
<file path=[Content_Types].xml><?xml version="1.0" encoding="utf-8"?>
<Types xmlns="http://schemas.openxmlformats.org/package/2006/content-types">
  <Default Extension="bin" ContentType="application/vnd.openxmlformats-officedocument.oleObject"/>
  <Default Extension="gif" ContentType="image/gif"/>
  <Default Extension="png" ContentType="image/png"/>
  <Default Extension="rels" ContentType="application/vnd.openxmlformats-package.relationships+xml"/>
  <Default Extension="vml" ContentType="application/vnd.openxmlformats-officedocument.vmlDrawing"/>
  <Default Extension="wav" ContentType="audio/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60" r:id="rId3"/>
    <p:sldId id="261" r:id="rId4"/>
    <p:sldId id="288" r:id="rId5"/>
    <p:sldId id="314" r:id="rId6"/>
    <p:sldId id="262" r:id="rId7"/>
    <p:sldId id="256" r:id="rId8"/>
    <p:sldId id="258" r:id="rId9"/>
    <p:sldId id="259" r:id="rId10"/>
    <p:sldId id="332" r:id="rId11"/>
    <p:sldId id="334" r:id="rId12"/>
    <p:sldId id="333" r:id="rId13"/>
    <p:sldId id="335" r:id="rId14"/>
    <p:sldId id="336" r:id="rId15"/>
    <p:sldId id="337" r:id="rId16"/>
    <p:sldId id="338" r:id="rId17"/>
    <p:sldId id="339" r:id="rId18"/>
    <p:sldId id="263" r:id="rId19"/>
    <p:sldId id="315"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90" r:id="rId45"/>
    <p:sldId id="291" r:id="rId46"/>
    <p:sldId id="305" r:id="rId47"/>
    <p:sldId id="292" r:id="rId48"/>
    <p:sldId id="293" r:id="rId49"/>
    <p:sldId id="294" r:id="rId50"/>
    <p:sldId id="295" r:id="rId51"/>
    <p:sldId id="296" r:id="rId52"/>
    <p:sldId id="306" r:id="rId53"/>
    <p:sldId id="297" r:id="rId54"/>
    <p:sldId id="299" r:id="rId55"/>
    <p:sldId id="300" r:id="rId56"/>
    <p:sldId id="301" r:id="rId57"/>
    <p:sldId id="302" r:id="rId58"/>
    <p:sldId id="303" r:id="rId59"/>
    <p:sldId id="316" r:id="rId60"/>
    <p:sldId id="313" r:id="rId61"/>
    <p:sldId id="308" r:id="rId62"/>
    <p:sldId id="309" r:id="rId63"/>
    <p:sldId id="310" r:id="rId64"/>
    <p:sldId id="311" r:id="rId65"/>
    <p:sldId id="312" r:id="rId66"/>
    <p:sldId id="317" r:id="rId67"/>
    <p:sldId id="318" r:id="rId68"/>
    <p:sldId id="330" r:id="rId69"/>
    <p:sldId id="320" r:id="rId70"/>
    <p:sldId id="321" r:id="rId71"/>
    <p:sldId id="322" r:id="rId72"/>
    <p:sldId id="328" r:id="rId73"/>
    <p:sldId id="324" r:id="rId74"/>
    <p:sldId id="325" r:id="rId75"/>
    <p:sldId id="326" r:id="rId76"/>
    <p:sldId id="327" r:id="rId77"/>
    <p:sldId id="319" r:id="rId78"/>
    <p:sldId id="331" r:id="rId79"/>
    <p:sldId id="329" r:id="rId80"/>
    <p:sldId id="340" r:id="rId81"/>
    <p:sldId id="341" r:id="rId82"/>
    <p:sldId id="342" r:id="rId83"/>
    <p:sldId id="343" r:id="rId84"/>
    <p:sldId id="344" r:id="rId85"/>
    <p:sldId id="349" r:id="rId86"/>
    <p:sldId id="350" r:id="rId87"/>
    <p:sldId id="348" r:id="rId88"/>
    <p:sldId id="347" r:id="rId89"/>
    <p:sldId id="346" r:id="rId90"/>
    <p:sldId id="345" r:id="rId91"/>
    <p:sldId id="352" r:id="rId92"/>
    <p:sldId id="356" r:id="rId93"/>
    <p:sldId id="355" r:id="rId94"/>
    <p:sldId id="354" r:id="rId95"/>
    <p:sldId id="353" r:id="rId96"/>
    <p:sldId id="359" r:id="rId97"/>
    <p:sldId id="362" r:id="rId98"/>
    <p:sldId id="361" r:id="rId99"/>
    <p:sldId id="360" r:id="rId100"/>
    <p:sldId id="364" r:id="rId101"/>
    <p:sldId id="366" r:id="rId102"/>
    <p:sldId id="365" r:id="rId103"/>
    <p:sldId id="367" r:id="rId104"/>
    <p:sldId id="368" r:id="rId105"/>
    <p:sldId id="373" r:id="rId106"/>
    <p:sldId id="372" r:id="rId107"/>
    <p:sldId id="371" r:id="rId108"/>
    <p:sldId id="370" r:id="rId109"/>
    <p:sldId id="369" r:id="rId110"/>
    <p:sldId id="307" r:id="rId11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08F8"/>
    <a:srgbClr val="00FFFF"/>
    <a:srgbClr val="FFFF99"/>
    <a:srgbClr val="A50021"/>
    <a:srgbClr val="CC00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8829" autoAdjust="0"/>
  </p:normalViewPr>
  <p:slideViewPr>
    <p:cSldViewPr>
      <p:cViewPr varScale="1">
        <p:scale>
          <a:sx n="72" d="100"/>
          <a:sy n="72" d="100"/>
        </p:scale>
        <p:origin x="1350" y="-234"/>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 /><Relationship Id="rId21" Type="http://schemas.openxmlformats.org/officeDocument/2006/relationships/slide" Target="slides/slide19.xml" /><Relationship Id="rId42" Type="http://schemas.openxmlformats.org/officeDocument/2006/relationships/slide" Target="slides/slide40.xml" /><Relationship Id="rId47" Type="http://schemas.openxmlformats.org/officeDocument/2006/relationships/slide" Target="slides/slide45.xml" /><Relationship Id="rId63" Type="http://schemas.openxmlformats.org/officeDocument/2006/relationships/slide" Target="slides/slide61.xml" /><Relationship Id="rId68" Type="http://schemas.openxmlformats.org/officeDocument/2006/relationships/slide" Target="slides/slide66.xml" /><Relationship Id="rId84" Type="http://schemas.openxmlformats.org/officeDocument/2006/relationships/slide" Target="slides/slide82.xml" /><Relationship Id="rId89" Type="http://schemas.openxmlformats.org/officeDocument/2006/relationships/slide" Target="slides/slide87.xml" /><Relationship Id="rId112" Type="http://schemas.openxmlformats.org/officeDocument/2006/relationships/presProps" Target="presProps.xml" /><Relationship Id="rId16" Type="http://schemas.openxmlformats.org/officeDocument/2006/relationships/slide" Target="slides/slide14.xml" /><Relationship Id="rId107" Type="http://schemas.openxmlformats.org/officeDocument/2006/relationships/slide" Target="slides/slide105.xml" /><Relationship Id="rId11" Type="http://schemas.openxmlformats.org/officeDocument/2006/relationships/slide" Target="slides/slide9.xml" /><Relationship Id="rId24" Type="http://schemas.openxmlformats.org/officeDocument/2006/relationships/slide" Target="slides/slide22.xml" /><Relationship Id="rId32" Type="http://schemas.openxmlformats.org/officeDocument/2006/relationships/slide" Target="slides/slide30.xml" /><Relationship Id="rId37" Type="http://schemas.openxmlformats.org/officeDocument/2006/relationships/slide" Target="slides/slide35.xml" /><Relationship Id="rId40" Type="http://schemas.openxmlformats.org/officeDocument/2006/relationships/slide" Target="slides/slide38.xml" /><Relationship Id="rId45" Type="http://schemas.openxmlformats.org/officeDocument/2006/relationships/slide" Target="slides/slide43.xml" /><Relationship Id="rId53" Type="http://schemas.openxmlformats.org/officeDocument/2006/relationships/slide" Target="slides/slide51.xml" /><Relationship Id="rId58" Type="http://schemas.openxmlformats.org/officeDocument/2006/relationships/slide" Target="slides/slide56.xml" /><Relationship Id="rId66" Type="http://schemas.openxmlformats.org/officeDocument/2006/relationships/slide" Target="slides/slide64.xml" /><Relationship Id="rId74" Type="http://schemas.openxmlformats.org/officeDocument/2006/relationships/slide" Target="slides/slide72.xml" /><Relationship Id="rId79" Type="http://schemas.openxmlformats.org/officeDocument/2006/relationships/slide" Target="slides/slide77.xml" /><Relationship Id="rId87" Type="http://schemas.openxmlformats.org/officeDocument/2006/relationships/slide" Target="slides/slide85.xml" /><Relationship Id="rId102" Type="http://schemas.openxmlformats.org/officeDocument/2006/relationships/slide" Target="slides/slide100.xml" /><Relationship Id="rId110" Type="http://schemas.openxmlformats.org/officeDocument/2006/relationships/slide" Target="slides/slide108.xml" /><Relationship Id="rId115" Type="http://schemas.openxmlformats.org/officeDocument/2006/relationships/tableStyles" Target="tableStyles.xml" /><Relationship Id="rId5" Type="http://schemas.openxmlformats.org/officeDocument/2006/relationships/slide" Target="slides/slide3.xml" /><Relationship Id="rId61" Type="http://schemas.openxmlformats.org/officeDocument/2006/relationships/slide" Target="slides/slide59.xml" /><Relationship Id="rId82" Type="http://schemas.openxmlformats.org/officeDocument/2006/relationships/slide" Target="slides/slide80.xml" /><Relationship Id="rId90" Type="http://schemas.openxmlformats.org/officeDocument/2006/relationships/slide" Target="slides/slide88.xml" /><Relationship Id="rId95" Type="http://schemas.openxmlformats.org/officeDocument/2006/relationships/slide" Target="slides/slide93.xml" /><Relationship Id="rId19" Type="http://schemas.openxmlformats.org/officeDocument/2006/relationships/slide" Target="slides/slide17.xml" /><Relationship Id="rId14" Type="http://schemas.openxmlformats.org/officeDocument/2006/relationships/slide" Target="slides/slide12.xml" /><Relationship Id="rId22" Type="http://schemas.openxmlformats.org/officeDocument/2006/relationships/slide" Target="slides/slide20.xml" /><Relationship Id="rId27" Type="http://schemas.openxmlformats.org/officeDocument/2006/relationships/slide" Target="slides/slide25.xml" /><Relationship Id="rId30" Type="http://schemas.openxmlformats.org/officeDocument/2006/relationships/slide" Target="slides/slide28.xml" /><Relationship Id="rId35" Type="http://schemas.openxmlformats.org/officeDocument/2006/relationships/slide" Target="slides/slide33.xml" /><Relationship Id="rId43" Type="http://schemas.openxmlformats.org/officeDocument/2006/relationships/slide" Target="slides/slide41.xml" /><Relationship Id="rId48" Type="http://schemas.openxmlformats.org/officeDocument/2006/relationships/slide" Target="slides/slide46.xml" /><Relationship Id="rId56" Type="http://schemas.openxmlformats.org/officeDocument/2006/relationships/slide" Target="slides/slide54.xml" /><Relationship Id="rId64" Type="http://schemas.openxmlformats.org/officeDocument/2006/relationships/slide" Target="slides/slide62.xml" /><Relationship Id="rId69" Type="http://schemas.openxmlformats.org/officeDocument/2006/relationships/slide" Target="slides/slide67.xml" /><Relationship Id="rId77" Type="http://schemas.openxmlformats.org/officeDocument/2006/relationships/slide" Target="slides/slide75.xml" /><Relationship Id="rId100" Type="http://schemas.openxmlformats.org/officeDocument/2006/relationships/slide" Target="slides/slide98.xml" /><Relationship Id="rId105" Type="http://schemas.openxmlformats.org/officeDocument/2006/relationships/slide" Target="slides/slide103.xml" /><Relationship Id="rId113" Type="http://schemas.openxmlformats.org/officeDocument/2006/relationships/viewProps" Target="viewProps.xml" /><Relationship Id="rId8" Type="http://schemas.openxmlformats.org/officeDocument/2006/relationships/slide" Target="slides/slide6.xml" /><Relationship Id="rId51" Type="http://schemas.openxmlformats.org/officeDocument/2006/relationships/slide" Target="slides/slide49.xml" /><Relationship Id="rId72" Type="http://schemas.openxmlformats.org/officeDocument/2006/relationships/slide" Target="slides/slide70.xml" /><Relationship Id="rId80" Type="http://schemas.openxmlformats.org/officeDocument/2006/relationships/slide" Target="slides/slide78.xml" /><Relationship Id="rId85" Type="http://schemas.openxmlformats.org/officeDocument/2006/relationships/slide" Target="slides/slide83.xml" /><Relationship Id="rId93" Type="http://schemas.openxmlformats.org/officeDocument/2006/relationships/slide" Target="slides/slide91.xml" /><Relationship Id="rId98" Type="http://schemas.openxmlformats.org/officeDocument/2006/relationships/slide" Target="slides/slide96.xml" /><Relationship Id="rId3" Type="http://schemas.openxmlformats.org/officeDocument/2006/relationships/slide" Target="slides/slide1.xml" /><Relationship Id="rId12" Type="http://schemas.openxmlformats.org/officeDocument/2006/relationships/slide" Target="slides/slide10.xml" /><Relationship Id="rId17" Type="http://schemas.openxmlformats.org/officeDocument/2006/relationships/slide" Target="slides/slide15.xml" /><Relationship Id="rId25" Type="http://schemas.openxmlformats.org/officeDocument/2006/relationships/slide" Target="slides/slide23.xml" /><Relationship Id="rId33" Type="http://schemas.openxmlformats.org/officeDocument/2006/relationships/slide" Target="slides/slide31.xml" /><Relationship Id="rId38" Type="http://schemas.openxmlformats.org/officeDocument/2006/relationships/slide" Target="slides/slide36.xml" /><Relationship Id="rId46" Type="http://schemas.openxmlformats.org/officeDocument/2006/relationships/slide" Target="slides/slide44.xml" /><Relationship Id="rId59" Type="http://schemas.openxmlformats.org/officeDocument/2006/relationships/slide" Target="slides/slide57.xml" /><Relationship Id="rId67" Type="http://schemas.openxmlformats.org/officeDocument/2006/relationships/slide" Target="slides/slide65.xml" /><Relationship Id="rId103" Type="http://schemas.openxmlformats.org/officeDocument/2006/relationships/slide" Target="slides/slide101.xml" /><Relationship Id="rId108" Type="http://schemas.openxmlformats.org/officeDocument/2006/relationships/slide" Target="slides/slide106.xml" /><Relationship Id="rId20" Type="http://schemas.openxmlformats.org/officeDocument/2006/relationships/slide" Target="slides/slide18.xml" /><Relationship Id="rId41" Type="http://schemas.openxmlformats.org/officeDocument/2006/relationships/slide" Target="slides/slide39.xml" /><Relationship Id="rId54" Type="http://schemas.openxmlformats.org/officeDocument/2006/relationships/slide" Target="slides/slide52.xml" /><Relationship Id="rId62" Type="http://schemas.openxmlformats.org/officeDocument/2006/relationships/slide" Target="slides/slide60.xml" /><Relationship Id="rId70" Type="http://schemas.openxmlformats.org/officeDocument/2006/relationships/slide" Target="slides/slide68.xml" /><Relationship Id="rId75" Type="http://schemas.openxmlformats.org/officeDocument/2006/relationships/slide" Target="slides/slide73.xml" /><Relationship Id="rId83" Type="http://schemas.openxmlformats.org/officeDocument/2006/relationships/slide" Target="slides/slide81.xml" /><Relationship Id="rId88" Type="http://schemas.openxmlformats.org/officeDocument/2006/relationships/slide" Target="slides/slide86.xml" /><Relationship Id="rId91" Type="http://schemas.openxmlformats.org/officeDocument/2006/relationships/slide" Target="slides/slide89.xml" /><Relationship Id="rId96" Type="http://schemas.openxmlformats.org/officeDocument/2006/relationships/slide" Target="slides/slide94.xml" /><Relationship Id="rId111" Type="http://schemas.openxmlformats.org/officeDocument/2006/relationships/slide" Target="slides/slide109.xml" /><Relationship Id="rId1" Type="http://schemas.openxmlformats.org/officeDocument/2006/relationships/slideMaster" Target="slideMasters/slideMaster1.xml" /><Relationship Id="rId6" Type="http://schemas.openxmlformats.org/officeDocument/2006/relationships/slide" Target="slides/slide4.xml" /><Relationship Id="rId15" Type="http://schemas.openxmlformats.org/officeDocument/2006/relationships/slide" Target="slides/slide13.xml" /><Relationship Id="rId23" Type="http://schemas.openxmlformats.org/officeDocument/2006/relationships/slide" Target="slides/slide21.xml" /><Relationship Id="rId28" Type="http://schemas.openxmlformats.org/officeDocument/2006/relationships/slide" Target="slides/slide26.xml" /><Relationship Id="rId36" Type="http://schemas.openxmlformats.org/officeDocument/2006/relationships/slide" Target="slides/slide34.xml" /><Relationship Id="rId49" Type="http://schemas.openxmlformats.org/officeDocument/2006/relationships/slide" Target="slides/slide47.xml" /><Relationship Id="rId57" Type="http://schemas.openxmlformats.org/officeDocument/2006/relationships/slide" Target="slides/slide55.xml" /><Relationship Id="rId106" Type="http://schemas.openxmlformats.org/officeDocument/2006/relationships/slide" Target="slides/slide104.xml" /><Relationship Id="rId114" Type="http://schemas.openxmlformats.org/officeDocument/2006/relationships/theme" Target="theme/theme1.xml" /><Relationship Id="rId10" Type="http://schemas.openxmlformats.org/officeDocument/2006/relationships/slide" Target="slides/slide8.xml" /><Relationship Id="rId31" Type="http://schemas.openxmlformats.org/officeDocument/2006/relationships/slide" Target="slides/slide29.xml" /><Relationship Id="rId44" Type="http://schemas.openxmlformats.org/officeDocument/2006/relationships/slide" Target="slides/slide42.xml" /><Relationship Id="rId52" Type="http://schemas.openxmlformats.org/officeDocument/2006/relationships/slide" Target="slides/slide50.xml" /><Relationship Id="rId60" Type="http://schemas.openxmlformats.org/officeDocument/2006/relationships/slide" Target="slides/slide58.xml" /><Relationship Id="rId65" Type="http://schemas.openxmlformats.org/officeDocument/2006/relationships/slide" Target="slides/slide63.xml" /><Relationship Id="rId73" Type="http://schemas.openxmlformats.org/officeDocument/2006/relationships/slide" Target="slides/slide71.xml" /><Relationship Id="rId78" Type="http://schemas.openxmlformats.org/officeDocument/2006/relationships/slide" Target="slides/slide76.xml" /><Relationship Id="rId81" Type="http://schemas.openxmlformats.org/officeDocument/2006/relationships/slide" Target="slides/slide79.xml" /><Relationship Id="rId86" Type="http://schemas.openxmlformats.org/officeDocument/2006/relationships/slide" Target="slides/slide84.xml" /><Relationship Id="rId94" Type="http://schemas.openxmlformats.org/officeDocument/2006/relationships/slide" Target="slides/slide92.xml" /><Relationship Id="rId99" Type="http://schemas.openxmlformats.org/officeDocument/2006/relationships/slide" Target="slides/slide97.xml" /><Relationship Id="rId101" Type="http://schemas.openxmlformats.org/officeDocument/2006/relationships/slide" Target="slides/slide99.xml" /><Relationship Id="rId4" Type="http://schemas.openxmlformats.org/officeDocument/2006/relationships/slide" Target="slides/slide2.xml" /><Relationship Id="rId9" Type="http://schemas.openxmlformats.org/officeDocument/2006/relationships/slide" Target="slides/slide7.xml" /><Relationship Id="rId13" Type="http://schemas.openxmlformats.org/officeDocument/2006/relationships/slide" Target="slides/slide11.xml" /><Relationship Id="rId18" Type="http://schemas.openxmlformats.org/officeDocument/2006/relationships/slide" Target="slides/slide16.xml" /><Relationship Id="rId39" Type="http://schemas.openxmlformats.org/officeDocument/2006/relationships/slide" Target="slides/slide37.xml" /><Relationship Id="rId109" Type="http://schemas.openxmlformats.org/officeDocument/2006/relationships/slide" Target="slides/slide107.xml" /><Relationship Id="rId34" Type="http://schemas.openxmlformats.org/officeDocument/2006/relationships/slide" Target="slides/slide32.xml" /><Relationship Id="rId50" Type="http://schemas.openxmlformats.org/officeDocument/2006/relationships/slide" Target="slides/slide48.xml" /><Relationship Id="rId55" Type="http://schemas.openxmlformats.org/officeDocument/2006/relationships/slide" Target="slides/slide53.xml" /><Relationship Id="rId76" Type="http://schemas.openxmlformats.org/officeDocument/2006/relationships/slide" Target="slides/slide74.xml" /><Relationship Id="rId97" Type="http://schemas.openxmlformats.org/officeDocument/2006/relationships/slide" Target="slides/slide95.xml" /><Relationship Id="rId104" Type="http://schemas.openxmlformats.org/officeDocument/2006/relationships/slide" Target="slides/slide102.xml" /><Relationship Id="rId7" Type="http://schemas.openxmlformats.org/officeDocument/2006/relationships/slide" Target="slides/slide5.xml" /><Relationship Id="rId71" Type="http://schemas.openxmlformats.org/officeDocument/2006/relationships/slide" Target="slides/slide69.xml" /><Relationship Id="rId92" Type="http://schemas.openxmlformats.org/officeDocument/2006/relationships/slide" Target="slides/slide90.xml" /><Relationship Id="rId2" Type="http://schemas.openxmlformats.org/officeDocument/2006/relationships/slideMaster" Target="slideMasters/slideMaster2.xml" /><Relationship Id="rId29" Type="http://schemas.openxmlformats.org/officeDocument/2006/relationships/slide" Target="slides/slide27.xml" /></Relationships>
</file>

<file path=ppt/_rels/viewProps.xml.rels><?xml version="1.0" encoding="UTF-8" standalone="yes"?>
<Relationships xmlns="http://schemas.openxmlformats.org/package/2006/relationships"><Relationship Id="rId1" Type="http://schemas.openxmlformats.org/officeDocument/2006/relationships/slide" Target="slides/slide50.xml" /></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6.wmf" /><Relationship Id="rId1" Type="http://schemas.openxmlformats.org/officeDocument/2006/relationships/image" Target="../media/image15.wmf"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AF985B3-FDFB-4B74-A51B-5E29DBCE493C}"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A3ABAC9-C3A3-4785-9135-9D968D300690}"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5209D48-5C8E-47F8-B9E3-5547D2D07C56}"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94749B2-613E-40B7-9514-18F19B90F63F}"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9E5C33B-3C03-4BE0-A50D-4D223E799FEC}"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4D752E7-49A8-4BD5-8AA1-16551E435F0D}"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934596B-63EF-4D8F-9A1B-79686387831E}"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F81BD8A7-EB0A-4124-AE91-5C39E80F0D1C}" type="slidenum">
              <a:rPr lang="en-US"/>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E6EFBDEC-386F-4ADA-9D4D-B6EEAEE8DE3F}" type="slidenum">
              <a:rPr lang="en-US"/>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ECBE6022-5774-485E-95CF-0D46C9E7E91B}" type="slidenum">
              <a:rPr lang="en-US"/>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6BB5AC6-D5A0-47CA-A256-E55254079E9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68C36B8-6EC5-40FB-8424-A5A81E4D3500}"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959D035-1288-410F-98F5-263E2A4647EE}" type="slidenum">
              <a:rPr lang="en-US"/>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61DDC97-C273-4AC9-B0F8-13C3BB87232D}" type="slidenum">
              <a:rPr lang="en-US"/>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40A139A-84F3-4EC4-AD03-202B94833F9A}"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2A5BDBE-5407-4EEE-9612-5E1415645539}"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174EFE6-1008-4E6B-9DBF-68A378CFB2FF}"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E9586E8-9049-44C2-9D52-D420DDEDFA7B}"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1224CDDA-27D3-4572-9E42-C98BED095F4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35D8E9A0-F3E0-4566-ABE6-A02CD4CFF381}"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2B7E9F5-6F04-48BB-84B5-0FF4815B1160}"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C7D6B2A-2E44-4090-A35F-CCA22471D5BA}"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 /><Relationship Id="rId3" Type="http://schemas.openxmlformats.org/officeDocument/2006/relationships/slideLayout" Target="../slideLayouts/slideLayout14.xml" /><Relationship Id="rId7" Type="http://schemas.openxmlformats.org/officeDocument/2006/relationships/slideLayout" Target="../slideLayouts/slideLayout18.xml" /><Relationship Id="rId12" Type="http://schemas.openxmlformats.org/officeDocument/2006/relationships/theme" Target="../theme/theme2.xml" /><Relationship Id="rId2" Type="http://schemas.openxmlformats.org/officeDocument/2006/relationships/slideLayout" Target="../slideLayouts/slideLayout13.xml" /><Relationship Id="rId1" Type="http://schemas.openxmlformats.org/officeDocument/2006/relationships/slideLayout" Target="../slideLayouts/slideLayout12.xml" /><Relationship Id="rId6" Type="http://schemas.openxmlformats.org/officeDocument/2006/relationships/slideLayout" Target="../slideLayouts/slideLayout17.xml" /><Relationship Id="rId11" Type="http://schemas.openxmlformats.org/officeDocument/2006/relationships/slideLayout" Target="../slideLayouts/slideLayout22.xml" /><Relationship Id="rId5" Type="http://schemas.openxmlformats.org/officeDocument/2006/relationships/slideLayout" Target="../slideLayouts/slideLayout16.xml" /><Relationship Id="rId10" Type="http://schemas.openxmlformats.org/officeDocument/2006/relationships/slideLayout" Target="../slideLayouts/slideLayout21.xml" /><Relationship Id="rId4" Type="http://schemas.openxmlformats.org/officeDocument/2006/relationships/slideLayout" Target="../slideLayouts/slideLayout15.xml" /><Relationship Id="rId9" Type="http://schemas.openxmlformats.org/officeDocument/2006/relationships/slideLayout" Target="../slideLayouts/slideLayout20.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66"/>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702D715E-49D1-4B13-B7CB-9B4EE7E45F2F}"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fld id="{14DFC7D7-6942-4C85-8508-9F9E2B7E1E32}"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00.xml.rels><?xml version="1.0" encoding="UTF-8" standalone="yes"?>
<Relationships xmlns="http://schemas.openxmlformats.org/package/2006/relationships"><Relationship Id="rId2" Type="http://schemas.openxmlformats.org/officeDocument/2006/relationships/image" Target="../media/image39.png" /><Relationship Id="rId1" Type="http://schemas.openxmlformats.org/officeDocument/2006/relationships/slideLayout" Target="../slideLayouts/slideLayout18.xml" /></Relationships>
</file>

<file path=ppt/slides/_rels/slide101.xml.rels><?xml version="1.0" encoding="UTF-8" standalone="yes"?>
<Relationships xmlns="http://schemas.openxmlformats.org/package/2006/relationships"><Relationship Id="rId2" Type="http://schemas.openxmlformats.org/officeDocument/2006/relationships/image" Target="../media/image40.png" /><Relationship Id="rId1" Type="http://schemas.openxmlformats.org/officeDocument/2006/relationships/slideLayout" Target="../slideLayouts/slideLayout18.xml" /></Relationships>
</file>

<file path=ppt/slides/_rels/slide102.xml.rels><?xml version="1.0" encoding="UTF-8" standalone="yes"?>
<Relationships xmlns="http://schemas.openxmlformats.org/package/2006/relationships"><Relationship Id="rId2" Type="http://schemas.openxmlformats.org/officeDocument/2006/relationships/image" Target="../media/image41.png" /><Relationship Id="rId1" Type="http://schemas.openxmlformats.org/officeDocument/2006/relationships/slideLayout" Target="../slideLayouts/slideLayout18.xml" /></Relationships>
</file>

<file path=ppt/slides/_rels/slide103.xml.rels><?xml version="1.0" encoding="UTF-8" standalone="yes"?>
<Relationships xmlns="http://schemas.openxmlformats.org/package/2006/relationships"><Relationship Id="rId2" Type="http://schemas.openxmlformats.org/officeDocument/2006/relationships/image" Target="../media/image42.png" /><Relationship Id="rId1" Type="http://schemas.openxmlformats.org/officeDocument/2006/relationships/slideLayout" Target="../slideLayouts/slideLayout18.xml" /></Relationships>
</file>

<file path=ppt/slides/_rels/slide104.xml.rels><?xml version="1.0" encoding="UTF-8" standalone="yes"?>
<Relationships xmlns="http://schemas.openxmlformats.org/package/2006/relationships"><Relationship Id="rId2" Type="http://schemas.openxmlformats.org/officeDocument/2006/relationships/image" Target="../media/image43.png" /><Relationship Id="rId1" Type="http://schemas.openxmlformats.org/officeDocument/2006/relationships/slideLayout" Target="../slideLayouts/slideLayout18.xml" /></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106.xml.rels><?xml version="1.0" encoding="UTF-8" standalone="yes"?>
<Relationships xmlns="http://schemas.openxmlformats.org/package/2006/relationships"><Relationship Id="rId2" Type="http://schemas.openxmlformats.org/officeDocument/2006/relationships/image" Target="../media/image44.png" /><Relationship Id="rId1" Type="http://schemas.openxmlformats.org/officeDocument/2006/relationships/slideLayout" Target="../slideLayouts/slideLayout18.xml" /></Relationships>
</file>

<file path=ppt/slides/_rels/slide107.xml.rels><?xml version="1.0" encoding="UTF-8" standalone="yes"?>
<Relationships xmlns="http://schemas.openxmlformats.org/package/2006/relationships"><Relationship Id="rId2" Type="http://schemas.openxmlformats.org/officeDocument/2006/relationships/image" Target="../media/image45.png" /><Relationship Id="rId1" Type="http://schemas.openxmlformats.org/officeDocument/2006/relationships/slideLayout" Target="../slideLayouts/slideLayout18.xml" /></Relationships>
</file>

<file path=ppt/slides/_rels/slide108.xml.rels><?xml version="1.0" encoding="UTF-8" standalone="yes"?>
<Relationships xmlns="http://schemas.openxmlformats.org/package/2006/relationships"><Relationship Id="rId2" Type="http://schemas.openxmlformats.org/officeDocument/2006/relationships/image" Target="../media/image46.png" /><Relationship Id="rId1" Type="http://schemas.openxmlformats.org/officeDocument/2006/relationships/slideLayout" Target="../slideLayouts/slideLayout18.xml" /></Relationships>
</file>

<file path=ppt/slides/_rels/slide109.xml.rels><?xml version="1.0" encoding="UTF-8" standalone="yes"?>
<Relationships xmlns="http://schemas.openxmlformats.org/package/2006/relationships"><Relationship Id="rId2" Type="http://schemas.openxmlformats.org/officeDocument/2006/relationships/image" Target="../media/image47.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2" Type="http://schemas.openxmlformats.org/officeDocument/2006/relationships/image" Target="../media/image3.gif" /><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2" Type="http://schemas.openxmlformats.org/officeDocument/2006/relationships/image" Target="../media/image2.gif" /><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3" Type="http://schemas.openxmlformats.org/officeDocument/2006/relationships/image" Target="../media/image4.gif" /><Relationship Id="rId2" Type="http://schemas.openxmlformats.org/officeDocument/2006/relationships/hyperlink" Target="http://en.wikipedia.org/wiki/File:Arbeitsweise_Zweitakt.gif" TargetMode="External" /><Relationship Id="rId1" Type="http://schemas.openxmlformats.org/officeDocument/2006/relationships/slideLayout" Target="../slideLayouts/slideLayout7.xml" /><Relationship Id="rId5" Type="http://schemas.openxmlformats.org/officeDocument/2006/relationships/image" Target="../media/image5.gif" /><Relationship Id="rId4" Type="http://schemas.openxmlformats.org/officeDocument/2006/relationships/hyperlink" Target="http://en.wikipedia.org/wiki/File:4-Stroke-Engine.gif" TargetMode="Externa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image" Target="../media/image1.gif" /><Relationship Id="rId1" Type="http://schemas.openxmlformats.org/officeDocument/2006/relationships/slideLayout" Target="../slideLayouts/slideLayout7.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3.xml.rels><?xml version="1.0" encoding="UTF-8" standalone="yes"?>
<Relationships xmlns="http://schemas.openxmlformats.org/package/2006/relationships"><Relationship Id="rId2" Type="http://schemas.openxmlformats.org/officeDocument/2006/relationships/audio" Target="../media/audio1.wav" /><Relationship Id="rId1" Type="http://schemas.openxmlformats.org/officeDocument/2006/relationships/slideLayout" Target="../slideLayouts/slideLayout7.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7.xml.rels><?xml version="1.0" encoding="UTF-8" standalone="yes"?>
<Relationships xmlns="http://schemas.openxmlformats.org/package/2006/relationships"><Relationship Id="rId3" Type="http://schemas.openxmlformats.org/officeDocument/2006/relationships/image" Target="../media/image7.wmf" /><Relationship Id="rId2" Type="http://schemas.openxmlformats.org/officeDocument/2006/relationships/image" Target="../media/image6.wmf" /><Relationship Id="rId1" Type="http://schemas.openxmlformats.org/officeDocument/2006/relationships/slideLayout" Target="../slideLayouts/slideLayout7.xml" /></Relationships>
</file>

<file path=ppt/slides/_rels/slide38.xml.rels><?xml version="1.0" encoding="UTF-8" standalone="yes"?>
<Relationships xmlns="http://schemas.openxmlformats.org/package/2006/relationships"><Relationship Id="rId3" Type="http://schemas.openxmlformats.org/officeDocument/2006/relationships/image" Target="../media/image9.wmf" /><Relationship Id="rId2" Type="http://schemas.openxmlformats.org/officeDocument/2006/relationships/image" Target="../media/image8.wmf" /><Relationship Id="rId1" Type="http://schemas.openxmlformats.org/officeDocument/2006/relationships/slideLayout" Target="../slideLayouts/slideLayout7.xml" /></Relationships>
</file>

<file path=ppt/slides/_rels/slide39.xml.rels><?xml version="1.0" encoding="UTF-8" standalone="yes"?>
<Relationships xmlns="http://schemas.openxmlformats.org/package/2006/relationships"><Relationship Id="rId3" Type="http://schemas.openxmlformats.org/officeDocument/2006/relationships/image" Target="../media/image11.wmf" /><Relationship Id="rId2" Type="http://schemas.openxmlformats.org/officeDocument/2006/relationships/image" Target="../media/image10.wmf"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image" Target="../media/image2.gif" /><Relationship Id="rId1" Type="http://schemas.openxmlformats.org/officeDocument/2006/relationships/slideLayout" Target="../slideLayouts/slideLayout7.xml" /></Relationships>
</file>

<file path=ppt/slides/_rels/slide40.xml.rels><?xml version="1.0" encoding="UTF-8" standalone="yes"?>
<Relationships xmlns="http://schemas.openxmlformats.org/package/2006/relationships"><Relationship Id="rId2" Type="http://schemas.openxmlformats.org/officeDocument/2006/relationships/image" Target="../media/image12.wmf" /><Relationship Id="rId1" Type="http://schemas.openxmlformats.org/officeDocument/2006/relationships/slideLayout" Target="../slideLayouts/slideLayout7.xml" /></Relationships>
</file>

<file path=ppt/slides/_rels/slide41.xml.rels><?xml version="1.0" encoding="UTF-8" standalone="yes"?>
<Relationships xmlns="http://schemas.openxmlformats.org/package/2006/relationships"><Relationship Id="rId3" Type="http://schemas.openxmlformats.org/officeDocument/2006/relationships/image" Target="../media/image13.wmf" /><Relationship Id="rId2" Type="http://schemas.openxmlformats.org/officeDocument/2006/relationships/image" Target="../media/image6.wmf" /><Relationship Id="rId1" Type="http://schemas.openxmlformats.org/officeDocument/2006/relationships/slideLayout" Target="../slideLayouts/slideLayout7.xml" /></Relationships>
</file>

<file path=ppt/slides/_rels/slide42.xml.rels><?xml version="1.0" encoding="UTF-8" standalone="yes"?>
<Relationships xmlns="http://schemas.openxmlformats.org/package/2006/relationships"><Relationship Id="rId2" Type="http://schemas.openxmlformats.org/officeDocument/2006/relationships/image" Target="../media/image14.wmf" /><Relationship Id="rId1" Type="http://schemas.openxmlformats.org/officeDocument/2006/relationships/slideLayout" Target="../slideLayouts/slideLayout7.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bin" /><Relationship Id="rId2" Type="http://schemas.openxmlformats.org/officeDocument/2006/relationships/slideLayout" Target="../slideLayouts/slideLayout7.xml" /><Relationship Id="rId1" Type="http://schemas.openxmlformats.org/officeDocument/2006/relationships/vmlDrawing" Target="../drawings/vmlDrawing1.vml" /><Relationship Id="rId6" Type="http://schemas.openxmlformats.org/officeDocument/2006/relationships/image" Target="../media/image16.wmf" /><Relationship Id="rId5" Type="http://schemas.openxmlformats.org/officeDocument/2006/relationships/oleObject" Target="../embeddings/oleObject2.bin" /><Relationship Id="rId4" Type="http://schemas.openxmlformats.org/officeDocument/2006/relationships/image" Target="../media/image15.wmf"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8.xml.rels><?xml version="1.0" encoding="UTF-8" standalone="yes"?>
<Relationships xmlns="http://schemas.openxmlformats.org/package/2006/relationships"><Relationship Id="rId2" Type="http://schemas.openxmlformats.org/officeDocument/2006/relationships/image" Target="../media/image17.gif" /><Relationship Id="rId1" Type="http://schemas.openxmlformats.org/officeDocument/2006/relationships/slideLayout" Target="../slideLayouts/slideLayout7.xml"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65.xml.rels><?xml version="1.0" encoding="UTF-8" standalone="yes"?>
<Relationships xmlns="http://schemas.openxmlformats.org/package/2006/relationships"><Relationship Id="rId2" Type="http://schemas.openxmlformats.org/officeDocument/2006/relationships/image" Target="../media/image18.gif" /><Relationship Id="rId1" Type="http://schemas.openxmlformats.org/officeDocument/2006/relationships/slideLayout" Target="../slideLayouts/slideLayout18.xml"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79.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18.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0.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18.xml" /></Relationships>
</file>

<file path=ppt/slides/_rels/slide81.xml.rels><?xml version="1.0" encoding="UTF-8" standalone="yes"?>
<Relationships xmlns="http://schemas.openxmlformats.org/package/2006/relationships"><Relationship Id="rId2" Type="http://schemas.openxmlformats.org/officeDocument/2006/relationships/image" Target="../media/image23.png" /><Relationship Id="rId1" Type="http://schemas.openxmlformats.org/officeDocument/2006/relationships/slideLayout" Target="../slideLayouts/slideLayout18.xml" /></Relationships>
</file>

<file path=ppt/slides/_rels/slide82.xml.rels><?xml version="1.0" encoding="UTF-8" standalone="yes"?>
<Relationships xmlns="http://schemas.openxmlformats.org/package/2006/relationships"><Relationship Id="rId2" Type="http://schemas.openxmlformats.org/officeDocument/2006/relationships/image" Target="../media/image24.png" /><Relationship Id="rId1" Type="http://schemas.openxmlformats.org/officeDocument/2006/relationships/slideLayout" Target="../slideLayouts/slideLayout18.xml" /></Relationships>
</file>

<file path=ppt/slides/_rels/slide83.xml.rels><?xml version="1.0" encoding="UTF-8" standalone="yes"?>
<Relationships xmlns="http://schemas.openxmlformats.org/package/2006/relationships"><Relationship Id="rId2" Type="http://schemas.openxmlformats.org/officeDocument/2006/relationships/image" Target="../media/image25.png" /><Relationship Id="rId1" Type="http://schemas.openxmlformats.org/officeDocument/2006/relationships/slideLayout" Target="../slideLayouts/slideLayout18.xml" /></Relationships>
</file>

<file path=ppt/slides/_rels/slide84.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18.xml" /></Relationships>
</file>

<file path=ppt/slides/_rels/slide85.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18.xml" /></Relationships>
</file>

<file path=ppt/slides/_rels/slide86.xml.rels><?xml version="1.0" encoding="UTF-8" standalone="yes"?>
<Relationships xmlns="http://schemas.openxmlformats.org/package/2006/relationships"><Relationship Id="rId2" Type="http://schemas.openxmlformats.org/officeDocument/2006/relationships/image" Target="../media/image26.png" /><Relationship Id="rId1" Type="http://schemas.openxmlformats.org/officeDocument/2006/relationships/slideLayout" Target="../slideLayouts/slideLayout18.xml" /></Relationships>
</file>

<file path=ppt/slides/_rels/slide87.xml.rels><?xml version="1.0" encoding="UTF-8" standalone="yes"?>
<Relationships xmlns="http://schemas.openxmlformats.org/package/2006/relationships"><Relationship Id="rId2" Type="http://schemas.openxmlformats.org/officeDocument/2006/relationships/image" Target="../media/image27.png" /><Relationship Id="rId1" Type="http://schemas.openxmlformats.org/officeDocument/2006/relationships/slideLayout" Target="../slideLayouts/slideLayout18.xml" /></Relationships>
</file>

<file path=ppt/slides/_rels/slide88.xml.rels><?xml version="1.0" encoding="UTF-8" standalone="yes"?>
<Relationships xmlns="http://schemas.openxmlformats.org/package/2006/relationships"><Relationship Id="rId2" Type="http://schemas.openxmlformats.org/officeDocument/2006/relationships/image" Target="../media/image28.png" /><Relationship Id="rId1" Type="http://schemas.openxmlformats.org/officeDocument/2006/relationships/slideLayout" Target="../slideLayouts/slideLayout18.xml" /></Relationships>
</file>

<file path=ppt/slides/_rels/slide89.xml.rels><?xml version="1.0" encoding="UTF-8" standalone="yes"?>
<Relationships xmlns="http://schemas.openxmlformats.org/package/2006/relationships"><Relationship Id="rId2" Type="http://schemas.openxmlformats.org/officeDocument/2006/relationships/image" Target="../media/image29.png" /><Relationship Id="rId1" Type="http://schemas.openxmlformats.org/officeDocument/2006/relationships/slideLayout" Target="../slideLayouts/slideLayout18.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0.xml.rels><?xml version="1.0" encoding="UTF-8" standalone="yes"?>
<Relationships xmlns="http://schemas.openxmlformats.org/package/2006/relationships"><Relationship Id="rId2" Type="http://schemas.openxmlformats.org/officeDocument/2006/relationships/image" Target="../media/image30.png" /><Relationship Id="rId1" Type="http://schemas.openxmlformats.org/officeDocument/2006/relationships/slideLayout" Target="../slideLayouts/slideLayout18.xml" /></Relationships>
</file>

<file path=ppt/slides/_rels/slide91.xml.rels><?xml version="1.0" encoding="UTF-8" standalone="yes"?>
<Relationships xmlns="http://schemas.openxmlformats.org/package/2006/relationships"><Relationship Id="rId2" Type="http://schemas.openxmlformats.org/officeDocument/2006/relationships/image" Target="../media/image31.png" /><Relationship Id="rId1" Type="http://schemas.openxmlformats.org/officeDocument/2006/relationships/slideLayout" Target="../slideLayouts/slideLayout18.xml" /></Relationships>
</file>

<file path=ppt/slides/_rels/slide92.xml.rels><?xml version="1.0" encoding="UTF-8" standalone="yes"?>
<Relationships xmlns="http://schemas.openxmlformats.org/package/2006/relationships"><Relationship Id="rId2" Type="http://schemas.openxmlformats.org/officeDocument/2006/relationships/image" Target="../media/image32.png" /><Relationship Id="rId1" Type="http://schemas.openxmlformats.org/officeDocument/2006/relationships/slideLayout" Target="../slideLayouts/slideLayout18.xml" /></Relationships>
</file>

<file path=ppt/slides/_rels/slide93.xml.rels><?xml version="1.0" encoding="UTF-8" standalone="yes"?>
<Relationships xmlns="http://schemas.openxmlformats.org/package/2006/relationships"><Relationship Id="rId2" Type="http://schemas.openxmlformats.org/officeDocument/2006/relationships/image" Target="../media/image33.png" /><Relationship Id="rId1" Type="http://schemas.openxmlformats.org/officeDocument/2006/relationships/slideLayout" Target="../slideLayouts/slideLayout18.xml" /></Relationships>
</file>

<file path=ppt/slides/_rels/slide94.xml.rels><?xml version="1.0" encoding="UTF-8" standalone="yes"?>
<Relationships xmlns="http://schemas.openxmlformats.org/package/2006/relationships"><Relationship Id="rId2" Type="http://schemas.openxmlformats.org/officeDocument/2006/relationships/image" Target="../media/image34.png" /><Relationship Id="rId1" Type="http://schemas.openxmlformats.org/officeDocument/2006/relationships/slideLayout" Target="../slideLayouts/slideLayout18.xml" /></Relationships>
</file>

<file path=ppt/slides/_rels/slide95.xml.rels><?xml version="1.0" encoding="UTF-8" standalone="yes"?>
<Relationships xmlns="http://schemas.openxmlformats.org/package/2006/relationships"><Relationship Id="rId2" Type="http://schemas.openxmlformats.org/officeDocument/2006/relationships/image" Target="../media/image35.png" /><Relationship Id="rId1" Type="http://schemas.openxmlformats.org/officeDocument/2006/relationships/slideLayout" Target="../slideLayouts/slideLayout18.xml" /></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97.xml.rels><?xml version="1.0" encoding="UTF-8" standalone="yes"?>
<Relationships xmlns="http://schemas.openxmlformats.org/package/2006/relationships"><Relationship Id="rId2" Type="http://schemas.openxmlformats.org/officeDocument/2006/relationships/image" Target="../media/image36.png" /><Relationship Id="rId1" Type="http://schemas.openxmlformats.org/officeDocument/2006/relationships/slideLayout" Target="../slideLayouts/slideLayout18.xml" /></Relationships>
</file>

<file path=ppt/slides/_rels/slide98.xml.rels><?xml version="1.0" encoding="UTF-8" standalone="yes"?>
<Relationships xmlns="http://schemas.openxmlformats.org/package/2006/relationships"><Relationship Id="rId2" Type="http://schemas.openxmlformats.org/officeDocument/2006/relationships/image" Target="../media/image37.png" /><Relationship Id="rId1" Type="http://schemas.openxmlformats.org/officeDocument/2006/relationships/slideLayout" Target="../slideLayouts/slideLayout18.xml" /></Relationships>
</file>

<file path=ppt/slides/_rels/slide99.xml.rels><?xml version="1.0" encoding="UTF-8" standalone="yes"?>
<Relationships xmlns="http://schemas.openxmlformats.org/package/2006/relationships"><Relationship Id="rId2" Type="http://schemas.openxmlformats.org/officeDocument/2006/relationships/image" Target="../media/image38.png" /><Relationship Id="rId1" Type="http://schemas.openxmlformats.org/officeDocument/2006/relationships/slideLayout" Target="../slideLayouts/slideLayout1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2000" y="1085671"/>
            <a:ext cx="7620000" cy="1200329"/>
          </a:xfrm>
          <a:prstGeom prst="rect">
            <a:avLst/>
          </a:prstGeom>
          <a:noFill/>
        </p:spPr>
        <p:txBody>
          <a:bodyPr wrap="square" rtlCol="0">
            <a:spAutoFit/>
          </a:bodyPr>
          <a:lstStyle/>
          <a:p>
            <a:pPr algn="ctr"/>
            <a:r>
              <a:rPr lang="en-US" sz="7200" b="1" dirty="0">
                <a:solidFill>
                  <a:srgbClr val="FFFF99"/>
                </a:solidFill>
              </a:rPr>
              <a:t>I.C. ENGINE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28600"/>
            <a:ext cx="9400445" cy="5693866"/>
          </a:xfrm>
          <a:prstGeom prst="rect">
            <a:avLst/>
          </a:prstGeom>
        </p:spPr>
        <p:txBody>
          <a:bodyPr wrap="square">
            <a:spAutoFit/>
          </a:bodyPr>
          <a:lstStyle/>
          <a:p>
            <a:r>
              <a:rPr lang="en-US" sz="2800" b="1" kern="0" dirty="0">
                <a:solidFill>
                  <a:srgbClr val="FFFFFF"/>
                </a:solidFill>
                <a:latin typeface="Arial"/>
              </a:rPr>
              <a:t>(4) Cylinder Head:- Top of the engine cylinder is </a:t>
            </a:r>
          </a:p>
          <a:p>
            <a:r>
              <a:rPr lang="en-US" sz="2800" b="1" kern="0" dirty="0">
                <a:solidFill>
                  <a:srgbClr val="FFFFFF"/>
                </a:solidFill>
                <a:latin typeface="Arial"/>
              </a:rPr>
              <a:t>close by a cover known as cylinder head.</a:t>
            </a:r>
          </a:p>
          <a:p>
            <a:r>
              <a:rPr lang="en-US" sz="2800" b="1" kern="0" dirty="0">
                <a:solidFill>
                  <a:srgbClr val="FFFFFF"/>
                </a:solidFill>
                <a:latin typeface="Arial"/>
              </a:rPr>
              <a:t>It contain inlet and exhaust valves.</a:t>
            </a:r>
          </a:p>
          <a:p>
            <a:r>
              <a:rPr lang="en-US" sz="2800" b="1" kern="0" dirty="0">
                <a:solidFill>
                  <a:srgbClr val="FFFFFF"/>
                </a:solidFill>
                <a:latin typeface="Arial"/>
              </a:rPr>
              <a:t>(5) Piston: Gas tight movable cylindrical part which</a:t>
            </a:r>
          </a:p>
          <a:p>
            <a:r>
              <a:rPr lang="en-US" sz="2800" b="1" kern="0" dirty="0">
                <a:solidFill>
                  <a:srgbClr val="FFFFFF"/>
                </a:solidFill>
                <a:latin typeface="Arial"/>
              </a:rPr>
              <a:t>Reciprocate in the cylinder. Piston rings are provide</a:t>
            </a:r>
          </a:p>
          <a:p>
            <a:r>
              <a:rPr lang="en-US" sz="2800" b="1" kern="0" dirty="0">
                <a:solidFill>
                  <a:srgbClr val="FFFFFF"/>
                </a:solidFill>
                <a:latin typeface="Arial"/>
              </a:rPr>
              <a:t>around the piston to prevent the leakage of the hot </a:t>
            </a:r>
          </a:p>
          <a:p>
            <a:r>
              <a:rPr lang="en-US" sz="2800" b="1" kern="0" dirty="0">
                <a:solidFill>
                  <a:srgbClr val="FFFFFF"/>
                </a:solidFill>
                <a:latin typeface="Arial"/>
              </a:rPr>
              <a:t>High pressure gases. Made up from aluminium alloy.</a:t>
            </a:r>
          </a:p>
          <a:p>
            <a:r>
              <a:rPr lang="en-US" sz="2800" b="1" kern="0" dirty="0">
                <a:solidFill>
                  <a:srgbClr val="FFFFFF"/>
                </a:solidFill>
                <a:latin typeface="Arial"/>
              </a:rPr>
              <a:t>(6) Connecting Rod:- Connects the piston and crank</a:t>
            </a:r>
          </a:p>
          <a:p>
            <a:r>
              <a:rPr lang="en-US" sz="2800" b="1" kern="0" dirty="0">
                <a:solidFill>
                  <a:srgbClr val="FFFFFF"/>
                </a:solidFill>
                <a:latin typeface="Arial"/>
              </a:rPr>
              <a:t>Shaft. Small end of the connecting rod is fit with the </a:t>
            </a:r>
          </a:p>
          <a:p>
            <a:r>
              <a:rPr lang="en-US" sz="2800" b="1" kern="0" dirty="0">
                <a:solidFill>
                  <a:srgbClr val="FFFFFF"/>
                </a:solidFill>
                <a:latin typeface="Arial"/>
              </a:rPr>
              <a:t>Piston pin or gudgeon pin. Big end of the connecting</a:t>
            </a:r>
          </a:p>
          <a:p>
            <a:r>
              <a:rPr lang="en-US" sz="2800" b="1" kern="0" dirty="0">
                <a:solidFill>
                  <a:srgbClr val="FFFFFF"/>
                </a:solidFill>
                <a:latin typeface="Arial"/>
              </a:rPr>
              <a:t>rod is fit with the crank shaft by crank pin.</a:t>
            </a:r>
          </a:p>
          <a:p>
            <a:r>
              <a:rPr lang="en-US" sz="2800" b="1" kern="0" dirty="0">
                <a:solidFill>
                  <a:srgbClr val="FFFFFF"/>
                </a:solidFill>
                <a:latin typeface="Arial"/>
              </a:rPr>
              <a:t>Main function is to convert the reciprocating motion of piston in to rotary motion of the crank shaft.       </a:t>
            </a:r>
            <a:endParaRPr lang="en-US" sz="2800" dirty="0"/>
          </a:p>
        </p:txBody>
      </p:sp>
    </p:spTree>
    <p:extLst>
      <p:ext uri="{BB962C8B-B14F-4D97-AF65-F5344CB8AC3E}">
        <p14:creationId xmlns:p14="http://schemas.microsoft.com/office/powerpoint/2010/main" val="131653976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52400" y="152400"/>
                <a:ext cx="5186035" cy="3623684"/>
              </a:xfrm>
              <a:prstGeom prst="rect">
                <a:avLst/>
              </a:prstGeom>
            </p:spPr>
            <p:txBody>
              <a:bodyPr wrap="none">
                <a:spAutoFit/>
              </a:bodyPr>
              <a:lstStyle/>
              <a:p>
                <a:pPr lvl="0"/>
                <a:r>
                  <a:rPr lang="en-US" sz="2800" dirty="0">
                    <a:solidFill>
                      <a:srgbClr val="000000"/>
                    </a:solidFill>
                  </a:rPr>
                  <a:t>(iii) Mechanical Efficiency</a:t>
                </a:r>
              </a:p>
              <a:p>
                <a:pPr lvl="0"/>
                <a:endParaRPr lang="en-US" sz="2800" dirty="0">
                  <a:solidFill>
                    <a:srgbClr val="000000"/>
                  </a:solidFill>
                </a:endParaRPr>
              </a:p>
              <a:p>
                <a:pPr lvl="0"/>
                <a:r>
                  <a:rPr lang="en-US" sz="2800" dirty="0">
                    <a:solidFill>
                      <a:srgbClr val="000000"/>
                    </a:solidFill>
                  </a:rPr>
                  <a:t>      </a:t>
                </a:r>
                <a14:m>
                  <m:oMath xmlns:m="http://schemas.openxmlformats.org/officeDocument/2006/math">
                    <m:sSub>
                      <m:sSubPr>
                        <m:ctrlPr>
                          <a:rPr lang="en-US" sz="3200" i="1">
                            <a:solidFill>
                              <a:srgbClr val="000000"/>
                            </a:solidFill>
                            <a:latin typeface="Cambria Math" panose="02040503050406030204" pitchFamily="18" charset="0"/>
                            <a:ea typeface="Cambria Math" panose="02040503050406030204" pitchFamily="18" charset="0"/>
                          </a:rPr>
                        </m:ctrlPr>
                      </m:sSubPr>
                      <m:e>
                        <m:r>
                          <m:rPr>
                            <m:nor/>
                          </m:rPr>
                          <a:rPr lang="en-US" sz="3200" b="0" i="0" smtClean="0">
                            <a:solidFill>
                              <a:srgbClr val="000000"/>
                            </a:solidFill>
                            <a:latin typeface="Cambria Math" panose="02040503050406030204" pitchFamily="18" charset="0"/>
                            <a:ea typeface="Cambria Math" panose="02040503050406030204" pitchFamily="18" charset="0"/>
                          </a:rPr>
                          <m:t>                      </m:t>
                        </m:r>
                        <m:r>
                          <m:rPr>
                            <m:nor/>
                          </m:rPr>
                          <a:rPr lang="en-US" sz="3200" dirty="0">
                            <a:solidFill>
                              <a:srgbClr val="000000"/>
                            </a:solidFill>
                            <a:latin typeface="Cambria Math" panose="02040503050406030204" pitchFamily="18" charset="0"/>
                            <a:ea typeface="Cambria Math" panose="02040503050406030204" pitchFamily="18" charset="0"/>
                          </a:rPr>
                          <m:t>𝜂</m:t>
                        </m:r>
                      </m:e>
                      <m:sub>
                        <m:r>
                          <a:rPr lang="en-US" sz="3200" i="1">
                            <a:solidFill>
                              <a:srgbClr val="000000"/>
                            </a:solidFill>
                            <a:latin typeface="Cambria Math" panose="02040503050406030204" pitchFamily="18" charset="0"/>
                            <a:ea typeface="Cambria Math" panose="02040503050406030204" pitchFamily="18" charset="0"/>
                          </a:rPr>
                          <m:t>𝑚</m:t>
                        </m:r>
                      </m:sub>
                    </m:sSub>
                  </m:oMath>
                </a14:m>
                <a:r>
                  <a:rPr lang="en-US" sz="3200" dirty="0">
                    <a:solidFill>
                      <a:srgbClr val="000000"/>
                    </a:solidFill>
                  </a:rPr>
                  <a:t> = </a:t>
                </a:r>
                <a14:m>
                  <m:oMath xmlns:m="http://schemas.openxmlformats.org/officeDocument/2006/math">
                    <m:f>
                      <m:fPr>
                        <m:ctrlPr>
                          <a:rPr lang="en-US" sz="3200" i="1">
                            <a:solidFill>
                              <a:srgbClr val="000000"/>
                            </a:solidFill>
                            <a:latin typeface="Cambria Math" panose="02040503050406030204" pitchFamily="18" charset="0"/>
                          </a:rPr>
                        </m:ctrlPr>
                      </m:fPr>
                      <m:num>
                        <m:r>
                          <a:rPr lang="en-US" sz="3200" b="0" i="0" smtClean="0">
                            <a:solidFill>
                              <a:srgbClr val="000000"/>
                            </a:solidFill>
                            <a:latin typeface="Cambria Math" panose="02040503050406030204" pitchFamily="18" charset="0"/>
                          </a:rPr>
                          <m:t>43.33</m:t>
                        </m:r>
                      </m:num>
                      <m:den>
                        <m:r>
                          <a:rPr lang="en-US" sz="3200" b="0" i="0" smtClean="0">
                            <a:solidFill>
                              <a:srgbClr val="000000"/>
                            </a:solidFill>
                            <a:latin typeface="Cambria Math" panose="02040503050406030204" pitchFamily="18" charset="0"/>
                          </a:rPr>
                          <m:t>47.68</m:t>
                        </m:r>
                      </m:den>
                    </m:f>
                  </m:oMath>
                </a14:m>
                <a:endParaRPr lang="en-US" sz="3200" dirty="0">
                  <a:solidFill>
                    <a:srgbClr val="000000"/>
                  </a:solidFill>
                </a:endParaRPr>
              </a:p>
              <a:p>
                <a:pPr lvl="0"/>
                <a:endParaRPr lang="en-US" sz="3200" dirty="0">
                  <a:solidFill>
                    <a:srgbClr val="000000"/>
                  </a:solidFill>
                </a:endParaRPr>
              </a:p>
              <a:p>
                <a:pPr lvl="0"/>
                <a:r>
                  <a:rPr lang="en-US" sz="2800" dirty="0">
                    <a:solidFill>
                      <a:srgbClr val="000000"/>
                    </a:solidFill>
                  </a:rPr>
                  <a:t>                                </a:t>
                </a:r>
                <a:r>
                  <a:rPr lang="en-US" sz="3200" dirty="0">
                    <a:solidFill>
                      <a:srgbClr val="000000"/>
                    </a:solidFill>
                  </a:rPr>
                  <a:t>= 0.9087</a:t>
                </a:r>
              </a:p>
              <a:p>
                <a:pPr lvl="0"/>
                <a:endParaRPr lang="en-US" sz="3200" dirty="0">
                  <a:solidFill>
                    <a:srgbClr val="000000"/>
                  </a:solidFill>
                </a:endParaRPr>
              </a:p>
              <a:p>
                <a:pPr lvl="0"/>
                <a:r>
                  <a:rPr lang="en-US" sz="3200" dirty="0">
                    <a:solidFill>
                      <a:srgbClr val="000000"/>
                    </a:solidFill>
                  </a:rPr>
                  <a:t>                         </a:t>
                </a:r>
                <a:r>
                  <a:rPr lang="en-US" sz="2800" dirty="0">
                    <a:solidFill>
                      <a:srgbClr val="000000"/>
                    </a:solidFill>
                  </a:rPr>
                  <a:t>   </a:t>
                </a:r>
                <a:r>
                  <a:rPr lang="en-US" sz="3200" dirty="0">
                    <a:solidFill>
                      <a:srgbClr val="000000"/>
                    </a:solidFill>
                  </a:rPr>
                  <a:t>= 90.87 %</a:t>
                </a:r>
                <a:endParaRPr lang="en-US" sz="2800" dirty="0">
                  <a:solidFill>
                    <a:srgbClr val="000000"/>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152400" y="152400"/>
                <a:ext cx="5186035" cy="3623684"/>
              </a:xfrm>
              <a:prstGeom prst="rect">
                <a:avLst/>
              </a:prstGeom>
              <a:blipFill rotWithShape="0">
                <a:blip r:embed="rId2"/>
                <a:stretch>
                  <a:fillRect l="-2350" t="-1684" r="-1998" b="-4714"/>
                </a:stretch>
              </a:blipFill>
            </p:spPr>
            <p:txBody>
              <a:bodyPr/>
              <a:lstStyle/>
              <a:p>
                <a:r>
                  <a:rPr lang="en-US">
                    <a:noFill/>
                  </a:rPr>
                  <a:t> </a:t>
                </a:r>
              </a:p>
            </p:txBody>
          </p:sp>
        </mc:Fallback>
      </mc:AlternateContent>
    </p:spTree>
    <p:extLst>
      <p:ext uri="{BB962C8B-B14F-4D97-AF65-F5344CB8AC3E}">
        <p14:creationId xmlns:p14="http://schemas.microsoft.com/office/powerpoint/2010/main" val="150295075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0" y="228600"/>
                <a:ext cx="9332940" cy="4829655"/>
              </a:xfrm>
              <a:prstGeom prst="rect">
                <a:avLst/>
              </a:prstGeom>
            </p:spPr>
            <p:txBody>
              <a:bodyPr wrap="none">
                <a:spAutoFit/>
              </a:bodyPr>
              <a:lstStyle/>
              <a:p>
                <a:pPr lvl="0"/>
                <a:r>
                  <a:rPr lang="en-US" sz="2800" dirty="0">
                    <a:solidFill>
                      <a:srgbClr val="000000"/>
                    </a:solidFill>
                  </a:rPr>
                  <a:t>(6) The following results refers to a test on the C.I engine.</a:t>
                </a:r>
              </a:p>
              <a:p>
                <a:pPr lvl="0"/>
                <a:r>
                  <a:rPr lang="en-US" sz="2800" dirty="0">
                    <a:solidFill>
                      <a:srgbClr val="000000"/>
                    </a:solidFill>
                  </a:rPr>
                  <a:t>     Indicated Power  = 37 kW</a:t>
                </a:r>
              </a:p>
              <a:p>
                <a:pPr lvl="0"/>
                <a:r>
                  <a:rPr lang="en-US" sz="2800" dirty="0">
                    <a:solidFill>
                      <a:srgbClr val="000000"/>
                    </a:solidFill>
                  </a:rPr>
                  <a:t>     Frictional Power =  06 kW</a:t>
                </a:r>
              </a:p>
              <a:p>
                <a:pPr lvl="0"/>
                <a:r>
                  <a:rPr lang="en-US" sz="2800" dirty="0">
                    <a:solidFill>
                      <a:srgbClr val="000000"/>
                    </a:solidFill>
                  </a:rPr>
                  <a:t>     Brake Specific Fuel Consumption = 0.28 </a:t>
                </a:r>
                <a14:m>
                  <m:oMath xmlns:m="http://schemas.openxmlformats.org/officeDocument/2006/math">
                    <m:f>
                      <m:fPr>
                        <m:ctrlPr>
                          <a:rPr lang="en-US" sz="2800" i="1" smtClean="0">
                            <a:solidFill>
                              <a:srgbClr val="000000"/>
                            </a:solidFill>
                            <a:latin typeface="Cambria Math" panose="02040503050406030204" pitchFamily="18" charset="0"/>
                          </a:rPr>
                        </m:ctrlPr>
                      </m:fPr>
                      <m:num>
                        <m:r>
                          <a:rPr lang="en-US" sz="2800" b="0" i="1" smtClean="0">
                            <a:solidFill>
                              <a:srgbClr val="000000"/>
                            </a:solidFill>
                            <a:latin typeface="Cambria Math" panose="02040503050406030204" pitchFamily="18" charset="0"/>
                          </a:rPr>
                          <m:t>𝑘𝑔</m:t>
                        </m:r>
                      </m:num>
                      <m:den>
                        <m:r>
                          <a:rPr lang="en-US" sz="2800" b="0" i="1" smtClean="0">
                            <a:solidFill>
                              <a:srgbClr val="000000"/>
                            </a:solidFill>
                            <a:latin typeface="Cambria Math" panose="02040503050406030204" pitchFamily="18" charset="0"/>
                          </a:rPr>
                          <m:t>𝑘𝑊</m:t>
                        </m:r>
                        <m:r>
                          <a:rPr lang="en-US" sz="2800" b="0" i="1" smtClean="0">
                            <a:solidFill>
                              <a:srgbClr val="000000"/>
                            </a:solidFill>
                            <a:latin typeface="Cambria Math" panose="02040503050406030204" pitchFamily="18" charset="0"/>
                          </a:rPr>
                          <m:t>.</m:t>
                        </m:r>
                        <m:r>
                          <a:rPr lang="en-US" sz="2800" b="0" i="1" smtClean="0">
                            <a:solidFill>
                              <a:srgbClr val="000000"/>
                            </a:solidFill>
                            <a:latin typeface="Cambria Math" panose="02040503050406030204" pitchFamily="18" charset="0"/>
                          </a:rPr>
                          <m:t>h</m:t>
                        </m:r>
                      </m:den>
                    </m:f>
                  </m:oMath>
                </a14:m>
                <a:endParaRPr lang="en-US" sz="2800" dirty="0">
                  <a:solidFill>
                    <a:srgbClr val="000000"/>
                  </a:solidFill>
                </a:endParaRPr>
              </a:p>
              <a:p>
                <a:pPr lvl="0"/>
                <a:r>
                  <a:rPr lang="en-US" sz="2800" dirty="0">
                    <a:solidFill>
                      <a:srgbClr val="000000"/>
                    </a:solidFill>
                  </a:rPr>
                  <a:t>     Calorific value of the fuel  = 44300 </a:t>
                </a:r>
                <a14:m>
                  <m:oMath xmlns:m="http://schemas.openxmlformats.org/officeDocument/2006/math">
                    <m:f>
                      <m:fPr>
                        <m:ctrlPr>
                          <a:rPr lang="en-US" sz="2800" i="1" smtClean="0">
                            <a:solidFill>
                              <a:srgbClr val="000000"/>
                            </a:solidFill>
                            <a:latin typeface="Cambria Math" panose="02040503050406030204" pitchFamily="18" charset="0"/>
                          </a:rPr>
                        </m:ctrlPr>
                      </m:fPr>
                      <m:num>
                        <m:r>
                          <a:rPr lang="en-US" sz="2800" b="0" i="1" smtClean="0">
                            <a:solidFill>
                              <a:srgbClr val="000000"/>
                            </a:solidFill>
                            <a:latin typeface="Cambria Math" panose="02040503050406030204" pitchFamily="18" charset="0"/>
                          </a:rPr>
                          <m:t>𝑘𝐽</m:t>
                        </m:r>
                      </m:num>
                      <m:den>
                        <m:r>
                          <a:rPr lang="en-US" sz="2800" b="0" i="1" smtClean="0">
                            <a:solidFill>
                              <a:srgbClr val="000000"/>
                            </a:solidFill>
                            <a:latin typeface="Cambria Math" panose="02040503050406030204" pitchFamily="18" charset="0"/>
                          </a:rPr>
                          <m:t>𝑘𝑔</m:t>
                        </m:r>
                      </m:den>
                    </m:f>
                  </m:oMath>
                </a14:m>
                <a:endParaRPr lang="en-US" sz="2800" dirty="0">
                  <a:solidFill>
                    <a:srgbClr val="000000"/>
                  </a:solidFill>
                </a:endParaRPr>
              </a:p>
              <a:p>
                <a:pPr lvl="0"/>
                <a:endParaRPr lang="en-US" sz="2800" dirty="0">
                  <a:solidFill>
                    <a:srgbClr val="000000"/>
                  </a:solidFill>
                </a:endParaRPr>
              </a:p>
              <a:p>
                <a:pPr lvl="0"/>
                <a:r>
                  <a:rPr lang="en-US" sz="2800" dirty="0">
                    <a:solidFill>
                      <a:srgbClr val="000000"/>
                    </a:solidFill>
                  </a:rPr>
                  <a:t>     Calculate:</a:t>
                </a:r>
              </a:p>
              <a:p>
                <a:pPr marL="571500" lvl="0" indent="-571500">
                  <a:buAutoNum type="romanLcParenBoth"/>
                </a:pPr>
                <a:r>
                  <a:rPr lang="en-US" sz="2800" dirty="0">
                    <a:solidFill>
                      <a:srgbClr val="000000"/>
                    </a:solidFill>
                  </a:rPr>
                  <a:t>Mechanical </a:t>
                </a:r>
                <a:r>
                  <a:rPr lang="en-US" sz="2800" dirty="0" err="1">
                    <a:solidFill>
                      <a:srgbClr val="000000"/>
                    </a:solidFill>
                  </a:rPr>
                  <a:t>Effciency</a:t>
                </a:r>
                <a:endParaRPr lang="en-US" sz="2800" dirty="0">
                  <a:solidFill>
                    <a:srgbClr val="000000"/>
                  </a:solidFill>
                </a:endParaRPr>
              </a:p>
              <a:p>
                <a:pPr marL="571500" lvl="0" indent="-571500">
                  <a:buAutoNum type="romanLcParenBoth"/>
                </a:pPr>
                <a:r>
                  <a:rPr lang="en-US" sz="2800" dirty="0">
                    <a:solidFill>
                      <a:srgbClr val="000000"/>
                    </a:solidFill>
                  </a:rPr>
                  <a:t>Brake Thermal </a:t>
                </a:r>
                <a:r>
                  <a:rPr lang="en-US" sz="2800" dirty="0" err="1">
                    <a:solidFill>
                      <a:srgbClr val="000000"/>
                    </a:solidFill>
                  </a:rPr>
                  <a:t>Effciency</a:t>
                </a:r>
                <a:endParaRPr lang="en-US" sz="2800" dirty="0">
                  <a:solidFill>
                    <a:srgbClr val="000000"/>
                  </a:solidFill>
                </a:endParaRPr>
              </a:p>
              <a:p>
                <a:pPr marL="571500" lvl="0" indent="-571500">
                  <a:buAutoNum type="romanLcParenBoth"/>
                </a:pPr>
                <a:r>
                  <a:rPr lang="en-US" sz="2800" dirty="0">
                    <a:solidFill>
                      <a:srgbClr val="000000"/>
                    </a:solidFill>
                  </a:rPr>
                  <a:t>Indicated Thermal </a:t>
                </a:r>
                <a:r>
                  <a:rPr lang="en-US" sz="2800" dirty="0" err="1">
                    <a:solidFill>
                      <a:srgbClr val="000000"/>
                    </a:solidFill>
                  </a:rPr>
                  <a:t>Effciency</a:t>
                </a:r>
                <a:endParaRPr lang="en-US" sz="2800" dirty="0">
                  <a:solidFill>
                    <a:srgbClr val="000000"/>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0" y="228600"/>
                <a:ext cx="9332940" cy="4829655"/>
              </a:xfrm>
              <a:prstGeom prst="rect">
                <a:avLst/>
              </a:prstGeom>
              <a:blipFill rotWithShape="0">
                <a:blip r:embed="rId2"/>
                <a:stretch>
                  <a:fillRect l="-1306" t="-1389" r="-131" b="-2399"/>
                </a:stretch>
              </a:blipFill>
            </p:spPr>
            <p:txBody>
              <a:bodyPr/>
              <a:lstStyle/>
              <a:p>
                <a:r>
                  <a:rPr lang="en-US">
                    <a:noFill/>
                  </a:rPr>
                  <a:t> </a:t>
                </a:r>
              </a:p>
            </p:txBody>
          </p:sp>
        </mc:Fallback>
      </mc:AlternateContent>
    </p:spTree>
    <p:extLst>
      <p:ext uri="{BB962C8B-B14F-4D97-AF65-F5344CB8AC3E}">
        <p14:creationId xmlns:p14="http://schemas.microsoft.com/office/powerpoint/2010/main" val="16702980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52400" y="152400"/>
                <a:ext cx="4572000" cy="4079643"/>
              </a:xfrm>
              <a:prstGeom prst="rect">
                <a:avLst/>
              </a:prstGeom>
            </p:spPr>
            <p:txBody>
              <a:bodyPr>
                <a:spAutoFit/>
              </a:bodyPr>
              <a:lstStyle/>
              <a:p>
                <a:pPr lvl="0"/>
                <a:r>
                  <a:rPr lang="en-US" sz="2800" dirty="0">
                    <a:solidFill>
                      <a:srgbClr val="000000"/>
                    </a:solidFill>
                  </a:rPr>
                  <a:t> Given :</a:t>
                </a:r>
              </a:p>
              <a:p>
                <a:pPr lvl="0"/>
                <a:r>
                  <a:rPr lang="en-US" sz="2800" dirty="0">
                    <a:solidFill>
                      <a:srgbClr val="000000"/>
                    </a:solidFill>
                  </a:rPr>
                  <a:t> IP = 37 Kw</a:t>
                </a:r>
              </a:p>
              <a:p>
                <a:pPr lvl="0"/>
                <a:r>
                  <a:rPr lang="en-US" sz="2800" dirty="0">
                    <a:solidFill>
                      <a:srgbClr val="000000"/>
                    </a:solidFill>
                  </a:rPr>
                  <a:t> FP = 6 KW</a:t>
                </a:r>
              </a:p>
              <a:p>
                <a:pPr lvl="0"/>
                <a:r>
                  <a:rPr lang="en-US" sz="2800" dirty="0">
                    <a:solidFill>
                      <a:srgbClr val="000000"/>
                    </a:solidFill>
                  </a:rPr>
                  <a:t> BSFC = 0.28 </a:t>
                </a:r>
                <a14:m>
                  <m:oMath xmlns:m="http://schemas.openxmlformats.org/officeDocument/2006/math">
                    <m:f>
                      <m:fPr>
                        <m:ctrlPr>
                          <a:rPr lang="en-US" sz="2800" i="1" smtClean="0">
                            <a:solidFill>
                              <a:srgbClr val="000000"/>
                            </a:solidFill>
                            <a:latin typeface="Cambria Math" panose="02040503050406030204" pitchFamily="18" charset="0"/>
                          </a:rPr>
                        </m:ctrlPr>
                      </m:fPr>
                      <m:num>
                        <m:r>
                          <a:rPr lang="en-US" sz="2800" b="0" i="1" smtClean="0">
                            <a:solidFill>
                              <a:srgbClr val="000000"/>
                            </a:solidFill>
                            <a:latin typeface="Cambria Math" panose="02040503050406030204" pitchFamily="18" charset="0"/>
                          </a:rPr>
                          <m:t>𝑘𝑔</m:t>
                        </m:r>
                      </m:num>
                      <m:den>
                        <m:r>
                          <a:rPr lang="en-US" sz="2800" b="0" i="1" smtClean="0">
                            <a:solidFill>
                              <a:srgbClr val="000000"/>
                            </a:solidFill>
                            <a:latin typeface="Cambria Math" panose="02040503050406030204" pitchFamily="18" charset="0"/>
                          </a:rPr>
                          <m:t>𝑘𝑊</m:t>
                        </m:r>
                        <m:r>
                          <a:rPr lang="en-US" sz="2800" b="0" i="1" smtClean="0">
                            <a:solidFill>
                              <a:srgbClr val="000000"/>
                            </a:solidFill>
                            <a:latin typeface="Cambria Math" panose="02040503050406030204" pitchFamily="18" charset="0"/>
                          </a:rPr>
                          <m:t>.</m:t>
                        </m:r>
                        <m:r>
                          <a:rPr lang="en-US" sz="2800" b="0" i="1" smtClean="0">
                            <a:solidFill>
                              <a:srgbClr val="000000"/>
                            </a:solidFill>
                            <a:latin typeface="Cambria Math" panose="02040503050406030204" pitchFamily="18" charset="0"/>
                          </a:rPr>
                          <m:t>h</m:t>
                        </m:r>
                      </m:den>
                    </m:f>
                  </m:oMath>
                </a14:m>
                <a:endParaRPr lang="en-US" sz="2800" dirty="0">
                  <a:solidFill>
                    <a:srgbClr val="000000"/>
                  </a:solidFill>
                </a:endParaRPr>
              </a:p>
              <a:p>
                <a:pPr lvl="0"/>
                <a:r>
                  <a:rPr lang="en-US" sz="2800" dirty="0">
                    <a:solidFill>
                      <a:srgbClr val="000000"/>
                    </a:solidFill>
                  </a:rPr>
                  <a:t>C.V = 44300 </a:t>
                </a:r>
                <a14:m>
                  <m:oMath xmlns:m="http://schemas.openxmlformats.org/officeDocument/2006/math">
                    <m:f>
                      <m:fPr>
                        <m:ctrlPr>
                          <a:rPr lang="en-US" sz="2800" i="1" smtClean="0">
                            <a:solidFill>
                              <a:srgbClr val="000000"/>
                            </a:solidFill>
                            <a:latin typeface="Cambria Math" panose="02040503050406030204" pitchFamily="18" charset="0"/>
                          </a:rPr>
                        </m:ctrlPr>
                      </m:fPr>
                      <m:num>
                        <m:r>
                          <a:rPr lang="en-US" sz="2800" b="0" i="1" smtClean="0">
                            <a:solidFill>
                              <a:srgbClr val="000000"/>
                            </a:solidFill>
                            <a:latin typeface="Cambria Math" panose="02040503050406030204" pitchFamily="18" charset="0"/>
                          </a:rPr>
                          <m:t>𝑘𝐽</m:t>
                        </m:r>
                      </m:num>
                      <m:den>
                        <m:r>
                          <a:rPr lang="en-US" sz="2800" b="0" i="1" smtClean="0">
                            <a:solidFill>
                              <a:srgbClr val="000000"/>
                            </a:solidFill>
                            <a:latin typeface="Cambria Math" panose="02040503050406030204" pitchFamily="18" charset="0"/>
                          </a:rPr>
                          <m:t>𝑘𝑔</m:t>
                        </m:r>
                      </m:den>
                    </m:f>
                  </m:oMath>
                </a14:m>
                <a:endParaRPr lang="en-US" sz="2800" dirty="0">
                  <a:solidFill>
                    <a:srgbClr val="000000"/>
                  </a:solidFill>
                </a:endParaRPr>
              </a:p>
              <a:p>
                <a:pPr lvl="0"/>
                <a14:m>
                  <m:oMath xmlns:m="http://schemas.openxmlformats.org/officeDocument/2006/math">
                    <m:sSub>
                      <m:sSubPr>
                        <m:ctrlPr>
                          <a:rPr lang="en-US" sz="3200" i="1">
                            <a:solidFill>
                              <a:srgbClr val="000000"/>
                            </a:solidFill>
                            <a:latin typeface="Cambria Math" panose="02040503050406030204" pitchFamily="18" charset="0"/>
                            <a:ea typeface="Cambria Math" panose="02040503050406030204" pitchFamily="18" charset="0"/>
                          </a:rPr>
                        </m:ctrlPr>
                      </m:sSubPr>
                      <m:e>
                        <m:r>
                          <m:rPr>
                            <m:nor/>
                          </m:rPr>
                          <a:rPr lang="en-US" sz="3200" dirty="0">
                            <a:solidFill>
                              <a:srgbClr val="000000"/>
                            </a:solidFill>
                            <a:latin typeface="Cambria Math" panose="02040503050406030204" pitchFamily="18" charset="0"/>
                            <a:ea typeface="Cambria Math" panose="02040503050406030204" pitchFamily="18" charset="0"/>
                          </a:rPr>
                          <m:t>𝜂</m:t>
                        </m:r>
                      </m:e>
                      <m:sub>
                        <m:r>
                          <a:rPr lang="en-US" sz="3200" i="1">
                            <a:solidFill>
                              <a:srgbClr val="000000"/>
                            </a:solidFill>
                            <a:latin typeface="Cambria Math" panose="02040503050406030204" pitchFamily="18" charset="0"/>
                            <a:ea typeface="Cambria Math" panose="02040503050406030204" pitchFamily="18" charset="0"/>
                          </a:rPr>
                          <m:t>𝑚</m:t>
                        </m:r>
                      </m:sub>
                    </m:sSub>
                  </m:oMath>
                </a14:m>
                <a:r>
                  <a:rPr lang="en-US" sz="2800" dirty="0">
                    <a:solidFill>
                      <a:srgbClr val="000000"/>
                    </a:solidFill>
                  </a:rPr>
                  <a:t> = ?</a:t>
                </a:r>
              </a:p>
              <a:p>
                <a:pPr lvl="0"/>
                <a14:m>
                  <m:oMathPara xmlns:m="http://schemas.openxmlformats.org/officeDocument/2006/math">
                    <m:oMathParaPr>
                      <m:jc m:val="centerGroup"/>
                    </m:oMathParaPr>
                    <m:oMath xmlns:m="http://schemas.openxmlformats.org/officeDocument/2006/math">
                      <m:sSub>
                        <m:sSubPr>
                          <m:ctrlPr>
                            <a:rPr lang="en-US" sz="3200" i="1">
                              <a:solidFill>
                                <a:srgbClr val="000000"/>
                              </a:solidFill>
                              <a:latin typeface="Cambria Math" panose="02040503050406030204" pitchFamily="18" charset="0"/>
                            </a:rPr>
                          </m:ctrlPr>
                        </m:sSubPr>
                        <m:e>
                          <m:r>
                            <a:rPr lang="en-US" sz="3200" i="1">
                              <a:solidFill>
                                <a:srgbClr val="000000"/>
                              </a:solidFill>
                              <a:latin typeface="Cambria Math" panose="02040503050406030204" pitchFamily="18" charset="0"/>
                              <a:ea typeface="Cambria Math" panose="02040503050406030204" pitchFamily="18" charset="0"/>
                            </a:rPr>
                            <m:t>𝜂</m:t>
                          </m:r>
                        </m:e>
                        <m:sub>
                          <m:r>
                            <a:rPr lang="en-US" sz="3200" i="1">
                              <a:solidFill>
                                <a:srgbClr val="000000"/>
                              </a:solidFill>
                              <a:latin typeface="Cambria Math" panose="02040503050406030204" pitchFamily="18" charset="0"/>
                            </a:rPr>
                            <m:t>𝑖𝑡h</m:t>
                          </m:r>
                        </m:sub>
                      </m:sSub>
                      <m:r>
                        <a:rPr lang="en-US" sz="3200" b="0" i="1" smtClean="0">
                          <a:solidFill>
                            <a:srgbClr val="000000"/>
                          </a:solidFill>
                          <a:latin typeface="Cambria Math" panose="02040503050406030204" pitchFamily="18" charset="0"/>
                        </a:rPr>
                        <m:t>= ?</m:t>
                      </m:r>
                    </m:oMath>
                  </m:oMathPara>
                </a14:m>
                <a:endParaRPr lang="en-US" sz="3200" b="0" dirty="0">
                  <a:solidFill>
                    <a:srgbClr val="000000"/>
                  </a:solidFill>
                </a:endParaRPr>
              </a:p>
              <a:p>
                <a:pPr lvl="0"/>
                <a14:m>
                  <m:oMath xmlns:m="http://schemas.openxmlformats.org/officeDocument/2006/math">
                    <m:sSub>
                      <m:sSubPr>
                        <m:ctrlPr>
                          <a:rPr lang="en-US" sz="2800" i="1" smtClean="0">
                            <a:solidFill>
                              <a:srgbClr val="000000"/>
                            </a:solidFill>
                            <a:latin typeface="Cambria Math" panose="02040503050406030204" pitchFamily="18" charset="0"/>
                          </a:rPr>
                        </m:ctrlPr>
                      </m:sSubPr>
                      <m:e>
                        <m:r>
                          <a:rPr lang="en-US" sz="2800" i="1">
                            <a:solidFill>
                              <a:srgbClr val="000000"/>
                            </a:solidFill>
                            <a:latin typeface="Cambria Math" panose="02040503050406030204" pitchFamily="18" charset="0"/>
                            <a:ea typeface="Cambria Math" panose="02040503050406030204" pitchFamily="18" charset="0"/>
                          </a:rPr>
                          <m:t>𝜂</m:t>
                        </m:r>
                      </m:e>
                      <m:sub>
                        <m:r>
                          <a:rPr lang="en-US" sz="2800" i="1">
                            <a:solidFill>
                              <a:srgbClr val="000000"/>
                            </a:solidFill>
                            <a:latin typeface="Cambria Math" panose="02040503050406030204" pitchFamily="18" charset="0"/>
                          </a:rPr>
                          <m:t>𝑏𝑡h</m:t>
                        </m:r>
                      </m:sub>
                    </m:sSub>
                  </m:oMath>
                </a14:m>
                <a:r>
                  <a:rPr lang="en-US" sz="2800" dirty="0">
                    <a:solidFill>
                      <a:srgbClr val="000000"/>
                    </a:solidFill>
                  </a:rPr>
                  <a:t>  = ?</a:t>
                </a:r>
              </a:p>
            </p:txBody>
          </p:sp>
        </mc:Choice>
        <mc:Fallback xmlns="">
          <p:sp>
            <p:nvSpPr>
              <p:cNvPr id="2" name="Rectangle 1"/>
              <p:cNvSpPr>
                <a:spLocks noRot="1" noChangeAspect="1" noMove="1" noResize="1" noEditPoints="1" noAdjustHandles="1" noChangeArrowheads="1" noChangeShapeType="1" noTextEdit="1"/>
              </p:cNvSpPr>
              <p:nvPr/>
            </p:nvSpPr>
            <p:spPr>
              <a:xfrm>
                <a:off x="152400" y="152400"/>
                <a:ext cx="4572000" cy="4079643"/>
              </a:xfrm>
              <a:prstGeom prst="rect">
                <a:avLst/>
              </a:prstGeom>
              <a:blipFill rotWithShape="0">
                <a:blip r:embed="rId2"/>
                <a:stretch>
                  <a:fillRect l="-2667" t="-1495" b="-3139"/>
                </a:stretch>
              </a:blipFill>
            </p:spPr>
            <p:txBody>
              <a:bodyPr/>
              <a:lstStyle/>
              <a:p>
                <a:r>
                  <a:rPr lang="en-US">
                    <a:noFill/>
                  </a:rPr>
                  <a:t> </a:t>
                </a:r>
              </a:p>
            </p:txBody>
          </p:sp>
        </mc:Fallback>
      </mc:AlternateContent>
    </p:spTree>
    <p:extLst>
      <p:ext uri="{BB962C8B-B14F-4D97-AF65-F5344CB8AC3E}">
        <p14:creationId xmlns:p14="http://schemas.microsoft.com/office/powerpoint/2010/main" val="288676773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52400" y="76200"/>
                <a:ext cx="4572000" cy="8076891"/>
              </a:xfrm>
              <a:prstGeom prst="rect">
                <a:avLst/>
              </a:prstGeom>
            </p:spPr>
            <p:txBody>
              <a:bodyPr>
                <a:spAutoFit/>
              </a:bodyPr>
              <a:lstStyle/>
              <a:p>
                <a:pPr lvl="0"/>
                <a14:m>
                  <m:oMath xmlns:m="http://schemas.openxmlformats.org/officeDocument/2006/math">
                    <m:sSub>
                      <m:sSubPr>
                        <m:ctrlPr>
                          <a:rPr lang="en-US" sz="2800" i="1" smtClean="0">
                            <a:solidFill>
                              <a:srgbClr val="000000"/>
                            </a:solidFill>
                            <a:latin typeface="Cambria Math" panose="02040503050406030204" pitchFamily="18" charset="0"/>
                            <a:ea typeface="Cambria Math" panose="02040503050406030204" pitchFamily="18" charset="0"/>
                          </a:rPr>
                        </m:ctrlPr>
                      </m:sSubPr>
                      <m:e>
                        <m:r>
                          <m:rPr>
                            <m:nor/>
                          </m:rPr>
                          <a:rPr lang="en-US" sz="2800" dirty="0">
                            <a:solidFill>
                              <a:srgbClr val="000000"/>
                            </a:solidFill>
                            <a:latin typeface="Cambria Math" panose="02040503050406030204" pitchFamily="18" charset="0"/>
                            <a:ea typeface="Cambria Math" panose="02040503050406030204" pitchFamily="18" charset="0"/>
                          </a:rPr>
                          <m:t>𝜂</m:t>
                        </m:r>
                      </m:e>
                      <m:sub>
                        <m:r>
                          <a:rPr lang="en-US" sz="2800" i="1">
                            <a:solidFill>
                              <a:srgbClr val="000000"/>
                            </a:solidFill>
                            <a:latin typeface="Cambria Math" panose="02040503050406030204" pitchFamily="18" charset="0"/>
                            <a:ea typeface="Cambria Math" panose="02040503050406030204" pitchFamily="18" charset="0"/>
                          </a:rPr>
                          <m:t>𝑚</m:t>
                        </m:r>
                      </m:sub>
                    </m:sSub>
                  </m:oMath>
                </a14:m>
                <a:r>
                  <a:rPr lang="en-US" sz="2400" dirty="0">
                    <a:solidFill>
                      <a:srgbClr val="000000"/>
                    </a:solidFill>
                  </a:rPr>
                  <a:t> = </a:t>
                </a:r>
                <a14:m>
                  <m:oMath xmlns:m="http://schemas.openxmlformats.org/officeDocument/2006/math">
                    <m:f>
                      <m:fPr>
                        <m:ctrlPr>
                          <a:rPr lang="en-US" sz="3600" i="1" dirty="0" smtClean="0">
                            <a:solidFill>
                              <a:srgbClr val="000000"/>
                            </a:solidFill>
                            <a:latin typeface="Cambria Math" panose="02040503050406030204" pitchFamily="18" charset="0"/>
                          </a:rPr>
                        </m:ctrlPr>
                      </m:fPr>
                      <m:num>
                        <m:r>
                          <m:rPr>
                            <m:sty m:val="p"/>
                          </m:rPr>
                          <a:rPr lang="en-US" sz="3600" b="0" i="0" dirty="0" smtClean="0">
                            <a:solidFill>
                              <a:srgbClr val="000000"/>
                            </a:solidFill>
                            <a:latin typeface="Cambria Math" panose="02040503050406030204" pitchFamily="18" charset="0"/>
                          </a:rPr>
                          <m:t>BP</m:t>
                        </m:r>
                      </m:num>
                      <m:den>
                        <m:r>
                          <m:rPr>
                            <m:sty m:val="p"/>
                          </m:rPr>
                          <a:rPr lang="en-US" sz="3600" b="0" i="0" dirty="0" smtClean="0">
                            <a:solidFill>
                              <a:srgbClr val="000000"/>
                            </a:solidFill>
                            <a:latin typeface="Cambria Math" panose="02040503050406030204" pitchFamily="18" charset="0"/>
                          </a:rPr>
                          <m:t>IP</m:t>
                        </m:r>
                      </m:den>
                    </m:f>
                  </m:oMath>
                </a14:m>
                <a:endParaRPr lang="en-US" sz="3600" dirty="0">
                  <a:solidFill>
                    <a:srgbClr val="000000"/>
                  </a:solidFill>
                </a:endParaRPr>
              </a:p>
              <a:p>
                <a:pPr lvl="0"/>
                <a:endParaRPr lang="en-US" sz="2400" dirty="0">
                  <a:solidFill>
                    <a:srgbClr val="000000"/>
                  </a:solidFill>
                </a:endParaRPr>
              </a:p>
              <a:p>
                <a:pPr lvl="0"/>
                <a:r>
                  <a:rPr lang="en-US" sz="2400" dirty="0">
                    <a:solidFill>
                      <a:srgbClr val="000000"/>
                    </a:solidFill>
                  </a:rPr>
                  <a:t>      = </a:t>
                </a:r>
                <a14:m>
                  <m:oMath xmlns:m="http://schemas.openxmlformats.org/officeDocument/2006/math">
                    <m:f>
                      <m:fPr>
                        <m:ctrlPr>
                          <a:rPr lang="en-US" sz="3600" i="1" dirty="0">
                            <a:solidFill>
                              <a:srgbClr val="000000"/>
                            </a:solidFill>
                            <a:latin typeface="Cambria Math" panose="02040503050406030204" pitchFamily="18" charset="0"/>
                          </a:rPr>
                        </m:ctrlPr>
                      </m:fPr>
                      <m:num>
                        <m:r>
                          <m:rPr>
                            <m:sty m:val="p"/>
                          </m:rPr>
                          <a:rPr lang="en-US" sz="3600" b="0" i="0" dirty="0" smtClean="0">
                            <a:solidFill>
                              <a:srgbClr val="000000"/>
                            </a:solidFill>
                            <a:latin typeface="Cambria Math" panose="02040503050406030204" pitchFamily="18" charset="0"/>
                          </a:rPr>
                          <m:t>IP</m:t>
                        </m:r>
                        <m:r>
                          <a:rPr lang="en-US" sz="3600" b="0" i="0" dirty="0" smtClean="0">
                            <a:solidFill>
                              <a:srgbClr val="000000"/>
                            </a:solidFill>
                            <a:latin typeface="Cambria Math" panose="02040503050406030204" pitchFamily="18" charset="0"/>
                          </a:rPr>
                          <m:t> −</m:t>
                        </m:r>
                        <m:r>
                          <m:rPr>
                            <m:sty m:val="p"/>
                          </m:rPr>
                          <a:rPr lang="en-US" sz="3600" b="0" i="0" dirty="0" smtClean="0">
                            <a:solidFill>
                              <a:srgbClr val="000000"/>
                            </a:solidFill>
                            <a:latin typeface="Cambria Math" panose="02040503050406030204" pitchFamily="18" charset="0"/>
                          </a:rPr>
                          <m:t>FP</m:t>
                        </m:r>
                      </m:num>
                      <m:den>
                        <m:r>
                          <m:rPr>
                            <m:sty m:val="p"/>
                          </m:rPr>
                          <a:rPr lang="en-US" sz="3600" dirty="0">
                            <a:solidFill>
                              <a:srgbClr val="000000"/>
                            </a:solidFill>
                            <a:latin typeface="Cambria Math" panose="02040503050406030204" pitchFamily="18" charset="0"/>
                          </a:rPr>
                          <m:t>IP</m:t>
                        </m:r>
                      </m:den>
                    </m:f>
                  </m:oMath>
                </a14:m>
                <a:endParaRPr lang="en-US" sz="3600" dirty="0">
                  <a:solidFill>
                    <a:srgbClr val="000000"/>
                  </a:solidFill>
                </a:endParaRPr>
              </a:p>
              <a:p>
                <a:pPr lvl="0"/>
                <a:endParaRPr lang="en-US" sz="2800" dirty="0">
                  <a:solidFill>
                    <a:srgbClr val="000000"/>
                  </a:solidFill>
                </a:endParaRPr>
              </a:p>
              <a:p>
                <a:pPr lvl="0"/>
                <a:r>
                  <a:rPr lang="en-US" sz="2400" dirty="0">
                    <a:solidFill>
                      <a:srgbClr val="000000"/>
                    </a:solidFill>
                  </a:rPr>
                  <a:t>     = </a:t>
                </a:r>
                <a14:m>
                  <m:oMath xmlns:m="http://schemas.openxmlformats.org/officeDocument/2006/math">
                    <m:f>
                      <m:fPr>
                        <m:ctrlPr>
                          <a:rPr lang="en-US" sz="3600" i="1" dirty="0">
                            <a:solidFill>
                              <a:srgbClr val="000000"/>
                            </a:solidFill>
                            <a:latin typeface="Cambria Math" panose="02040503050406030204" pitchFamily="18" charset="0"/>
                          </a:rPr>
                        </m:ctrlPr>
                      </m:fPr>
                      <m:num>
                        <m:r>
                          <a:rPr lang="en-US" sz="3600" b="0" i="0" dirty="0" smtClean="0">
                            <a:solidFill>
                              <a:srgbClr val="000000"/>
                            </a:solidFill>
                            <a:latin typeface="Cambria Math" panose="02040503050406030204" pitchFamily="18" charset="0"/>
                          </a:rPr>
                          <m:t>37</m:t>
                        </m:r>
                        <m:r>
                          <a:rPr lang="en-US" sz="3600" dirty="0">
                            <a:solidFill>
                              <a:srgbClr val="000000"/>
                            </a:solidFill>
                            <a:latin typeface="Cambria Math" panose="02040503050406030204" pitchFamily="18" charset="0"/>
                          </a:rPr>
                          <m:t>−</m:t>
                        </m:r>
                        <m:r>
                          <a:rPr lang="en-US" sz="3600" b="0" i="1" dirty="0" smtClean="0">
                            <a:solidFill>
                              <a:srgbClr val="000000"/>
                            </a:solidFill>
                            <a:latin typeface="Cambria Math" panose="02040503050406030204" pitchFamily="18" charset="0"/>
                          </a:rPr>
                          <m:t>6</m:t>
                        </m:r>
                      </m:num>
                      <m:den>
                        <m:r>
                          <a:rPr lang="en-US" sz="3600" b="0" i="0" dirty="0" smtClean="0">
                            <a:solidFill>
                              <a:srgbClr val="000000"/>
                            </a:solidFill>
                            <a:latin typeface="Cambria Math" panose="02040503050406030204" pitchFamily="18" charset="0"/>
                          </a:rPr>
                          <m:t>37</m:t>
                        </m:r>
                      </m:den>
                    </m:f>
                  </m:oMath>
                </a14:m>
                <a:endParaRPr lang="en-US" sz="2800" dirty="0">
                  <a:solidFill>
                    <a:srgbClr val="000000"/>
                  </a:solidFill>
                </a:endParaRPr>
              </a:p>
              <a:p>
                <a:pPr lvl="0"/>
                <a:endParaRPr lang="en-US" sz="2800" dirty="0">
                  <a:solidFill>
                    <a:srgbClr val="000000"/>
                  </a:solidFill>
                </a:endParaRPr>
              </a:p>
              <a:p>
                <a:pPr lvl="0"/>
                <a:r>
                  <a:rPr lang="en-US" sz="2800" dirty="0">
                    <a:solidFill>
                      <a:srgbClr val="000000"/>
                    </a:solidFill>
                  </a:rPr>
                  <a:t>    </a:t>
                </a:r>
                <a:r>
                  <a:rPr lang="en-US" sz="2400" dirty="0">
                    <a:solidFill>
                      <a:srgbClr val="000000"/>
                    </a:solidFill>
                  </a:rPr>
                  <a:t>= 83.78 %</a:t>
                </a:r>
              </a:p>
              <a:p>
                <a:pPr lvl="0"/>
                <a:endParaRPr lang="en-US" sz="2400" dirty="0">
                  <a:solidFill>
                    <a:srgbClr val="000000"/>
                  </a:solidFill>
                </a:endParaRPr>
              </a:p>
              <a:p>
                <a:pPr lvl="0"/>
                <a:r>
                  <a:rPr lang="en-US" sz="2400" dirty="0">
                    <a:solidFill>
                      <a:srgbClr val="000000"/>
                    </a:solidFill>
                  </a:rPr>
                  <a:t>BSFC =  </a:t>
                </a:r>
                <a14:m>
                  <m:oMath xmlns:m="http://schemas.openxmlformats.org/officeDocument/2006/math">
                    <m:f>
                      <m:fPr>
                        <m:ctrlPr>
                          <a:rPr lang="en-US" sz="3600" i="1" dirty="0" smtClean="0">
                            <a:solidFill>
                              <a:srgbClr val="000000"/>
                            </a:solidFill>
                            <a:latin typeface="Cambria Math" panose="02040503050406030204" pitchFamily="18" charset="0"/>
                          </a:rPr>
                        </m:ctrlPr>
                      </m:fPr>
                      <m:num>
                        <m:sSub>
                          <m:sSubPr>
                            <m:ctrlPr>
                              <a:rPr lang="en-US" sz="3600" i="1" dirty="0" smtClean="0">
                                <a:solidFill>
                                  <a:srgbClr val="000000"/>
                                </a:solidFill>
                                <a:latin typeface="Cambria Math" panose="02040503050406030204" pitchFamily="18" charset="0"/>
                              </a:rPr>
                            </m:ctrlPr>
                          </m:sSubPr>
                          <m:e>
                            <m:r>
                              <a:rPr lang="en-US" sz="3600" b="0" i="1" dirty="0" smtClean="0">
                                <a:solidFill>
                                  <a:srgbClr val="000000"/>
                                </a:solidFill>
                                <a:latin typeface="Cambria Math" panose="02040503050406030204" pitchFamily="18" charset="0"/>
                              </a:rPr>
                              <m:t>𝑚</m:t>
                            </m:r>
                          </m:e>
                          <m:sub>
                            <m:r>
                              <a:rPr lang="en-US" sz="3600" b="0" i="1" dirty="0" smtClean="0">
                                <a:solidFill>
                                  <a:srgbClr val="000000"/>
                                </a:solidFill>
                                <a:latin typeface="Cambria Math" panose="02040503050406030204" pitchFamily="18" charset="0"/>
                              </a:rPr>
                              <m:t>𝑓</m:t>
                            </m:r>
                          </m:sub>
                        </m:sSub>
                      </m:num>
                      <m:den>
                        <m:r>
                          <m:rPr>
                            <m:sty m:val="p"/>
                          </m:rPr>
                          <a:rPr lang="en-US" sz="3600" dirty="0">
                            <a:solidFill>
                              <a:srgbClr val="000000"/>
                            </a:solidFill>
                            <a:latin typeface="Cambria Math" panose="02040503050406030204" pitchFamily="18" charset="0"/>
                          </a:rPr>
                          <m:t>BP</m:t>
                        </m:r>
                      </m:den>
                    </m:f>
                  </m:oMath>
                </a14:m>
                <a:endParaRPr lang="en-US" sz="2800" dirty="0">
                  <a:solidFill>
                    <a:srgbClr val="000000"/>
                  </a:solidFill>
                </a:endParaRPr>
              </a:p>
              <a:p>
                <a:pPr lvl="0"/>
                <a:endParaRPr lang="en-US" sz="2800" dirty="0">
                  <a:solidFill>
                    <a:srgbClr val="000000"/>
                  </a:solidFill>
                </a:endParaRPr>
              </a:p>
              <a:p>
                <a:pPr lvl="0"/>
                <a:r>
                  <a:rPr lang="en-US" sz="2800" dirty="0">
                    <a:solidFill>
                      <a:srgbClr val="000000"/>
                    </a:solidFill>
                  </a:rPr>
                  <a:t>M</a:t>
                </a:r>
                <a:r>
                  <a:rPr lang="en-US" sz="2000" b="1" dirty="0">
                    <a:solidFill>
                      <a:srgbClr val="000000"/>
                    </a:solidFill>
                  </a:rPr>
                  <a:t>f   = </a:t>
                </a:r>
                <a:r>
                  <a:rPr lang="en-US" sz="2800" dirty="0">
                    <a:solidFill>
                      <a:srgbClr val="000000"/>
                    </a:solidFill>
                  </a:rPr>
                  <a:t>BSFC x BP</a:t>
                </a:r>
              </a:p>
              <a:p>
                <a:pPr lvl="0"/>
                <a:r>
                  <a:rPr lang="en-US" sz="2800" dirty="0">
                    <a:solidFill>
                      <a:srgbClr val="000000"/>
                    </a:solidFill>
                  </a:rPr>
                  <a:t>      = 0.28 X  31  = 8.68 </a:t>
                </a:r>
                <a14:m>
                  <m:oMath xmlns:m="http://schemas.openxmlformats.org/officeDocument/2006/math">
                    <m:f>
                      <m:fPr>
                        <m:ctrlPr>
                          <a:rPr lang="en-US" sz="2800" i="1" smtClean="0">
                            <a:solidFill>
                              <a:srgbClr val="000000"/>
                            </a:solidFill>
                            <a:latin typeface="Cambria Math" panose="02040503050406030204" pitchFamily="18" charset="0"/>
                          </a:rPr>
                        </m:ctrlPr>
                      </m:fPr>
                      <m:num>
                        <m:r>
                          <a:rPr lang="en-US" sz="2800" b="0" i="1" smtClean="0">
                            <a:solidFill>
                              <a:srgbClr val="000000"/>
                            </a:solidFill>
                            <a:latin typeface="Cambria Math" panose="02040503050406030204" pitchFamily="18" charset="0"/>
                          </a:rPr>
                          <m:t>𝑘𝑔</m:t>
                        </m:r>
                      </m:num>
                      <m:den>
                        <m:r>
                          <a:rPr lang="en-US" sz="2800" b="0" i="1" smtClean="0">
                            <a:solidFill>
                              <a:srgbClr val="000000"/>
                            </a:solidFill>
                            <a:latin typeface="Cambria Math" panose="02040503050406030204" pitchFamily="18" charset="0"/>
                          </a:rPr>
                          <m:t>h𝑟</m:t>
                        </m:r>
                      </m:den>
                    </m:f>
                  </m:oMath>
                </a14:m>
                <a:r>
                  <a:rPr lang="en-US" sz="2000" dirty="0">
                    <a:solidFill>
                      <a:srgbClr val="000000"/>
                    </a:solidFill>
                  </a:rPr>
                  <a:t> </a:t>
                </a:r>
                <a:endParaRPr lang="en-US" sz="2000" b="1" dirty="0">
                  <a:solidFill>
                    <a:srgbClr val="000000"/>
                  </a:solidFill>
                </a:endParaRPr>
              </a:p>
              <a:p>
                <a:pPr lvl="0"/>
                <a:endParaRPr lang="en-US" sz="2800" dirty="0">
                  <a:solidFill>
                    <a:srgbClr val="000000"/>
                  </a:solidFill>
                </a:endParaRPr>
              </a:p>
              <a:p>
                <a:pPr lvl="0"/>
                <a:endParaRPr lang="en-US" sz="2800" dirty="0">
                  <a:solidFill>
                    <a:srgbClr val="000000"/>
                  </a:solidFill>
                </a:endParaRPr>
              </a:p>
              <a:p>
                <a:pPr lvl="0"/>
                <a:r>
                  <a:rPr lang="en-US" sz="2800" dirty="0">
                    <a:solidFill>
                      <a:srgbClr val="000000"/>
                    </a:solidFill>
                  </a:rPr>
                  <a:t>    </a:t>
                </a:r>
              </a:p>
            </p:txBody>
          </p:sp>
        </mc:Choice>
        <mc:Fallback xmlns="">
          <p:sp>
            <p:nvSpPr>
              <p:cNvPr id="2" name="Rectangle 1"/>
              <p:cNvSpPr>
                <a:spLocks noRot="1" noChangeAspect="1" noMove="1" noResize="1" noEditPoints="1" noAdjustHandles="1" noChangeArrowheads="1" noChangeShapeType="1" noTextEdit="1"/>
              </p:cNvSpPr>
              <p:nvPr/>
            </p:nvSpPr>
            <p:spPr>
              <a:xfrm>
                <a:off x="152400" y="76200"/>
                <a:ext cx="4572000" cy="8076891"/>
              </a:xfrm>
              <a:prstGeom prst="rect">
                <a:avLst/>
              </a:prstGeom>
              <a:blipFill rotWithShape="0">
                <a:blip r:embed="rId2"/>
                <a:stretch>
                  <a:fillRect l="-2667"/>
                </a:stretch>
              </a:blipFill>
            </p:spPr>
            <p:txBody>
              <a:bodyPr/>
              <a:lstStyle/>
              <a:p>
                <a:r>
                  <a:rPr lang="en-US">
                    <a:noFill/>
                  </a:rPr>
                  <a:t> </a:t>
                </a:r>
              </a:p>
            </p:txBody>
          </p:sp>
        </mc:Fallback>
      </mc:AlternateContent>
    </p:spTree>
    <p:extLst>
      <p:ext uri="{BB962C8B-B14F-4D97-AF65-F5344CB8AC3E}">
        <p14:creationId xmlns:p14="http://schemas.microsoft.com/office/powerpoint/2010/main" val="347077049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304800" y="152400"/>
                <a:ext cx="2932213" cy="5836085"/>
              </a:xfrm>
              <a:prstGeom prst="rect">
                <a:avLst/>
              </a:prstGeom>
            </p:spPr>
            <p:txBody>
              <a:bodyPr wrap="none">
                <a:spAutoFit/>
              </a:bodyPr>
              <a:lstStyle/>
              <a:p>
                <a:r>
                  <a:rPr lang="en-US" sz="2800" dirty="0">
                    <a:solidFill>
                      <a:srgbClr val="000000"/>
                    </a:solidFill>
                  </a:rPr>
                  <a:t> </a:t>
                </a:r>
                <a14:m>
                  <m:oMath xmlns:m="http://schemas.openxmlformats.org/officeDocument/2006/math">
                    <m:sSub>
                      <m:sSubPr>
                        <m:ctrlPr>
                          <a:rPr lang="en-US" sz="2800" i="1">
                            <a:solidFill>
                              <a:srgbClr val="000000"/>
                            </a:solidFill>
                            <a:latin typeface="Cambria Math" panose="02040503050406030204" pitchFamily="18" charset="0"/>
                          </a:rPr>
                        </m:ctrlPr>
                      </m:sSubPr>
                      <m:e>
                        <m:r>
                          <a:rPr lang="en-US" sz="2800" i="1">
                            <a:solidFill>
                              <a:srgbClr val="000000"/>
                            </a:solidFill>
                            <a:latin typeface="Cambria Math" panose="02040503050406030204" pitchFamily="18" charset="0"/>
                            <a:ea typeface="Cambria Math" panose="02040503050406030204" pitchFamily="18" charset="0"/>
                          </a:rPr>
                          <m:t>𝜂</m:t>
                        </m:r>
                      </m:e>
                      <m:sub>
                        <m:r>
                          <a:rPr lang="en-US" sz="2800" i="1">
                            <a:solidFill>
                              <a:srgbClr val="000000"/>
                            </a:solidFill>
                            <a:latin typeface="Cambria Math" panose="02040503050406030204" pitchFamily="18" charset="0"/>
                          </a:rPr>
                          <m:t>𝑏𝑡h</m:t>
                        </m:r>
                      </m:sub>
                    </m:sSub>
                  </m:oMath>
                </a14:m>
                <a:r>
                  <a:rPr lang="en-US" sz="2800" dirty="0">
                    <a:solidFill>
                      <a:srgbClr val="000000"/>
                    </a:solidFill>
                  </a:rPr>
                  <a:t>  =</a:t>
                </a:r>
                <a:r>
                  <a:rPr lang="en-US" sz="2400" dirty="0">
                    <a:solidFill>
                      <a:srgbClr val="000000"/>
                    </a:solidFill>
                  </a:rPr>
                  <a:t> </a:t>
                </a:r>
                <a14:m>
                  <m:oMath xmlns:m="http://schemas.openxmlformats.org/officeDocument/2006/math">
                    <m:f>
                      <m:fPr>
                        <m:ctrlPr>
                          <a:rPr lang="en-US" sz="2800" i="1" smtClean="0">
                            <a:solidFill>
                              <a:srgbClr val="000000"/>
                            </a:solidFill>
                            <a:latin typeface="Cambria Math" panose="02040503050406030204" pitchFamily="18" charset="0"/>
                          </a:rPr>
                        </m:ctrlPr>
                      </m:fPr>
                      <m:num>
                        <m:r>
                          <m:rPr>
                            <m:sty m:val="p"/>
                          </m:rPr>
                          <a:rPr lang="en-US" sz="2800" b="0" i="0" smtClean="0">
                            <a:solidFill>
                              <a:srgbClr val="000000"/>
                            </a:solidFill>
                            <a:latin typeface="Cambria Math" panose="02040503050406030204" pitchFamily="18" charset="0"/>
                          </a:rPr>
                          <m:t>BP</m:t>
                        </m:r>
                      </m:num>
                      <m:den>
                        <m:sSub>
                          <m:sSubPr>
                            <m:ctrlPr>
                              <a:rPr lang="en-US" sz="2800" i="1" smtClean="0">
                                <a:solidFill>
                                  <a:srgbClr val="000000"/>
                                </a:solidFill>
                                <a:latin typeface="Cambria Math" panose="02040503050406030204" pitchFamily="18" charset="0"/>
                              </a:rPr>
                            </m:ctrlPr>
                          </m:sSubPr>
                          <m:e>
                            <m:r>
                              <m:rPr>
                                <m:sty m:val="p"/>
                              </m:rPr>
                              <a:rPr lang="en-US" sz="2800" b="0" i="0" smtClean="0">
                                <a:solidFill>
                                  <a:srgbClr val="000000"/>
                                </a:solidFill>
                                <a:latin typeface="Cambria Math" panose="02040503050406030204" pitchFamily="18" charset="0"/>
                              </a:rPr>
                              <m:t>m</m:t>
                            </m:r>
                          </m:e>
                          <m:sub>
                            <m:r>
                              <m:rPr>
                                <m:sty m:val="p"/>
                              </m:rPr>
                              <a:rPr lang="en-US" sz="2800" b="0" i="0" smtClean="0">
                                <a:solidFill>
                                  <a:srgbClr val="000000"/>
                                </a:solidFill>
                                <a:latin typeface="Cambria Math" panose="02040503050406030204" pitchFamily="18" charset="0"/>
                              </a:rPr>
                              <m:t>f</m:t>
                            </m:r>
                          </m:sub>
                        </m:sSub>
                        <m:r>
                          <a:rPr lang="en-US" sz="2800" b="0" i="0" smtClean="0">
                            <a:solidFill>
                              <a:srgbClr val="000000"/>
                            </a:solidFill>
                            <a:latin typeface="Cambria Math" panose="02040503050406030204" pitchFamily="18" charset="0"/>
                          </a:rPr>
                          <m:t> </m:t>
                        </m:r>
                        <m:r>
                          <m:rPr>
                            <m:sty m:val="p"/>
                          </m:rPr>
                          <a:rPr lang="en-US" sz="2800" b="0" i="0" smtClean="0">
                            <a:solidFill>
                              <a:srgbClr val="000000"/>
                            </a:solidFill>
                            <a:latin typeface="Cambria Math" panose="02040503050406030204" pitchFamily="18" charset="0"/>
                          </a:rPr>
                          <m:t>X</m:t>
                        </m:r>
                        <m:r>
                          <a:rPr lang="en-US" sz="2800" b="0" i="0" smtClean="0">
                            <a:solidFill>
                              <a:srgbClr val="000000"/>
                            </a:solidFill>
                            <a:latin typeface="Cambria Math" panose="02040503050406030204" pitchFamily="18" charset="0"/>
                          </a:rPr>
                          <m:t> </m:t>
                        </m:r>
                        <m:r>
                          <m:rPr>
                            <m:sty m:val="p"/>
                          </m:rPr>
                          <a:rPr lang="en-US" sz="2800" b="0" i="0" smtClean="0">
                            <a:solidFill>
                              <a:srgbClr val="000000"/>
                            </a:solidFill>
                            <a:latin typeface="Cambria Math" panose="02040503050406030204" pitchFamily="18" charset="0"/>
                          </a:rPr>
                          <m:t>C</m:t>
                        </m:r>
                        <m:r>
                          <a:rPr lang="en-US" sz="2800" b="0" i="0" smtClean="0">
                            <a:solidFill>
                              <a:srgbClr val="000000"/>
                            </a:solidFill>
                            <a:latin typeface="Cambria Math" panose="02040503050406030204" pitchFamily="18" charset="0"/>
                          </a:rPr>
                          <m:t>.</m:t>
                        </m:r>
                        <m:r>
                          <m:rPr>
                            <m:sty m:val="p"/>
                          </m:rPr>
                          <a:rPr lang="en-US" sz="2800" b="0" i="0" smtClean="0">
                            <a:solidFill>
                              <a:srgbClr val="000000"/>
                            </a:solidFill>
                            <a:latin typeface="Cambria Math" panose="02040503050406030204" pitchFamily="18" charset="0"/>
                          </a:rPr>
                          <m:t>V</m:t>
                        </m:r>
                      </m:den>
                    </m:f>
                  </m:oMath>
                </a14:m>
                <a:endParaRPr lang="en-US" sz="2800" dirty="0"/>
              </a:p>
              <a:p>
                <a:endParaRPr lang="en-US" sz="2800" dirty="0"/>
              </a:p>
              <a:p>
                <a:r>
                  <a:rPr lang="en-US" sz="2800" dirty="0"/>
                  <a:t>         </a:t>
                </a:r>
                <a:r>
                  <a:rPr lang="en-US" sz="2800" dirty="0">
                    <a:solidFill>
                      <a:srgbClr val="000000"/>
                    </a:solidFill>
                  </a:rPr>
                  <a:t>=</a:t>
                </a:r>
                <a:r>
                  <a:rPr lang="en-US" sz="2400" dirty="0">
                    <a:solidFill>
                      <a:srgbClr val="000000"/>
                    </a:solidFill>
                  </a:rPr>
                  <a:t> </a:t>
                </a:r>
                <a14:m>
                  <m:oMath xmlns:m="http://schemas.openxmlformats.org/officeDocument/2006/math">
                    <m:f>
                      <m:fPr>
                        <m:ctrlPr>
                          <a:rPr lang="en-US" sz="2800" i="1" smtClean="0">
                            <a:solidFill>
                              <a:srgbClr val="000000"/>
                            </a:solidFill>
                            <a:latin typeface="Cambria Math" panose="02040503050406030204" pitchFamily="18" charset="0"/>
                          </a:rPr>
                        </m:ctrlPr>
                      </m:fPr>
                      <m:num>
                        <m:r>
                          <a:rPr lang="en-US" sz="2800" b="0" i="0" smtClean="0">
                            <a:solidFill>
                              <a:srgbClr val="000000"/>
                            </a:solidFill>
                            <a:latin typeface="Cambria Math" panose="02040503050406030204" pitchFamily="18" charset="0"/>
                          </a:rPr>
                          <m:t>31</m:t>
                        </m:r>
                      </m:num>
                      <m:den>
                        <m:r>
                          <a:rPr lang="en-US" sz="2800">
                            <a:solidFill>
                              <a:srgbClr val="000000"/>
                            </a:solidFill>
                            <a:latin typeface="Cambria Math" panose="02040503050406030204" pitchFamily="18" charset="0"/>
                          </a:rPr>
                          <m:t> </m:t>
                        </m:r>
                        <m:f>
                          <m:fPr>
                            <m:ctrlPr>
                              <a:rPr lang="en-US" sz="2800" i="1" smtClean="0">
                                <a:solidFill>
                                  <a:srgbClr val="000000"/>
                                </a:solidFill>
                                <a:latin typeface="Cambria Math" panose="02040503050406030204" pitchFamily="18" charset="0"/>
                              </a:rPr>
                            </m:ctrlPr>
                          </m:fPr>
                          <m:num>
                            <m:r>
                              <a:rPr lang="en-US" sz="2800" b="0" i="1" smtClean="0">
                                <a:solidFill>
                                  <a:srgbClr val="000000"/>
                                </a:solidFill>
                                <a:latin typeface="Cambria Math" panose="02040503050406030204" pitchFamily="18" charset="0"/>
                              </a:rPr>
                              <m:t>8.68</m:t>
                            </m:r>
                          </m:num>
                          <m:den>
                            <m:r>
                              <a:rPr lang="en-US" sz="2800" b="0" i="1" smtClean="0">
                                <a:solidFill>
                                  <a:srgbClr val="000000"/>
                                </a:solidFill>
                                <a:latin typeface="Cambria Math" panose="02040503050406030204" pitchFamily="18" charset="0"/>
                              </a:rPr>
                              <m:t>3600</m:t>
                            </m:r>
                          </m:den>
                        </m:f>
                        <m:r>
                          <m:rPr>
                            <m:sty m:val="p"/>
                          </m:rPr>
                          <a:rPr lang="en-US" sz="2800">
                            <a:solidFill>
                              <a:srgbClr val="000000"/>
                            </a:solidFill>
                            <a:latin typeface="Cambria Math" panose="02040503050406030204" pitchFamily="18" charset="0"/>
                          </a:rPr>
                          <m:t>X</m:t>
                        </m:r>
                        <m:r>
                          <a:rPr lang="en-US" sz="2800">
                            <a:solidFill>
                              <a:srgbClr val="000000"/>
                            </a:solidFill>
                            <a:latin typeface="Cambria Math" panose="02040503050406030204" pitchFamily="18" charset="0"/>
                          </a:rPr>
                          <m:t> </m:t>
                        </m:r>
                        <m:r>
                          <a:rPr lang="en-US" sz="2800" b="0" i="1" smtClean="0">
                            <a:solidFill>
                              <a:srgbClr val="000000"/>
                            </a:solidFill>
                            <a:latin typeface="Cambria Math" panose="02040503050406030204" pitchFamily="18" charset="0"/>
                          </a:rPr>
                          <m:t>44300</m:t>
                        </m:r>
                      </m:den>
                    </m:f>
                  </m:oMath>
                </a14:m>
                <a:endParaRPr lang="en-US" sz="2800" dirty="0"/>
              </a:p>
              <a:p>
                <a:endParaRPr lang="en-US" sz="2800" dirty="0"/>
              </a:p>
              <a:p>
                <a:r>
                  <a:rPr lang="en-US" sz="2800" dirty="0"/>
                  <a:t>         </a:t>
                </a:r>
                <a:r>
                  <a:rPr lang="en-US" sz="2800" dirty="0">
                    <a:solidFill>
                      <a:srgbClr val="000000"/>
                    </a:solidFill>
                  </a:rPr>
                  <a:t>= 29.02 %</a:t>
                </a:r>
              </a:p>
              <a:p>
                <a:endParaRPr lang="en-US" sz="2800" dirty="0">
                  <a:solidFill>
                    <a:srgbClr val="000000"/>
                  </a:solidFill>
                </a:endParaRPr>
              </a:p>
              <a:p>
                <a14:m>
                  <m:oMath xmlns:m="http://schemas.openxmlformats.org/officeDocument/2006/math">
                    <m:sSub>
                      <m:sSubPr>
                        <m:ctrlPr>
                          <a:rPr lang="en-US" sz="2800" i="1" smtClean="0">
                            <a:latin typeface="Cambria Math" panose="02040503050406030204" pitchFamily="18" charset="0"/>
                            <a:ea typeface="Cambria Math" panose="02040503050406030204" pitchFamily="18" charset="0"/>
                          </a:rPr>
                        </m:ctrlPr>
                      </m:sSubPr>
                      <m:e>
                        <m:r>
                          <m:rPr>
                            <m:nor/>
                          </m:rPr>
                          <a:rPr lang="en-US" sz="2800" dirty="0">
                            <a:solidFill>
                              <a:srgbClr val="000000"/>
                            </a:solidFill>
                            <a:latin typeface="Cambria Math" panose="02040503050406030204" pitchFamily="18" charset="0"/>
                            <a:ea typeface="Cambria Math" panose="02040503050406030204" pitchFamily="18" charset="0"/>
                          </a:rPr>
                          <m:t>𝜂</m:t>
                        </m:r>
                      </m:e>
                      <m:sub>
                        <m:r>
                          <a:rPr lang="en-US" sz="2800" b="0" i="1" smtClean="0">
                            <a:latin typeface="Cambria Math" panose="02040503050406030204" pitchFamily="18" charset="0"/>
                            <a:ea typeface="Cambria Math" panose="02040503050406030204" pitchFamily="18" charset="0"/>
                          </a:rPr>
                          <m:t>𝑖𝑡h</m:t>
                        </m:r>
                      </m:sub>
                    </m:sSub>
                  </m:oMath>
                </a14:m>
                <a:r>
                  <a:rPr lang="en-US" sz="2800" dirty="0"/>
                  <a:t> = </a:t>
                </a:r>
                <a14:m>
                  <m:oMath xmlns:m="http://schemas.openxmlformats.org/officeDocument/2006/math">
                    <m:f>
                      <m:fPr>
                        <m:ctrlPr>
                          <a:rPr lang="en-US" sz="2800" i="1">
                            <a:solidFill>
                              <a:srgbClr val="000000"/>
                            </a:solidFill>
                            <a:latin typeface="Cambria Math" panose="02040503050406030204" pitchFamily="18" charset="0"/>
                          </a:rPr>
                        </m:ctrlPr>
                      </m:fPr>
                      <m:num>
                        <m:sSub>
                          <m:sSubPr>
                            <m:ctrlPr>
                              <a:rPr lang="en-US" sz="2800" b="1" i="1">
                                <a:solidFill>
                                  <a:srgbClr val="000000"/>
                                </a:solidFill>
                                <a:latin typeface="Cambria Math" panose="02040503050406030204" pitchFamily="18" charset="0"/>
                              </a:rPr>
                            </m:ctrlPr>
                          </m:sSubPr>
                          <m:e>
                            <m:r>
                              <a:rPr lang="en-US" sz="2800" b="1" i="0">
                                <a:solidFill>
                                  <a:srgbClr val="000000"/>
                                </a:solidFill>
                                <a:latin typeface="Cambria Math" panose="02040503050406030204" pitchFamily="18" charset="0"/>
                                <a:ea typeface="Cambria Math" panose="02040503050406030204" pitchFamily="18" charset="0"/>
                              </a:rPr>
                              <m:t>𝛈</m:t>
                            </m:r>
                          </m:e>
                          <m:sub>
                            <m:r>
                              <a:rPr lang="en-US" sz="2800" b="1" i="0">
                                <a:solidFill>
                                  <a:srgbClr val="000000"/>
                                </a:solidFill>
                                <a:latin typeface="Cambria Math" panose="02040503050406030204" pitchFamily="18" charset="0"/>
                              </a:rPr>
                              <m:t>𝐛𝐭𝐡</m:t>
                            </m:r>
                          </m:sub>
                        </m:sSub>
                      </m:num>
                      <m:den>
                        <m:sSub>
                          <m:sSubPr>
                            <m:ctrlPr>
                              <a:rPr lang="en-US" sz="2800" i="1">
                                <a:solidFill>
                                  <a:srgbClr val="000000"/>
                                </a:solidFill>
                                <a:latin typeface="Cambria Math" panose="02040503050406030204" pitchFamily="18" charset="0"/>
                                <a:ea typeface="Cambria Math" panose="02040503050406030204" pitchFamily="18" charset="0"/>
                              </a:rPr>
                            </m:ctrlPr>
                          </m:sSubPr>
                          <m:e>
                            <m:r>
                              <m:rPr>
                                <m:nor/>
                              </m:rPr>
                              <a:rPr lang="en-US" sz="2800" dirty="0">
                                <a:solidFill>
                                  <a:srgbClr val="000000"/>
                                </a:solidFill>
                                <a:latin typeface="Cambria Math" panose="02040503050406030204" pitchFamily="18" charset="0"/>
                                <a:ea typeface="Cambria Math" panose="02040503050406030204" pitchFamily="18" charset="0"/>
                              </a:rPr>
                              <m:t>𝜂</m:t>
                            </m:r>
                          </m:e>
                          <m:sub>
                            <m:r>
                              <m:rPr>
                                <m:sty m:val="p"/>
                              </m:rPr>
                              <a:rPr lang="en-US" sz="2800" i="0">
                                <a:solidFill>
                                  <a:srgbClr val="000000"/>
                                </a:solidFill>
                                <a:latin typeface="Cambria Math" panose="02040503050406030204" pitchFamily="18" charset="0"/>
                                <a:ea typeface="Cambria Math" panose="02040503050406030204" pitchFamily="18" charset="0"/>
                              </a:rPr>
                              <m:t>m</m:t>
                            </m:r>
                          </m:sub>
                        </m:sSub>
                      </m:den>
                    </m:f>
                  </m:oMath>
                </a14:m>
                <a:endParaRPr lang="en-US" sz="2800" dirty="0"/>
              </a:p>
              <a:p>
                <a:endParaRPr lang="en-US" sz="2800" dirty="0"/>
              </a:p>
              <a:p>
                <a:r>
                  <a:rPr lang="en-US" sz="2800" dirty="0">
                    <a:solidFill>
                      <a:srgbClr val="000000"/>
                    </a:solidFill>
                  </a:rPr>
                  <a:t>       = </a:t>
                </a:r>
                <a14:m>
                  <m:oMath xmlns:m="http://schemas.openxmlformats.org/officeDocument/2006/math">
                    <m:f>
                      <m:fPr>
                        <m:ctrlPr>
                          <a:rPr lang="en-US" sz="2800" i="1">
                            <a:solidFill>
                              <a:srgbClr val="000000"/>
                            </a:solidFill>
                            <a:latin typeface="Cambria Math" panose="02040503050406030204" pitchFamily="18" charset="0"/>
                          </a:rPr>
                        </m:ctrlPr>
                      </m:fPr>
                      <m:num>
                        <m:r>
                          <a:rPr lang="en-US" sz="2800" b="1" i="1" smtClean="0">
                            <a:solidFill>
                              <a:srgbClr val="000000"/>
                            </a:solidFill>
                            <a:latin typeface="Cambria Math" panose="02040503050406030204" pitchFamily="18" charset="0"/>
                          </a:rPr>
                          <m:t>𝟐𝟗</m:t>
                        </m:r>
                        <m:r>
                          <a:rPr lang="en-US" sz="2800" b="1" i="1" smtClean="0">
                            <a:solidFill>
                              <a:srgbClr val="000000"/>
                            </a:solidFill>
                            <a:latin typeface="Cambria Math" panose="02040503050406030204" pitchFamily="18" charset="0"/>
                          </a:rPr>
                          <m:t>.</m:t>
                        </m:r>
                        <m:r>
                          <a:rPr lang="en-US" sz="2800" b="1" i="1" smtClean="0">
                            <a:solidFill>
                              <a:srgbClr val="000000"/>
                            </a:solidFill>
                            <a:latin typeface="Cambria Math" panose="02040503050406030204" pitchFamily="18" charset="0"/>
                          </a:rPr>
                          <m:t>𝟎𝟐</m:t>
                        </m:r>
                      </m:num>
                      <m:den>
                        <m:r>
                          <a:rPr lang="en-US" sz="2800" b="0" i="1" smtClean="0">
                            <a:solidFill>
                              <a:srgbClr val="000000"/>
                            </a:solidFill>
                            <a:latin typeface="Cambria Math" panose="02040503050406030204" pitchFamily="18" charset="0"/>
                          </a:rPr>
                          <m:t>83.78</m:t>
                        </m:r>
                      </m:den>
                    </m:f>
                  </m:oMath>
                </a14:m>
                <a:endParaRPr lang="en-US" sz="2800" dirty="0"/>
              </a:p>
              <a:p>
                <a:endParaRPr lang="en-US" sz="2800" dirty="0"/>
              </a:p>
              <a:p>
                <a:r>
                  <a:rPr lang="en-US" sz="2800" dirty="0"/>
                  <a:t>       = 34.64 %</a:t>
                </a:r>
              </a:p>
            </p:txBody>
          </p:sp>
        </mc:Choice>
        <mc:Fallback xmlns="">
          <p:sp>
            <p:nvSpPr>
              <p:cNvPr id="2" name="Rectangle 1"/>
              <p:cNvSpPr>
                <a:spLocks noRot="1" noChangeAspect="1" noMove="1" noResize="1" noEditPoints="1" noAdjustHandles="1" noChangeArrowheads="1" noChangeShapeType="1" noTextEdit="1"/>
              </p:cNvSpPr>
              <p:nvPr/>
            </p:nvSpPr>
            <p:spPr>
              <a:xfrm>
                <a:off x="304800" y="152400"/>
                <a:ext cx="2932213" cy="5836085"/>
              </a:xfrm>
              <a:prstGeom prst="rect">
                <a:avLst/>
              </a:prstGeom>
              <a:blipFill rotWithShape="0">
                <a:blip r:embed="rId2"/>
                <a:stretch>
                  <a:fillRect b="-1985"/>
                </a:stretch>
              </a:blipFill>
            </p:spPr>
            <p:txBody>
              <a:bodyPr/>
              <a:lstStyle/>
              <a:p>
                <a:r>
                  <a:rPr lang="en-US">
                    <a:noFill/>
                  </a:rPr>
                  <a:t> </a:t>
                </a:r>
              </a:p>
            </p:txBody>
          </p:sp>
        </mc:Fallback>
      </mc:AlternateContent>
    </p:spTree>
    <p:extLst>
      <p:ext uri="{BB962C8B-B14F-4D97-AF65-F5344CB8AC3E}">
        <p14:creationId xmlns:p14="http://schemas.microsoft.com/office/powerpoint/2010/main" val="132484638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685" y="19318"/>
            <a:ext cx="9238426" cy="6555641"/>
          </a:xfrm>
          <a:prstGeom prst="rect">
            <a:avLst/>
          </a:prstGeom>
        </p:spPr>
        <p:txBody>
          <a:bodyPr wrap="none">
            <a:spAutoFit/>
          </a:bodyPr>
          <a:lstStyle/>
          <a:p>
            <a:pPr lvl="0"/>
            <a:r>
              <a:rPr lang="en-US" sz="2800" dirty="0">
                <a:solidFill>
                  <a:srgbClr val="000000"/>
                </a:solidFill>
              </a:rPr>
              <a:t>(7) During a test on the single cylinder four stroke engine</a:t>
            </a:r>
          </a:p>
          <a:p>
            <a:pPr lvl="0"/>
            <a:r>
              <a:rPr lang="en-US" sz="2800" dirty="0">
                <a:solidFill>
                  <a:srgbClr val="000000"/>
                </a:solidFill>
              </a:rPr>
              <a:t>      having a compression ratio of 6, the following data is </a:t>
            </a:r>
          </a:p>
          <a:p>
            <a:pPr lvl="0"/>
            <a:r>
              <a:rPr lang="en-US" sz="2800" dirty="0">
                <a:solidFill>
                  <a:srgbClr val="000000"/>
                </a:solidFill>
              </a:rPr>
              <a:t>      record.</a:t>
            </a:r>
          </a:p>
          <a:p>
            <a:pPr lvl="0"/>
            <a:r>
              <a:rPr lang="en-US" sz="2800" dirty="0">
                <a:solidFill>
                  <a:srgbClr val="000000"/>
                </a:solidFill>
              </a:rPr>
              <a:t>      Bore = 10 cm</a:t>
            </a:r>
          </a:p>
          <a:p>
            <a:pPr lvl="0"/>
            <a:r>
              <a:rPr lang="en-US" sz="2800" dirty="0">
                <a:solidFill>
                  <a:srgbClr val="000000"/>
                </a:solidFill>
              </a:rPr>
              <a:t>      Stroke = 12.5 cm</a:t>
            </a:r>
          </a:p>
          <a:p>
            <a:pPr lvl="0"/>
            <a:r>
              <a:rPr lang="en-US" sz="2800" dirty="0">
                <a:solidFill>
                  <a:srgbClr val="000000"/>
                </a:solidFill>
              </a:rPr>
              <a:t>      </a:t>
            </a:r>
            <a:r>
              <a:rPr lang="en-US" sz="2800" dirty="0" err="1">
                <a:solidFill>
                  <a:srgbClr val="000000"/>
                </a:solidFill>
              </a:rPr>
              <a:t>imep</a:t>
            </a:r>
            <a:r>
              <a:rPr lang="en-US" sz="2800" dirty="0">
                <a:solidFill>
                  <a:srgbClr val="000000"/>
                </a:solidFill>
              </a:rPr>
              <a:t> = 2.6 bar</a:t>
            </a:r>
          </a:p>
          <a:p>
            <a:pPr lvl="0"/>
            <a:r>
              <a:rPr lang="en-US" sz="2800" dirty="0">
                <a:solidFill>
                  <a:srgbClr val="000000"/>
                </a:solidFill>
              </a:rPr>
              <a:t>      dead load on dynamometer = 60 N</a:t>
            </a:r>
          </a:p>
          <a:p>
            <a:pPr lvl="0"/>
            <a:r>
              <a:rPr lang="en-US" sz="2800" dirty="0">
                <a:solidFill>
                  <a:srgbClr val="000000"/>
                </a:solidFill>
              </a:rPr>
              <a:t>      Spring balance reading = 19 N</a:t>
            </a:r>
          </a:p>
          <a:p>
            <a:pPr lvl="0"/>
            <a:r>
              <a:rPr lang="en-US" sz="2800" dirty="0">
                <a:solidFill>
                  <a:srgbClr val="000000"/>
                </a:solidFill>
              </a:rPr>
              <a:t>      Effective radius of the flywheel = 40 cm</a:t>
            </a:r>
          </a:p>
          <a:p>
            <a:pPr lvl="0"/>
            <a:r>
              <a:rPr lang="en-US" sz="2800" dirty="0">
                <a:solidFill>
                  <a:srgbClr val="000000"/>
                </a:solidFill>
              </a:rPr>
              <a:t>      Fuel consumption = 1 kg/</a:t>
            </a:r>
            <a:r>
              <a:rPr lang="en-US" sz="2800" dirty="0" err="1">
                <a:solidFill>
                  <a:srgbClr val="000000"/>
                </a:solidFill>
              </a:rPr>
              <a:t>hr</a:t>
            </a:r>
            <a:endParaRPr lang="en-US" sz="2800" dirty="0">
              <a:solidFill>
                <a:srgbClr val="000000"/>
              </a:solidFill>
            </a:endParaRPr>
          </a:p>
          <a:p>
            <a:pPr lvl="0"/>
            <a:r>
              <a:rPr lang="en-US" sz="2800" dirty="0">
                <a:solidFill>
                  <a:srgbClr val="000000"/>
                </a:solidFill>
              </a:rPr>
              <a:t>      Calorific Value of fuel = 42000 </a:t>
            </a:r>
            <a:r>
              <a:rPr lang="en-US" sz="2800" dirty="0" err="1">
                <a:solidFill>
                  <a:srgbClr val="000000"/>
                </a:solidFill>
              </a:rPr>
              <a:t>kj</a:t>
            </a:r>
            <a:r>
              <a:rPr lang="en-US" sz="2800" dirty="0">
                <a:solidFill>
                  <a:srgbClr val="000000"/>
                </a:solidFill>
              </a:rPr>
              <a:t>/kg</a:t>
            </a:r>
          </a:p>
          <a:p>
            <a:pPr lvl="0"/>
            <a:r>
              <a:rPr lang="en-US" sz="2800" dirty="0">
                <a:solidFill>
                  <a:srgbClr val="000000"/>
                </a:solidFill>
              </a:rPr>
              <a:t>      Speed =2000 RPM</a:t>
            </a:r>
          </a:p>
          <a:p>
            <a:pPr lvl="0"/>
            <a:r>
              <a:rPr lang="en-US" sz="2800" dirty="0">
                <a:solidFill>
                  <a:srgbClr val="000000"/>
                </a:solidFill>
              </a:rPr>
              <a:t>      Determine its indicated power, brake power, </a:t>
            </a:r>
          </a:p>
          <a:p>
            <a:pPr lvl="0"/>
            <a:r>
              <a:rPr lang="en-US" sz="2800" dirty="0">
                <a:solidFill>
                  <a:srgbClr val="000000"/>
                </a:solidFill>
              </a:rPr>
              <a:t>      mechanical efficiency, over all efficiency, air </a:t>
            </a:r>
          </a:p>
          <a:p>
            <a:pPr lvl="0"/>
            <a:r>
              <a:rPr lang="en-US" sz="2800" dirty="0">
                <a:solidFill>
                  <a:srgbClr val="000000"/>
                </a:solidFill>
              </a:rPr>
              <a:t>      standard cycle efficiency, relative </a:t>
            </a:r>
            <a:r>
              <a:rPr lang="en-US" sz="2800" dirty="0" err="1">
                <a:solidFill>
                  <a:srgbClr val="000000"/>
                </a:solidFill>
              </a:rPr>
              <a:t>effeciency</a:t>
            </a:r>
            <a:endParaRPr lang="en-US" sz="2800" dirty="0">
              <a:solidFill>
                <a:srgbClr val="000000"/>
              </a:solidFill>
            </a:endParaRPr>
          </a:p>
        </p:txBody>
      </p:sp>
    </p:spTree>
    <p:extLst>
      <p:ext uri="{BB962C8B-B14F-4D97-AF65-F5344CB8AC3E}">
        <p14:creationId xmlns:p14="http://schemas.microsoft.com/office/powerpoint/2010/main" val="330903395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76200" y="0"/>
                <a:ext cx="8915400" cy="6555641"/>
              </a:xfrm>
              <a:prstGeom prst="rect">
                <a:avLst/>
              </a:prstGeom>
            </p:spPr>
            <p:txBody>
              <a:bodyPr wrap="square">
                <a:spAutoFit/>
              </a:bodyPr>
              <a:lstStyle/>
              <a:p>
                <a:r>
                  <a:rPr lang="en-US" sz="2800" dirty="0">
                    <a:solidFill>
                      <a:srgbClr val="000000"/>
                    </a:solidFill>
                  </a:rPr>
                  <a:t>Given Parameter:- </a:t>
                </a:r>
              </a:p>
              <a:p>
                <a:r>
                  <a:rPr lang="en-US" sz="2800" dirty="0">
                    <a:solidFill>
                      <a:srgbClr val="000000"/>
                    </a:solidFill>
                  </a:rPr>
                  <a:t>d = 10 cm,</a:t>
                </a:r>
              </a:p>
              <a:p>
                <a:r>
                  <a:rPr lang="en-US" sz="2800" dirty="0">
                    <a:solidFill>
                      <a:srgbClr val="000000"/>
                    </a:solidFill>
                  </a:rPr>
                  <a:t>L = 12.5 cm</a:t>
                </a:r>
              </a:p>
              <a:p>
                <a:r>
                  <a:rPr lang="en-US" sz="2800" dirty="0" err="1">
                    <a:solidFill>
                      <a:srgbClr val="000000"/>
                    </a:solidFill>
                  </a:rPr>
                  <a:t>Imep</a:t>
                </a:r>
                <a:r>
                  <a:rPr lang="en-US" sz="2800" dirty="0">
                    <a:solidFill>
                      <a:srgbClr val="000000"/>
                    </a:solidFill>
                  </a:rPr>
                  <a:t> = 2.6 bar = Pm</a:t>
                </a:r>
              </a:p>
              <a:p>
                <a:r>
                  <a:rPr lang="en-US" sz="2800" dirty="0">
                    <a:solidFill>
                      <a:srgbClr val="000000"/>
                    </a:solidFill>
                  </a:rPr>
                  <a:t>W = 60 N</a:t>
                </a:r>
              </a:p>
              <a:p>
                <a:r>
                  <a:rPr lang="en-US" sz="2800" dirty="0">
                    <a:solidFill>
                      <a:srgbClr val="000000"/>
                    </a:solidFill>
                  </a:rPr>
                  <a:t>S = 19 N</a:t>
                </a:r>
              </a:p>
              <a:p>
                <a:r>
                  <a:rPr lang="en-US" sz="2800" dirty="0" err="1">
                    <a:solidFill>
                      <a:srgbClr val="000000"/>
                    </a:solidFill>
                  </a:rPr>
                  <a:t>Reff</a:t>
                </a:r>
                <a:r>
                  <a:rPr lang="en-US" sz="2800" dirty="0">
                    <a:solidFill>
                      <a:srgbClr val="000000"/>
                    </a:solidFill>
                  </a:rPr>
                  <a:t> = 40 cm</a:t>
                </a:r>
              </a:p>
              <a:p>
                <a:r>
                  <a:rPr lang="en-US" sz="2800" dirty="0">
                    <a:solidFill>
                      <a:srgbClr val="000000"/>
                    </a:solidFill>
                  </a:rPr>
                  <a:t>r= 6</a:t>
                </a:r>
              </a:p>
              <a:p>
                <a:r>
                  <a:rPr lang="en-US" sz="2800" dirty="0">
                    <a:solidFill>
                      <a:srgbClr val="000000"/>
                    </a:solidFill>
                  </a:rPr>
                  <a:t>N = 200 RPM</a:t>
                </a:r>
              </a:p>
              <a:p>
                <a:r>
                  <a:rPr lang="en-US" sz="2800" dirty="0">
                    <a:solidFill>
                      <a:srgbClr val="000000"/>
                    </a:solidFill>
                  </a:rPr>
                  <a:t>Single cylinder four stroke engine</a:t>
                </a:r>
              </a:p>
              <a:p>
                <a:r>
                  <a:rPr lang="en-US" sz="2800" dirty="0"/>
                  <a:t>IP = ?</a:t>
                </a:r>
              </a:p>
              <a:p>
                <a:r>
                  <a:rPr lang="en-US" sz="2800" dirty="0"/>
                  <a:t>BP = ?</a:t>
                </a:r>
              </a:p>
              <a:p>
                <a14:m>
                  <m:oMath xmlns:m="http://schemas.openxmlformats.org/officeDocument/2006/math">
                    <m:sSub>
                      <m:sSubPr>
                        <m:ctrlPr>
                          <a:rPr lang="en-US" sz="2800" i="1" smtClean="0">
                            <a:latin typeface="Cambria Math" panose="02040503050406030204" pitchFamily="18" charset="0"/>
                            <a:ea typeface="Cambria Math" panose="02040503050406030204" pitchFamily="18" charset="0"/>
                          </a:rPr>
                        </m:ctrlPr>
                      </m:sSubPr>
                      <m:e>
                        <m:r>
                          <m:rPr>
                            <m:nor/>
                          </m:rPr>
                          <a:rPr lang="en-US" sz="2800" dirty="0">
                            <a:solidFill>
                              <a:srgbClr val="000000"/>
                            </a:solidFill>
                            <a:latin typeface="Cambria Math" panose="02040503050406030204" pitchFamily="18" charset="0"/>
                            <a:ea typeface="Cambria Math" panose="02040503050406030204" pitchFamily="18" charset="0"/>
                          </a:rPr>
                          <m:t>𝝶</m:t>
                        </m:r>
                      </m:e>
                      <m:sub>
                        <m:r>
                          <a:rPr lang="en-US" sz="2800" b="0" i="1" smtClean="0">
                            <a:latin typeface="Cambria Math" panose="02040503050406030204" pitchFamily="18" charset="0"/>
                            <a:ea typeface="Cambria Math" panose="02040503050406030204" pitchFamily="18" charset="0"/>
                          </a:rPr>
                          <m:t>𝑚</m:t>
                        </m:r>
                      </m:sub>
                    </m:sSub>
                  </m:oMath>
                </a14:m>
                <a:r>
                  <a:rPr lang="en-US" sz="2800" dirty="0">
                    <a:latin typeface="Cambria Math" panose="02040503050406030204" pitchFamily="18" charset="0"/>
                    <a:ea typeface="Cambria Math" panose="02040503050406030204" pitchFamily="18" charset="0"/>
                  </a:rPr>
                  <a:t> = ?</a:t>
                </a:r>
              </a:p>
              <a:p>
                <a14:m>
                  <m:oMath xmlns:m="http://schemas.openxmlformats.org/officeDocument/2006/math">
                    <m:sSub>
                      <m:sSubPr>
                        <m:ctrlPr>
                          <a:rPr lang="en-US" sz="2800" i="1">
                            <a:solidFill>
                              <a:srgbClr val="000000"/>
                            </a:solidFill>
                            <a:latin typeface="Cambria Math" panose="02040503050406030204" pitchFamily="18" charset="0"/>
                            <a:ea typeface="Cambria Math" panose="02040503050406030204" pitchFamily="18" charset="0"/>
                          </a:rPr>
                        </m:ctrlPr>
                      </m:sSubPr>
                      <m:e>
                        <m:r>
                          <m:rPr>
                            <m:nor/>
                          </m:rPr>
                          <a:rPr lang="en-US" sz="2800" dirty="0">
                            <a:solidFill>
                              <a:srgbClr val="000000"/>
                            </a:solidFill>
                            <a:latin typeface="Cambria Math" panose="02040503050406030204" pitchFamily="18" charset="0"/>
                            <a:ea typeface="Cambria Math" panose="02040503050406030204" pitchFamily="18" charset="0"/>
                          </a:rPr>
                          <m:t>𝝶</m:t>
                        </m:r>
                      </m:e>
                      <m:sub>
                        <m:r>
                          <a:rPr lang="en-US" sz="2800" b="0" i="1" dirty="0" smtClean="0">
                            <a:solidFill>
                              <a:srgbClr val="000000"/>
                            </a:solidFill>
                            <a:latin typeface="Cambria Math" panose="02040503050406030204" pitchFamily="18" charset="0"/>
                            <a:ea typeface="Cambria Math" panose="02040503050406030204" pitchFamily="18" charset="0"/>
                          </a:rPr>
                          <m:t>𝑏𝑡h</m:t>
                        </m:r>
                      </m:sub>
                    </m:sSub>
                  </m:oMath>
                </a14:m>
                <a:r>
                  <a:rPr lang="en-US" sz="2800" dirty="0">
                    <a:solidFill>
                      <a:srgbClr val="000000"/>
                    </a:solidFill>
                  </a:rPr>
                  <a:t> = ?</a:t>
                </a:r>
              </a:p>
              <a:p>
                <a14:m>
                  <m:oMath xmlns:m="http://schemas.openxmlformats.org/officeDocument/2006/math">
                    <m:sSub>
                      <m:sSubPr>
                        <m:ctrlPr>
                          <a:rPr lang="en-US" sz="2800" i="1">
                            <a:solidFill>
                              <a:srgbClr val="000000"/>
                            </a:solidFill>
                            <a:latin typeface="Cambria Math" panose="02040503050406030204" pitchFamily="18" charset="0"/>
                            <a:ea typeface="Cambria Math" panose="02040503050406030204" pitchFamily="18" charset="0"/>
                          </a:rPr>
                        </m:ctrlPr>
                      </m:sSubPr>
                      <m:e>
                        <m:r>
                          <m:rPr>
                            <m:nor/>
                          </m:rPr>
                          <a:rPr lang="en-US" sz="2800" dirty="0">
                            <a:solidFill>
                              <a:srgbClr val="000000"/>
                            </a:solidFill>
                            <a:latin typeface="Cambria Math" panose="02040503050406030204" pitchFamily="18" charset="0"/>
                            <a:ea typeface="Cambria Math" panose="02040503050406030204" pitchFamily="18" charset="0"/>
                          </a:rPr>
                          <m:t>𝝶</m:t>
                        </m:r>
                      </m:e>
                      <m:sub>
                        <m:r>
                          <a:rPr lang="en-US" sz="2800" b="0" i="1" dirty="0" smtClean="0">
                            <a:solidFill>
                              <a:srgbClr val="000000"/>
                            </a:solidFill>
                            <a:latin typeface="Cambria Math" panose="02040503050406030204" pitchFamily="18" charset="0"/>
                            <a:ea typeface="Cambria Math" panose="02040503050406030204" pitchFamily="18" charset="0"/>
                          </a:rPr>
                          <m:t>𝑟</m:t>
                        </m:r>
                      </m:sub>
                    </m:sSub>
                  </m:oMath>
                </a14:m>
                <a:r>
                  <a:rPr lang="en-US" sz="2800" dirty="0">
                    <a:solidFill>
                      <a:srgbClr val="000000"/>
                    </a:solidFill>
                  </a:rPr>
                  <a:t> = ?</a:t>
                </a:r>
              </a:p>
            </p:txBody>
          </p:sp>
        </mc:Choice>
        <mc:Fallback xmlns="">
          <p:sp>
            <p:nvSpPr>
              <p:cNvPr id="2" name="Rectangle 1"/>
              <p:cNvSpPr>
                <a:spLocks noRot="1" noChangeAspect="1" noMove="1" noResize="1" noEditPoints="1" noAdjustHandles="1" noChangeArrowheads="1" noChangeShapeType="1" noTextEdit="1"/>
              </p:cNvSpPr>
              <p:nvPr/>
            </p:nvSpPr>
            <p:spPr>
              <a:xfrm>
                <a:off x="76200" y="0"/>
                <a:ext cx="8915400" cy="6555641"/>
              </a:xfrm>
              <a:prstGeom prst="rect">
                <a:avLst/>
              </a:prstGeom>
              <a:blipFill rotWithShape="0">
                <a:blip r:embed="rId2"/>
                <a:stretch>
                  <a:fillRect l="-1436" t="-930" b="-1674"/>
                </a:stretch>
              </a:blipFill>
            </p:spPr>
            <p:txBody>
              <a:bodyPr/>
              <a:lstStyle/>
              <a:p>
                <a:r>
                  <a:rPr lang="en-US">
                    <a:noFill/>
                  </a:rPr>
                  <a:t> </a:t>
                </a:r>
              </a:p>
            </p:txBody>
          </p:sp>
        </mc:Fallback>
      </mc:AlternateContent>
    </p:spTree>
    <p:extLst>
      <p:ext uri="{BB962C8B-B14F-4D97-AF65-F5344CB8AC3E}">
        <p14:creationId xmlns:p14="http://schemas.microsoft.com/office/powerpoint/2010/main" val="391849010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52400" y="19318"/>
                <a:ext cx="4841967" cy="7725192"/>
              </a:xfrm>
              <a:prstGeom prst="rect">
                <a:avLst/>
              </a:prstGeom>
            </p:spPr>
            <p:txBody>
              <a:bodyPr wrap="none">
                <a:spAutoFit/>
              </a:bodyPr>
              <a:lstStyle/>
              <a:p>
                <a:pPr lvl="0"/>
                <a:r>
                  <a:rPr lang="en-US" sz="2800" dirty="0">
                    <a:solidFill>
                      <a:srgbClr val="000000"/>
                    </a:solidFill>
                  </a:rPr>
                  <a:t>For the four stroke engine</a:t>
                </a:r>
              </a:p>
              <a:p>
                <a:pPr lvl="0"/>
                <a:r>
                  <a:rPr lang="en-US" sz="2800" dirty="0">
                    <a:solidFill>
                      <a:srgbClr val="000000"/>
                    </a:solidFill>
                  </a:rPr>
                  <a:t>IP = </a:t>
                </a:r>
                <a14:m>
                  <m:oMath xmlns:m="http://schemas.openxmlformats.org/officeDocument/2006/math">
                    <m:f>
                      <m:fPr>
                        <m:ctrlPr>
                          <a:rPr lang="en-US" sz="2800" i="1" smtClean="0">
                            <a:solidFill>
                              <a:srgbClr val="000000"/>
                            </a:solidFill>
                            <a:latin typeface="Cambria Math" panose="02040503050406030204" pitchFamily="18" charset="0"/>
                          </a:rPr>
                        </m:ctrlPr>
                      </m:fPr>
                      <m:num>
                        <m:sSub>
                          <m:sSubPr>
                            <m:ctrlPr>
                              <a:rPr lang="en-US" sz="2800" i="1" smtClean="0">
                                <a:solidFill>
                                  <a:srgbClr val="000000"/>
                                </a:solidFill>
                                <a:latin typeface="Cambria Math" panose="02040503050406030204" pitchFamily="18" charset="0"/>
                              </a:rPr>
                            </m:ctrlPr>
                          </m:sSubPr>
                          <m:e>
                            <m:r>
                              <m:rPr>
                                <m:sty m:val="p"/>
                              </m:rPr>
                              <a:rPr lang="en-US" sz="2800" b="0" i="0" smtClean="0">
                                <a:solidFill>
                                  <a:srgbClr val="000000"/>
                                </a:solidFill>
                                <a:latin typeface="Cambria Math" panose="02040503050406030204" pitchFamily="18" charset="0"/>
                              </a:rPr>
                              <m:t>P</m:t>
                            </m:r>
                          </m:e>
                          <m:sub>
                            <m:r>
                              <m:rPr>
                                <m:sty m:val="p"/>
                              </m:rPr>
                              <a:rPr lang="en-US" sz="2800" b="0" i="0" smtClean="0">
                                <a:solidFill>
                                  <a:srgbClr val="000000"/>
                                </a:solidFill>
                                <a:latin typeface="Cambria Math" panose="02040503050406030204" pitchFamily="18" charset="0"/>
                              </a:rPr>
                              <m:t>m</m:t>
                            </m:r>
                          </m:sub>
                        </m:sSub>
                        <m:r>
                          <a:rPr lang="en-US" sz="2800" b="0" i="0" smtClean="0">
                            <a:solidFill>
                              <a:srgbClr val="000000"/>
                            </a:solidFill>
                            <a:latin typeface="Cambria Math" panose="02040503050406030204" pitchFamily="18" charset="0"/>
                          </a:rPr>
                          <m:t> </m:t>
                        </m:r>
                        <m:r>
                          <m:rPr>
                            <m:sty m:val="p"/>
                          </m:rPr>
                          <a:rPr lang="en-US" sz="2800" b="0" i="0" smtClean="0">
                            <a:solidFill>
                              <a:srgbClr val="000000"/>
                            </a:solidFill>
                            <a:latin typeface="Cambria Math" panose="02040503050406030204" pitchFamily="18" charset="0"/>
                          </a:rPr>
                          <m:t>X</m:t>
                        </m:r>
                        <m:r>
                          <a:rPr lang="en-US" sz="2800" b="0" i="0" smtClean="0">
                            <a:solidFill>
                              <a:srgbClr val="000000"/>
                            </a:solidFill>
                            <a:latin typeface="Cambria Math" panose="02040503050406030204" pitchFamily="18" charset="0"/>
                          </a:rPr>
                          <m:t> </m:t>
                        </m:r>
                        <m:r>
                          <m:rPr>
                            <m:sty m:val="p"/>
                          </m:rPr>
                          <a:rPr lang="en-US" sz="2800" b="0" i="0" smtClean="0">
                            <a:solidFill>
                              <a:srgbClr val="000000"/>
                            </a:solidFill>
                            <a:latin typeface="Cambria Math" panose="02040503050406030204" pitchFamily="18" charset="0"/>
                          </a:rPr>
                          <m:t>A</m:t>
                        </m:r>
                        <m:r>
                          <a:rPr lang="en-US" sz="2800" b="0" i="0" smtClean="0">
                            <a:solidFill>
                              <a:srgbClr val="000000"/>
                            </a:solidFill>
                            <a:latin typeface="Cambria Math" panose="02040503050406030204" pitchFamily="18" charset="0"/>
                          </a:rPr>
                          <m:t> </m:t>
                        </m:r>
                        <m:r>
                          <m:rPr>
                            <m:sty m:val="p"/>
                          </m:rPr>
                          <a:rPr lang="en-US" sz="2800" b="0" i="0" smtClean="0">
                            <a:solidFill>
                              <a:srgbClr val="000000"/>
                            </a:solidFill>
                            <a:latin typeface="Cambria Math" panose="02040503050406030204" pitchFamily="18" charset="0"/>
                          </a:rPr>
                          <m:t>X</m:t>
                        </m:r>
                        <m:r>
                          <a:rPr lang="en-US" sz="2800" b="0" i="0" smtClean="0">
                            <a:solidFill>
                              <a:srgbClr val="000000"/>
                            </a:solidFill>
                            <a:latin typeface="Cambria Math" panose="02040503050406030204" pitchFamily="18" charset="0"/>
                          </a:rPr>
                          <m:t> </m:t>
                        </m:r>
                        <m:r>
                          <m:rPr>
                            <m:sty m:val="p"/>
                          </m:rPr>
                          <a:rPr lang="en-US" sz="2800" b="0" i="0" smtClean="0">
                            <a:solidFill>
                              <a:srgbClr val="000000"/>
                            </a:solidFill>
                            <a:latin typeface="Cambria Math" panose="02040503050406030204" pitchFamily="18" charset="0"/>
                          </a:rPr>
                          <m:t>L</m:t>
                        </m:r>
                        <m:r>
                          <a:rPr lang="en-US" sz="2800" b="0" i="0" smtClean="0">
                            <a:solidFill>
                              <a:srgbClr val="000000"/>
                            </a:solidFill>
                            <a:latin typeface="Cambria Math" panose="02040503050406030204" pitchFamily="18" charset="0"/>
                          </a:rPr>
                          <m:t> </m:t>
                        </m:r>
                        <m:r>
                          <m:rPr>
                            <m:sty m:val="p"/>
                          </m:rPr>
                          <a:rPr lang="en-US" sz="2800" b="0" i="0" smtClean="0">
                            <a:solidFill>
                              <a:srgbClr val="000000"/>
                            </a:solidFill>
                            <a:latin typeface="Cambria Math" panose="02040503050406030204" pitchFamily="18" charset="0"/>
                          </a:rPr>
                          <m:t>X</m:t>
                        </m:r>
                        <m:r>
                          <a:rPr lang="en-US" sz="2800" b="0" i="0" smtClean="0">
                            <a:solidFill>
                              <a:srgbClr val="000000"/>
                            </a:solidFill>
                            <a:latin typeface="Cambria Math" panose="02040503050406030204" pitchFamily="18" charset="0"/>
                          </a:rPr>
                          <m:t> </m:t>
                        </m:r>
                        <m:r>
                          <m:rPr>
                            <m:sty m:val="p"/>
                          </m:rPr>
                          <a:rPr lang="en-US" sz="2800" b="0" i="0" smtClean="0">
                            <a:solidFill>
                              <a:srgbClr val="000000"/>
                            </a:solidFill>
                            <a:latin typeface="Cambria Math" panose="02040503050406030204" pitchFamily="18" charset="0"/>
                          </a:rPr>
                          <m:t>N</m:t>
                        </m:r>
                        <m:r>
                          <a:rPr lang="en-US" sz="2800" b="0" i="0" smtClean="0">
                            <a:solidFill>
                              <a:srgbClr val="000000"/>
                            </a:solidFill>
                            <a:latin typeface="Cambria Math" panose="02040503050406030204" pitchFamily="18" charset="0"/>
                          </a:rPr>
                          <m:t> </m:t>
                        </m:r>
                      </m:num>
                      <m:den>
                        <m:r>
                          <a:rPr lang="en-US" sz="2800" b="0" i="0" smtClean="0">
                            <a:solidFill>
                              <a:srgbClr val="000000"/>
                            </a:solidFill>
                            <a:latin typeface="Cambria Math" panose="02040503050406030204" pitchFamily="18" charset="0"/>
                          </a:rPr>
                          <m:t>60 </m:t>
                        </m:r>
                        <m:r>
                          <m:rPr>
                            <m:sty m:val="p"/>
                          </m:rPr>
                          <a:rPr lang="en-US" sz="2800" b="0" i="0" smtClean="0">
                            <a:solidFill>
                              <a:srgbClr val="000000"/>
                            </a:solidFill>
                            <a:latin typeface="Cambria Math" panose="02040503050406030204" pitchFamily="18" charset="0"/>
                          </a:rPr>
                          <m:t>X</m:t>
                        </m:r>
                        <m:r>
                          <a:rPr lang="en-US" sz="2800" b="0" i="0" smtClean="0">
                            <a:solidFill>
                              <a:srgbClr val="000000"/>
                            </a:solidFill>
                            <a:latin typeface="Cambria Math" panose="02040503050406030204" pitchFamily="18" charset="0"/>
                          </a:rPr>
                          <m:t> 2</m:t>
                        </m:r>
                      </m:den>
                    </m:f>
                  </m:oMath>
                </a14:m>
                <a:endParaRPr lang="en-US" sz="2800" dirty="0">
                  <a:solidFill>
                    <a:srgbClr val="000000"/>
                  </a:solidFill>
                </a:endParaRPr>
              </a:p>
              <a:p>
                <a:pPr lvl="0"/>
                <a:endParaRPr lang="en-US" sz="2800" dirty="0">
                  <a:solidFill>
                    <a:srgbClr val="000000"/>
                  </a:solidFill>
                </a:endParaRPr>
              </a:p>
              <a:p>
                <a:pPr lvl="0"/>
                <a:r>
                  <a:rPr lang="en-US" sz="2800" dirty="0">
                    <a:solidFill>
                      <a:srgbClr val="000000"/>
                    </a:solidFill>
                  </a:rPr>
                  <a:t>    = </a:t>
                </a:r>
                <a14:m>
                  <m:oMath xmlns:m="http://schemas.openxmlformats.org/officeDocument/2006/math">
                    <m:f>
                      <m:fPr>
                        <m:ctrlPr>
                          <a:rPr lang="en-US" sz="2800" i="1" smtClean="0">
                            <a:solidFill>
                              <a:srgbClr val="000000"/>
                            </a:solidFill>
                            <a:latin typeface="Cambria Math" panose="02040503050406030204" pitchFamily="18" charset="0"/>
                          </a:rPr>
                        </m:ctrlPr>
                      </m:fPr>
                      <m:num>
                        <m:r>
                          <a:rPr lang="en-US" sz="2800" b="0" i="0" smtClean="0">
                            <a:solidFill>
                              <a:srgbClr val="000000"/>
                            </a:solidFill>
                            <a:latin typeface="Cambria Math" panose="02040503050406030204" pitchFamily="18" charset="0"/>
                          </a:rPr>
                          <m:t>2.6 </m:t>
                        </m:r>
                        <m:r>
                          <m:rPr>
                            <m:sty m:val="p"/>
                          </m:rPr>
                          <a:rPr lang="en-US" sz="2800" b="0" i="0" smtClean="0">
                            <a:solidFill>
                              <a:srgbClr val="000000"/>
                            </a:solidFill>
                            <a:latin typeface="Cambria Math" panose="02040503050406030204" pitchFamily="18" charset="0"/>
                          </a:rPr>
                          <m:t>x</m:t>
                        </m:r>
                        <m:r>
                          <a:rPr lang="en-US" sz="2800" b="0" i="0" smtClean="0">
                            <a:solidFill>
                              <a:srgbClr val="000000"/>
                            </a:solidFill>
                            <a:latin typeface="Cambria Math" panose="02040503050406030204" pitchFamily="18" charset="0"/>
                          </a:rPr>
                          <m:t> 100 </m:t>
                        </m:r>
                        <m:r>
                          <m:rPr>
                            <m:sty m:val="p"/>
                          </m:rPr>
                          <a:rPr lang="en-US" sz="2800">
                            <a:solidFill>
                              <a:srgbClr val="000000"/>
                            </a:solidFill>
                            <a:latin typeface="Cambria Math" panose="02040503050406030204" pitchFamily="18" charset="0"/>
                          </a:rPr>
                          <m:t>X</m:t>
                        </m:r>
                        <m:r>
                          <a:rPr lang="en-US" sz="2800">
                            <a:solidFill>
                              <a:srgbClr val="000000"/>
                            </a:solidFill>
                            <a:latin typeface="Cambria Math" panose="02040503050406030204" pitchFamily="18" charset="0"/>
                          </a:rPr>
                          <m:t> </m:t>
                        </m:r>
                        <m:f>
                          <m:fPr>
                            <m:ctrlPr>
                              <a:rPr lang="en-US" sz="2800" i="1" smtClean="0">
                                <a:solidFill>
                                  <a:srgbClr val="000000"/>
                                </a:solidFill>
                                <a:latin typeface="Cambria Math" panose="02040503050406030204" pitchFamily="18" charset="0"/>
                              </a:rPr>
                            </m:ctrlPr>
                          </m:fPr>
                          <m:num>
                            <m:r>
                              <a:rPr lang="en-US" sz="2800" i="1" smtClean="0">
                                <a:solidFill>
                                  <a:srgbClr val="000000"/>
                                </a:solidFill>
                                <a:latin typeface="Cambria Math" panose="02040503050406030204" pitchFamily="18" charset="0"/>
                                <a:ea typeface="Cambria Math" panose="02040503050406030204" pitchFamily="18" charset="0"/>
                              </a:rPr>
                              <m:t>𝜋</m:t>
                            </m:r>
                          </m:num>
                          <m:den>
                            <m:r>
                              <a:rPr lang="en-US" sz="2800" b="0" i="1" smtClean="0">
                                <a:solidFill>
                                  <a:srgbClr val="000000"/>
                                </a:solidFill>
                                <a:latin typeface="Cambria Math" panose="02040503050406030204" pitchFamily="18" charset="0"/>
                              </a:rPr>
                              <m:t>4</m:t>
                            </m:r>
                          </m:den>
                        </m:f>
                        <m:r>
                          <a:rPr lang="en-US" sz="2800">
                            <a:solidFill>
                              <a:srgbClr val="000000"/>
                            </a:solidFill>
                            <a:latin typeface="Cambria Math" panose="02040503050406030204" pitchFamily="18" charset="0"/>
                          </a:rPr>
                          <m:t> </m:t>
                        </m:r>
                        <m:r>
                          <m:rPr>
                            <m:sty m:val="p"/>
                          </m:rPr>
                          <a:rPr lang="en-US" sz="2800">
                            <a:solidFill>
                              <a:srgbClr val="000000"/>
                            </a:solidFill>
                            <a:latin typeface="Cambria Math" panose="02040503050406030204" pitchFamily="18" charset="0"/>
                          </a:rPr>
                          <m:t>X</m:t>
                        </m:r>
                        <m:r>
                          <a:rPr lang="en-US" sz="2800">
                            <a:solidFill>
                              <a:srgbClr val="000000"/>
                            </a:solidFill>
                            <a:latin typeface="Cambria Math" panose="02040503050406030204" pitchFamily="18" charset="0"/>
                          </a:rPr>
                          <m:t> </m:t>
                        </m:r>
                        <m:sSup>
                          <m:sSupPr>
                            <m:ctrlPr>
                              <a:rPr lang="en-US" sz="2800" i="1" smtClean="0">
                                <a:solidFill>
                                  <a:srgbClr val="000000"/>
                                </a:solidFill>
                                <a:latin typeface="Cambria Math" panose="02040503050406030204" pitchFamily="18" charset="0"/>
                              </a:rPr>
                            </m:ctrlPr>
                          </m:sSupPr>
                          <m:e>
                            <m:r>
                              <a:rPr lang="en-US" sz="2800" b="0" i="1" smtClean="0">
                                <a:solidFill>
                                  <a:srgbClr val="000000"/>
                                </a:solidFill>
                                <a:latin typeface="Cambria Math" panose="02040503050406030204" pitchFamily="18" charset="0"/>
                              </a:rPr>
                              <m:t>0.1</m:t>
                            </m:r>
                          </m:e>
                          <m:sup>
                            <m:r>
                              <a:rPr lang="en-US" sz="2800" b="0" i="1" smtClean="0">
                                <a:solidFill>
                                  <a:srgbClr val="000000"/>
                                </a:solidFill>
                                <a:latin typeface="Cambria Math" panose="02040503050406030204" pitchFamily="18" charset="0"/>
                              </a:rPr>
                              <m:t>2</m:t>
                            </m:r>
                          </m:sup>
                        </m:sSup>
                        <m:r>
                          <a:rPr lang="en-US" sz="2800">
                            <a:solidFill>
                              <a:srgbClr val="000000"/>
                            </a:solidFill>
                            <a:latin typeface="Cambria Math" panose="02040503050406030204" pitchFamily="18" charset="0"/>
                          </a:rPr>
                          <m:t> </m:t>
                        </m:r>
                        <m:r>
                          <m:rPr>
                            <m:sty m:val="p"/>
                          </m:rPr>
                          <a:rPr lang="en-US" sz="2800">
                            <a:solidFill>
                              <a:srgbClr val="000000"/>
                            </a:solidFill>
                            <a:latin typeface="Cambria Math" panose="02040503050406030204" pitchFamily="18" charset="0"/>
                          </a:rPr>
                          <m:t>X</m:t>
                        </m:r>
                        <m:r>
                          <a:rPr lang="en-US" sz="2800">
                            <a:solidFill>
                              <a:srgbClr val="000000"/>
                            </a:solidFill>
                            <a:latin typeface="Cambria Math" panose="02040503050406030204" pitchFamily="18" charset="0"/>
                          </a:rPr>
                          <m:t> 2000 </m:t>
                        </m:r>
                      </m:num>
                      <m:den>
                        <m:r>
                          <a:rPr lang="en-US" sz="2800">
                            <a:solidFill>
                              <a:srgbClr val="000000"/>
                            </a:solidFill>
                            <a:latin typeface="Cambria Math" panose="02040503050406030204" pitchFamily="18" charset="0"/>
                          </a:rPr>
                          <m:t>60 </m:t>
                        </m:r>
                        <m:r>
                          <m:rPr>
                            <m:sty m:val="p"/>
                          </m:rPr>
                          <a:rPr lang="en-US" sz="2800">
                            <a:solidFill>
                              <a:srgbClr val="000000"/>
                            </a:solidFill>
                            <a:latin typeface="Cambria Math" panose="02040503050406030204" pitchFamily="18" charset="0"/>
                          </a:rPr>
                          <m:t>X</m:t>
                        </m:r>
                        <m:r>
                          <a:rPr lang="en-US" sz="2800">
                            <a:solidFill>
                              <a:srgbClr val="000000"/>
                            </a:solidFill>
                            <a:latin typeface="Cambria Math" panose="02040503050406030204" pitchFamily="18" charset="0"/>
                          </a:rPr>
                          <m:t> 2</m:t>
                        </m:r>
                      </m:den>
                    </m:f>
                  </m:oMath>
                </a14:m>
                <a:endParaRPr lang="en-US" sz="2800" dirty="0">
                  <a:solidFill>
                    <a:srgbClr val="000000"/>
                  </a:solidFill>
                </a:endParaRPr>
              </a:p>
              <a:p>
                <a:pPr lvl="0"/>
                <a:endParaRPr lang="en-US" sz="2800" dirty="0">
                  <a:solidFill>
                    <a:srgbClr val="000000"/>
                  </a:solidFill>
                </a:endParaRPr>
              </a:p>
              <a:p>
                <a:pPr lvl="0"/>
                <a:r>
                  <a:rPr lang="en-US" sz="2800" dirty="0">
                    <a:solidFill>
                      <a:srgbClr val="000000"/>
                    </a:solidFill>
                  </a:rPr>
                  <a:t>    = 4.25 Kw</a:t>
                </a:r>
              </a:p>
              <a:p>
                <a:pPr lvl="0"/>
                <a:endParaRPr lang="en-US" sz="2800" dirty="0">
                  <a:solidFill>
                    <a:srgbClr val="000000"/>
                  </a:solidFill>
                </a:endParaRPr>
              </a:p>
              <a:p>
                <a:pPr lvl="0"/>
                <a:r>
                  <a:rPr lang="en-US" sz="2800" dirty="0">
                    <a:solidFill>
                      <a:srgbClr val="000000"/>
                    </a:solidFill>
                  </a:rPr>
                  <a:t>BP = </a:t>
                </a:r>
                <a14:m>
                  <m:oMath xmlns:m="http://schemas.openxmlformats.org/officeDocument/2006/math">
                    <m:f>
                      <m:fPr>
                        <m:ctrlPr>
                          <a:rPr lang="en-US" sz="2800" i="1" smtClean="0">
                            <a:solidFill>
                              <a:srgbClr val="000000"/>
                            </a:solidFill>
                            <a:latin typeface="Cambria Math" panose="02040503050406030204" pitchFamily="18" charset="0"/>
                          </a:rPr>
                        </m:ctrlPr>
                      </m:fPr>
                      <m:num>
                        <m:r>
                          <a:rPr lang="en-US" sz="2800" b="0" i="0" smtClean="0">
                            <a:solidFill>
                              <a:srgbClr val="000000"/>
                            </a:solidFill>
                            <a:latin typeface="Cambria Math" panose="02040503050406030204" pitchFamily="18" charset="0"/>
                          </a:rPr>
                          <m:t>2 </m:t>
                        </m:r>
                        <m:r>
                          <m:rPr>
                            <m:sty m:val="p"/>
                          </m:rPr>
                          <a:rPr lang="en-US" sz="2800" b="0" i="0" smtClean="0">
                            <a:solidFill>
                              <a:srgbClr val="000000"/>
                            </a:solidFill>
                            <a:latin typeface="Cambria Math" panose="02040503050406030204" pitchFamily="18" charset="0"/>
                          </a:rPr>
                          <m:t>X</m:t>
                        </m:r>
                        <m:r>
                          <a:rPr lang="en-US" sz="2800" b="0" i="0" smtClean="0">
                            <a:solidFill>
                              <a:srgbClr val="000000"/>
                            </a:solidFill>
                            <a:latin typeface="Cambria Math" panose="02040503050406030204" pitchFamily="18" charset="0"/>
                          </a:rPr>
                          <m:t> </m:t>
                        </m:r>
                        <m:r>
                          <m:rPr>
                            <m:sty m:val="p"/>
                          </m:rPr>
                          <a:rPr lang="en-US" sz="2800" b="0" i="0" smtClean="0">
                            <a:solidFill>
                              <a:srgbClr val="000000"/>
                            </a:solidFill>
                            <a:latin typeface="Cambria Math" panose="02040503050406030204" pitchFamily="18" charset="0"/>
                            <a:ea typeface="Cambria Math" panose="02040503050406030204" pitchFamily="18" charset="0"/>
                          </a:rPr>
                          <m:t>π</m:t>
                        </m:r>
                        <m:r>
                          <a:rPr lang="en-US" sz="2800" b="0" i="0" smtClean="0">
                            <a:solidFill>
                              <a:srgbClr val="000000"/>
                            </a:solidFill>
                            <a:latin typeface="Cambria Math" panose="02040503050406030204" pitchFamily="18" charset="0"/>
                            <a:ea typeface="Cambria Math" panose="02040503050406030204" pitchFamily="18" charset="0"/>
                          </a:rPr>
                          <m:t> </m:t>
                        </m:r>
                        <m:r>
                          <m:rPr>
                            <m:sty m:val="p"/>
                          </m:rPr>
                          <a:rPr lang="en-US" sz="2800" b="0" i="0" smtClean="0">
                            <a:solidFill>
                              <a:srgbClr val="000000"/>
                            </a:solidFill>
                            <a:latin typeface="Cambria Math" panose="02040503050406030204" pitchFamily="18" charset="0"/>
                            <a:ea typeface="Cambria Math" panose="02040503050406030204" pitchFamily="18" charset="0"/>
                          </a:rPr>
                          <m:t>X</m:t>
                        </m:r>
                        <m:r>
                          <a:rPr lang="en-US" sz="2800" b="0" i="0" smtClean="0">
                            <a:solidFill>
                              <a:srgbClr val="000000"/>
                            </a:solidFill>
                            <a:latin typeface="Cambria Math" panose="02040503050406030204" pitchFamily="18" charset="0"/>
                            <a:ea typeface="Cambria Math" panose="02040503050406030204" pitchFamily="18" charset="0"/>
                          </a:rPr>
                          <m:t> </m:t>
                        </m:r>
                        <m:r>
                          <m:rPr>
                            <m:sty m:val="p"/>
                          </m:rPr>
                          <a:rPr lang="en-US" sz="2800" b="0" i="0" smtClean="0">
                            <a:solidFill>
                              <a:srgbClr val="000000"/>
                            </a:solidFill>
                            <a:latin typeface="Cambria Math" panose="02040503050406030204" pitchFamily="18" charset="0"/>
                            <a:ea typeface="Cambria Math" panose="02040503050406030204" pitchFamily="18" charset="0"/>
                          </a:rPr>
                          <m:t>N</m:t>
                        </m:r>
                        <m:r>
                          <a:rPr lang="en-US" sz="2800" b="0" i="0" smtClean="0">
                            <a:solidFill>
                              <a:srgbClr val="000000"/>
                            </a:solidFill>
                            <a:latin typeface="Cambria Math" panose="02040503050406030204" pitchFamily="18" charset="0"/>
                            <a:ea typeface="Cambria Math" panose="02040503050406030204" pitchFamily="18" charset="0"/>
                          </a:rPr>
                          <m:t> </m:t>
                        </m:r>
                        <m:r>
                          <m:rPr>
                            <m:sty m:val="p"/>
                          </m:rPr>
                          <a:rPr lang="en-US" sz="2800" b="0" i="0" smtClean="0">
                            <a:solidFill>
                              <a:srgbClr val="000000"/>
                            </a:solidFill>
                            <a:latin typeface="Cambria Math" panose="02040503050406030204" pitchFamily="18" charset="0"/>
                            <a:ea typeface="Cambria Math" panose="02040503050406030204" pitchFamily="18" charset="0"/>
                          </a:rPr>
                          <m:t>X</m:t>
                        </m:r>
                        <m:r>
                          <a:rPr lang="en-US" sz="2800" b="0" i="0" smtClean="0">
                            <a:solidFill>
                              <a:srgbClr val="000000"/>
                            </a:solidFill>
                            <a:latin typeface="Cambria Math" panose="02040503050406030204" pitchFamily="18" charset="0"/>
                            <a:ea typeface="Cambria Math" panose="02040503050406030204" pitchFamily="18" charset="0"/>
                          </a:rPr>
                          <m:t> </m:t>
                        </m:r>
                        <m:r>
                          <m:rPr>
                            <m:sty m:val="p"/>
                          </m:rPr>
                          <a:rPr lang="en-US" sz="2800" b="0" i="0" smtClean="0">
                            <a:solidFill>
                              <a:srgbClr val="000000"/>
                            </a:solidFill>
                            <a:latin typeface="Cambria Math" panose="02040503050406030204" pitchFamily="18" charset="0"/>
                            <a:ea typeface="Cambria Math" panose="02040503050406030204" pitchFamily="18" charset="0"/>
                          </a:rPr>
                          <m:t>T</m:t>
                        </m:r>
                      </m:num>
                      <m:den>
                        <m:r>
                          <a:rPr lang="en-US" sz="2800" b="0" i="0" smtClean="0">
                            <a:solidFill>
                              <a:srgbClr val="000000"/>
                            </a:solidFill>
                            <a:latin typeface="Cambria Math" panose="02040503050406030204" pitchFamily="18" charset="0"/>
                          </a:rPr>
                          <m:t>60</m:t>
                        </m:r>
                      </m:den>
                    </m:f>
                  </m:oMath>
                </a14:m>
                <a:endParaRPr lang="en-US" sz="2800" dirty="0">
                  <a:solidFill>
                    <a:srgbClr val="000000"/>
                  </a:solidFill>
                </a:endParaRPr>
              </a:p>
              <a:p>
                <a:pPr lvl="0"/>
                <a:endParaRPr lang="en-US" sz="2800" dirty="0">
                  <a:solidFill>
                    <a:srgbClr val="000000"/>
                  </a:solidFill>
                </a:endParaRPr>
              </a:p>
              <a:p>
                <a:pPr lvl="0"/>
                <a:r>
                  <a:rPr lang="en-US" sz="2800" dirty="0">
                    <a:solidFill>
                      <a:srgbClr val="000000"/>
                    </a:solidFill>
                  </a:rPr>
                  <a:t>      = </a:t>
                </a:r>
                <a14:m>
                  <m:oMath xmlns:m="http://schemas.openxmlformats.org/officeDocument/2006/math">
                    <m:f>
                      <m:fPr>
                        <m:ctrlPr>
                          <a:rPr lang="en-US" sz="2800" i="1" smtClean="0">
                            <a:solidFill>
                              <a:srgbClr val="000000"/>
                            </a:solidFill>
                            <a:latin typeface="Cambria Math" panose="02040503050406030204" pitchFamily="18" charset="0"/>
                          </a:rPr>
                        </m:ctrlPr>
                      </m:fPr>
                      <m:num>
                        <m:r>
                          <a:rPr lang="en-US" sz="2800">
                            <a:solidFill>
                              <a:srgbClr val="000000"/>
                            </a:solidFill>
                            <a:latin typeface="Cambria Math" panose="02040503050406030204" pitchFamily="18" charset="0"/>
                          </a:rPr>
                          <m:t>2 </m:t>
                        </m:r>
                        <m:r>
                          <m:rPr>
                            <m:sty m:val="p"/>
                          </m:rPr>
                          <a:rPr lang="en-US" sz="2800">
                            <a:solidFill>
                              <a:srgbClr val="000000"/>
                            </a:solidFill>
                            <a:latin typeface="Cambria Math" panose="02040503050406030204" pitchFamily="18" charset="0"/>
                          </a:rPr>
                          <m:t>X</m:t>
                        </m:r>
                        <m:r>
                          <a:rPr lang="en-US" sz="2800">
                            <a:solidFill>
                              <a:srgbClr val="000000"/>
                            </a:solidFill>
                            <a:latin typeface="Cambria Math" panose="02040503050406030204" pitchFamily="18" charset="0"/>
                          </a:rPr>
                          <m:t> </m:t>
                        </m:r>
                        <m:r>
                          <m:rPr>
                            <m:sty m:val="p"/>
                          </m:rPr>
                          <a:rPr lang="en-US" sz="2800">
                            <a:solidFill>
                              <a:srgbClr val="000000"/>
                            </a:solidFill>
                            <a:latin typeface="Cambria Math" panose="02040503050406030204" pitchFamily="18" charset="0"/>
                            <a:ea typeface="Cambria Math" panose="02040503050406030204" pitchFamily="18" charset="0"/>
                          </a:rPr>
                          <m:t>π</m:t>
                        </m:r>
                        <m:r>
                          <a:rPr lang="en-US" sz="2800">
                            <a:solidFill>
                              <a:srgbClr val="000000"/>
                            </a:solidFill>
                            <a:latin typeface="Cambria Math" panose="02040503050406030204" pitchFamily="18" charset="0"/>
                            <a:ea typeface="Cambria Math" panose="02040503050406030204" pitchFamily="18" charset="0"/>
                          </a:rPr>
                          <m:t> </m:t>
                        </m:r>
                        <m:r>
                          <m:rPr>
                            <m:sty m:val="p"/>
                          </m:rPr>
                          <a:rPr lang="en-US" sz="2800">
                            <a:solidFill>
                              <a:srgbClr val="000000"/>
                            </a:solidFill>
                            <a:latin typeface="Cambria Math" panose="02040503050406030204" pitchFamily="18" charset="0"/>
                            <a:ea typeface="Cambria Math" panose="02040503050406030204" pitchFamily="18" charset="0"/>
                          </a:rPr>
                          <m:t>X</m:t>
                        </m:r>
                        <m:r>
                          <a:rPr lang="en-US" sz="2800">
                            <a:solidFill>
                              <a:srgbClr val="000000"/>
                            </a:solidFill>
                            <a:latin typeface="Cambria Math" panose="02040503050406030204" pitchFamily="18" charset="0"/>
                            <a:ea typeface="Cambria Math" panose="02040503050406030204" pitchFamily="18" charset="0"/>
                          </a:rPr>
                          <m:t> </m:t>
                        </m:r>
                        <m:r>
                          <m:rPr>
                            <m:sty m:val="p"/>
                          </m:rPr>
                          <a:rPr lang="en-US" sz="2800">
                            <a:solidFill>
                              <a:srgbClr val="000000"/>
                            </a:solidFill>
                            <a:latin typeface="Cambria Math" panose="02040503050406030204" pitchFamily="18" charset="0"/>
                            <a:ea typeface="Cambria Math" panose="02040503050406030204" pitchFamily="18" charset="0"/>
                          </a:rPr>
                          <m:t>N</m:t>
                        </m:r>
                        <m:r>
                          <a:rPr lang="en-US" sz="2800">
                            <a:solidFill>
                              <a:srgbClr val="000000"/>
                            </a:solidFill>
                            <a:latin typeface="Cambria Math" panose="02040503050406030204" pitchFamily="18" charset="0"/>
                            <a:ea typeface="Cambria Math" panose="02040503050406030204" pitchFamily="18" charset="0"/>
                          </a:rPr>
                          <m:t> </m:t>
                        </m:r>
                        <m:r>
                          <m:rPr>
                            <m:sty m:val="p"/>
                          </m:rPr>
                          <a:rPr lang="en-US" sz="2800">
                            <a:solidFill>
                              <a:srgbClr val="000000"/>
                            </a:solidFill>
                            <a:latin typeface="Cambria Math" panose="02040503050406030204" pitchFamily="18" charset="0"/>
                            <a:ea typeface="Cambria Math" panose="02040503050406030204" pitchFamily="18" charset="0"/>
                          </a:rPr>
                          <m:t>X</m:t>
                        </m:r>
                        <m:r>
                          <a:rPr lang="en-US" sz="2800">
                            <a:solidFill>
                              <a:srgbClr val="000000"/>
                            </a:solidFill>
                            <a:latin typeface="Cambria Math" panose="02040503050406030204" pitchFamily="18" charset="0"/>
                            <a:ea typeface="Cambria Math" panose="02040503050406030204" pitchFamily="18" charset="0"/>
                          </a:rPr>
                          <m:t> </m:t>
                        </m:r>
                        <m:d>
                          <m:dPr>
                            <m:ctrlPr>
                              <a:rPr lang="en-US" sz="2800" b="0" i="1" smtClean="0">
                                <a:solidFill>
                                  <a:srgbClr val="000000"/>
                                </a:solidFill>
                                <a:latin typeface="Cambria Math" panose="02040503050406030204" pitchFamily="18" charset="0"/>
                                <a:ea typeface="Cambria Math" panose="02040503050406030204" pitchFamily="18" charset="0"/>
                              </a:rPr>
                            </m:ctrlPr>
                          </m:dPr>
                          <m:e>
                            <m:r>
                              <a:rPr lang="en-US" sz="2800" b="0" i="1" smtClean="0">
                                <a:solidFill>
                                  <a:srgbClr val="000000"/>
                                </a:solidFill>
                                <a:latin typeface="Cambria Math" panose="02040503050406030204" pitchFamily="18" charset="0"/>
                                <a:ea typeface="Cambria Math" panose="02040503050406030204" pitchFamily="18" charset="0"/>
                              </a:rPr>
                              <m:t>𝑊</m:t>
                            </m:r>
                            <m:r>
                              <a:rPr lang="en-US" sz="2800" b="0" i="1" smtClean="0">
                                <a:solidFill>
                                  <a:srgbClr val="000000"/>
                                </a:solidFill>
                                <a:latin typeface="Cambria Math" panose="02040503050406030204" pitchFamily="18" charset="0"/>
                                <a:ea typeface="Cambria Math" panose="02040503050406030204" pitchFamily="18" charset="0"/>
                              </a:rPr>
                              <m:t> −</m:t>
                            </m:r>
                            <m:r>
                              <a:rPr lang="en-US" sz="2800" b="0" i="1" smtClean="0">
                                <a:solidFill>
                                  <a:srgbClr val="000000"/>
                                </a:solidFill>
                                <a:latin typeface="Cambria Math" panose="02040503050406030204" pitchFamily="18" charset="0"/>
                                <a:ea typeface="Cambria Math" panose="02040503050406030204" pitchFamily="18" charset="0"/>
                              </a:rPr>
                              <m:t>𝑆</m:t>
                            </m:r>
                          </m:e>
                        </m:d>
                        <m:r>
                          <a:rPr lang="en-US" sz="2800" b="0" i="1" smtClean="0">
                            <a:solidFill>
                              <a:srgbClr val="000000"/>
                            </a:solidFill>
                            <a:latin typeface="Cambria Math" panose="02040503050406030204" pitchFamily="18" charset="0"/>
                            <a:ea typeface="Cambria Math" panose="02040503050406030204" pitchFamily="18" charset="0"/>
                          </a:rPr>
                          <m:t> </m:t>
                        </m:r>
                        <m:r>
                          <a:rPr lang="en-US" sz="2800" b="0" i="1" smtClean="0">
                            <a:solidFill>
                              <a:srgbClr val="000000"/>
                            </a:solidFill>
                            <a:latin typeface="Cambria Math" panose="02040503050406030204" pitchFamily="18" charset="0"/>
                            <a:ea typeface="Cambria Math" panose="02040503050406030204" pitchFamily="18" charset="0"/>
                          </a:rPr>
                          <m:t>𝑋</m:t>
                        </m:r>
                        <m:r>
                          <a:rPr lang="en-US" sz="2800" b="0" i="1" smtClean="0">
                            <a:solidFill>
                              <a:srgbClr val="000000"/>
                            </a:solidFill>
                            <a:latin typeface="Cambria Math" panose="02040503050406030204" pitchFamily="18" charset="0"/>
                            <a:ea typeface="Cambria Math" panose="02040503050406030204" pitchFamily="18" charset="0"/>
                          </a:rPr>
                          <m:t> </m:t>
                        </m:r>
                        <m:sSub>
                          <m:sSubPr>
                            <m:ctrlPr>
                              <a:rPr lang="en-US" sz="2800" b="0" i="1" smtClean="0">
                                <a:solidFill>
                                  <a:srgbClr val="000000"/>
                                </a:solidFill>
                                <a:latin typeface="Cambria Math" panose="02040503050406030204" pitchFamily="18" charset="0"/>
                                <a:ea typeface="Cambria Math" panose="02040503050406030204" pitchFamily="18" charset="0"/>
                              </a:rPr>
                            </m:ctrlPr>
                          </m:sSubPr>
                          <m:e>
                            <m:r>
                              <a:rPr lang="en-US" sz="2800" b="0" i="1" smtClean="0">
                                <a:solidFill>
                                  <a:srgbClr val="000000"/>
                                </a:solidFill>
                                <a:latin typeface="Cambria Math" panose="02040503050406030204" pitchFamily="18" charset="0"/>
                                <a:ea typeface="Cambria Math" panose="02040503050406030204" pitchFamily="18" charset="0"/>
                              </a:rPr>
                              <m:t>𝑅</m:t>
                            </m:r>
                          </m:e>
                          <m:sub>
                            <m:r>
                              <a:rPr lang="en-US" sz="2800" b="0" i="1" smtClean="0">
                                <a:solidFill>
                                  <a:srgbClr val="000000"/>
                                </a:solidFill>
                                <a:latin typeface="Cambria Math" panose="02040503050406030204" pitchFamily="18" charset="0"/>
                                <a:ea typeface="Cambria Math" panose="02040503050406030204" pitchFamily="18" charset="0"/>
                              </a:rPr>
                              <m:t>𝑒𝑓𝑓</m:t>
                            </m:r>
                          </m:sub>
                        </m:sSub>
                        <m:r>
                          <a:rPr lang="en-US" sz="2800" b="0" i="1" smtClean="0">
                            <a:solidFill>
                              <a:srgbClr val="000000"/>
                            </a:solidFill>
                            <a:latin typeface="Cambria Math" panose="02040503050406030204" pitchFamily="18" charset="0"/>
                            <a:ea typeface="Cambria Math" panose="02040503050406030204" pitchFamily="18" charset="0"/>
                          </a:rPr>
                          <m:t> </m:t>
                        </m:r>
                      </m:num>
                      <m:den>
                        <m:r>
                          <a:rPr lang="en-US" sz="2800">
                            <a:solidFill>
                              <a:srgbClr val="000000"/>
                            </a:solidFill>
                            <a:latin typeface="Cambria Math" panose="02040503050406030204" pitchFamily="18" charset="0"/>
                          </a:rPr>
                          <m:t>60</m:t>
                        </m:r>
                      </m:den>
                    </m:f>
                  </m:oMath>
                </a14:m>
                <a:endParaRPr lang="en-US" sz="2800" dirty="0">
                  <a:solidFill>
                    <a:srgbClr val="000000"/>
                  </a:solidFill>
                </a:endParaRPr>
              </a:p>
              <a:p>
                <a:pPr lvl="0"/>
                <a:endParaRPr lang="en-US" sz="2800" dirty="0">
                  <a:solidFill>
                    <a:srgbClr val="000000"/>
                  </a:solidFill>
                </a:endParaRPr>
              </a:p>
              <a:p>
                <a:pPr lvl="0"/>
                <a:r>
                  <a:rPr lang="en-US" sz="2800" dirty="0">
                    <a:solidFill>
                      <a:srgbClr val="000000"/>
                    </a:solidFill>
                  </a:rPr>
                  <a:t>     = </a:t>
                </a:r>
                <a14:m>
                  <m:oMath xmlns:m="http://schemas.openxmlformats.org/officeDocument/2006/math">
                    <m:f>
                      <m:fPr>
                        <m:ctrlPr>
                          <a:rPr lang="en-US" sz="2800" i="1">
                            <a:solidFill>
                              <a:srgbClr val="000000"/>
                            </a:solidFill>
                            <a:latin typeface="Cambria Math" panose="02040503050406030204" pitchFamily="18" charset="0"/>
                          </a:rPr>
                        </m:ctrlPr>
                      </m:fPr>
                      <m:num>
                        <m:r>
                          <a:rPr lang="en-US" sz="2800">
                            <a:solidFill>
                              <a:srgbClr val="000000"/>
                            </a:solidFill>
                            <a:latin typeface="Cambria Math" panose="02040503050406030204" pitchFamily="18" charset="0"/>
                          </a:rPr>
                          <m:t>2 </m:t>
                        </m:r>
                        <m:r>
                          <m:rPr>
                            <m:sty m:val="p"/>
                          </m:rPr>
                          <a:rPr lang="en-US" sz="2800">
                            <a:solidFill>
                              <a:srgbClr val="000000"/>
                            </a:solidFill>
                            <a:latin typeface="Cambria Math" panose="02040503050406030204" pitchFamily="18" charset="0"/>
                          </a:rPr>
                          <m:t>X</m:t>
                        </m:r>
                        <m:r>
                          <a:rPr lang="en-US" sz="2800">
                            <a:solidFill>
                              <a:srgbClr val="000000"/>
                            </a:solidFill>
                            <a:latin typeface="Cambria Math" panose="02040503050406030204" pitchFamily="18" charset="0"/>
                          </a:rPr>
                          <m:t> 3.14 </m:t>
                        </m:r>
                        <m:r>
                          <m:rPr>
                            <m:sty m:val="p"/>
                          </m:rPr>
                          <a:rPr lang="en-US" sz="2800">
                            <a:solidFill>
                              <a:srgbClr val="000000"/>
                            </a:solidFill>
                            <a:latin typeface="Cambria Math" panose="02040503050406030204" pitchFamily="18" charset="0"/>
                            <a:ea typeface="Cambria Math" panose="02040503050406030204" pitchFamily="18" charset="0"/>
                          </a:rPr>
                          <m:t>X</m:t>
                        </m:r>
                        <m:r>
                          <a:rPr lang="en-US" sz="2800">
                            <a:solidFill>
                              <a:srgbClr val="000000"/>
                            </a:solidFill>
                            <a:latin typeface="Cambria Math" panose="02040503050406030204" pitchFamily="18" charset="0"/>
                            <a:ea typeface="Cambria Math" panose="02040503050406030204" pitchFamily="18" charset="0"/>
                          </a:rPr>
                          <m:t> 2000 </m:t>
                        </m:r>
                        <m:r>
                          <m:rPr>
                            <m:sty m:val="p"/>
                          </m:rPr>
                          <a:rPr lang="en-US" sz="2800">
                            <a:solidFill>
                              <a:srgbClr val="000000"/>
                            </a:solidFill>
                            <a:latin typeface="Cambria Math" panose="02040503050406030204" pitchFamily="18" charset="0"/>
                            <a:ea typeface="Cambria Math" panose="02040503050406030204" pitchFamily="18" charset="0"/>
                          </a:rPr>
                          <m:t>X</m:t>
                        </m:r>
                        <m:r>
                          <a:rPr lang="en-US" sz="2800">
                            <a:solidFill>
                              <a:srgbClr val="000000"/>
                            </a:solidFill>
                            <a:latin typeface="Cambria Math" panose="02040503050406030204" pitchFamily="18" charset="0"/>
                            <a:ea typeface="Cambria Math" panose="02040503050406030204" pitchFamily="18" charset="0"/>
                          </a:rPr>
                          <m:t> </m:t>
                        </m:r>
                        <m:d>
                          <m:dPr>
                            <m:ctrlPr>
                              <a:rPr lang="en-US" sz="2800" b="0" i="1" smtClean="0">
                                <a:solidFill>
                                  <a:srgbClr val="000000"/>
                                </a:solidFill>
                                <a:latin typeface="Cambria Math" panose="02040503050406030204" pitchFamily="18" charset="0"/>
                                <a:ea typeface="Cambria Math" panose="02040503050406030204" pitchFamily="18" charset="0"/>
                              </a:rPr>
                            </m:ctrlPr>
                          </m:dPr>
                          <m:e>
                            <m:r>
                              <a:rPr lang="en-US" sz="2800" b="0" i="1" smtClean="0">
                                <a:solidFill>
                                  <a:srgbClr val="000000"/>
                                </a:solidFill>
                                <a:latin typeface="Cambria Math" panose="02040503050406030204" pitchFamily="18" charset="0"/>
                                <a:ea typeface="Cambria Math" panose="02040503050406030204" pitchFamily="18" charset="0"/>
                              </a:rPr>
                              <m:t>60−19</m:t>
                            </m:r>
                          </m:e>
                        </m:d>
                        <m:r>
                          <a:rPr lang="en-US" sz="2800" b="0" i="1" smtClean="0">
                            <a:solidFill>
                              <a:srgbClr val="000000"/>
                            </a:solidFill>
                            <a:latin typeface="Cambria Math" panose="02040503050406030204" pitchFamily="18" charset="0"/>
                            <a:ea typeface="Cambria Math" panose="02040503050406030204" pitchFamily="18" charset="0"/>
                          </a:rPr>
                          <m:t> </m:t>
                        </m:r>
                        <m:r>
                          <a:rPr lang="en-US" sz="2800" b="0" i="1" smtClean="0">
                            <a:solidFill>
                              <a:srgbClr val="000000"/>
                            </a:solidFill>
                            <a:latin typeface="Cambria Math" panose="02040503050406030204" pitchFamily="18" charset="0"/>
                            <a:ea typeface="Cambria Math" panose="02040503050406030204" pitchFamily="18" charset="0"/>
                          </a:rPr>
                          <m:t>𝑋</m:t>
                        </m:r>
                        <m:r>
                          <a:rPr lang="en-US" sz="2800" b="0" i="1" smtClean="0">
                            <a:solidFill>
                              <a:srgbClr val="000000"/>
                            </a:solidFill>
                            <a:latin typeface="Cambria Math" panose="02040503050406030204" pitchFamily="18" charset="0"/>
                            <a:ea typeface="Cambria Math" panose="02040503050406030204" pitchFamily="18" charset="0"/>
                          </a:rPr>
                          <m:t> 0.4 </m:t>
                        </m:r>
                      </m:num>
                      <m:den>
                        <m:r>
                          <a:rPr lang="en-US" sz="2800">
                            <a:solidFill>
                              <a:srgbClr val="000000"/>
                            </a:solidFill>
                            <a:latin typeface="Cambria Math" panose="02040503050406030204" pitchFamily="18" charset="0"/>
                          </a:rPr>
                          <m:t>60</m:t>
                        </m:r>
                      </m:den>
                    </m:f>
                  </m:oMath>
                </a14:m>
                <a:endParaRPr lang="en-US" sz="2800" dirty="0">
                  <a:solidFill>
                    <a:srgbClr val="000000"/>
                  </a:solidFill>
                </a:endParaRPr>
              </a:p>
              <a:p>
                <a:pPr lvl="0"/>
                <a:r>
                  <a:rPr lang="en-US" sz="2800" dirty="0">
                    <a:solidFill>
                      <a:srgbClr val="000000"/>
                    </a:solidFill>
                  </a:rPr>
                  <a:t>     = 3.44 kW</a:t>
                </a:r>
              </a:p>
              <a:p>
                <a:pPr lvl="0"/>
                <a:endParaRPr lang="en-US" sz="2800" dirty="0">
                  <a:solidFill>
                    <a:srgbClr val="000000"/>
                  </a:solidFill>
                </a:endParaRPr>
              </a:p>
              <a:p>
                <a:pPr lvl="0"/>
                <a:endParaRPr lang="en-US" sz="2800" dirty="0">
                  <a:solidFill>
                    <a:srgbClr val="000000"/>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152400" y="19318"/>
                <a:ext cx="4841967" cy="7725192"/>
              </a:xfrm>
              <a:prstGeom prst="rect">
                <a:avLst/>
              </a:prstGeom>
              <a:blipFill rotWithShape="0">
                <a:blip r:embed="rId2"/>
                <a:stretch>
                  <a:fillRect l="-2519" t="-789"/>
                </a:stretch>
              </a:blipFill>
            </p:spPr>
            <p:txBody>
              <a:bodyPr/>
              <a:lstStyle/>
              <a:p>
                <a:r>
                  <a:rPr lang="en-US">
                    <a:noFill/>
                  </a:rPr>
                  <a:t> </a:t>
                </a:r>
              </a:p>
            </p:txBody>
          </p:sp>
        </mc:Fallback>
      </mc:AlternateContent>
    </p:spTree>
    <p:extLst>
      <p:ext uri="{BB962C8B-B14F-4D97-AF65-F5344CB8AC3E}">
        <p14:creationId xmlns:p14="http://schemas.microsoft.com/office/powerpoint/2010/main" val="366699455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228600" y="152400"/>
                <a:ext cx="4139338" cy="6896953"/>
              </a:xfrm>
              <a:prstGeom prst="rect">
                <a:avLst/>
              </a:prstGeom>
            </p:spPr>
            <p:txBody>
              <a:bodyPr wrap="none">
                <a:spAutoFit/>
              </a:bodyPr>
              <a:lstStyle/>
              <a:p>
                <a:pPr lvl="0"/>
                <a14:m>
                  <m:oMath xmlns:m="http://schemas.openxmlformats.org/officeDocument/2006/math">
                    <m:sSub>
                      <m:sSubPr>
                        <m:ctrlPr>
                          <a:rPr lang="en-US" sz="2800" i="1" smtClean="0">
                            <a:solidFill>
                              <a:srgbClr val="000000"/>
                            </a:solidFill>
                            <a:latin typeface="Cambria Math" panose="02040503050406030204" pitchFamily="18" charset="0"/>
                          </a:rPr>
                        </m:ctrlPr>
                      </m:sSubPr>
                      <m:e>
                        <m:r>
                          <a:rPr lang="en-US" sz="2800" i="1" smtClean="0">
                            <a:solidFill>
                              <a:srgbClr val="000000"/>
                            </a:solidFill>
                            <a:latin typeface="Cambria Math" panose="02040503050406030204" pitchFamily="18" charset="0"/>
                            <a:ea typeface="Cambria Math" panose="02040503050406030204" pitchFamily="18" charset="0"/>
                          </a:rPr>
                          <m:t>𝝶</m:t>
                        </m:r>
                      </m:e>
                      <m:sub>
                        <m:r>
                          <a:rPr lang="en-US" sz="2800" b="0" i="1" smtClean="0">
                            <a:solidFill>
                              <a:srgbClr val="000000"/>
                            </a:solidFill>
                            <a:latin typeface="Cambria Math" panose="02040503050406030204" pitchFamily="18" charset="0"/>
                          </a:rPr>
                          <m:t>𝑚</m:t>
                        </m:r>
                      </m:sub>
                    </m:sSub>
                  </m:oMath>
                </a14:m>
                <a:r>
                  <a:rPr lang="en-US" sz="2800" dirty="0">
                    <a:solidFill>
                      <a:srgbClr val="000000"/>
                    </a:solidFill>
                  </a:rPr>
                  <a:t> = </a:t>
                </a:r>
                <a14:m>
                  <m:oMath xmlns:m="http://schemas.openxmlformats.org/officeDocument/2006/math">
                    <m:f>
                      <m:fPr>
                        <m:ctrlPr>
                          <a:rPr lang="en-US" sz="2800" i="1" smtClean="0">
                            <a:solidFill>
                              <a:srgbClr val="000000"/>
                            </a:solidFill>
                            <a:latin typeface="Cambria Math" panose="02040503050406030204" pitchFamily="18" charset="0"/>
                          </a:rPr>
                        </m:ctrlPr>
                      </m:fPr>
                      <m:num>
                        <m:r>
                          <m:rPr>
                            <m:sty m:val="p"/>
                          </m:rPr>
                          <a:rPr lang="en-US" sz="2800" b="0" i="0" smtClean="0">
                            <a:solidFill>
                              <a:srgbClr val="000000"/>
                            </a:solidFill>
                            <a:latin typeface="Cambria Math" panose="02040503050406030204" pitchFamily="18" charset="0"/>
                          </a:rPr>
                          <m:t>BP</m:t>
                        </m:r>
                      </m:num>
                      <m:den>
                        <m:r>
                          <m:rPr>
                            <m:sty m:val="p"/>
                          </m:rPr>
                          <a:rPr lang="en-US" sz="2800" b="0" i="0" smtClean="0">
                            <a:solidFill>
                              <a:srgbClr val="000000"/>
                            </a:solidFill>
                            <a:latin typeface="Cambria Math" panose="02040503050406030204" pitchFamily="18" charset="0"/>
                          </a:rPr>
                          <m:t>IP</m:t>
                        </m:r>
                      </m:den>
                    </m:f>
                    <m:r>
                      <a:rPr lang="en-US" sz="2800" b="0" i="0" smtClean="0">
                        <a:solidFill>
                          <a:srgbClr val="000000"/>
                        </a:solidFill>
                        <a:latin typeface="Cambria Math" panose="02040503050406030204" pitchFamily="18" charset="0"/>
                      </a:rPr>
                      <m:t>=</m:t>
                    </m:r>
                    <m:f>
                      <m:fPr>
                        <m:ctrlPr>
                          <a:rPr lang="en-US" sz="2800" i="1">
                            <a:solidFill>
                              <a:srgbClr val="000000"/>
                            </a:solidFill>
                            <a:latin typeface="Cambria Math" panose="02040503050406030204" pitchFamily="18" charset="0"/>
                          </a:rPr>
                        </m:ctrlPr>
                      </m:fPr>
                      <m:num>
                        <m:r>
                          <a:rPr lang="en-US" sz="2800" b="0" i="0" smtClean="0">
                            <a:solidFill>
                              <a:srgbClr val="000000"/>
                            </a:solidFill>
                            <a:latin typeface="Cambria Math" panose="02040503050406030204" pitchFamily="18" charset="0"/>
                          </a:rPr>
                          <m:t>3.44</m:t>
                        </m:r>
                      </m:num>
                      <m:den>
                        <m:r>
                          <a:rPr lang="en-US" sz="2800" b="0" i="0" smtClean="0">
                            <a:solidFill>
                              <a:srgbClr val="000000"/>
                            </a:solidFill>
                            <a:latin typeface="Cambria Math" panose="02040503050406030204" pitchFamily="18" charset="0"/>
                          </a:rPr>
                          <m:t>4.25</m:t>
                        </m:r>
                      </m:den>
                    </m:f>
                    <m:r>
                      <a:rPr lang="en-US" sz="2800" b="0" i="1" smtClean="0">
                        <a:solidFill>
                          <a:srgbClr val="000000"/>
                        </a:solidFill>
                        <a:latin typeface="Cambria Math" panose="02040503050406030204" pitchFamily="18" charset="0"/>
                      </a:rPr>
                      <m:t>=80.94 %</m:t>
                    </m:r>
                  </m:oMath>
                </a14:m>
                <a:endParaRPr lang="en-US" sz="2800" b="0" dirty="0">
                  <a:solidFill>
                    <a:srgbClr val="000000"/>
                  </a:solidFill>
                </a:endParaRPr>
              </a:p>
              <a:p>
                <a:pPr lvl="0"/>
                <a:endParaRPr lang="en-US" sz="2800" b="0" dirty="0">
                  <a:solidFill>
                    <a:srgbClr val="000000"/>
                  </a:solidFill>
                </a:endParaRPr>
              </a:p>
              <a:p>
                <a:pPr lvl="0"/>
                <a14:m>
                  <m:oMath xmlns:m="http://schemas.openxmlformats.org/officeDocument/2006/math">
                    <m:sSub>
                      <m:sSubPr>
                        <m:ctrlPr>
                          <a:rPr lang="en-US" sz="2800" i="1">
                            <a:solidFill>
                              <a:srgbClr val="000000"/>
                            </a:solidFill>
                            <a:latin typeface="Cambria Math" panose="02040503050406030204" pitchFamily="18" charset="0"/>
                          </a:rPr>
                        </m:ctrlPr>
                      </m:sSubPr>
                      <m:e>
                        <m:r>
                          <a:rPr lang="en-US" sz="2800" i="1">
                            <a:solidFill>
                              <a:srgbClr val="000000"/>
                            </a:solidFill>
                            <a:latin typeface="Cambria Math" panose="02040503050406030204" pitchFamily="18" charset="0"/>
                            <a:ea typeface="Cambria Math" panose="02040503050406030204" pitchFamily="18" charset="0"/>
                          </a:rPr>
                          <m:t>𝝶</m:t>
                        </m:r>
                      </m:e>
                      <m:sub>
                        <m:r>
                          <a:rPr lang="en-US" sz="2800" b="0" i="1" smtClean="0">
                            <a:solidFill>
                              <a:srgbClr val="000000"/>
                            </a:solidFill>
                            <a:latin typeface="Cambria Math" panose="02040503050406030204" pitchFamily="18" charset="0"/>
                            <a:ea typeface="Cambria Math" panose="02040503050406030204" pitchFamily="18" charset="0"/>
                          </a:rPr>
                          <m:t>𝑏𝑡h</m:t>
                        </m:r>
                      </m:sub>
                    </m:sSub>
                  </m:oMath>
                </a14:m>
                <a:r>
                  <a:rPr lang="en-US" sz="2800" dirty="0">
                    <a:solidFill>
                      <a:srgbClr val="000000"/>
                    </a:solidFill>
                  </a:rPr>
                  <a:t> = </a:t>
                </a:r>
                <a14:m>
                  <m:oMath xmlns:m="http://schemas.openxmlformats.org/officeDocument/2006/math">
                    <m:f>
                      <m:fPr>
                        <m:ctrlPr>
                          <a:rPr lang="en-US" sz="2800" i="1" smtClean="0">
                            <a:solidFill>
                              <a:srgbClr val="000000"/>
                            </a:solidFill>
                            <a:latin typeface="Cambria Math" panose="02040503050406030204" pitchFamily="18" charset="0"/>
                          </a:rPr>
                        </m:ctrlPr>
                      </m:fPr>
                      <m:num>
                        <m:r>
                          <a:rPr lang="en-US" sz="2800" b="0" i="1" smtClean="0">
                            <a:solidFill>
                              <a:srgbClr val="000000"/>
                            </a:solidFill>
                            <a:latin typeface="Cambria Math" panose="02040503050406030204" pitchFamily="18" charset="0"/>
                          </a:rPr>
                          <m:t>𝐵𝑃</m:t>
                        </m:r>
                      </m:num>
                      <m:den>
                        <m:sSub>
                          <m:sSubPr>
                            <m:ctrlPr>
                              <a:rPr lang="en-US" sz="2800" i="1" smtClean="0">
                                <a:solidFill>
                                  <a:srgbClr val="000000"/>
                                </a:solidFill>
                                <a:latin typeface="Cambria Math" panose="02040503050406030204" pitchFamily="18" charset="0"/>
                              </a:rPr>
                            </m:ctrlPr>
                          </m:sSubPr>
                          <m:e>
                            <m:r>
                              <a:rPr lang="en-US" sz="2800" b="0" i="1" smtClean="0">
                                <a:solidFill>
                                  <a:srgbClr val="000000"/>
                                </a:solidFill>
                                <a:latin typeface="Cambria Math" panose="02040503050406030204" pitchFamily="18" charset="0"/>
                              </a:rPr>
                              <m:t>𝑚</m:t>
                            </m:r>
                          </m:e>
                          <m:sub>
                            <m:r>
                              <a:rPr lang="en-US" sz="2800" b="0" i="1" smtClean="0">
                                <a:solidFill>
                                  <a:srgbClr val="000000"/>
                                </a:solidFill>
                                <a:latin typeface="Cambria Math" panose="02040503050406030204" pitchFamily="18" charset="0"/>
                              </a:rPr>
                              <m:t>𝑓</m:t>
                            </m:r>
                          </m:sub>
                        </m:sSub>
                        <m:r>
                          <a:rPr lang="en-US" sz="2800" b="0" i="1" smtClean="0">
                            <a:solidFill>
                              <a:srgbClr val="000000"/>
                            </a:solidFill>
                            <a:latin typeface="Cambria Math" panose="02040503050406030204" pitchFamily="18" charset="0"/>
                          </a:rPr>
                          <m:t> </m:t>
                        </m:r>
                        <m:r>
                          <a:rPr lang="en-US" sz="2800" b="0" i="1" smtClean="0">
                            <a:solidFill>
                              <a:srgbClr val="000000"/>
                            </a:solidFill>
                            <a:latin typeface="Cambria Math" panose="02040503050406030204" pitchFamily="18" charset="0"/>
                          </a:rPr>
                          <m:t>𝑋</m:t>
                        </m:r>
                        <m:r>
                          <a:rPr lang="en-US" sz="2800" b="0" i="1" smtClean="0">
                            <a:solidFill>
                              <a:srgbClr val="000000"/>
                            </a:solidFill>
                            <a:latin typeface="Cambria Math" panose="02040503050406030204" pitchFamily="18" charset="0"/>
                          </a:rPr>
                          <m:t>  </m:t>
                        </m:r>
                        <m:r>
                          <a:rPr lang="en-US" sz="2800" b="0" i="1" smtClean="0">
                            <a:solidFill>
                              <a:srgbClr val="000000"/>
                            </a:solidFill>
                            <a:latin typeface="Cambria Math" panose="02040503050406030204" pitchFamily="18" charset="0"/>
                          </a:rPr>
                          <m:t>𝐶</m:t>
                        </m:r>
                        <m:r>
                          <a:rPr lang="en-US" sz="2800" b="0" i="1" smtClean="0">
                            <a:solidFill>
                              <a:srgbClr val="000000"/>
                            </a:solidFill>
                            <a:latin typeface="Cambria Math" panose="02040503050406030204" pitchFamily="18" charset="0"/>
                          </a:rPr>
                          <m:t> </m:t>
                        </m:r>
                        <m:r>
                          <a:rPr lang="en-US" sz="2800" b="0" i="1" smtClean="0">
                            <a:solidFill>
                              <a:srgbClr val="000000"/>
                            </a:solidFill>
                            <a:latin typeface="Cambria Math" panose="02040503050406030204" pitchFamily="18" charset="0"/>
                          </a:rPr>
                          <m:t>𝑉</m:t>
                        </m:r>
                      </m:den>
                    </m:f>
                  </m:oMath>
                </a14:m>
                <a:r>
                  <a:rPr lang="en-US" sz="2800" dirty="0">
                    <a:solidFill>
                      <a:srgbClr val="000000"/>
                    </a:solidFill>
                  </a:rPr>
                  <a:t> </a:t>
                </a:r>
              </a:p>
              <a:p>
                <a:pPr lvl="0"/>
                <a:endParaRPr lang="en-US" sz="2800" dirty="0">
                  <a:solidFill>
                    <a:srgbClr val="000000"/>
                  </a:solidFill>
                </a:endParaRPr>
              </a:p>
              <a:p>
                <a:pPr lvl="0"/>
                <a:r>
                  <a:rPr lang="en-US" sz="2800" dirty="0">
                    <a:solidFill>
                      <a:srgbClr val="000000"/>
                    </a:solidFill>
                  </a:rPr>
                  <a:t>        = </a:t>
                </a:r>
                <a14:m>
                  <m:oMath xmlns:m="http://schemas.openxmlformats.org/officeDocument/2006/math">
                    <m:f>
                      <m:fPr>
                        <m:ctrlPr>
                          <a:rPr lang="en-US" sz="2800" i="1" smtClean="0">
                            <a:solidFill>
                              <a:srgbClr val="000000"/>
                            </a:solidFill>
                            <a:latin typeface="Cambria Math" panose="02040503050406030204" pitchFamily="18" charset="0"/>
                          </a:rPr>
                        </m:ctrlPr>
                      </m:fPr>
                      <m:num>
                        <m:r>
                          <a:rPr lang="en-US" sz="2800" b="0" i="1" smtClean="0">
                            <a:solidFill>
                              <a:srgbClr val="000000"/>
                            </a:solidFill>
                            <a:latin typeface="Cambria Math" panose="02040503050406030204" pitchFamily="18" charset="0"/>
                          </a:rPr>
                          <m:t>3.44</m:t>
                        </m:r>
                      </m:num>
                      <m:den>
                        <m:r>
                          <a:rPr lang="en-US" sz="2800" i="1">
                            <a:solidFill>
                              <a:srgbClr val="000000"/>
                            </a:solidFill>
                            <a:latin typeface="Cambria Math" panose="02040503050406030204" pitchFamily="18" charset="0"/>
                          </a:rPr>
                          <m:t> </m:t>
                        </m:r>
                        <m:r>
                          <a:rPr lang="en-US" sz="2800" b="0" i="1" smtClean="0">
                            <a:solidFill>
                              <a:srgbClr val="000000"/>
                            </a:solidFill>
                            <a:latin typeface="Cambria Math" panose="02040503050406030204" pitchFamily="18" charset="0"/>
                          </a:rPr>
                          <m:t> </m:t>
                        </m:r>
                        <m:f>
                          <m:fPr>
                            <m:ctrlPr>
                              <a:rPr lang="en-US" sz="2800" b="0" i="1" smtClean="0">
                                <a:solidFill>
                                  <a:srgbClr val="000000"/>
                                </a:solidFill>
                                <a:latin typeface="Cambria Math" panose="02040503050406030204" pitchFamily="18" charset="0"/>
                              </a:rPr>
                            </m:ctrlPr>
                          </m:fPr>
                          <m:num>
                            <m:r>
                              <a:rPr lang="en-US" sz="2800" b="0" i="1" smtClean="0">
                                <a:solidFill>
                                  <a:srgbClr val="000000"/>
                                </a:solidFill>
                                <a:latin typeface="Cambria Math" panose="02040503050406030204" pitchFamily="18" charset="0"/>
                              </a:rPr>
                              <m:t>1</m:t>
                            </m:r>
                          </m:num>
                          <m:den>
                            <m:r>
                              <a:rPr lang="en-US" sz="2800" b="0" i="1" smtClean="0">
                                <a:solidFill>
                                  <a:srgbClr val="000000"/>
                                </a:solidFill>
                                <a:latin typeface="Cambria Math" panose="02040503050406030204" pitchFamily="18" charset="0"/>
                              </a:rPr>
                              <m:t>3600</m:t>
                            </m:r>
                          </m:den>
                        </m:f>
                        <m:r>
                          <a:rPr lang="en-US" sz="2800" i="1">
                            <a:solidFill>
                              <a:srgbClr val="000000"/>
                            </a:solidFill>
                            <a:latin typeface="Cambria Math" panose="02040503050406030204" pitchFamily="18" charset="0"/>
                          </a:rPr>
                          <m:t>𝑋</m:t>
                        </m:r>
                        <m:r>
                          <a:rPr lang="en-US" sz="2800" i="1">
                            <a:solidFill>
                              <a:srgbClr val="000000"/>
                            </a:solidFill>
                            <a:latin typeface="Cambria Math" panose="02040503050406030204" pitchFamily="18" charset="0"/>
                          </a:rPr>
                          <m:t>  42000</m:t>
                        </m:r>
                      </m:den>
                    </m:f>
                  </m:oMath>
                </a14:m>
                <a:r>
                  <a:rPr lang="en-US" sz="2800" dirty="0">
                    <a:solidFill>
                      <a:srgbClr val="000000"/>
                    </a:solidFill>
                  </a:rPr>
                  <a:t> </a:t>
                </a:r>
              </a:p>
              <a:p>
                <a:pPr lvl="0"/>
                <a:endParaRPr lang="en-US" sz="2800" dirty="0">
                  <a:solidFill>
                    <a:srgbClr val="000000"/>
                  </a:solidFill>
                </a:endParaRPr>
              </a:p>
              <a:p>
                <a:pPr lvl="0"/>
                <a:r>
                  <a:rPr lang="en-US" sz="2800" dirty="0">
                    <a:solidFill>
                      <a:srgbClr val="000000"/>
                    </a:solidFill>
                  </a:rPr>
                  <a:t>        = 29.5 %</a:t>
                </a:r>
              </a:p>
              <a:p>
                <a:pPr lvl="0"/>
                <a:endParaRPr lang="en-US" sz="2800" dirty="0">
                  <a:solidFill>
                    <a:srgbClr val="000000"/>
                  </a:solidFill>
                </a:endParaRPr>
              </a:p>
              <a:p>
                <a:pPr lvl="0"/>
                <a14:m>
                  <m:oMath xmlns:m="http://schemas.openxmlformats.org/officeDocument/2006/math">
                    <m:sSub>
                      <m:sSubPr>
                        <m:ctrlPr>
                          <a:rPr lang="en-US" sz="2800" i="1">
                            <a:solidFill>
                              <a:srgbClr val="000000"/>
                            </a:solidFill>
                            <a:latin typeface="Cambria Math" panose="02040503050406030204" pitchFamily="18" charset="0"/>
                          </a:rPr>
                        </m:ctrlPr>
                      </m:sSubPr>
                      <m:e>
                        <m:r>
                          <a:rPr lang="en-US" sz="2800" i="1">
                            <a:solidFill>
                              <a:srgbClr val="000000"/>
                            </a:solidFill>
                            <a:latin typeface="Cambria Math" panose="02040503050406030204" pitchFamily="18" charset="0"/>
                            <a:ea typeface="Cambria Math" panose="02040503050406030204" pitchFamily="18" charset="0"/>
                          </a:rPr>
                          <m:t>𝝶</m:t>
                        </m:r>
                      </m:e>
                      <m:sub>
                        <m:r>
                          <a:rPr lang="en-US" sz="2800" b="0" i="1" smtClean="0">
                            <a:solidFill>
                              <a:srgbClr val="000000"/>
                            </a:solidFill>
                            <a:latin typeface="Cambria Math" panose="02040503050406030204" pitchFamily="18" charset="0"/>
                            <a:ea typeface="Cambria Math" panose="02040503050406030204" pitchFamily="18" charset="0"/>
                          </a:rPr>
                          <m:t>𝑖𝑡h</m:t>
                        </m:r>
                      </m:sub>
                    </m:sSub>
                  </m:oMath>
                </a14:m>
                <a:r>
                  <a:rPr lang="en-US" sz="2800" dirty="0">
                    <a:solidFill>
                      <a:srgbClr val="000000"/>
                    </a:solidFill>
                  </a:rPr>
                  <a:t> = </a:t>
                </a:r>
                <a14:m>
                  <m:oMath xmlns:m="http://schemas.openxmlformats.org/officeDocument/2006/math">
                    <m:f>
                      <m:fPr>
                        <m:ctrlPr>
                          <a:rPr lang="en-US" sz="2800" i="1" smtClean="0">
                            <a:solidFill>
                              <a:srgbClr val="000000"/>
                            </a:solidFill>
                            <a:latin typeface="Cambria Math" panose="02040503050406030204" pitchFamily="18" charset="0"/>
                          </a:rPr>
                        </m:ctrlPr>
                      </m:fPr>
                      <m:num>
                        <m:sSub>
                          <m:sSubPr>
                            <m:ctrlPr>
                              <a:rPr lang="en-US" sz="2800" i="1" smtClean="0">
                                <a:solidFill>
                                  <a:srgbClr val="000000"/>
                                </a:solidFill>
                                <a:latin typeface="Cambria Math" panose="02040503050406030204" pitchFamily="18" charset="0"/>
                              </a:rPr>
                            </m:ctrlPr>
                          </m:sSubPr>
                          <m:e>
                            <m:r>
                              <a:rPr lang="en-US" sz="2800" i="1" smtClean="0">
                                <a:solidFill>
                                  <a:srgbClr val="000000"/>
                                </a:solidFill>
                                <a:latin typeface="Cambria Math" panose="02040503050406030204" pitchFamily="18" charset="0"/>
                                <a:ea typeface="Cambria Math" panose="02040503050406030204" pitchFamily="18" charset="0"/>
                              </a:rPr>
                              <m:t>𝝶</m:t>
                            </m:r>
                          </m:e>
                          <m:sub>
                            <m:r>
                              <a:rPr lang="en-US" sz="2800" b="0" i="1" smtClean="0">
                                <a:solidFill>
                                  <a:srgbClr val="000000"/>
                                </a:solidFill>
                                <a:latin typeface="Cambria Math" panose="02040503050406030204" pitchFamily="18" charset="0"/>
                              </a:rPr>
                              <m:t>𝑏𝑡h</m:t>
                            </m:r>
                          </m:sub>
                        </m:sSub>
                      </m:num>
                      <m:den>
                        <m:sSub>
                          <m:sSubPr>
                            <m:ctrlPr>
                              <a:rPr lang="en-US" sz="2800" i="1" smtClean="0">
                                <a:solidFill>
                                  <a:srgbClr val="000000"/>
                                </a:solidFill>
                                <a:latin typeface="Cambria Math" panose="02040503050406030204" pitchFamily="18" charset="0"/>
                              </a:rPr>
                            </m:ctrlPr>
                          </m:sSubPr>
                          <m:e>
                            <m:r>
                              <a:rPr lang="en-US" sz="2800" i="1" smtClean="0">
                                <a:solidFill>
                                  <a:srgbClr val="000000"/>
                                </a:solidFill>
                                <a:latin typeface="Cambria Math" panose="02040503050406030204" pitchFamily="18" charset="0"/>
                                <a:ea typeface="Cambria Math" panose="02040503050406030204" pitchFamily="18" charset="0"/>
                              </a:rPr>
                              <m:t>𝝶</m:t>
                            </m:r>
                          </m:e>
                          <m:sub>
                            <m:r>
                              <a:rPr lang="en-US" sz="2800" b="0" i="1" smtClean="0">
                                <a:solidFill>
                                  <a:srgbClr val="000000"/>
                                </a:solidFill>
                                <a:latin typeface="Cambria Math" panose="02040503050406030204" pitchFamily="18" charset="0"/>
                              </a:rPr>
                              <m:t>𝑚</m:t>
                            </m:r>
                          </m:sub>
                        </m:sSub>
                      </m:den>
                    </m:f>
                  </m:oMath>
                </a14:m>
                <a:endParaRPr lang="en-US" sz="2800" dirty="0">
                  <a:solidFill>
                    <a:srgbClr val="000000"/>
                  </a:solidFill>
                </a:endParaRPr>
              </a:p>
              <a:p>
                <a:pPr lvl="0"/>
                <a:endParaRPr lang="en-US" sz="2800" dirty="0">
                  <a:solidFill>
                    <a:srgbClr val="000000"/>
                  </a:solidFill>
                </a:endParaRPr>
              </a:p>
              <a:p>
                <a:pPr lvl="0"/>
                <a:r>
                  <a:rPr lang="en-US" sz="2800" dirty="0">
                    <a:solidFill>
                      <a:srgbClr val="000000"/>
                    </a:solidFill>
                  </a:rPr>
                  <a:t>       = </a:t>
                </a:r>
                <a14:m>
                  <m:oMath xmlns:m="http://schemas.openxmlformats.org/officeDocument/2006/math">
                    <m:f>
                      <m:fPr>
                        <m:ctrlPr>
                          <a:rPr lang="en-US" sz="2800" i="1">
                            <a:solidFill>
                              <a:srgbClr val="000000"/>
                            </a:solidFill>
                            <a:latin typeface="Cambria Math" panose="02040503050406030204" pitchFamily="18" charset="0"/>
                          </a:rPr>
                        </m:ctrlPr>
                      </m:fPr>
                      <m:num>
                        <m:r>
                          <a:rPr lang="en-US" sz="2800" b="0" i="1" smtClean="0">
                            <a:solidFill>
                              <a:srgbClr val="000000"/>
                            </a:solidFill>
                            <a:latin typeface="Cambria Math" panose="02040503050406030204" pitchFamily="18" charset="0"/>
                          </a:rPr>
                          <m:t>29.5</m:t>
                        </m:r>
                      </m:num>
                      <m:den>
                        <m:r>
                          <a:rPr lang="en-US" sz="2800" b="0" i="1" smtClean="0">
                            <a:solidFill>
                              <a:srgbClr val="000000"/>
                            </a:solidFill>
                            <a:latin typeface="Cambria Math" panose="02040503050406030204" pitchFamily="18" charset="0"/>
                          </a:rPr>
                          <m:t>0.8094</m:t>
                        </m:r>
                      </m:den>
                    </m:f>
                  </m:oMath>
                </a14:m>
                <a:r>
                  <a:rPr lang="en-US" sz="2800" dirty="0">
                    <a:solidFill>
                      <a:srgbClr val="000000"/>
                    </a:solidFill>
                  </a:rPr>
                  <a:t> </a:t>
                </a:r>
              </a:p>
              <a:p>
                <a:pPr lvl="0"/>
                <a:endParaRPr lang="en-US" sz="2800" dirty="0">
                  <a:solidFill>
                    <a:srgbClr val="000000"/>
                  </a:solidFill>
                </a:endParaRPr>
              </a:p>
              <a:p>
                <a:pPr lvl="0"/>
                <a:r>
                  <a:rPr lang="en-US" sz="2800" dirty="0">
                    <a:solidFill>
                      <a:srgbClr val="000000"/>
                    </a:solidFill>
                  </a:rPr>
                  <a:t>       = 36.45 %  </a:t>
                </a:r>
              </a:p>
            </p:txBody>
          </p:sp>
        </mc:Choice>
        <mc:Fallback xmlns="">
          <p:sp>
            <p:nvSpPr>
              <p:cNvPr id="2" name="Rectangle 1"/>
              <p:cNvSpPr>
                <a:spLocks noRot="1" noChangeAspect="1" noMove="1" noResize="1" noEditPoints="1" noAdjustHandles="1" noChangeArrowheads="1" noChangeShapeType="1" noTextEdit="1"/>
              </p:cNvSpPr>
              <p:nvPr/>
            </p:nvSpPr>
            <p:spPr>
              <a:xfrm>
                <a:off x="228600" y="152400"/>
                <a:ext cx="4139338" cy="6896953"/>
              </a:xfrm>
              <a:prstGeom prst="rect">
                <a:avLst/>
              </a:prstGeom>
              <a:blipFill rotWithShape="0">
                <a:blip r:embed="rId2"/>
                <a:stretch>
                  <a:fillRect b="-1503"/>
                </a:stretch>
              </a:blipFill>
            </p:spPr>
            <p:txBody>
              <a:bodyPr/>
              <a:lstStyle/>
              <a:p>
                <a:r>
                  <a:rPr lang="en-US">
                    <a:noFill/>
                  </a:rPr>
                  <a:t> </a:t>
                </a:r>
              </a:p>
            </p:txBody>
          </p:sp>
        </mc:Fallback>
      </mc:AlternateContent>
    </p:spTree>
    <p:extLst>
      <p:ext uri="{BB962C8B-B14F-4D97-AF65-F5344CB8AC3E}">
        <p14:creationId xmlns:p14="http://schemas.microsoft.com/office/powerpoint/2010/main" val="24366496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bg>
      <p:bgPr>
        <a:solidFill>
          <a:srgbClr val="000066">
            <a:alpha val="0"/>
          </a:srgb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228600" y="152400"/>
                <a:ext cx="8478603" cy="6702348"/>
              </a:xfrm>
              <a:prstGeom prst="rect">
                <a:avLst/>
              </a:prstGeom>
            </p:spPr>
            <p:txBody>
              <a:bodyPr wrap="none">
                <a:spAutoFit/>
              </a:bodyPr>
              <a:lstStyle/>
              <a:p>
                <a:pPr lvl="0"/>
                <a:r>
                  <a:rPr lang="en-US" sz="2800" dirty="0">
                    <a:solidFill>
                      <a:srgbClr val="000000"/>
                    </a:solidFill>
                  </a:rPr>
                  <a:t>Assuming Petrol Engine working on to the </a:t>
                </a:r>
                <a:r>
                  <a:rPr lang="en-US" sz="2800" dirty="0" err="1">
                    <a:solidFill>
                      <a:srgbClr val="000000"/>
                    </a:solidFill>
                  </a:rPr>
                  <a:t>otto</a:t>
                </a:r>
                <a:r>
                  <a:rPr lang="en-US" sz="2800" dirty="0">
                    <a:solidFill>
                      <a:srgbClr val="000000"/>
                    </a:solidFill>
                  </a:rPr>
                  <a:t> cycle</a:t>
                </a:r>
              </a:p>
              <a:p>
                <a:pPr lvl="0"/>
                <a14:m>
                  <m:oMath xmlns:m="http://schemas.openxmlformats.org/officeDocument/2006/math">
                    <m:sSub>
                      <m:sSubPr>
                        <m:ctrlPr>
                          <a:rPr lang="en-US" sz="2800" i="1">
                            <a:solidFill>
                              <a:srgbClr val="000000"/>
                            </a:solidFill>
                            <a:latin typeface="Cambria Math" panose="02040503050406030204" pitchFamily="18" charset="0"/>
                          </a:rPr>
                        </m:ctrlPr>
                      </m:sSubPr>
                      <m:e>
                        <m:r>
                          <a:rPr lang="en-US" sz="2800" i="1">
                            <a:solidFill>
                              <a:srgbClr val="000000"/>
                            </a:solidFill>
                            <a:latin typeface="Cambria Math" panose="02040503050406030204" pitchFamily="18" charset="0"/>
                            <a:ea typeface="Cambria Math" panose="02040503050406030204" pitchFamily="18" charset="0"/>
                          </a:rPr>
                          <m:t>𝝶</m:t>
                        </m:r>
                      </m:e>
                      <m:sub>
                        <m:r>
                          <a:rPr lang="en-US" sz="2800" b="0" i="1" smtClean="0">
                            <a:solidFill>
                              <a:srgbClr val="000000"/>
                            </a:solidFill>
                            <a:latin typeface="Cambria Math" panose="02040503050406030204" pitchFamily="18" charset="0"/>
                            <a:ea typeface="Cambria Math" panose="02040503050406030204" pitchFamily="18" charset="0"/>
                          </a:rPr>
                          <m:t>𝑎</m:t>
                        </m:r>
                      </m:sub>
                    </m:sSub>
                  </m:oMath>
                </a14:m>
                <a:r>
                  <a:rPr lang="en-US" sz="2800" dirty="0">
                    <a:solidFill>
                      <a:srgbClr val="000000"/>
                    </a:solidFill>
                  </a:rPr>
                  <a:t> = 1 - </a:t>
                </a:r>
                <a14:m>
                  <m:oMath xmlns:m="http://schemas.openxmlformats.org/officeDocument/2006/math">
                    <m:f>
                      <m:fPr>
                        <m:ctrlPr>
                          <a:rPr lang="en-US" sz="2800" i="1" smtClean="0">
                            <a:solidFill>
                              <a:srgbClr val="000000"/>
                            </a:solidFill>
                            <a:latin typeface="Cambria Math" panose="02040503050406030204" pitchFamily="18" charset="0"/>
                          </a:rPr>
                        </m:ctrlPr>
                      </m:fPr>
                      <m:num>
                        <m:r>
                          <a:rPr lang="en-US" sz="2800" b="0" i="1" smtClean="0">
                            <a:solidFill>
                              <a:srgbClr val="000000"/>
                            </a:solidFill>
                            <a:latin typeface="Cambria Math" panose="02040503050406030204" pitchFamily="18" charset="0"/>
                          </a:rPr>
                          <m:t>1</m:t>
                        </m:r>
                      </m:num>
                      <m:den>
                        <m:sSup>
                          <m:sSupPr>
                            <m:ctrlPr>
                              <a:rPr lang="en-US" sz="2800" i="1" smtClean="0">
                                <a:solidFill>
                                  <a:srgbClr val="000000"/>
                                </a:solidFill>
                                <a:latin typeface="Cambria Math" panose="02040503050406030204" pitchFamily="18" charset="0"/>
                              </a:rPr>
                            </m:ctrlPr>
                          </m:sSupPr>
                          <m:e>
                            <m:r>
                              <a:rPr lang="en-US" sz="2800" b="0" i="1" smtClean="0">
                                <a:solidFill>
                                  <a:srgbClr val="000000"/>
                                </a:solidFill>
                                <a:latin typeface="Cambria Math" panose="02040503050406030204" pitchFamily="18" charset="0"/>
                              </a:rPr>
                              <m:t>𝑟</m:t>
                            </m:r>
                          </m:e>
                          <m:sup>
                            <m:r>
                              <m:rPr>
                                <m:sty m:val="p"/>
                              </m:rPr>
                              <a:rPr lang="el-GR" sz="2800" i="1" smtClean="0">
                                <a:solidFill>
                                  <a:srgbClr val="000000"/>
                                </a:solidFill>
                                <a:latin typeface="Cambria Math" panose="02040503050406030204" pitchFamily="18" charset="0"/>
                              </a:rPr>
                              <m:t>ϒ</m:t>
                            </m:r>
                            <m:r>
                              <a:rPr lang="en-US" sz="2800" b="0" i="1" smtClean="0">
                                <a:solidFill>
                                  <a:srgbClr val="000000"/>
                                </a:solidFill>
                                <a:latin typeface="Cambria Math" panose="02040503050406030204" pitchFamily="18" charset="0"/>
                              </a:rPr>
                              <m:t>−1</m:t>
                            </m:r>
                          </m:sup>
                        </m:sSup>
                      </m:den>
                    </m:f>
                  </m:oMath>
                </a14:m>
                <a:endParaRPr lang="en-US" sz="2800" dirty="0">
                  <a:solidFill>
                    <a:srgbClr val="000000"/>
                  </a:solidFill>
                </a:endParaRPr>
              </a:p>
              <a:p>
                <a:pPr lvl="0"/>
                <a:endParaRPr lang="en-US" sz="2800" dirty="0">
                  <a:solidFill>
                    <a:srgbClr val="000000"/>
                  </a:solidFill>
                </a:endParaRPr>
              </a:p>
              <a:p>
                <a:pPr lvl="0"/>
                <a:r>
                  <a:rPr lang="en-US" sz="2800" dirty="0">
                    <a:solidFill>
                      <a:srgbClr val="000000"/>
                    </a:solidFill>
                  </a:rPr>
                  <a:t>     = 1 - </a:t>
                </a:r>
                <a14:m>
                  <m:oMath xmlns:m="http://schemas.openxmlformats.org/officeDocument/2006/math">
                    <m:f>
                      <m:fPr>
                        <m:ctrlPr>
                          <a:rPr lang="en-US" sz="2800" i="1">
                            <a:solidFill>
                              <a:srgbClr val="000000"/>
                            </a:solidFill>
                            <a:latin typeface="Cambria Math" panose="02040503050406030204" pitchFamily="18" charset="0"/>
                          </a:rPr>
                        </m:ctrlPr>
                      </m:fPr>
                      <m:num>
                        <m:r>
                          <a:rPr lang="en-US" sz="2800" i="1">
                            <a:solidFill>
                              <a:srgbClr val="000000"/>
                            </a:solidFill>
                            <a:latin typeface="Cambria Math" panose="02040503050406030204" pitchFamily="18" charset="0"/>
                          </a:rPr>
                          <m:t>1</m:t>
                        </m:r>
                      </m:num>
                      <m:den>
                        <m:sSup>
                          <m:sSupPr>
                            <m:ctrlPr>
                              <a:rPr lang="en-US" sz="2800" i="1">
                                <a:solidFill>
                                  <a:srgbClr val="000000"/>
                                </a:solidFill>
                                <a:latin typeface="Cambria Math" panose="02040503050406030204" pitchFamily="18" charset="0"/>
                              </a:rPr>
                            </m:ctrlPr>
                          </m:sSupPr>
                          <m:e>
                            <m:r>
                              <a:rPr lang="en-US" sz="2800" b="0" i="1" smtClean="0">
                                <a:solidFill>
                                  <a:srgbClr val="000000"/>
                                </a:solidFill>
                                <a:latin typeface="Cambria Math" panose="02040503050406030204" pitchFamily="18" charset="0"/>
                              </a:rPr>
                              <m:t>6</m:t>
                            </m:r>
                          </m:e>
                          <m:sup>
                            <m:r>
                              <a:rPr lang="en-US" sz="2800" b="0" i="1" smtClean="0">
                                <a:solidFill>
                                  <a:srgbClr val="000000"/>
                                </a:solidFill>
                                <a:latin typeface="Cambria Math" panose="02040503050406030204" pitchFamily="18" charset="0"/>
                              </a:rPr>
                              <m:t>1.4</m:t>
                            </m:r>
                            <m:r>
                              <a:rPr lang="en-US" sz="2800" i="1" smtClean="0">
                                <a:solidFill>
                                  <a:srgbClr val="000000"/>
                                </a:solidFill>
                                <a:latin typeface="Cambria Math" panose="02040503050406030204" pitchFamily="18" charset="0"/>
                              </a:rPr>
                              <m:t>−1</m:t>
                            </m:r>
                          </m:sup>
                        </m:sSup>
                      </m:den>
                    </m:f>
                  </m:oMath>
                </a14:m>
                <a:endParaRPr lang="en-US" sz="2800" dirty="0">
                  <a:solidFill>
                    <a:srgbClr val="000000"/>
                  </a:solidFill>
                </a:endParaRPr>
              </a:p>
              <a:p>
                <a:pPr lvl="0"/>
                <a:r>
                  <a:rPr lang="en-US" sz="2800" dirty="0">
                    <a:solidFill>
                      <a:srgbClr val="000000"/>
                    </a:solidFill>
                  </a:rPr>
                  <a:t>    </a:t>
                </a:r>
              </a:p>
              <a:p>
                <a:pPr lvl="0"/>
                <a:r>
                  <a:rPr lang="en-US" sz="2800" dirty="0">
                    <a:solidFill>
                      <a:srgbClr val="000000"/>
                    </a:solidFill>
                  </a:rPr>
                  <a:t>    = 1 - </a:t>
                </a:r>
                <a14:m>
                  <m:oMath xmlns:m="http://schemas.openxmlformats.org/officeDocument/2006/math">
                    <m:f>
                      <m:fPr>
                        <m:ctrlPr>
                          <a:rPr lang="en-US" sz="2800" i="1">
                            <a:solidFill>
                              <a:srgbClr val="000000"/>
                            </a:solidFill>
                            <a:latin typeface="Cambria Math" panose="02040503050406030204" pitchFamily="18" charset="0"/>
                          </a:rPr>
                        </m:ctrlPr>
                      </m:fPr>
                      <m:num>
                        <m:r>
                          <a:rPr lang="en-US" sz="2800" i="1">
                            <a:solidFill>
                              <a:srgbClr val="000000"/>
                            </a:solidFill>
                            <a:latin typeface="Cambria Math" panose="02040503050406030204" pitchFamily="18" charset="0"/>
                          </a:rPr>
                          <m:t>1</m:t>
                        </m:r>
                      </m:num>
                      <m:den>
                        <m:sSup>
                          <m:sSupPr>
                            <m:ctrlPr>
                              <a:rPr lang="en-US" sz="2800" i="1">
                                <a:solidFill>
                                  <a:srgbClr val="000000"/>
                                </a:solidFill>
                                <a:latin typeface="Cambria Math" panose="02040503050406030204" pitchFamily="18" charset="0"/>
                              </a:rPr>
                            </m:ctrlPr>
                          </m:sSupPr>
                          <m:e>
                            <m:r>
                              <a:rPr lang="en-US" sz="2800" i="1">
                                <a:solidFill>
                                  <a:srgbClr val="000000"/>
                                </a:solidFill>
                                <a:latin typeface="Cambria Math" panose="02040503050406030204" pitchFamily="18" charset="0"/>
                              </a:rPr>
                              <m:t>6</m:t>
                            </m:r>
                          </m:e>
                          <m:sup>
                            <m:r>
                              <a:rPr lang="en-US" sz="2800" b="0" i="1" smtClean="0">
                                <a:solidFill>
                                  <a:srgbClr val="000000"/>
                                </a:solidFill>
                                <a:latin typeface="Cambria Math" panose="02040503050406030204" pitchFamily="18" charset="0"/>
                              </a:rPr>
                              <m:t>0.4</m:t>
                            </m:r>
                          </m:sup>
                        </m:sSup>
                      </m:den>
                    </m:f>
                  </m:oMath>
                </a14:m>
                <a:endParaRPr lang="en-US" sz="2800" dirty="0">
                  <a:solidFill>
                    <a:srgbClr val="000000"/>
                  </a:solidFill>
                </a:endParaRPr>
              </a:p>
              <a:p>
                <a:pPr lvl="0"/>
                <a:r>
                  <a:rPr lang="en-US" sz="2800" dirty="0">
                    <a:solidFill>
                      <a:srgbClr val="000000"/>
                    </a:solidFill>
                  </a:rPr>
                  <a:t>    </a:t>
                </a:r>
              </a:p>
              <a:p>
                <a:pPr lvl="0"/>
                <a:r>
                  <a:rPr lang="en-US" sz="2800" dirty="0">
                    <a:solidFill>
                      <a:srgbClr val="000000"/>
                    </a:solidFill>
                  </a:rPr>
                  <a:t>    = 51.16 %</a:t>
                </a:r>
              </a:p>
              <a:p>
                <a:pPr lvl="0"/>
                <a:endParaRPr lang="en-US" sz="2800" dirty="0">
                  <a:solidFill>
                    <a:srgbClr val="000000"/>
                  </a:solidFill>
                </a:endParaRPr>
              </a:p>
              <a:p>
                <a:pPr lvl="0"/>
                <a14:m>
                  <m:oMath xmlns:m="http://schemas.openxmlformats.org/officeDocument/2006/math">
                    <m:sSub>
                      <m:sSubPr>
                        <m:ctrlPr>
                          <a:rPr lang="en-US" sz="2800" i="1">
                            <a:solidFill>
                              <a:srgbClr val="000000"/>
                            </a:solidFill>
                            <a:latin typeface="Cambria Math" panose="02040503050406030204" pitchFamily="18" charset="0"/>
                          </a:rPr>
                        </m:ctrlPr>
                      </m:sSubPr>
                      <m:e>
                        <m:r>
                          <a:rPr lang="en-US" sz="2800" i="1">
                            <a:solidFill>
                              <a:srgbClr val="000000"/>
                            </a:solidFill>
                            <a:latin typeface="Cambria Math" panose="02040503050406030204" pitchFamily="18" charset="0"/>
                            <a:ea typeface="Cambria Math" panose="02040503050406030204" pitchFamily="18" charset="0"/>
                          </a:rPr>
                          <m:t>𝝶</m:t>
                        </m:r>
                      </m:e>
                      <m:sub>
                        <m:r>
                          <a:rPr lang="en-US" sz="2800" i="1">
                            <a:solidFill>
                              <a:srgbClr val="000000"/>
                            </a:solidFill>
                            <a:latin typeface="Cambria Math" panose="02040503050406030204" pitchFamily="18" charset="0"/>
                            <a:ea typeface="Cambria Math" panose="02040503050406030204" pitchFamily="18" charset="0"/>
                          </a:rPr>
                          <m:t>𝑎</m:t>
                        </m:r>
                      </m:sub>
                    </m:sSub>
                  </m:oMath>
                </a14:m>
                <a:r>
                  <a:rPr lang="en-US" sz="2800" dirty="0">
                    <a:solidFill>
                      <a:srgbClr val="000000"/>
                    </a:solidFill>
                  </a:rPr>
                  <a:t> = </a:t>
                </a:r>
                <a14:m>
                  <m:oMath xmlns:m="http://schemas.openxmlformats.org/officeDocument/2006/math">
                    <m:f>
                      <m:fPr>
                        <m:ctrlPr>
                          <a:rPr lang="en-US" sz="2800" i="1" smtClean="0">
                            <a:solidFill>
                              <a:srgbClr val="000000"/>
                            </a:solidFill>
                            <a:latin typeface="Cambria Math" panose="02040503050406030204" pitchFamily="18" charset="0"/>
                          </a:rPr>
                        </m:ctrlPr>
                      </m:fPr>
                      <m:num>
                        <m:sSub>
                          <m:sSubPr>
                            <m:ctrlPr>
                              <a:rPr lang="en-US" sz="2800" i="1" smtClean="0">
                                <a:solidFill>
                                  <a:srgbClr val="000000"/>
                                </a:solidFill>
                                <a:latin typeface="Cambria Math" panose="02040503050406030204" pitchFamily="18" charset="0"/>
                              </a:rPr>
                            </m:ctrlPr>
                          </m:sSubPr>
                          <m:e>
                            <m:r>
                              <a:rPr lang="en-US" sz="2800" i="0" smtClean="0">
                                <a:solidFill>
                                  <a:srgbClr val="000000"/>
                                </a:solidFill>
                                <a:latin typeface="Cambria Math" panose="02040503050406030204" pitchFamily="18" charset="0"/>
                                <a:ea typeface="Cambria Math" panose="02040503050406030204" pitchFamily="18" charset="0"/>
                              </a:rPr>
                              <m:t>𝝶</m:t>
                            </m:r>
                          </m:e>
                          <m:sub>
                            <m:r>
                              <m:rPr>
                                <m:sty m:val="p"/>
                              </m:rPr>
                              <a:rPr lang="en-US" sz="2800" b="0" i="0" smtClean="0">
                                <a:solidFill>
                                  <a:srgbClr val="000000"/>
                                </a:solidFill>
                                <a:latin typeface="Cambria Math" panose="02040503050406030204" pitchFamily="18" charset="0"/>
                              </a:rPr>
                              <m:t>bth</m:t>
                            </m:r>
                          </m:sub>
                        </m:sSub>
                      </m:num>
                      <m:den>
                        <m:sSub>
                          <m:sSubPr>
                            <m:ctrlPr>
                              <a:rPr lang="en-US" sz="2800" i="1" smtClean="0">
                                <a:solidFill>
                                  <a:srgbClr val="000000"/>
                                </a:solidFill>
                                <a:latin typeface="Cambria Math" panose="02040503050406030204" pitchFamily="18" charset="0"/>
                              </a:rPr>
                            </m:ctrlPr>
                          </m:sSubPr>
                          <m:e>
                            <m:r>
                              <a:rPr lang="en-US" sz="2800" i="0" smtClean="0">
                                <a:solidFill>
                                  <a:srgbClr val="000000"/>
                                </a:solidFill>
                                <a:latin typeface="Cambria Math" panose="02040503050406030204" pitchFamily="18" charset="0"/>
                                <a:ea typeface="Cambria Math" panose="02040503050406030204" pitchFamily="18" charset="0"/>
                              </a:rPr>
                              <m:t>𝝶</m:t>
                            </m:r>
                          </m:e>
                          <m:sub>
                            <m:r>
                              <m:rPr>
                                <m:sty m:val="p"/>
                              </m:rPr>
                              <a:rPr lang="en-US" sz="2800" b="0" i="0" smtClean="0">
                                <a:solidFill>
                                  <a:srgbClr val="000000"/>
                                </a:solidFill>
                                <a:latin typeface="Cambria Math" panose="02040503050406030204" pitchFamily="18" charset="0"/>
                              </a:rPr>
                              <m:t>a</m:t>
                            </m:r>
                          </m:sub>
                        </m:sSub>
                      </m:den>
                    </m:f>
                  </m:oMath>
                </a14:m>
                <a:endParaRPr lang="en-US" sz="2800" dirty="0">
                  <a:solidFill>
                    <a:srgbClr val="000000"/>
                  </a:solidFill>
                </a:endParaRPr>
              </a:p>
              <a:p>
                <a:pPr lvl="0"/>
                <a:endParaRPr lang="en-US" sz="2800" dirty="0">
                  <a:solidFill>
                    <a:srgbClr val="000000"/>
                  </a:solidFill>
                </a:endParaRPr>
              </a:p>
              <a:p>
                <a:pPr lvl="0"/>
                <a:r>
                  <a:rPr lang="en-US" sz="2800" dirty="0">
                    <a:solidFill>
                      <a:srgbClr val="000000"/>
                    </a:solidFill>
                  </a:rPr>
                  <a:t>(Base on the Brake Thermal </a:t>
                </a:r>
                <a:r>
                  <a:rPr lang="en-US" sz="2800" dirty="0" err="1">
                    <a:solidFill>
                      <a:srgbClr val="000000"/>
                    </a:solidFill>
                  </a:rPr>
                  <a:t>Effciency</a:t>
                </a:r>
                <a:r>
                  <a:rPr lang="en-US" sz="2800" dirty="0">
                    <a:solidFill>
                      <a:srgbClr val="000000"/>
                    </a:solidFill>
                  </a:rPr>
                  <a:t>)</a:t>
                </a:r>
              </a:p>
              <a:p>
                <a:pPr lvl="0"/>
                <a:r>
                  <a:rPr lang="en-US" sz="2800" dirty="0">
                    <a:solidFill>
                      <a:srgbClr val="000000"/>
                    </a:solidFill>
                  </a:rPr>
                  <a:t>   = </a:t>
                </a:r>
                <a14:m>
                  <m:oMath xmlns:m="http://schemas.openxmlformats.org/officeDocument/2006/math">
                    <m:f>
                      <m:fPr>
                        <m:ctrlPr>
                          <a:rPr lang="en-US" sz="2800" i="1">
                            <a:solidFill>
                              <a:srgbClr val="000000"/>
                            </a:solidFill>
                            <a:latin typeface="Cambria Math" panose="02040503050406030204" pitchFamily="18" charset="0"/>
                          </a:rPr>
                        </m:ctrlPr>
                      </m:fPr>
                      <m:num>
                        <m:sSub>
                          <m:sSubPr>
                            <m:ctrlPr>
                              <a:rPr lang="en-US" sz="2800" i="1">
                                <a:solidFill>
                                  <a:srgbClr val="000000"/>
                                </a:solidFill>
                                <a:latin typeface="Cambria Math" panose="02040503050406030204" pitchFamily="18" charset="0"/>
                              </a:rPr>
                            </m:ctrlPr>
                          </m:sSubPr>
                          <m:e>
                            <m:r>
                              <a:rPr lang="en-US" sz="2800">
                                <a:solidFill>
                                  <a:srgbClr val="000000"/>
                                </a:solidFill>
                                <a:latin typeface="Cambria Math" panose="02040503050406030204" pitchFamily="18" charset="0"/>
                                <a:ea typeface="Cambria Math" panose="02040503050406030204" pitchFamily="18" charset="0"/>
                              </a:rPr>
                              <m:t>𝝶</m:t>
                            </m:r>
                          </m:e>
                          <m:sub>
                            <m:r>
                              <m:rPr>
                                <m:sty m:val="p"/>
                              </m:rPr>
                              <a:rPr lang="en-US" sz="2800">
                                <a:solidFill>
                                  <a:srgbClr val="000000"/>
                                </a:solidFill>
                                <a:latin typeface="Cambria Math" panose="02040503050406030204" pitchFamily="18" charset="0"/>
                              </a:rPr>
                              <m:t>bth</m:t>
                            </m:r>
                          </m:sub>
                        </m:sSub>
                      </m:num>
                      <m:den>
                        <m:sSub>
                          <m:sSubPr>
                            <m:ctrlPr>
                              <a:rPr lang="en-US" sz="2800" i="1">
                                <a:solidFill>
                                  <a:srgbClr val="000000"/>
                                </a:solidFill>
                                <a:latin typeface="Cambria Math" panose="02040503050406030204" pitchFamily="18" charset="0"/>
                              </a:rPr>
                            </m:ctrlPr>
                          </m:sSubPr>
                          <m:e>
                            <m:r>
                              <a:rPr lang="en-US" sz="2800">
                                <a:solidFill>
                                  <a:srgbClr val="000000"/>
                                </a:solidFill>
                                <a:latin typeface="Cambria Math" panose="02040503050406030204" pitchFamily="18" charset="0"/>
                                <a:ea typeface="Cambria Math" panose="02040503050406030204" pitchFamily="18" charset="0"/>
                              </a:rPr>
                              <m:t>𝝶</m:t>
                            </m:r>
                          </m:e>
                          <m:sub>
                            <m:r>
                              <m:rPr>
                                <m:sty m:val="p"/>
                              </m:rPr>
                              <a:rPr lang="en-US" sz="2800">
                                <a:solidFill>
                                  <a:srgbClr val="000000"/>
                                </a:solidFill>
                                <a:latin typeface="Cambria Math" panose="02040503050406030204" pitchFamily="18" charset="0"/>
                              </a:rPr>
                              <m:t>a</m:t>
                            </m:r>
                          </m:sub>
                        </m:sSub>
                      </m:den>
                    </m:f>
                  </m:oMath>
                </a14:m>
                <a:r>
                  <a:rPr lang="en-US" sz="2800" dirty="0">
                    <a:solidFill>
                      <a:srgbClr val="000000"/>
                    </a:solidFill>
                  </a:rPr>
                  <a:t>   = </a:t>
                </a:r>
                <a14:m>
                  <m:oMath xmlns:m="http://schemas.openxmlformats.org/officeDocument/2006/math">
                    <m:f>
                      <m:fPr>
                        <m:ctrlPr>
                          <a:rPr lang="en-US" sz="2800" i="1">
                            <a:solidFill>
                              <a:srgbClr val="000000"/>
                            </a:solidFill>
                            <a:latin typeface="Cambria Math" panose="02040503050406030204" pitchFamily="18" charset="0"/>
                          </a:rPr>
                        </m:ctrlPr>
                      </m:fPr>
                      <m:num>
                        <m:r>
                          <a:rPr lang="en-US" sz="2800" b="0" i="1" smtClean="0">
                            <a:solidFill>
                              <a:srgbClr val="000000"/>
                            </a:solidFill>
                            <a:latin typeface="Cambria Math" panose="02040503050406030204" pitchFamily="18" charset="0"/>
                          </a:rPr>
                          <m:t>29.5</m:t>
                        </m:r>
                      </m:num>
                      <m:den>
                        <m:r>
                          <a:rPr lang="en-US" sz="2800" b="0" i="1" smtClean="0">
                            <a:solidFill>
                              <a:srgbClr val="000000"/>
                            </a:solidFill>
                            <a:latin typeface="Cambria Math" panose="02040503050406030204" pitchFamily="18" charset="0"/>
                          </a:rPr>
                          <m:t>0.5116</m:t>
                        </m:r>
                      </m:den>
                    </m:f>
                  </m:oMath>
                </a14:m>
                <a:r>
                  <a:rPr lang="en-US" sz="2800" dirty="0">
                    <a:solidFill>
                      <a:srgbClr val="000000"/>
                    </a:solidFill>
                  </a:rPr>
                  <a:t>  = 57.66%</a:t>
                </a:r>
              </a:p>
            </p:txBody>
          </p:sp>
        </mc:Choice>
        <mc:Fallback xmlns="">
          <p:sp>
            <p:nvSpPr>
              <p:cNvPr id="2" name="Rectangle 1"/>
              <p:cNvSpPr>
                <a:spLocks noRot="1" noChangeAspect="1" noMove="1" noResize="1" noEditPoints="1" noAdjustHandles="1" noChangeArrowheads="1" noChangeShapeType="1" noTextEdit="1"/>
              </p:cNvSpPr>
              <p:nvPr/>
            </p:nvSpPr>
            <p:spPr>
              <a:xfrm>
                <a:off x="228600" y="152400"/>
                <a:ext cx="8478603" cy="6702348"/>
              </a:xfrm>
              <a:prstGeom prst="rect">
                <a:avLst/>
              </a:prstGeom>
              <a:blipFill rotWithShape="0">
                <a:blip r:embed="rId2"/>
                <a:stretch>
                  <a:fillRect l="-1511" t="-910" r="-288"/>
                </a:stretch>
              </a:blipFill>
            </p:spPr>
            <p:txBody>
              <a:bodyPr/>
              <a:lstStyle/>
              <a:p>
                <a:r>
                  <a:rPr lang="en-US">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490" y="152400"/>
            <a:ext cx="9312165" cy="7109639"/>
          </a:xfrm>
          <a:prstGeom prst="rect">
            <a:avLst/>
          </a:prstGeom>
        </p:spPr>
        <p:txBody>
          <a:bodyPr wrap="none">
            <a:spAutoFit/>
          </a:bodyPr>
          <a:lstStyle/>
          <a:p>
            <a:r>
              <a:rPr lang="en-US" sz="2400" b="1" kern="0" dirty="0">
                <a:solidFill>
                  <a:srgbClr val="FFFFFF"/>
                </a:solidFill>
                <a:latin typeface="Arial"/>
              </a:rPr>
              <a:t>(7)Crank Shaft:-  Principal rotating part of the engine. Crank</a:t>
            </a:r>
          </a:p>
          <a:p>
            <a:r>
              <a:rPr lang="en-US" sz="2400" b="1" kern="0" dirty="0">
                <a:solidFill>
                  <a:srgbClr val="FFFFFF"/>
                </a:solidFill>
                <a:latin typeface="Arial"/>
              </a:rPr>
              <a:t> shaft is support on to main bearings. Mechanical work </a:t>
            </a:r>
          </a:p>
          <a:p>
            <a:r>
              <a:rPr lang="en-US" sz="2400" b="1" kern="0" dirty="0">
                <a:solidFill>
                  <a:srgbClr val="FFFFFF"/>
                </a:solidFill>
                <a:latin typeface="Arial"/>
              </a:rPr>
              <a:t>is available at the crank shaft of the I C engine. Drives various </a:t>
            </a:r>
          </a:p>
          <a:p>
            <a:r>
              <a:rPr lang="en-US" sz="2400" b="1" kern="0" dirty="0">
                <a:solidFill>
                  <a:srgbClr val="FFFFFF"/>
                </a:solidFill>
                <a:latin typeface="Arial"/>
              </a:rPr>
              <a:t>accessories of the I C engine like as lubricating oil pump, </a:t>
            </a:r>
          </a:p>
          <a:p>
            <a:r>
              <a:rPr lang="en-US" sz="2400" b="1" kern="0" dirty="0">
                <a:solidFill>
                  <a:srgbClr val="FFFFFF"/>
                </a:solidFill>
                <a:latin typeface="Arial"/>
              </a:rPr>
              <a:t>Cooling water pump, dynamo, cam shaft, spark distributer etc.</a:t>
            </a:r>
          </a:p>
          <a:p>
            <a:r>
              <a:rPr lang="en-US" sz="2400" b="1" kern="0" dirty="0">
                <a:solidFill>
                  <a:srgbClr val="FFFFFF"/>
                </a:solidFill>
                <a:latin typeface="Arial"/>
              </a:rPr>
              <a:t>Fly Wheel is mount on to the crank shaft made up from </a:t>
            </a:r>
          </a:p>
          <a:p>
            <a:r>
              <a:rPr lang="en-US" sz="2400" b="1" kern="0" dirty="0">
                <a:solidFill>
                  <a:srgbClr val="FFFFFF"/>
                </a:solidFill>
                <a:latin typeface="Arial"/>
              </a:rPr>
              <a:t>Forge steel.</a:t>
            </a:r>
          </a:p>
          <a:p>
            <a:r>
              <a:rPr lang="en-US" sz="2400" b="1" kern="0" dirty="0">
                <a:solidFill>
                  <a:srgbClr val="FFFFFF"/>
                </a:solidFill>
                <a:latin typeface="Arial"/>
              </a:rPr>
              <a:t>(8) Valve Gear:- Combination of the parts which control the </a:t>
            </a:r>
          </a:p>
          <a:p>
            <a:r>
              <a:rPr lang="en-US" sz="2400" b="1" kern="0" dirty="0">
                <a:solidFill>
                  <a:srgbClr val="FFFFFF"/>
                </a:solidFill>
                <a:latin typeface="Arial"/>
              </a:rPr>
              <a:t>Admission of fresh charge into cylinder and discharge of </a:t>
            </a:r>
          </a:p>
          <a:p>
            <a:r>
              <a:rPr lang="en-US" sz="2400" b="1" kern="0" dirty="0">
                <a:solidFill>
                  <a:srgbClr val="FFFFFF"/>
                </a:solidFill>
                <a:latin typeface="Arial"/>
              </a:rPr>
              <a:t>Exhaust gases from the cylinder is term as valve gear.</a:t>
            </a:r>
          </a:p>
          <a:p>
            <a:r>
              <a:rPr lang="en-US" sz="2400" b="1" kern="0" dirty="0">
                <a:solidFill>
                  <a:srgbClr val="FFFFFF"/>
                </a:solidFill>
                <a:latin typeface="Arial"/>
              </a:rPr>
              <a:t>Consists of cam shaft, cams, followers, push rods, rocker </a:t>
            </a:r>
          </a:p>
          <a:p>
            <a:r>
              <a:rPr lang="en-US" sz="2400" b="1" kern="0" dirty="0">
                <a:solidFill>
                  <a:srgbClr val="FFFFFF"/>
                </a:solidFill>
                <a:latin typeface="Arial"/>
              </a:rPr>
              <a:t>arms, springs, valves. Valves are made up from nickel steel</a:t>
            </a:r>
          </a:p>
          <a:p>
            <a:r>
              <a:rPr lang="en-US" sz="2400" b="1" kern="0" dirty="0">
                <a:solidFill>
                  <a:srgbClr val="FFFFFF"/>
                </a:solidFill>
                <a:latin typeface="Arial"/>
              </a:rPr>
              <a:t>Or the chrome steel.</a:t>
            </a:r>
          </a:p>
          <a:p>
            <a:r>
              <a:rPr lang="en-US" sz="2400" b="1" kern="0" dirty="0">
                <a:solidFill>
                  <a:srgbClr val="FFFFFF"/>
                </a:solidFill>
                <a:latin typeface="Arial"/>
              </a:rPr>
              <a:t>(9) Cam Shaft:- operates the valve gear mechanisam. Driven </a:t>
            </a:r>
          </a:p>
          <a:p>
            <a:r>
              <a:rPr lang="en-US" sz="2400" b="1" kern="0" dirty="0">
                <a:solidFill>
                  <a:srgbClr val="FFFFFF"/>
                </a:solidFill>
                <a:latin typeface="Arial"/>
              </a:rPr>
              <a:t>by the crank shaft through timing gear. Rotates at the half </a:t>
            </a:r>
          </a:p>
          <a:p>
            <a:r>
              <a:rPr lang="en-US" sz="2400" b="1" kern="0" dirty="0">
                <a:solidFill>
                  <a:srgbClr val="FFFFFF"/>
                </a:solidFill>
                <a:latin typeface="Arial"/>
              </a:rPr>
              <a:t>of the crank shaft speed because each valves needs to be </a:t>
            </a:r>
          </a:p>
          <a:p>
            <a:r>
              <a:rPr lang="en-US" sz="2400" b="1" kern="0" dirty="0">
                <a:solidFill>
                  <a:srgbClr val="FFFFFF"/>
                </a:solidFill>
                <a:latin typeface="Arial"/>
              </a:rPr>
              <a:t>Operate once in two revolution of the crank shaft. </a:t>
            </a:r>
          </a:p>
          <a:p>
            <a:endParaRPr lang="en-US" sz="2400" b="1" kern="0" dirty="0">
              <a:solidFill>
                <a:srgbClr val="FFFFFF"/>
              </a:solidFill>
              <a:latin typeface="Arial"/>
            </a:endParaRPr>
          </a:p>
          <a:p>
            <a:r>
              <a:rPr lang="en-US" sz="2400" b="1" kern="0" dirty="0">
                <a:solidFill>
                  <a:srgbClr val="FFFFFF"/>
                </a:solidFill>
                <a:latin typeface="Arial"/>
              </a:rPr>
              <a:t> </a:t>
            </a:r>
            <a:endParaRPr lang="en-US" sz="2400" dirty="0"/>
          </a:p>
        </p:txBody>
      </p:sp>
    </p:spTree>
    <p:extLst>
      <p:ext uri="{BB962C8B-B14F-4D97-AF65-F5344CB8AC3E}">
        <p14:creationId xmlns:p14="http://schemas.microsoft.com/office/powerpoint/2010/main" val="103871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228600"/>
            <a:ext cx="8763000" cy="6555641"/>
          </a:xfrm>
          <a:prstGeom prst="rect">
            <a:avLst/>
          </a:prstGeom>
        </p:spPr>
        <p:txBody>
          <a:bodyPr wrap="square">
            <a:spAutoFit/>
          </a:bodyPr>
          <a:lstStyle/>
          <a:p>
            <a:pPr algn="just"/>
            <a:r>
              <a:rPr lang="en-US" sz="2800" b="1" kern="0" dirty="0">
                <a:solidFill>
                  <a:srgbClr val="FFFFFF"/>
                </a:solidFill>
                <a:latin typeface="Arial"/>
              </a:rPr>
              <a:t>(10) Fly Wheel:- Heavy Wheel which is fit on to crank shaft. Minimize the fluctuation of cyclic variation in the speed by storing the energy during expansion stroke and by realizing the energy during the other stroke.  </a:t>
            </a:r>
          </a:p>
          <a:p>
            <a:pPr algn="just"/>
            <a:r>
              <a:rPr lang="en-US" sz="2800" b="1" kern="0" dirty="0">
                <a:solidFill>
                  <a:srgbClr val="FFFFFF"/>
                </a:solidFill>
                <a:latin typeface="Arial"/>
              </a:rPr>
              <a:t>(11) Carburetor:- Provide in to the petrol engine for proper mixing of the air and petrol.</a:t>
            </a:r>
          </a:p>
          <a:p>
            <a:pPr algn="just"/>
            <a:r>
              <a:rPr lang="en-US" sz="2800" b="1" kern="0" dirty="0">
                <a:solidFill>
                  <a:srgbClr val="FFFFFF"/>
                </a:solidFill>
                <a:latin typeface="Arial"/>
              </a:rPr>
              <a:t>(12) Spark Plug:- Provide in to the petrol engine to provide spark to ignite air-fuel mixture. Fit in to the cylinder head.</a:t>
            </a:r>
          </a:p>
          <a:p>
            <a:pPr algn="just"/>
            <a:r>
              <a:rPr lang="en-US" sz="2800" b="1" kern="0" dirty="0">
                <a:solidFill>
                  <a:srgbClr val="FFFFFF"/>
                </a:solidFill>
                <a:latin typeface="Arial"/>
              </a:rPr>
              <a:t>(13) Fuel Injector:- Provide in to the diesel engines. Use to inject diesel in the form of fine </a:t>
            </a:r>
          </a:p>
          <a:p>
            <a:pPr algn="just"/>
            <a:r>
              <a:rPr lang="en-US" sz="2800" b="1" kern="0" dirty="0">
                <a:solidFill>
                  <a:srgbClr val="FFFFFF"/>
                </a:solidFill>
                <a:latin typeface="Arial"/>
              </a:rPr>
              <a:t>Atomize spray under the pressure.</a:t>
            </a:r>
          </a:p>
          <a:p>
            <a:pPr algn="just"/>
            <a:endParaRPr lang="en-US" sz="2800" b="1" kern="0" dirty="0">
              <a:solidFill>
                <a:srgbClr val="FFFFFF"/>
              </a:solidFill>
              <a:latin typeface="Arial"/>
            </a:endParaRPr>
          </a:p>
          <a:p>
            <a:pPr algn="just"/>
            <a:endParaRPr lang="en-US" sz="2800" b="1" kern="0" dirty="0">
              <a:solidFill>
                <a:srgbClr val="FFFFFF"/>
              </a:solidFill>
              <a:latin typeface="Arial"/>
            </a:endParaRPr>
          </a:p>
        </p:txBody>
      </p:sp>
    </p:spTree>
    <p:extLst>
      <p:ext uri="{BB962C8B-B14F-4D97-AF65-F5344CB8AC3E}">
        <p14:creationId xmlns:p14="http://schemas.microsoft.com/office/powerpoint/2010/main" val="1623582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3270"/>
            <a:ext cx="8839200" cy="3046988"/>
          </a:xfrm>
          <a:prstGeom prst="rect">
            <a:avLst/>
          </a:prstGeom>
        </p:spPr>
        <p:txBody>
          <a:bodyPr wrap="square">
            <a:spAutoFit/>
          </a:bodyPr>
          <a:lstStyle/>
          <a:p>
            <a:pPr algn="just"/>
            <a:r>
              <a:rPr lang="en-US" sz="2800" b="1" kern="0" dirty="0">
                <a:solidFill>
                  <a:srgbClr val="FFFFFF"/>
                </a:solidFill>
                <a:latin typeface="Arial"/>
              </a:rPr>
              <a:t>Fuel Pump:- Pumps the fuel from storage tank to injector at the high pressure in to the diesel engine. Pumps the petrol from storage tank to carburetor if the storage tank is below the carburetor level in to the petrol engine.</a:t>
            </a:r>
          </a:p>
          <a:p>
            <a:pPr algn="just"/>
            <a:endParaRPr lang="en-US" sz="2800" b="1" kern="0" dirty="0">
              <a:solidFill>
                <a:srgbClr val="FFFFFF"/>
              </a:solidFill>
              <a:latin typeface="Arial"/>
            </a:endParaRPr>
          </a:p>
          <a:p>
            <a:r>
              <a:rPr lang="en-US" sz="2400" b="1" kern="0" dirty="0">
                <a:solidFill>
                  <a:srgbClr val="FFFFFF"/>
                </a:solidFill>
                <a:latin typeface="Arial"/>
              </a:rPr>
              <a:t> </a:t>
            </a:r>
            <a:endParaRPr lang="en-US" sz="2400" dirty="0"/>
          </a:p>
        </p:txBody>
      </p:sp>
    </p:spTree>
    <p:extLst>
      <p:ext uri="{BB962C8B-B14F-4D97-AF65-F5344CB8AC3E}">
        <p14:creationId xmlns:p14="http://schemas.microsoft.com/office/powerpoint/2010/main" val="3653179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52400"/>
            <a:ext cx="9326592" cy="6370975"/>
          </a:xfrm>
          <a:prstGeom prst="rect">
            <a:avLst/>
          </a:prstGeom>
        </p:spPr>
        <p:txBody>
          <a:bodyPr wrap="none">
            <a:spAutoFit/>
          </a:bodyPr>
          <a:lstStyle/>
          <a:p>
            <a:r>
              <a:rPr lang="en-US" sz="2400" b="1" kern="0" dirty="0">
                <a:solidFill>
                  <a:srgbClr val="FFFFFF"/>
                </a:solidFill>
                <a:latin typeface="Arial"/>
              </a:rPr>
              <a:t>Important Terminology:-</a:t>
            </a:r>
          </a:p>
          <a:p>
            <a:pPr marL="457200" indent="-457200">
              <a:buAutoNum type="arabicParenBoth"/>
            </a:pPr>
            <a:r>
              <a:rPr lang="en-US" sz="2400" b="1" kern="0" dirty="0">
                <a:solidFill>
                  <a:srgbClr val="FFFFFF"/>
                </a:solidFill>
                <a:latin typeface="Arial"/>
              </a:rPr>
              <a:t>Dead center:- Define as positions occupy by the piston at </a:t>
            </a:r>
          </a:p>
          <a:p>
            <a:r>
              <a:rPr lang="en-US" sz="2400" b="1" kern="0" dirty="0">
                <a:solidFill>
                  <a:srgbClr val="FFFFFF"/>
                </a:solidFill>
                <a:latin typeface="Arial"/>
              </a:rPr>
              <a:t>the end of the stroke where crank and center line of the </a:t>
            </a:r>
          </a:p>
          <a:p>
            <a:r>
              <a:rPr lang="en-US" sz="2400" b="1" kern="0" dirty="0">
                <a:solidFill>
                  <a:srgbClr val="FFFFFF"/>
                </a:solidFill>
                <a:latin typeface="Arial"/>
              </a:rPr>
              <a:t>connecting rod is in a straight line.</a:t>
            </a:r>
          </a:p>
          <a:p>
            <a:r>
              <a:rPr lang="en-US" sz="2400" b="1" kern="0" dirty="0">
                <a:solidFill>
                  <a:srgbClr val="FFFFFF"/>
                </a:solidFill>
                <a:latin typeface="Arial"/>
              </a:rPr>
              <a:t> (2) Top Dead Centre (TDC):- Top most position of the piston </a:t>
            </a:r>
          </a:p>
          <a:p>
            <a:r>
              <a:rPr lang="en-US" sz="2400" b="1" kern="0" dirty="0">
                <a:solidFill>
                  <a:srgbClr val="FFFFFF"/>
                </a:solidFill>
                <a:latin typeface="Arial"/>
              </a:rPr>
              <a:t>on cylinder head side in to the vertical engines.</a:t>
            </a:r>
          </a:p>
          <a:p>
            <a:r>
              <a:rPr lang="en-US" sz="2400" b="1" kern="0" dirty="0">
                <a:solidFill>
                  <a:srgbClr val="FFFFFF"/>
                </a:solidFill>
                <a:latin typeface="Arial"/>
              </a:rPr>
              <a:t>(3) Bottom Dead Centre (BDC):- Bottom most position of the </a:t>
            </a:r>
          </a:p>
          <a:p>
            <a:r>
              <a:rPr lang="en-US" sz="2400" b="1" kern="0" dirty="0">
                <a:solidFill>
                  <a:srgbClr val="FFFFFF"/>
                </a:solidFill>
                <a:latin typeface="Arial"/>
              </a:rPr>
              <a:t>piston on to the crank shaft side in to the vertical engines.</a:t>
            </a:r>
          </a:p>
          <a:p>
            <a:r>
              <a:rPr lang="en-US" sz="2400" b="1" kern="0" dirty="0">
                <a:solidFill>
                  <a:srgbClr val="FFFFFF"/>
                </a:solidFill>
                <a:latin typeface="Arial"/>
              </a:rPr>
              <a:t>(4) Inner Dead Centre (IDC):- Inner most position of the piston </a:t>
            </a:r>
          </a:p>
          <a:p>
            <a:r>
              <a:rPr lang="en-US" sz="2400" b="1" kern="0" dirty="0">
                <a:solidFill>
                  <a:srgbClr val="FFFFFF"/>
                </a:solidFill>
                <a:latin typeface="Arial"/>
              </a:rPr>
              <a:t>on to the cylinder head side in to the horizontal engines.</a:t>
            </a:r>
          </a:p>
          <a:p>
            <a:r>
              <a:rPr lang="en-US" sz="2400" b="1" kern="0" dirty="0">
                <a:solidFill>
                  <a:srgbClr val="FFFFFF"/>
                </a:solidFill>
                <a:latin typeface="Arial"/>
              </a:rPr>
              <a:t>(5) Outer Dead Centre (ODC):- Outer most position of the </a:t>
            </a:r>
          </a:p>
          <a:p>
            <a:r>
              <a:rPr lang="en-US" sz="2400" b="1" kern="0" dirty="0">
                <a:solidFill>
                  <a:srgbClr val="FFFFFF"/>
                </a:solidFill>
                <a:latin typeface="Arial"/>
              </a:rPr>
              <a:t>piston on crank shaft side in to the horizontal engine.</a:t>
            </a:r>
          </a:p>
          <a:p>
            <a:r>
              <a:rPr lang="en-US" sz="2400" b="1" kern="0" dirty="0">
                <a:solidFill>
                  <a:srgbClr val="FFFFFF"/>
                </a:solidFill>
                <a:latin typeface="Arial"/>
              </a:rPr>
              <a:t>(6) Stroke:- Traveling of the piston from one dead center to the</a:t>
            </a:r>
          </a:p>
          <a:p>
            <a:r>
              <a:rPr lang="en-US" sz="2400" b="1" kern="0" dirty="0">
                <a:solidFill>
                  <a:srgbClr val="FFFFFF"/>
                </a:solidFill>
                <a:latin typeface="Arial"/>
              </a:rPr>
              <a:t>second dead center is term as the stroke.</a:t>
            </a:r>
          </a:p>
          <a:p>
            <a:r>
              <a:rPr lang="en-US" sz="2400" b="1" kern="0" dirty="0">
                <a:solidFill>
                  <a:srgbClr val="FFFFFF"/>
                </a:solidFill>
                <a:latin typeface="Arial"/>
              </a:rPr>
              <a:t>(7) Swept Volume:- Volume swept away by the piston in one </a:t>
            </a:r>
          </a:p>
          <a:p>
            <a:r>
              <a:rPr lang="en-US" sz="2400" b="1" kern="0" dirty="0">
                <a:solidFill>
                  <a:srgbClr val="FFFFFF"/>
                </a:solidFill>
                <a:latin typeface="Arial"/>
              </a:rPr>
              <a:t>stroke. D is the diameter of the cylinder or the bore and L is</a:t>
            </a:r>
          </a:p>
          <a:p>
            <a:r>
              <a:rPr lang="en-US" sz="2400" b="1" kern="0" dirty="0">
                <a:solidFill>
                  <a:srgbClr val="FFFFFF"/>
                </a:solidFill>
                <a:latin typeface="Arial"/>
              </a:rPr>
              <a:t>the stroke length then swept volume Vs can be write like as      </a:t>
            </a:r>
            <a:endParaRPr lang="en-US" sz="2400" dirty="0"/>
          </a:p>
        </p:txBody>
      </p:sp>
    </p:spTree>
    <p:extLst>
      <p:ext uri="{BB962C8B-B14F-4D97-AF65-F5344CB8AC3E}">
        <p14:creationId xmlns:p14="http://schemas.microsoft.com/office/powerpoint/2010/main" val="192673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52400" y="228600"/>
                <a:ext cx="8991600" cy="6077176"/>
              </a:xfrm>
              <a:prstGeom prst="rect">
                <a:avLst/>
              </a:prstGeom>
            </p:spPr>
            <p:txBody>
              <a:bodyPr wrap="square">
                <a:spAutoFit/>
              </a:bodyPr>
              <a:lstStyle/>
              <a:p>
                <a:r>
                  <a:rPr lang="en-US" b="1" kern="0" dirty="0">
                    <a:solidFill>
                      <a:srgbClr val="FFFFFF"/>
                    </a:solidFill>
                    <a:latin typeface="Arial"/>
                  </a:rPr>
                  <a:t>In the Equation form as below:</a:t>
                </a:r>
              </a:p>
              <a:p>
                <a:r>
                  <a:rPr lang="en-US" b="1" kern="0" dirty="0">
                    <a:solidFill>
                      <a:srgbClr val="FFFFFF"/>
                    </a:solidFill>
                    <a:latin typeface="Arial"/>
                  </a:rPr>
                  <a:t>                       Vs = </a:t>
                </a:r>
                <a14:m>
                  <m:oMath xmlns:m="http://schemas.openxmlformats.org/officeDocument/2006/math">
                    <m:f>
                      <m:fPr>
                        <m:ctrlPr>
                          <a:rPr lang="en-US" sz="2400" b="1" i="1" kern="0" smtClean="0">
                            <a:solidFill>
                              <a:srgbClr val="FFFFFF"/>
                            </a:solidFill>
                            <a:latin typeface="Cambria Math" panose="02040503050406030204" pitchFamily="18" charset="0"/>
                          </a:rPr>
                        </m:ctrlPr>
                      </m:fPr>
                      <m:num>
                        <m:r>
                          <a:rPr lang="en-US" sz="2400" b="1" i="1" kern="0" smtClean="0">
                            <a:solidFill>
                              <a:srgbClr val="FFFFFF"/>
                            </a:solidFill>
                            <a:latin typeface="Cambria Math" panose="02040503050406030204" pitchFamily="18" charset="0"/>
                          </a:rPr>
                          <m:t>∏</m:t>
                        </m:r>
                      </m:num>
                      <m:den>
                        <m:r>
                          <a:rPr lang="en-US" sz="2400" b="1" i="1" kern="0" smtClean="0">
                            <a:solidFill>
                              <a:srgbClr val="FFFFFF"/>
                            </a:solidFill>
                            <a:latin typeface="Cambria Math" panose="02040503050406030204" pitchFamily="18" charset="0"/>
                          </a:rPr>
                          <m:t>𝟒</m:t>
                        </m:r>
                      </m:den>
                    </m:f>
                  </m:oMath>
                </a14:m>
                <a:r>
                  <a:rPr lang="en-US" sz="2400" b="1" dirty="0"/>
                  <a:t> </a:t>
                </a:r>
                <a14:m>
                  <m:oMath xmlns:m="http://schemas.openxmlformats.org/officeDocument/2006/math">
                    <m:sSup>
                      <m:sSupPr>
                        <m:ctrlPr>
                          <a:rPr lang="en-US" sz="2400" b="1" i="1" dirty="0" smtClean="0">
                            <a:solidFill>
                              <a:schemeClr val="bg1"/>
                            </a:solidFill>
                            <a:latin typeface="Cambria Math" panose="02040503050406030204" pitchFamily="18" charset="0"/>
                          </a:rPr>
                        </m:ctrlPr>
                      </m:sSupPr>
                      <m:e>
                        <m:r>
                          <a:rPr lang="en-US" sz="2400" b="1" i="0" dirty="0" smtClean="0">
                            <a:solidFill>
                              <a:schemeClr val="bg1"/>
                            </a:solidFill>
                            <a:latin typeface="Cambria Math" panose="02040503050406030204" pitchFamily="18" charset="0"/>
                          </a:rPr>
                          <m:t>𝐃</m:t>
                        </m:r>
                      </m:e>
                      <m:sup>
                        <m:r>
                          <a:rPr lang="en-US" sz="2400" b="1" i="0" dirty="0" smtClean="0">
                            <a:solidFill>
                              <a:schemeClr val="bg1"/>
                            </a:solidFill>
                            <a:latin typeface="Cambria Math" panose="02040503050406030204" pitchFamily="18" charset="0"/>
                          </a:rPr>
                          <m:t>𝟐</m:t>
                        </m:r>
                      </m:sup>
                    </m:sSup>
                  </m:oMath>
                </a14:m>
                <a:r>
                  <a:rPr lang="en-US" sz="2400" b="1" dirty="0">
                    <a:solidFill>
                      <a:schemeClr val="bg1"/>
                    </a:solidFill>
                  </a:rPr>
                  <a:t>. L</a:t>
                </a:r>
              </a:p>
              <a:p>
                <a:pPr algn="just"/>
                <a:r>
                  <a:rPr lang="en-US" sz="2400" b="1" dirty="0">
                    <a:solidFill>
                      <a:schemeClr val="bg1"/>
                    </a:solidFill>
                  </a:rPr>
                  <a:t>(8) Clearance Volume:- Volume entrap between piston and the cylinder head when piston is at TDC  or IDC is known to be as clearance volume denote by </a:t>
                </a:r>
                <a:r>
                  <a:rPr lang="en-US" sz="2400" b="1" dirty="0" err="1">
                    <a:solidFill>
                      <a:schemeClr val="bg1"/>
                    </a:solidFill>
                  </a:rPr>
                  <a:t>Vc</a:t>
                </a:r>
                <a:r>
                  <a:rPr lang="en-US" sz="2400" b="1" dirty="0">
                    <a:solidFill>
                      <a:schemeClr val="bg1"/>
                    </a:solidFill>
                  </a:rPr>
                  <a:t>.</a:t>
                </a:r>
              </a:p>
              <a:p>
                <a:pPr algn="just"/>
                <a:r>
                  <a:rPr lang="en-US" sz="2400" b="1" dirty="0">
                    <a:solidFill>
                      <a:schemeClr val="bg1"/>
                    </a:solidFill>
                  </a:rPr>
                  <a:t>(9) Stroke length:- Distance travel by a piston from one dead center to second dead </a:t>
                </a:r>
                <a:r>
                  <a:rPr lang="en-US" sz="2400" b="1" dirty="0" err="1">
                    <a:solidFill>
                      <a:schemeClr val="bg1"/>
                    </a:solidFill>
                  </a:rPr>
                  <a:t>centre</a:t>
                </a:r>
                <a:r>
                  <a:rPr lang="en-US" sz="2400" b="1" dirty="0">
                    <a:solidFill>
                      <a:schemeClr val="bg1"/>
                    </a:solidFill>
                  </a:rPr>
                  <a:t> is called stroke length. Equal to twice the crank radius or crank throw.</a:t>
                </a:r>
              </a:p>
              <a:p>
                <a:pPr algn="just"/>
                <a:r>
                  <a:rPr lang="en-US" sz="2400" b="1" dirty="0">
                    <a:solidFill>
                      <a:schemeClr val="bg1"/>
                    </a:solidFill>
                  </a:rPr>
                  <a:t>               Stroke Length (L) = 2 x crank radius</a:t>
                </a:r>
              </a:p>
              <a:p>
                <a:pPr algn="just"/>
                <a:r>
                  <a:rPr lang="en-US" sz="2400" b="1" dirty="0">
                    <a:solidFill>
                      <a:schemeClr val="bg1"/>
                    </a:solidFill>
                  </a:rPr>
                  <a:t>(10) Piston Speed:- During one stroke piston travels a distance equal to stroke length and in one revolution of crank shaft piston completes two stroke.</a:t>
                </a:r>
              </a:p>
              <a:p>
                <a:pPr algn="just"/>
                <a:r>
                  <a:rPr lang="en-US" sz="2400" b="1" dirty="0">
                    <a:solidFill>
                      <a:schemeClr val="bg1"/>
                    </a:solidFill>
                  </a:rPr>
                  <a:t>Piston speed is to be written as </a:t>
                </a:r>
              </a:p>
              <a:p>
                <a:pPr algn="just"/>
                <a:r>
                  <a:rPr lang="en-US" sz="2400" b="1" dirty="0">
                    <a:solidFill>
                      <a:schemeClr val="bg1"/>
                    </a:solidFill>
                  </a:rPr>
                  <a:t>Piston speed = 2LN</a:t>
                </a:r>
              </a:p>
              <a:p>
                <a:pPr algn="just"/>
                <a:r>
                  <a:rPr lang="en-US" sz="2400" b="1" dirty="0">
                    <a:solidFill>
                      <a:schemeClr val="bg1"/>
                    </a:solidFill>
                  </a:rPr>
                  <a:t>N is the speed of the engine.</a:t>
                </a:r>
              </a:p>
              <a:p>
                <a:pPr algn="just"/>
                <a:endParaRPr lang="en-US" sz="2400" b="1" dirty="0">
                  <a:solidFill>
                    <a:schemeClr val="bg1"/>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152400" y="228600"/>
                <a:ext cx="8991600" cy="6077176"/>
              </a:xfrm>
              <a:prstGeom prst="rect">
                <a:avLst/>
              </a:prstGeom>
              <a:blipFill rotWithShape="0">
                <a:blip r:embed="rId2"/>
                <a:stretch>
                  <a:fillRect l="-1017" t="-602" r="-1017"/>
                </a:stretch>
              </a:blipFill>
            </p:spPr>
            <p:txBody>
              <a:bodyPr/>
              <a:lstStyle/>
              <a:p>
                <a:r>
                  <a:rPr lang="en-US">
                    <a:noFill/>
                  </a:rPr>
                  <a:t> </a:t>
                </a:r>
              </a:p>
            </p:txBody>
          </p:sp>
        </mc:Fallback>
      </mc:AlternateContent>
    </p:spTree>
    <p:extLst>
      <p:ext uri="{BB962C8B-B14F-4D97-AF65-F5344CB8AC3E}">
        <p14:creationId xmlns:p14="http://schemas.microsoft.com/office/powerpoint/2010/main" val="2660848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228600" y="152400"/>
                <a:ext cx="8763000" cy="5079789"/>
              </a:xfrm>
              <a:prstGeom prst="rect">
                <a:avLst/>
              </a:prstGeom>
            </p:spPr>
            <p:txBody>
              <a:bodyPr wrap="square">
                <a:spAutoFit/>
              </a:bodyPr>
              <a:lstStyle/>
              <a:p>
                <a:pPr algn="just"/>
                <a:r>
                  <a:rPr lang="en-US" sz="2400" b="1" dirty="0">
                    <a:solidFill>
                      <a:schemeClr val="bg1"/>
                    </a:solidFill>
                  </a:rPr>
                  <a:t>(11) Compression Ratio:- Ratio of the volume at the beginning of the compression stroke to the volume at the end of the stroke.</a:t>
                </a:r>
              </a:p>
              <a:p>
                <a:pPr algn="just"/>
                <a:r>
                  <a:rPr lang="en-US" sz="2400" b="1" dirty="0">
                    <a:solidFill>
                      <a:schemeClr val="bg1"/>
                    </a:solidFill>
                  </a:rPr>
                  <a:t>Volume at the beginning of the compression stroke will be : Vs + </a:t>
                </a:r>
                <a:r>
                  <a:rPr lang="en-US" sz="2400" b="1" dirty="0" err="1">
                    <a:solidFill>
                      <a:schemeClr val="bg1"/>
                    </a:solidFill>
                  </a:rPr>
                  <a:t>Vc</a:t>
                </a:r>
                <a:endParaRPr lang="en-US" sz="2400" b="1" dirty="0">
                  <a:solidFill>
                    <a:schemeClr val="bg1"/>
                  </a:solidFill>
                </a:endParaRPr>
              </a:p>
              <a:p>
                <a:pPr algn="just"/>
                <a:r>
                  <a:rPr lang="en-US" sz="2400" b="1" dirty="0">
                    <a:solidFill>
                      <a:schemeClr val="bg1"/>
                    </a:solidFill>
                  </a:rPr>
                  <a:t>Volume at the completing of the compression stroke will be : </a:t>
                </a:r>
                <a:r>
                  <a:rPr lang="en-US" sz="2400" b="1" dirty="0" err="1">
                    <a:solidFill>
                      <a:schemeClr val="bg1"/>
                    </a:solidFill>
                  </a:rPr>
                  <a:t>Vc</a:t>
                </a:r>
                <a:endParaRPr lang="en-US" sz="2400" b="1" dirty="0">
                  <a:solidFill>
                    <a:schemeClr val="bg1"/>
                  </a:solidFill>
                </a:endParaRPr>
              </a:p>
              <a:p>
                <a:pPr algn="just"/>
                <a:r>
                  <a:rPr lang="en-US" sz="2400" b="1" dirty="0">
                    <a:solidFill>
                      <a:schemeClr val="bg1"/>
                    </a:solidFill>
                  </a:rPr>
                  <a:t>So that Compression ratio is equal to </a:t>
                </a:r>
                <a14:m>
                  <m:oMath xmlns:m="http://schemas.openxmlformats.org/officeDocument/2006/math">
                    <m:f>
                      <m:fPr>
                        <m:ctrlPr>
                          <a:rPr lang="en-US" sz="3200" i="1" smtClean="0">
                            <a:solidFill>
                              <a:schemeClr val="bg1"/>
                            </a:solidFill>
                            <a:latin typeface="Cambria Math" panose="02040503050406030204" pitchFamily="18" charset="0"/>
                          </a:rPr>
                        </m:ctrlPr>
                      </m:fPr>
                      <m:num>
                        <m:sSub>
                          <m:sSubPr>
                            <m:ctrlPr>
                              <a:rPr lang="en-US" sz="3200" i="1" smtClean="0">
                                <a:solidFill>
                                  <a:schemeClr val="bg1"/>
                                </a:solidFill>
                                <a:latin typeface="Cambria Math" panose="02040503050406030204" pitchFamily="18" charset="0"/>
                              </a:rPr>
                            </m:ctrlPr>
                          </m:sSubPr>
                          <m:e>
                            <m:r>
                              <m:rPr>
                                <m:sty m:val="p"/>
                              </m:rPr>
                              <a:rPr lang="en-US" sz="3200" b="0" i="0" smtClean="0">
                                <a:solidFill>
                                  <a:schemeClr val="bg1"/>
                                </a:solidFill>
                                <a:latin typeface="Cambria Math" panose="02040503050406030204" pitchFamily="18" charset="0"/>
                              </a:rPr>
                              <m:t>V</m:t>
                            </m:r>
                          </m:e>
                          <m:sub>
                            <m:r>
                              <m:rPr>
                                <m:sty m:val="p"/>
                              </m:rPr>
                              <a:rPr lang="en-US" sz="3200" b="0" i="0" smtClean="0">
                                <a:solidFill>
                                  <a:schemeClr val="bg1"/>
                                </a:solidFill>
                                <a:latin typeface="Cambria Math" panose="02040503050406030204" pitchFamily="18" charset="0"/>
                              </a:rPr>
                              <m:t>S</m:t>
                            </m:r>
                          </m:sub>
                        </m:sSub>
                        <m:r>
                          <a:rPr lang="en-US" sz="3200" b="0" i="0" smtClean="0">
                            <a:solidFill>
                              <a:schemeClr val="bg1"/>
                            </a:solidFill>
                            <a:latin typeface="Cambria Math" panose="02040503050406030204" pitchFamily="18" charset="0"/>
                          </a:rPr>
                          <m:t>+</m:t>
                        </m:r>
                        <m:sSub>
                          <m:sSubPr>
                            <m:ctrlPr>
                              <a:rPr lang="en-US" sz="3200" i="1" smtClean="0">
                                <a:solidFill>
                                  <a:schemeClr val="bg1"/>
                                </a:solidFill>
                                <a:latin typeface="Cambria Math" panose="02040503050406030204" pitchFamily="18" charset="0"/>
                              </a:rPr>
                            </m:ctrlPr>
                          </m:sSubPr>
                          <m:e>
                            <m:r>
                              <m:rPr>
                                <m:sty m:val="p"/>
                              </m:rPr>
                              <a:rPr lang="en-US" sz="3200" b="0" i="0" smtClean="0">
                                <a:solidFill>
                                  <a:schemeClr val="bg1"/>
                                </a:solidFill>
                                <a:latin typeface="Cambria Math" panose="02040503050406030204" pitchFamily="18" charset="0"/>
                              </a:rPr>
                              <m:t>V</m:t>
                            </m:r>
                          </m:e>
                          <m:sub>
                            <m:r>
                              <m:rPr>
                                <m:sty m:val="p"/>
                              </m:rPr>
                              <a:rPr lang="en-US" sz="3200" b="0" i="0" smtClean="0">
                                <a:solidFill>
                                  <a:schemeClr val="bg1"/>
                                </a:solidFill>
                                <a:latin typeface="Cambria Math" panose="02040503050406030204" pitchFamily="18" charset="0"/>
                              </a:rPr>
                              <m:t>C</m:t>
                            </m:r>
                          </m:sub>
                        </m:sSub>
                      </m:num>
                      <m:den>
                        <m:sSub>
                          <m:sSubPr>
                            <m:ctrlPr>
                              <a:rPr lang="en-US" sz="3200" i="1" smtClean="0">
                                <a:solidFill>
                                  <a:schemeClr val="bg1"/>
                                </a:solidFill>
                                <a:latin typeface="Cambria Math" panose="02040503050406030204" pitchFamily="18" charset="0"/>
                              </a:rPr>
                            </m:ctrlPr>
                          </m:sSubPr>
                          <m:e>
                            <m:r>
                              <m:rPr>
                                <m:sty m:val="p"/>
                              </m:rPr>
                              <a:rPr lang="en-US" sz="3200" b="0" i="0" smtClean="0">
                                <a:solidFill>
                                  <a:schemeClr val="bg1"/>
                                </a:solidFill>
                                <a:latin typeface="Cambria Math" panose="02040503050406030204" pitchFamily="18" charset="0"/>
                              </a:rPr>
                              <m:t>V</m:t>
                            </m:r>
                          </m:e>
                          <m:sub>
                            <m:r>
                              <m:rPr>
                                <m:sty m:val="p"/>
                              </m:rPr>
                              <a:rPr lang="en-US" sz="3200" b="0" i="0" smtClean="0">
                                <a:solidFill>
                                  <a:schemeClr val="bg1"/>
                                </a:solidFill>
                                <a:latin typeface="Cambria Math" panose="02040503050406030204" pitchFamily="18" charset="0"/>
                              </a:rPr>
                              <m:t>C</m:t>
                            </m:r>
                          </m:sub>
                        </m:sSub>
                      </m:den>
                    </m:f>
                  </m:oMath>
                </a14:m>
                <a:endParaRPr lang="en-US" sz="3200" dirty="0">
                  <a:latin typeface="Calibri" panose="020F0502020204030204" pitchFamily="34" charset="0"/>
                </a:endParaRPr>
              </a:p>
              <a:p>
                <a:pPr algn="just"/>
                <a:endParaRPr lang="en-US" sz="3200" b="1" dirty="0">
                  <a:solidFill>
                    <a:schemeClr val="bg1"/>
                  </a:solidFill>
                  <a:latin typeface="Calibri" panose="020F0502020204030204" pitchFamily="34" charset="0"/>
                </a:endParaRPr>
              </a:p>
              <a:p>
                <a:pPr algn="just"/>
                <a:r>
                  <a:rPr lang="en-US" sz="2800" b="1" dirty="0">
                    <a:solidFill>
                      <a:schemeClr val="bg1"/>
                    </a:solidFill>
                    <a:latin typeface="Calibri" panose="020F0502020204030204" pitchFamily="34" charset="0"/>
                  </a:rPr>
                  <a:t>Petrol Engine Compression ratio value vary from 5 to 8</a:t>
                </a:r>
              </a:p>
              <a:p>
                <a:pPr algn="just"/>
                <a:r>
                  <a:rPr lang="en-US" sz="2800" b="1" dirty="0">
                    <a:solidFill>
                      <a:schemeClr val="bg1"/>
                    </a:solidFill>
                    <a:latin typeface="Calibri" panose="020F0502020204030204" pitchFamily="34" charset="0"/>
                  </a:rPr>
                  <a:t>Diesel Engine Compression ratio value vary from 16 to 22. </a:t>
                </a:r>
              </a:p>
              <a:p>
                <a:pPr algn="just"/>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228600" y="152400"/>
                <a:ext cx="8763000" cy="5079789"/>
              </a:xfrm>
              <a:prstGeom prst="rect">
                <a:avLst/>
              </a:prstGeom>
              <a:blipFill rotWithShape="0">
                <a:blip r:embed="rId2"/>
                <a:stretch>
                  <a:fillRect l="-1461" t="-840" r="-1044"/>
                </a:stretch>
              </a:blipFill>
            </p:spPr>
            <p:txBody>
              <a:bodyPr/>
              <a:lstStyle/>
              <a:p>
                <a:r>
                  <a:rPr lang="en-US">
                    <a:noFill/>
                  </a:rPr>
                  <a:t> </a:t>
                </a:r>
              </a:p>
            </p:txBody>
          </p:sp>
        </mc:Fallback>
      </mc:AlternateContent>
    </p:spTree>
    <p:extLst>
      <p:ext uri="{BB962C8B-B14F-4D97-AF65-F5344CB8AC3E}">
        <p14:creationId xmlns:p14="http://schemas.microsoft.com/office/powerpoint/2010/main" val="228316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 name="Picture 6" descr="sp5"/>
          <p:cNvPicPr>
            <a:picLocks noChangeAspect="1" noChangeArrowheads="1" noCrop="1"/>
          </p:cNvPicPr>
          <p:nvPr/>
        </p:nvPicPr>
        <p:blipFill>
          <a:blip r:embed="rId2" cstate="print"/>
          <a:srcRect/>
          <a:stretch>
            <a:fillRect/>
          </a:stretch>
        </p:blipFill>
        <p:spPr bwMode="auto">
          <a:xfrm>
            <a:off x="878700" y="838200"/>
            <a:ext cx="7503300" cy="510540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4" name="Picture 6" descr="engineclr"/>
          <p:cNvPicPr>
            <a:picLocks noChangeAspect="1" noChangeArrowheads="1" noCrop="1"/>
          </p:cNvPicPr>
          <p:nvPr/>
        </p:nvPicPr>
        <p:blipFill>
          <a:blip r:embed="rId2"/>
          <a:srcRect/>
          <a:stretch>
            <a:fillRect/>
          </a:stretch>
        </p:blipFill>
        <p:spPr bwMode="auto">
          <a:xfrm>
            <a:off x="1715319" y="533401"/>
            <a:ext cx="5371281" cy="5794022"/>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0066">
            <a:alpha val="0"/>
          </a:srgbClr>
        </a:solidFill>
        <a:effectLst/>
      </p:bgPr>
    </p:bg>
    <p:spTree>
      <p:nvGrpSpPr>
        <p:cNvPr id="1" name=""/>
        <p:cNvGrpSpPr/>
        <p:nvPr/>
      </p:nvGrpSpPr>
      <p:grpSpPr>
        <a:xfrm>
          <a:off x="0" y="0"/>
          <a:ext cx="0" cy="0"/>
          <a:chOff x="0" y="0"/>
          <a:chExt cx="0" cy="0"/>
        </a:xfrm>
      </p:grpSpPr>
      <p:sp>
        <p:nvSpPr>
          <p:cNvPr id="19459" name="Text Box 3"/>
          <p:cNvSpPr txBox="1">
            <a:spLocks noChangeArrowheads="1"/>
          </p:cNvSpPr>
          <p:nvPr/>
        </p:nvSpPr>
        <p:spPr bwMode="auto">
          <a:xfrm>
            <a:off x="703384" y="228601"/>
            <a:ext cx="8018585" cy="823913"/>
          </a:xfrm>
          <a:prstGeom prst="rect">
            <a:avLst/>
          </a:prstGeom>
          <a:solidFill>
            <a:schemeClr val="bg1"/>
          </a:solidFill>
          <a:ln w="9525">
            <a:noFill/>
            <a:miter lim="800000"/>
            <a:headEnd/>
            <a:tailEnd/>
          </a:ln>
          <a:effectLst/>
        </p:spPr>
        <p:txBody>
          <a:bodyPr>
            <a:spAutoFit/>
          </a:bodyPr>
          <a:lstStyle/>
          <a:p>
            <a:pPr>
              <a:spcBef>
                <a:spcPct val="50000"/>
              </a:spcBef>
              <a:defRPr/>
            </a:pPr>
            <a:r>
              <a:rPr lang="en-US" sz="4800">
                <a:solidFill>
                  <a:schemeClr val="tx1"/>
                </a:solidFill>
                <a:effectLst>
                  <a:outerShdw blurRad="38100" dist="38100" dir="2700000" algn="tl">
                    <a:srgbClr val="000000"/>
                  </a:outerShdw>
                </a:effectLst>
              </a:rPr>
              <a:t>Classification Of I.C. Engine</a:t>
            </a:r>
          </a:p>
        </p:txBody>
      </p:sp>
      <p:sp>
        <p:nvSpPr>
          <p:cNvPr id="19460" name="Text Box 4"/>
          <p:cNvSpPr txBox="1">
            <a:spLocks noChangeArrowheads="1"/>
          </p:cNvSpPr>
          <p:nvPr/>
        </p:nvSpPr>
        <p:spPr bwMode="auto">
          <a:xfrm>
            <a:off x="1981200" y="1676400"/>
            <a:ext cx="5715000" cy="701675"/>
          </a:xfrm>
          <a:prstGeom prst="rect">
            <a:avLst/>
          </a:prstGeom>
          <a:noFill/>
          <a:ln w="9525">
            <a:noFill/>
            <a:miter lim="800000"/>
            <a:headEnd/>
            <a:tailEnd/>
          </a:ln>
          <a:effectLst/>
        </p:spPr>
        <p:txBody>
          <a:bodyPr>
            <a:spAutoFit/>
          </a:bodyPr>
          <a:lstStyle/>
          <a:p>
            <a:pPr>
              <a:spcBef>
                <a:spcPct val="50000"/>
              </a:spcBef>
              <a:buClr>
                <a:srgbClr val="FF0000"/>
              </a:buClr>
              <a:buFont typeface="Wingdings" pitchFamily="2" charset="2"/>
              <a:buNone/>
              <a:defRPr/>
            </a:pPr>
            <a:r>
              <a:rPr lang="en-US" sz="4000" dirty="0">
                <a:solidFill>
                  <a:schemeClr val="tx1"/>
                </a:solidFill>
                <a:effectLst>
                  <a:outerShdw blurRad="38100" dist="38100" dir="2700000" algn="tl">
                    <a:srgbClr val="000044"/>
                  </a:outerShdw>
                </a:effectLst>
              </a:rPr>
              <a:t>1. Cycle Of Operation</a:t>
            </a:r>
          </a:p>
        </p:txBody>
      </p:sp>
      <p:sp>
        <p:nvSpPr>
          <p:cNvPr id="19461" name="Text Box 5"/>
          <p:cNvSpPr txBox="1">
            <a:spLocks noChangeArrowheads="1"/>
          </p:cNvSpPr>
          <p:nvPr/>
        </p:nvSpPr>
        <p:spPr bwMode="auto">
          <a:xfrm>
            <a:off x="76200" y="2895600"/>
            <a:ext cx="4114800" cy="1323439"/>
          </a:xfrm>
          <a:prstGeom prst="rect">
            <a:avLst/>
          </a:prstGeom>
          <a:noFill/>
          <a:ln w="9525">
            <a:noFill/>
            <a:miter lim="800000"/>
            <a:headEnd/>
            <a:tailEnd/>
          </a:ln>
          <a:effectLst/>
        </p:spPr>
        <p:txBody>
          <a:bodyPr wrap="square">
            <a:spAutoFit/>
          </a:bodyPr>
          <a:lstStyle/>
          <a:p>
            <a:pPr>
              <a:spcBef>
                <a:spcPct val="50000"/>
              </a:spcBef>
              <a:buClr>
                <a:srgbClr val="FF0000"/>
              </a:buClr>
              <a:buFont typeface="Wingdings" pitchFamily="2" charset="2"/>
              <a:buNone/>
              <a:defRPr/>
            </a:pPr>
            <a:r>
              <a:rPr lang="en-US" sz="4000" dirty="0">
                <a:solidFill>
                  <a:schemeClr val="tx1"/>
                </a:solidFill>
                <a:effectLst>
                  <a:outerShdw blurRad="38100" dist="38100" dir="2700000" algn="tl">
                    <a:srgbClr val="000044"/>
                  </a:outerShdw>
                </a:effectLst>
              </a:rPr>
              <a:t>Two Stroke Cycle Engine</a:t>
            </a:r>
          </a:p>
        </p:txBody>
      </p:sp>
      <p:sp>
        <p:nvSpPr>
          <p:cNvPr id="19463" name="Text Box 7"/>
          <p:cNvSpPr txBox="1">
            <a:spLocks noChangeArrowheads="1"/>
          </p:cNvSpPr>
          <p:nvPr/>
        </p:nvSpPr>
        <p:spPr bwMode="auto">
          <a:xfrm>
            <a:off x="0" y="4953000"/>
            <a:ext cx="4114800" cy="1323439"/>
          </a:xfrm>
          <a:prstGeom prst="rect">
            <a:avLst/>
          </a:prstGeom>
          <a:noFill/>
          <a:ln w="9525">
            <a:noFill/>
            <a:miter lim="800000"/>
            <a:headEnd/>
            <a:tailEnd/>
          </a:ln>
          <a:effectLst/>
        </p:spPr>
        <p:txBody>
          <a:bodyPr wrap="square">
            <a:spAutoFit/>
          </a:bodyPr>
          <a:lstStyle/>
          <a:p>
            <a:pPr>
              <a:spcBef>
                <a:spcPct val="50000"/>
              </a:spcBef>
              <a:buClr>
                <a:srgbClr val="FF0000"/>
              </a:buClr>
              <a:buFont typeface="Wingdings" pitchFamily="2" charset="2"/>
              <a:buNone/>
              <a:defRPr/>
            </a:pPr>
            <a:r>
              <a:rPr lang="en-US" sz="4000" dirty="0">
                <a:solidFill>
                  <a:schemeClr val="tx1"/>
                </a:solidFill>
                <a:effectLst>
                  <a:outerShdw blurRad="38100" dist="38100" dir="2700000" algn="tl">
                    <a:srgbClr val="000044"/>
                  </a:outerShdw>
                </a:effectLst>
              </a:rPr>
              <a:t>Four Stroke Cycle Engine</a:t>
            </a:r>
          </a:p>
        </p:txBody>
      </p:sp>
      <p:pic>
        <p:nvPicPr>
          <p:cNvPr id="7" name="Picture 7" descr="Arbeitsweise_Zweitakt">
            <a:hlinkClick r:id="rId2"/>
          </p:cNvPr>
          <p:cNvPicPr>
            <a:picLocks noChangeAspect="1" noChangeArrowheads="1" noCrop="1"/>
          </p:cNvPicPr>
          <p:nvPr/>
        </p:nvPicPr>
        <p:blipFill>
          <a:blip r:embed="rId3"/>
          <a:srcRect/>
          <a:stretch>
            <a:fillRect/>
          </a:stretch>
        </p:blipFill>
        <p:spPr bwMode="auto">
          <a:xfrm>
            <a:off x="3200400" y="2590800"/>
            <a:ext cx="4419600" cy="1600200"/>
          </a:xfrm>
          <a:prstGeom prst="rect">
            <a:avLst/>
          </a:prstGeom>
          <a:noFill/>
          <a:ln w="9525">
            <a:noFill/>
            <a:miter lim="800000"/>
            <a:headEnd/>
            <a:tailEnd/>
          </a:ln>
        </p:spPr>
      </p:pic>
      <p:pic>
        <p:nvPicPr>
          <p:cNvPr id="8" name="Picture 5" descr="4-Stroke-Engine">
            <a:hlinkClick r:id="rId4"/>
          </p:cNvPr>
          <p:cNvPicPr>
            <a:picLocks noChangeAspect="1" noChangeArrowheads="1" noCrop="1"/>
          </p:cNvPicPr>
          <p:nvPr/>
        </p:nvPicPr>
        <p:blipFill>
          <a:blip r:embed="rId5"/>
          <a:srcRect/>
          <a:stretch>
            <a:fillRect/>
          </a:stretch>
        </p:blipFill>
        <p:spPr bwMode="auto">
          <a:xfrm>
            <a:off x="7677150" y="3524250"/>
            <a:ext cx="1466850" cy="33337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9459"/>
                                        </p:tgtEl>
                                        <p:attrNameLst>
                                          <p:attrName>style.visibility</p:attrName>
                                        </p:attrNameLst>
                                      </p:cBhvr>
                                      <p:to>
                                        <p:strVal val="visible"/>
                                      </p:to>
                                    </p:set>
                                    <p:anim calcmode="lin" valueType="num">
                                      <p:cBhvr>
                                        <p:cTn id="7" dur="500" fill="hold"/>
                                        <p:tgtEl>
                                          <p:spTgt spid="19459"/>
                                        </p:tgtEl>
                                        <p:attrNameLst>
                                          <p:attrName>ppt_w</p:attrName>
                                        </p:attrNameLst>
                                      </p:cBhvr>
                                      <p:tavLst>
                                        <p:tav tm="0">
                                          <p:val>
                                            <p:fltVal val="0"/>
                                          </p:val>
                                        </p:tav>
                                        <p:tav tm="100000">
                                          <p:val>
                                            <p:strVal val="#ppt_w"/>
                                          </p:val>
                                        </p:tav>
                                      </p:tavLst>
                                    </p:anim>
                                    <p:anim calcmode="lin" valueType="num">
                                      <p:cBhvr>
                                        <p:cTn id="8" dur="500" fill="hold"/>
                                        <p:tgtEl>
                                          <p:spTgt spid="19459"/>
                                        </p:tgtEl>
                                        <p:attrNameLst>
                                          <p:attrName>ppt_h</p:attrName>
                                        </p:attrNameLst>
                                      </p:cBhvr>
                                      <p:tavLst>
                                        <p:tav tm="0">
                                          <p:val>
                                            <p:fltVal val="0"/>
                                          </p:val>
                                        </p:tav>
                                        <p:tav tm="100000">
                                          <p:val>
                                            <p:strVal val="#ppt_h"/>
                                          </p:val>
                                        </p:tav>
                                      </p:tavLst>
                                    </p:anim>
                                  </p:childTnLst>
                                </p:cTn>
                              </p:par>
                              <p:par>
                                <p:cTn id="9" presetID="9" presetClass="entr" presetSubtype="0" fill="hold" grpId="0" nodeType="withEffect">
                                  <p:stCondLst>
                                    <p:cond delay="0"/>
                                  </p:stCondLst>
                                  <p:childTnLst>
                                    <p:set>
                                      <p:cBhvr>
                                        <p:cTn id="10" dur="1" fill="hold">
                                          <p:stCondLst>
                                            <p:cond delay="0"/>
                                          </p:stCondLst>
                                        </p:cTn>
                                        <p:tgtEl>
                                          <p:spTgt spid="19460">
                                            <p:txEl>
                                              <p:pRg st="0" end="0"/>
                                            </p:txEl>
                                          </p:spTgt>
                                        </p:tgtEl>
                                        <p:attrNameLst>
                                          <p:attrName>style.visibility</p:attrName>
                                        </p:attrNameLst>
                                      </p:cBhvr>
                                      <p:to>
                                        <p:strVal val="visible"/>
                                      </p:to>
                                    </p:set>
                                    <p:animEffect transition="in" filter="dissolve">
                                      <p:cBhvr>
                                        <p:cTn id="11" dur="500"/>
                                        <p:tgtEl>
                                          <p:spTgt spid="19460">
                                            <p:txEl>
                                              <p:pRg st="0" end="0"/>
                                            </p:txEl>
                                          </p:spTgt>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19461">
                                            <p:txEl>
                                              <p:pRg st="0" end="0"/>
                                            </p:txEl>
                                          </p:spTgt>
                                        </p:tgtEl>
                                        <p:attrNameLst>
                                          <p:attrName>style.visibility</p:attrName>
                                        </p:attrNameLst>
                                      </p:cBhvr>
                                      <p:to>
                                        <p:strVal val="visible"/>
                                      </p:to>
                                    </p:set>
                                    <p:animEffect transition="in" filter="dissolve">
                                      <p:cBhvr>
                                        <p:cTn id="14" dur="500"/>
                                        <p:tgtEl>
                                          <p:spTgt spid="19461">
                                            <p:txEl>
                                              <p:pRg st="0" end="0"/>
                                            </p:txEl>
                                          </p:spTgt>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19463">
                                            <p:txEl>
                                              <p:pRg st="0" end="0"/>
                                            </p:txEl>
                                          </p:spTgt>
                                        </p:tgtEl>
                                        <p:attrNameLst>
                                          <p:attrName>style.visibility</p:attrName>
                                        </p:attrNameLst>
                                      </p:cBhvr>
                                      <p:to>
                                        <p:strVal val="visible"/>
                                      </p:to>
                                    </p:set>
                                    <p:animEffect transition="in" filter="dissolve">
                                      <p:cBhvr>
                                        <p:cTn id="17" dur="500"/>
                                        <p:tgtEl>
                                          <p:spTgt spid="194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animBg="1" autoUpdateAnimBg="0"/>
      <p:bldP spid="19460" grpId="0" build="p" autoUpdateAnimBg="0"/>
      <p:bldP spid="19461" grpId="0" build="p" autoUpdateAnimBg="0"/>
      <p:bldP spid="19463"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74638"/>
            <a:ext cx="8229600" cy="715962"/>
          </a:xfrm>
        </p:spPr>
        <p:txBody>
          <a:bodyPr/>
          <a:lstStyle/>
          <a:p>
            <a:r>
              <a:rPr lang="en-US" b="1" dirty="0">
                <a:solidFill>
                  <a:srgbClr val="FFC000"/>
                </a:solidFill>
              </a:rPr>
              <a:t>HEAT ENGINE</a:t>
            </a:r>
          </a:p>
        </p:txBody>
      </p:sp>
      <p:sp>
        <p:nvSpPr>
          <p:cNvPr id="8" name="Text Placeholder 7"/>
          <p:cNvSpPr>
            <a:spLocks noGrp="1"/>
          </p:cNvSpPr>
          <p:nvPr>
            <p:ph type="body" idx="1"/>
          </p:nvPr>
        </p:nvSpPr>
        <p:spPr>
          <a:xfrm>
            <a:off x="457200" y="960438"/>
            <a:ext cx="4040188" cy="639762"/>
          </a:xfrm>
        </p:spPr>
        <p:txBody>
          <a:bodyPr/>
          <a:lstStyle/>
          <a:p>
            <a:pPr algn="ctr"/>
            <a:r>
              <a:rPr lang="en-US" sz="3200" u="sng" dirty="0">
                <a:solidFill>
                  <a:srgbClr val="F208F8"/>
                </a:solidFill>
              </a:rPr>
              <a:t>I. C. ENGINE</a:t>
            </a:r>
          </a:p>
        </p:txBody>
      </p:sp>
      <p:sp>
        <p:nvSpPr>
          <p:cNvPr id="9" name="Content Placeholder 8"/>
          <p:cNvSpPr>
            <a:spLocks noGrp="1"/>
          </p:cNvSpPr>
          <p:nvPr>
            <p:ph sz="half" idx="2"/>
          </p:nvPr>
        </p:nvSpPr>
        <p:spPr>
          <a:xfrm>
            <a:off x="457200" y="1676400"/>
            <a:ext cx="4040188" cy="4572000"/>
          </a:xfrm>
        </p:spPr>
        <p:txBody>
          <a:bodyPr/>
          <a:lstStyle/>
          <a:p>
            <a:pPr algn="just"/>
            <a:r>
              <a:rPr lang="en-US" sz="2800" b="1" dirty="0">
                <a:solidFill>
                  <a:schemeClr val="bg1"/>
                </a:solidFill>
              </a:rPr>
              <a:t>Combustion of fuel takes place inside the cylinder.</a:t>
            </a:r>
          </a:p>
          <a:p>
            <a:pPr algn="just"/>
            <a:r>
              <a:rPr lang="en-US" sz="2800" b="1" dirty="0">
                <a:solidFill>
                  <a:schemeClr val="bg1"/>
                </a:solidFill>
              </a:rPr>
              <a:t>Compact in size.</a:t>
            </a:r>
          </a:p>
          <a:p>
            <a:pPr algn="just"/>
            <a:r>
              <a:rPr lang="en-US" sz="2800" b="1" dirty="0">
                <a:solidFill>
                  <a:schemeClr val="bg1"/>
                </a:solidFill>
              </a:rPr>
              <a:t>Low initial Cost.</a:t>
            </a:r>
          </a:p>
          <a:p>
            <a:pPr algn="just"/>
            <a:r>
              <a:rPr lang="en-US" sz="2800" b="1" dirty="0">
                <a:solidFill>
                  <a:schemeClr val="bg1"/>
                </a:solidFill>
              </a:rPr>
              <a:t>Fuels are costly.</a:t>
            </a:r>
          </a:p>
          <a:p>
            <a:pPr algn="just">
              <a:buNone/>
            </a:pPr>
            <a:endParaRPr lang="en-US" sz="2800" b="1" dirty="0">
              <a:solidFill>
                <a:schemeClr val="bg1"/>
              </a:solidFill>
            </a:endParaRPr>
          </a:p>
          <a:p>
            <a:pPr algn="just"/>
            <a:r>
              <a:rPr lang="en-US" sz="2800" b="1" dirty="0">
                <a:solidFill>
                  <a:schemeClr val="bg1"/>
                </a:solidFill>
              </a:rPr>
              <a:t>Suitable for mobile application.</a:t>
            </a:r>
            <a:r>
              <a:rPr lang="en-US" dirty="0"/>
              <a:t>	</a:t>
            </a:r>
          </a:p>
        </p:txBody>
      </p:sp>
      <p:sp>
        <p:nvSpPr>
          <p:cNvPr id="10" name="Text Placeholder 9"/>
          <p:cNvSpPr>
            <a:spLocks noGrp="1"/>
          </p:cNvSpPr>
          <p:nvPr>
            <p:ph type="body" sz="quarter" idx="3"/>
          </p:nvPr>
        </p:nvSpPr>
        <p:spPr>
          <a:xfrm>
            <a:off x="4645025" y="960438"/>
            <a:ext cx="4041775" cy="639762"/>
          </a:xfrm>
        </p:spPr>
        <p:txBody>
          <a:bodyPr/>
          <a:lstStyle/>
          <a:p>
            <a:pPr algn="ctr"/>
            <a:r>
              <a:rPr lang="en-US" sz="3200" u="sng" dirty="0">
                <a:solidFill>
                  <a:srgbClr val="F208F8"/>
                </a:solidFill>
              </a:rPr>
              <a:t>E. C. ENGINE</a:t>
            </a:r>
          </a:p>
        </p:txBody>
      </p:sp>
      <p:sp>
        <p:nvSpPr>
          <p:cNvPr id="11" name="Content Placeholder 10"/>
          <p:cNvSpPr>
            <a:spLocks noGrp="1"/>
          </p:cNvSpPr>
          <p:nvPr>
            <p:ph sz="quarter" idx="4"/>
          </p:nvPr>
        </p:nvSpPr>
        <p:spPr>
          <a:xfrm>
            <a:off x="4645025" y="1676400"/>
            <a:ext cx="4041775" cy="4648200"/>
          </a:xfrm>
        </p:spPr>
        <p:txBody>
          <a:bodyPr/>
          <a:lstStyle/>
          <a:p>
            <a:pPr algn="just"/>
            <a:r>
              <a:rPr lang="en-US" sz="2800" b="1" dirty="0">
                <a:solidFill>
                  <a:schemeClr val="bg1"/>
                </a:solidFill>
              </a:rPr>
              <a:t>Combustion of fuel takes place outside the cylinder.</a:t>
            </a:r>
          </a:p>
          <a:p>
            <a:pPr algn="just"/>
            <a:r>
              <a:rPr lang="en-US" sz="2800" b="1" dirty="0">
                <a:solidFill>
                  <a:schemeClr val="bg1"/>
                </a:solidFill>
              </a:rPr>
              <a:t>Large in size.</a:t>
            </a:r>
          </a:p>
          <a:p>
            <a:pPr algn="just"/>
            <a:r>
              <a:rPr lang="en-US" sz="2800" b="1" dirty="0">
                <a:solidFill>
                  <a:schemeClr val="bg1"/>
                </a:solidFill>
              </a:rPr>
              <a:t>More initial cost.</a:t>
            </a:r>
          </a:p>
          <a:p>
            <a:pPr algn="just"/>
            <a:r>
              <a:rPr lang="en-US" sz="2800" b="1" dirty="0">
                <a:solidFill>
                  <a:schemeClr val="bg1"/>
                </a:solidFill>
              </a:rPr>
              <a:t>Cheaper fuels may be used.</a:t>
            </a:r>
          </a:p>
          <a:p>
            <a:pPr algn="just"/>
            <a:r>
              <a:rPr lang="en-US" sz="2800" b="1" dirty="0">
                <a:solidFill>
                  <a:schemeClr val="bg1"/>
                </a:solidFill>
              </a:rPr>
              <a:t>Less suitable for mobile applications.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0066">
            <a:alpha val="0"/>
          </a:srgbClr>
        </a:solidFill>
        <a:effectLst/>
      </p:bgPr>
    </p:bg>
    <p:spTree>
      <p:nvGrpSpPr>
        <p:cNvPr id="1" name=""/>
        <p:cNvGrpSpPr/>
        <p:nvPr/>
      </p:nvGrpSpPr>
      <p:grpSpPr>
        <a:xfrm>
          <a:off x="0" y="0"/>
          <a:ext cx="0" cy="0"/>
          <a:chOff x="0" y="0"/>
          <a:chExt cx="0" cy="0"/>
        </a:xfrm>
      </p:grpSpPr>
      <p:sp>
        <p:nvSpPr>
          <p:cNvPr id="20494" name="Text Box 14"/>
          <p:cNvSpPr txBox="1">
            <a:spLocks noChangeArrowheads="1"/>
          </p:cNvSpPr>
          <p:nvPr/>
        </p:nvSpPr>
        <p:spPr bwMode="auto">
          <a:xfrm>
            <a:off x="2133600" y="5638800"/>
            <a:ext cx="4753708" cy="701675"/>
          </a:xfrm>
          <a:prstGeom prst="rect">
            <a:avLst/>
          </a:prstGeom>
          <a:noFill/>
          <a:ln w="9525">
            <a:noFill/>
            <a:miter lim="800000"/>
            <a:headEnd/>
            <a:tailEnd/>
          </a:ln>
          <a:effectLst/>
        </p:spPr>
        <p:txBody>
          <a:bodyPr>
            <a:spAutoFit/>
          </a:bodyPr>
          <a:lstStyle/>
          <a:p>
            <a:pPr>
              <a:spcBef>
                <a:spcPct val="50000"/>
              </a:spcBef>
              <a:buClr>
                <a:srgbClr val="FF0000"/>
              </a:buClr>
              <a:buFont typeface="Wingdings" pitchFamily="2" charset="2"/>
              <a:buNone/>
              <a:defRPr/>
            </a:pPr>
            <a:r>
              <a:rPr lang="en-US" sz="4000" dirty="0">
                <a:solidFill>
                  <a:schemeClr val="tx1"/>
                </a:solidFill>
                <a:effectLst>
                  <a:outerShdw blurRad="38100" dist="38100" dir="2700000" algn="tl">
                    <a:srgbClr val="000044"/>
                  </a:outerShdw>
                </a:effectLst>
              </a:rPr>
              <a:t>Duel Cycle Engine</a:t>
            </a:r>
          </a:p>
        </p:txBody>
      </p:sp>
      <p:sp>
        <p:nvSpPr>
          <p:cNvPr id="20485" name="Text Box 5"/>
          <p:cNvSpPr txBox="1">
            <a:spLocks noChangeArrowheads="1"/>
          </p:cNvSpPr>
          <p:nvPr/>
        </p:nvSpPr>
        <p:spPr bwMode="auto">
          <a:xfrm>
            <a:off x="2209800" y="3429000"/>
            <a:ext cx="4800600" cy="707886"/>
          </a:xfrm>
          <a:prstGeom prst="rect">
            <a:avLst/>
          </a:prstGeom>
          <a:noFill/>
          <a:ln w="9525">
            <a:noFill/>
            <a:miter lim="800000"/>
            <a:headEnd/>
            <a:tailEnd/>
          </a:ln>
          <a:effectLst/>
        </p:spPr>
        <p:txBody>
          <a:bodyPr wrap="square">
            <a:spAutoFit/>
          </a:bodyPr>
          <a:lstStyle/>
          <a:p>
            <a:pPr>
              <a:spcBef>
                <a:spcPct val="50000"/>
              </a:spcBef>
              <a:buClr>
                <a:srgbClr val="FF0000"/>
              </a:buClr>
              <a:buFont typeface="Wingdings" pitchFamily="2" charset="2"/>
              <a:buNone/>
              <a:defRPr/>
            </a:pPr>
            <a:r>
              <a:rPr lang="en-US" sz="4000" dirty="0">
                <a:solidFill>
                  <a:schemeClr val="tx1"/>
                </a:solidFill>
                <a:effectLst>
                  <a:outerShdw blurRad="38100" dist="38100" dir="2700000" algn="tl">
                    <a:srgbClr val="000044"/>
                  </a:outerShdw>
                </a:effectLst>
              </a:rPr>
              <a:t>Otto Cycle Engine</a:t>
            </a:r>
          </a:p>
        </p:txBody>
      </p:sp>
      <p:sp>
        <p:nvSpPr>
          <p:cNvPr id="20488" name="Text Box 8"/>
          <p:cNvSpPr txBox="1">
            <a:spLocks noChangeArrowheads="1"/>
          </p:cNvSpPr>
          <p:nvPr/>
        </p:nvSpPr>
        <p:spPr bwMode="auto">
          <a:xfrm>
            <a:off x="2209800" y="4495800"/>
            <a:ext cx="5181600" cy="701675"/>
          </a:xfrm>
          <a:prstGeom prst="rect">
            <a:avLst/>
          </a:prstGeom>
          <a:noFill/>
          <a:ln w="9525">
            <a:noFill/>
            <a:miter lim="800000"/>
            <a:headEnd/>
            <a:tailEnd/>
          </a:ln>
          <a:effectLst/>
        </p:spPr>
        <p:txBody>
          <a:bodyPr>
            <a:spAutoFit/>
          </a:bodyPr>
          <a:lstStyle/>
          <a:p>
            <a:pPr>
              <a:spcBef>
                <a:spcPct val="50000"/>
              </a:spcBef>
              <a:buClr>
                <a:srgbClr val="FF0000"/>
              </a:buClr>
              <a:buFont typeface="Wingdings" pitchFamily="2" charset="2"/>
              <a:buNone/>
              <a:defRPr/>
            </a:pPr>
            <a:r>
              <a:rPr lang="en-US" sz="4000" dirty="0">
                <a:solidFill>
                  <a:schemeClr val="tx1"/>
                </a:solidFill>
                <a:effectLst>
                  <a:outerShdw blurRad="38100" dist="38100" dir="2700000" algn="tl">
                    <a:srgbClr val="000044"/>
                  </a:outerShdw>
                </a:effectLst>
              </a:rPr>
              <a:t>Diesel Cycle Engine</a:t>
            </a:r>
          </a:p>
        </p:txBody>
      </p:sp>
      <p:sp>
        <p:nvSpPr>
          <p:cNvPr id="20484" name="Text Box 4"/>
          <p:cNvSpPr txBox="1">
            <a:spLocks noChangeArrowheads="1"/>
          </p:cNvSpPr>
          <p:nvPr/>
        </p:nvSpPr>
        <p:spPr bwMode="auto">
          <a:xfrm>
            <a:off x="685800" y="1295400"/>
            <a:ext cx="8229600" cy="1616075"/>
          </a:xfrm>
          <a:prstGeom prst="rect">
            <a:avLst/>
          </a:prstGeom>
          <a:noFill/>
          <a:ln w="9525">
            <a:noFill/>
            <a:miter lim="800000"/>
            <a:headEnd/>
            <a:tailEnd/>
          </a:ln>
          <a:effectLst/>
        </p:spPr>
        <p:txBody>
          <a:bodyPr wrap="square">
            <a:spAutoFit/>
          </a:bodyPr>
          <a:lstStyle/>
          <a:p>
            <a:pPr>
              <a:spcBef>
                <a:spcPct val="50000"/>
              </a:spcBef>
              <a:buClr>
                <a:srgbClr val="FF0000"/>
              </a:buClr>
              <a:buFont typeface="Wingdings" pitchFamily="2" charset="2"/>
              <a:buNone/>
              <a:defRPr/>
            </a:pPr>
            <a:r>
              <a:rPr lang="en-US" sz="4000" dirty="0">
                <a:solidFill>
                  <a:schemeClr val="tx1"/>
                </a:solidFill>
                <a:effectLst>
                  <a:outerShdw blurRad="38100" dist="38100" dir="2700000" algn="tl">
                    <a:srgbClr val="000044"/>
                  </a:outerShdw>
                </a:effectLst>
              </a:rPr>
              <a:t>2. Thermodynamic  Cycle Of </a:t>
            </a:r>
          </a:p>
          <a:p>
            <a:pPr>
              <a:spcBef>
                <a:spcPct val="50000"/>
              </a:spcBef>
              <a:buClr>
                <a:srgbClr val="FF0000"/>
              </a:buClr>
              <a:buFont typeface="Wingdings" pitchFamily="2" charset="2"/>
              <a:buNone/>
              <a:defRPr/>
            </a:pPr>
            <a:r>
              <a:rPr lang="en-US" sz="4000" dirty="0">
                <a:solidFill>
                  <a:schemeClr val="tx1"/>
                </a:solidFill>
                <a:effectLst>
                  <a:outerShdw blurRad="38100" dist="38100" dir="2700000" algn="tl">
                    <a:srgbClr val="000044"/>
                  </a:outerShdw>
                </a:effectLst>
              </a:rPr>
              <a:t>     Combustion</a:t>
            </a:r>
          </a:p>
        </p:txBody>
      </p:sp>
      <p:sp>
        <p:nvSpPr>
          <p:cNvPr id="20496" name="Text Box 16"/>
          <p:cNvSpPr txBox="1">
            <a:spLocks noChangeArrowheads="1"/>
          </p:cNvSpPr>
          <p:nvPr/>
        </p:nvSpPr>
        <p:spPr bwMode="auto">
          <a:xfrm>
            <a:off x="633046" y="365126"/>
            <a:ext cx="8018585" cy="823913"/>
          </a:xfrm>
          <a:prstGeom prst="rect">
            <a:avLst/>
          </a:prstGeom>
          <a:solidFill>
            <a:schemeClr val="bg1"/>
          </a:solidFill>
          <a:ln w="9525">
            <a:noFill/>
            <a:miter lim="800000"/>
            <a:headEnd/>
            <a:tailEnd/>
          </a:ln>
          <a:effectLst/>
        </p:spPr>
        <p:txBody>
          <a:bodyPr>
            <a:spAutoFit/>
          </a:bodyPr>
          <a:lstStyle/>
          <a:p>
            <a:pPr>
              <a:spcBef>
                <a:spcPct val="50000"/>
              </a:spcBef>
              <a:defRPr/>
            </a:pPr>
            <a:r>
              <a:rPr lang="en-US" sz="4800">
                <a:solidFill>
                  <a:schemeClr val="tx1"/>
                </a:solidFill>
                <a:effectLst>
                  <a:outerShdw blurRad="38100" dist="38100" dir="2700000" algn="tl">
                    <a:srgbClr val="000000"/>
                  </a:outerShdw>
                </a:effectLst>
              </a:rPr>
              <a:t>Classification Of I.C. Engine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484">
                                            <p:txEl>
                                              <p:pRg st="0" end="0"/>
                                            </p:txEl>
                                          </p:spTgt>
                                        </p:tgtEl>
                                        <p:attrNameLst>
                                          <p:attrName>style.visibility</p:attrName>
                                        </p:attrNameLst>
                                      </p:cBhvr>
                                      <p:to>
                                        <p:strVal val="visible"/>
                                      </p:to>
                                    </p:set>
                                    <p:animEffect transition="in" filter="dissolve">
                                      <p:cBhvr>
                                        <p:cTn id="7" dur="500"/>
                                        <p:tgtEl>
                                          <p:spTgt spid="2048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484">
                                            <p:txEl>
                                              <p:pRg st="1" end="1"/>
                                            </p:txEl>
                                          </p:spTgt>
                                        </p:tgtEl>
                                        <p:attrNameLst>
                                          <p:attrName>style.visibility</p:attrName>
                                        </p:attrNameLst>
                                      </p:cBhvr>
                                      <p:to>
                                        <p:strVal val="visible"/>
                                      </p:to>
                                    </p:set>
                                    <p:animEffect transition="in" filter="dissolve">
                                      <p:cBhvr>
                                        <p:cTn id="12" dur="500"/>
                                        <p:tgtEl>
                                          <p:spTgt spid="2048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20485"/>
                                        </p:tgtEl>
                                        <p:attrNameLst>
                                          <p:attrName>style.visibility</p:attrName>
                                        </p:attrNameLst>
                                      </p:cBhvr>
                                      <p:to>
                                        <p:strVal val="visible"/>
                                      </p:to>
                                    </p:set>
                                    <p:anim calcmode="lin" valueType="num">
                                      <p:cBhvr>
                                        <p:cTn id="17" dur="500" fill="hold"/>
                                        <p:tgtEl>
                                          <p:spTgt spid="20485"/>
                                        </p:tgtEl>
                                        <p:attrNameLst>
                                          <p:attrName>ppt_w</p:attrName>
                                        </p:attrNameLst>
                                      </p:cBhvr>
                                      <p:tavLst>
                                        <p:tav tm="0">
                                          <p:val>
                                            <p:fltVal val="0"/>
                                          </p:val>
                                        </p:tav>
                                        <p:tav tm="100000">
                                          <p:val>
                                            <p:strVal val="#ppt_w"/>
                                          </p:val>
                                        </p:tav>
                                      </p:tavLst>
                                    </p:anim>
                                    <p:anim calcmode="lin" valueType="num">
                                      <p:cBhvr>
                                        <p:cTn id="18" dur="500" fill="hold"/>
                                        <p:tgtEl>
                                          <p:spTgt spid="20485"/>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20485"/>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23" presetClass="entr" presetSubtype="16" fill="hold" grpId="0" nodeType="clickEffect">
                                  <p:stCondLst>
                                    <p:cond delay="0"/>
                                  </p:stCondLst>
                                  <p:childTnLst>
                                    <p:set>
                                      <p:cBhvr>
                                        <p:cTn id="22" dur="1" fill="hold">
                                          <p:stCondLst>
                                            <p:cond delay="0"/>
                                          </p:stCondLst>
                                        </p:cTn>
                                        <p:tgtEl>
                                          <p:spTgt spid="20488"/>
                                        </p:tgtEl>
                                        <p:attrNameLst>
                                          <p:attrName>style.visibility</p:attrName>
                                        </p:attrNameLst>
                                      </p:cBhvr>
                                      <p:to>
                                        <p:strVal val="visible"/>
                                      </p:to>
                                    </p:set>
                                    <p:anim calcmode="lin" valueType="num">
                                      <p:cBhvr>
                                        <p:cTn id="23" dur="500" fill="hold"/>
                                        <p:tgtEl>
                                          <p:spTgt spid="20488"/>
                                        </p:tgtEl>
                                        <p:attrNameLst>
                                          <p:attrName>ppt_w</p:attrName>
                                        </p:attrNameLst>
                                      </p:cBhvr>
                                      <p:tavLst>
                                        <p:tav tm="0">
                                          <p:val>
                                            <p:fltVal val="0"/>
                                          </p:val>
                                        </p:tav>
                                        <p:tav tm="100000">
                                          <p:val>
                                            <p:strVal val="#ppt_w"/>
                                          </p:val>
                                        </p:tav>
                                      </p:tavLst>
                                    </p:anim>
                                    <p:anim calcmode="lin" valueType="num">
                                      <p:cBhvr>
                                        <p:cTn id="24" dur="500" fill="hold"/>
                                        <p:tgtEl>
                                          <p:spTgt spid="20488"/>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20488"/>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23" presetClass="entr" presetSubtype="16" fill="hold" grpId="0" nodeType="clickEffect">
                                  <p:stCondLst>
                                    <p:cond delay="0"/>
                                  </p:stCondLst>
                                  <p:childTnLst>
                                    <p:set>
                                      <p:cBhvr>
                                        <p:cTn id="28" dur="1" fill="hold">
                                          <p:stCondLst>
                                            <p:cond delay="0"/>
                                          </p:stCondLst>
                                        </p:cTn>
                                        <p:tgtEl>
                                          <p:spTgt spid="20494"/>
                                        </p:tgtEl>
                                        <p:attrNameLst>
                                          <p:attrName>style.visibility</p:attrName>
                                        </p:attrNameLst>
                                      </p:cBhvr>
                                      <p:to>
                                        <p:strVal val="visible"/>
                                      </p:to>
                                    </p:set>
                                    <p:anim calcmode="lin" valueType="num">
                                      <p:cBhvr>
                                        <p:cTn id="29" dur="500" fill="hold"/>
                                        <p:tgtEl>
                                          <p:spTgt spid="20494"/>
                                        </p:tgtEl>
                                        <p:attrNameLst>
                                          <p:attrName>ppt_w</p:attrName>
                                        </p:attrNameLst>
                                      </p:cBhvr>
                                      <p:tavLst>
                                        <p:tav tm="0">
                                          <p:val>
                                            <p:fltVal val="0"/>
                                          </p:val>
                                        </p:tav>
                                        <p:tav tm="100000">
                                          <p:val>
                                            <p:strVal val="#ppt_w"/>
                                          </p:val>
                                        </p:tav>
                                      </p:tavLst>
                                    </p:anim>
                                    <p:anim calcmode="lin" valueType="num">
                                      <p:cBhvr>
                                        <p:cTn id="30" dur="500" fill="hold"/>
                                        <p:tgtEl>
                                          <p:spTgt spid="20494"/>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2049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4" grpId="0" autoUpdateAnimBg="0"/>
      <p:bldP spid="20485" grpId="0" autoUpdateAnimBg="0"/>
      <p:bldP spid="20488" grpId="0" autoUpdateAnimBg="0"/>
      <p:bldP spid="20484"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0066">
            <a:alpha val="0"/>
          </a:srgbClr>
        </a:solidFill>
        <a:effectLst/>
      </p:bgPr>
    </p:bg>
    <p:spTree>
      <p:nvGrpSpPr>
        <p:cNvPr id="1" name=""/>
        <p:cNvGrpSpPr/>
        <p:nvPr/>
      </p:nvGrpSpPr>
      <p:grpSpPr>
        <a:xfrm>
          <a:off x="0" y="0"/>
          <a:ext cx="0" cy="0"/>
          <a:chOff x="0" y="0"/>
          <a:chExt cx="0" cy="0"/>
        </a:xfrm>
      </p:grpSpPr>
      <p:sp>
        <p:nvSpPr>
          <p:cNvPr id="21507" name="Text Box 3"/>
          <p:cNvSpPr txBox="1">
            <a:spLocks noChangeArrowheads="1"/>
          </p:cNvSpPr>
          <p:nvPr/>
        </p:nvSpPr>
        <p:spPr bwMode="auto">
          <a:xfrm>
            <a:off x="1320312" y="1981201"/>
            <a:ext cx="4267200" cy="701675"/>
          </a:xfrm>
          <a:prstGeom prst="rect">
            <a:avLst/>
          </a:prstGeom>
          <a:noFill/>
          <a:ln w="9525">
            <a:noFill/>
            <a:miter lim="800000"/>
            <a:headEnd/>
            <a:tailEnd/>
          </a:ln>
          <a:effectLst/>
        </p:spPr>
        <p:txBody>
          <a:bodyPr>
            <a:spAutoFit/>
          </a:bodyPr>
          <a:lstStyle/>
          <a:p>
            <a:pPr>
              <a:spcBef>
                <a:spcPct val="50000"/>
              </a:spcBef>
              <a:buClr>
                <a:srgbClr val="FF0000"/>
              </a:buClr>
              <a:buFont typeface="Wingdings" pitchFamily="2" charset="2"/>
              <a:buNone/>
              <a:defRPr/>
            </a:pPr>
            <a:r>
              <a:rPr lang="en-US" sz="4000">
                <a:solidFill>
                  <a:schemeClr val="tx1"/>
                </a:solidFill>
                <a:effectLst>
                  <a:outerShdw blurRad="38100" dist="38100" dir="2700000" algn="tl">
                    <a:srgbClr val="000044"/>
                  </a:outerShdw>
                </a:effectLst>
              </a:rPr>
              <a:t>Horizontal Engine</a:t>
            </a:r>
          </a:p>
        </p:txBody>
      </p:sp>
      <p:sp>
        <p:nvSpPr>
          <p:cNvPr id="21514" name="Text Box 10"/>
          <p:cNvSpPr txBox="1">
            <a:spLocks noChangeArrowheads="1"/>
          </p:cNvSpPr>
          <p:nvPr/>
        </p:nvSpPr>
        <p:spPr bwMode="auto">
          <a:xfrm>
            <a:off x="914400" y="1279526"/>
            <a:ext cx="8229600" cy="701675"/>
          </a:xfrm>
          <a:prstGeom prst="rect">
            <a:avLst/>
          </a:prstGeom>
          <a:noFill/>
          <a:ln w="9525">
            <a:noFill/>
            <a:miter lim="800000"/>
            <a:headEnd/>
            <a:tailEnd/>
          </a:ln>
          <a:effectLst/>
        </p:spPr>
        <p:txBody>
          <a:bodyPr>
            <a:spAutoFit/>
          </a:bodyPr>
          <a:lstStyle/>
          <a:p>
            <a:pPr>
              <a:spcBef>
                <a:spcPct val="50000"/>
              </a:spcBef>
              <a:buClr>
                <a:srgbClr val="FF0000"/>
              </a:buClr>
              <a:buFont typeface="Wingdings" pitchFamily="2" charset="2"/>
              <a:buNone/>
              <a:defRPr/>
            </a:pPr>
            <a:r>
              <a:rPr lang="en-US" sz="4000">
                <a:solidFill>
                  <a:schemeClr val="tx1"/>
                </a:solidFill>
                <a:effectLst>
                  <a:outerShdw blurRad="38100" dist="38100" dir="2700000" algn="tl">
                    <a:srgbClr val="000044"/>
                  </a:outerShdw>
                </a:effectLst>
              </a:rPr>
              <a:t>3. Arrangement Of Cylinder/ piston</a:t>
            </a:r>
          </a:p>
        </p:txBody>
      </p:sp>
      <p:sp>
        <p:nvSpPr>
          <p:cNvPr id="21515" name="Text Box 11"/>
          <p:cNvSpPr txBox="1">
            <a:spLocks noChangeArrowheads="1"/>
          </p:cNvSpPr>
          <p:nvPr/>
        </p:nvSpPr>
        <p:spPr bwMode="auto">
          <a:xfrm>
            <a:off x="1336431" y="2790826"/>
            <a:ext cx="4267200" cy="701675"/>
          </a:xfrm>
          <a:prstGeom prst="rect">
            <a:avLst/>
          </a:prstGeom>
          <a:noFill/>
          <a:ln w="9525">
            <a:noFill/>
            <a:miter lim="800000"/>
            <a:headEnd/>
            <a:tailEnd/>
          </a:ln>
          <a:effectLst/>
        </p:spPr>
        <p:txBody>
          <a:bodyPr>
            <a:spAutoFit/>
          </a:bodyPr>
          <a:lstStyle/>
          <a:p>
            <a:pPr>
              <a:spcBef>
                <a:spcPct val="50000"/>
              </a:spcBef>
              <a:buClr>
                <a:srgbClr val="FF0000"/>
              </a:buClr>
              <a:buFont typeface="Wingdings" pitchFamily="2" charset="2"/>
              <a:buNone/>
              <a:defRPr/>
            </a:pPr>
            <a:r>
              <a:rPr lang="en-US" sz="4000">
                <a:solidFill>
                  <a:schemeClr val="tx1"/>
                </a:solidFill>
                <a:effectLst>
                  <a:outerShdw blurRad="38100" dist="38100" dir="2700000" algn="tl">
                    <a:srgbClr val="000044"/>
                  </a:outerShdw>
                </a:effectLst>
              </a:rPr>
              <a:t>Vertical Engine</a:t>
            </a:r>
          </a:p>
        </p:txBody>
      </p:sp>
      <p:sp>
        <p:nvSpPr>
          <p:cNvPr id="21516" name="Text Box 12"/>
          <p:cNvSpPr txBox="1">
            <a:spLocks noChangeArrowheads="1"/>
          </p:cNvSpPr>
          <p:nvPr/>
        </p:nvSpPr>
        <p:spPr bwMode="auto">
          <a:xfrm>
            <a:off x="1336431" y="3717925"/>
            <a:ext cx="4267200" cy="701675"/>
          </a:xfrm>
          <a:prstGeom prst="rect">
            <a:avLst/>
          </a:prstGeom>
          <a:noFill/>
          <a:ln w="9525">
            <a:noFill/>
            <a:miter lim="800000"/>
            <a:headEnd/>
            <a:tailEnd/>
          </a:ln>
          <a:effectLst/>
        </p:spPr>
        <p:txBody>
          <a:bodyPr>
            <a:spAutoFit/>
          </a:bodyPr>
          <a:lstStyle/>
          <a:p>
            <a:pPr>
              <a:spcBef>
                <a:spcPct val="50000"/>
              </a:spcBef>
              <a:buClr>
                <a:srgbClr val="FF0000"/>
              </a:buClr>
              <a:buFont typeface="Wingdings" pitchFamily="2" charset="2"/>
              <a:buNone/>
              <a:defRPr/>
            </a:pPr>
            <a:r>
              <a:rPr lang="en-US" sz="4000">
                <a:solidFill>
                  <a:schemeClr val="tx1"/>
                </a:solidFill>
                <a:effectLst>
                  <a:outerShdw blurRad="38100" dist="38100" dir="2700000" algn="tl">
                    <a:srgbClr val="000044"/>
                  </a:outerShdw>
                </a:effectLst>
              </a:rPr>
              <a:t>V-Type Engine</a:t>
            </a:r>
          </a:p>
        </p:txBody>
      </p:sp>
      <p:sp>
        <p:nvSpPr>
          <p:cNvPr id="21517" name="Text Box 13"/>
          <p:cNvSpPr txBox="1">
            <a:spLocks noChangeArrowheads="1"/>
          </p:cNvSpPr>
          <p:nvPr/>
        </p:nvSpPr>
        <p:spPr bwMode="auto">
          <a:xfrm>
            <a:off x="1336431" y="5699126"/>
            <a:ext cx="4267200" cy="701675"/>
          </a:xfrm>
          <a:prstGeom prst="rect">
            <a:avLst/>
          </a:prstGeom>
          <a:noFill/>
          <a:ln w="9525">
            <a:noFill/>
            <a:miter lim="800000"/>
            <a:headEnd/>
            <a:tailEnd/>
          </a:ln>
          <a:effectLst/>
        </p:spPr>
        <p:txBody>
          <a:bodyPr>
            <a:spAutoFit/>
          </a:bodyPr>
          <a:lstStyle/>
          <a:p>
            <a:pPr>
              <a:spcBef>
                <a:spcPct val="50000"/>
              </a:spcBef>
              <a:buClr>
                <a:srgbClr val="FF0000"/>
              </a:buClr>
              <a:buFont typeface="Wingdings" pitchFamily="2" charset="2"/>
              <a:buNone/>
              <a:defRPr/>
            </a:pPr>
            <a:r>
              <a:rPr lang="en-US" sz="4000">
                <a:solidFill>
                  <a:schemeClr val="tx1"/>
                </a:solidFill>
                <a:effectLst>
                  <a:outerShdw blurRad="38100" dist="38100" dir="2700000" algn="tl">
                    <a:srgbClr val="000044"/>
                  </a:outerShdw>
                </a:effectLst>
              </a:rPr>
              <a:t>Radial Engine</a:t>
            </a:r>
          </a:p>
        </p:txBody>
      </p:sp>
      <p:sp>
        <p:nvSpPr>
          <p:cNvPr id="21518" name="Text Box 14"/>
          <p:cNvSpPr txBox="1">
            <a:spLocks noChangeArrowheads="1"/>
          </p:cNvSpPr>
          <p:nvPr/>
        </p:nvSpPr>
        <p:spPr bwMode="auto">
          <a:xfrm>
            <a:off x="492369" y="365126"/>
            <a:ext cx="8088923" cy="823913"/>
          </a:xfrm>
          <a:prstGeom prst="rect">
            <a:avLst/>
          </a:prstGeom>
          <a:solidFill>
            <a:schemeClr val="bg1"/>
          </a:solidFill>
          <a:ln w="9525">
            <a:noFill/>
            <a:miter lim="800000"/>
            <a:headEnd/>
            <a:tailEnd/>
          </a:ln>
          <a:effectLst/>
        </p:spPr>
        <p:txBody>
          <a:bodyPr>
            <a:spAutoFit/>
          </a:bodyPr>
          <a:lstStyle/>
          <a:p>
            <a:pPr>
              <a:spcBef>
                <a:spcPct val="50000"/>
              </a:spcBef>
              <a:defRPr/>
            </a:pPr>
            <a:r>
              <a:rPr lang="en-US" sz="4800">
                <a:solidFill>
                  <a:schemeClr val="tx1"/>
                </a:solidFill>
                <a:effectLst>
                  <a:outerShdw blurRad="38100" dist="38100" dir="2700000" algn="tl">
                    <a:srgbClr val="000000"/>
                  </a:outerShdw>
                </a:effectLst>
              </a:rPr>
              <a:t>Classification Of I.C. Engine</a:t>
            </a:r>
          </a:p>
        </p:txBody>
      </p:sp>
      <p:sp>
        <p:nvSpPr>
          <p:cNvPr id="21523" name="Text Box 19"/>
          <p:cNvSpPr txBox="1">
            <a:spLocks noChangeArrowheads="1"/>
          </p:cNvSpPr>
          <p:nvPr/>
        </p:nvSpPr>
        <p:spPr bwMode="auto">
          <a:xfrm>
            <a:off x="1358412" y="4708526"/>
            <a:ext cx="3446585" cy="701675"/>
          </a:xfrm>
          <a:prstGeom prst="rect">
            <a:avLst/>
          </a:prstGeom>
          <a:noFill/>
          <a:ln w="9525">
            <a:noFill/>
            <a:miter lim="800000"/>
            <a:headEnd/>
            <a:tailEnd/>
          </a:ln>
          <a:effectLst/>
        </p:spPr>
        <p:txBody>
          <a:bodyPr>
            <a:spAutoFit/>
          </a:bodyPr>
          <a:lstStyle/>
          <a:p>
            <a:pPr>
              <a:spcBef>
                <a:spcPct val="50000"/>
              </a:spcBef>
              <a:buClr>
                <a:srgbClr val="FF0000"/>
              </a:buClr>
              <a:buFont typeface="Wingdings" pitchFamily="2" charset="2"/>
              <a:buNone/>
              <a:defRPr/>
            </a:pPr>
            <a:r>
              <a:rPr lang="en-US" sz="4000">
                <a:solidFill>
                  <a:schemeClr val="tx1"/>
                </a:solidFill>
                <a:effectLst>
                  <a:outerShdw blurRad="38100" dist="38100" dir="2700000" algn="tl">
                    <a:srgbClr val="000044"/>
                  </a:outerShdw>
                </a:effectLst>
              </a:rPr>
              <a:t>Y- type engine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514">
                                            <p:txEl>
                                              <p:pRg st="0" end="0"/>
                                            </p:txEl>
                                          </p:spTgt>
                                        </p:tgtEl>
                                        <p:attrNameLst>
                                          <p:attrName>style.visibility</p:attrName>
                                        </p:attrNameLst>
                                      </p:cBhvr>
                                      <p:to>
                                        <p:strVal val="visible"/>
                                      </p:to>
                                    </p:set>
                                    <p:animEffect transition="in" filter="dissolve">
                                      <p:cBhvr>
                                        <p:cTn id="7" dur="500"/>
                                        <p:tgtEl>
                                          <p:spTgt spid="215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21507"/>
                                        </p:tgtEl>
                                        <p:attrNameLst>
                                          <p:attrName>style.visibility</p:attrName>
                                        </p:attrNameLst>
                                      </p:cBhvr>
                                      <p:to>
                                        <p:strVal val="visible"/>
                                      </p:to>
                                    </p:set>
                                    <p:anim calcmode="lin" valueType="num">
                                      <p:cBhvr>
                                        <p:cTn id="12" dur="500" fill="hold"/>
                                        <p:tgtEl>
                                          <p:spTgt spid="21507"/>
                                        </p:tgtEl>
                                        <p:attrNameLst>
                                          <p:attrName>ppt_w</p:attrName>
                                        </p:attrNameLst>
                                      </p:cBhvr>
                                      <p:tavLst>
                                        <p:tav tm="0">
                                          <p:val>
                                            <p:fltVal val="0"/>
                                          </p:val>
                                        </p:tav>
                                        <p:tav tm="100000">
                                          <p:val>
                                            <p:strVal val="#ppt_w"/>
                                          </p:val>
                                        </p:tav>
                                      </p:tavLst>
                                    </p:anim>
                                    <p:anim calcmode="lin" valueType="num">
                                      <p:cBhvr>
                                        <p:cTn id="13" dur="500" fill="hold"/>
                                        <p:tgtEl>
                                          <p:spTgt spid="21507"/>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21515"/>
                                        </p:tgtEl>
                                        <p:attrNameLst>
                                          <p:attrName>style.visibility</p:attrName>
                                        </p:attrNameLst>
                                      </p:cBhvr>
                                      <p:to>
                                        <p:strVal val="visible"/>
                                      </p:to>
                                    </p:set>
                                    <p:anim calcmode="lin" valueType="num">
                                      <p:cBhvr>
                                        <p:cTn id="18" dur="500" fill="hold"/>
                                        <p:tgtEl>
                                          <p:spTgt spid="21515"/>
                                        </p:tgtEl>
                                        <p:attrNameLst>
                                          <p:attrName>ppt_w</p:attrName>
                                        </p:attrNameLst>
                                      </p:cBhvr>
                                      <p:tavLst>
                                        <p:tav tm="0">
                                          <p:val>
                                            <p:fltVal val="0"/>
                                          </p:val>
                                        </p:tav>
                                        <p:tav tm="100000">
                                          <p:val>
                                            <p:strVal val="#ppt_w"/>
                                          </p:val>
                                        </p:tav>
                                      </p:tavLst>
                                    </p:anim>
                                    <p:anim calcmode="lin" valueType="num">
                                      <p:cBhvr>
                                        <p:cTn id="19" dur="500" fill="hold"/>
                                        <p:tgtEl>
                                          <p:spTgt spid="21515"/>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3" presetClass="entr" presetSubtype="16" fill="hold" grpId="0" nodeType="clickEffect">
                                  <p:stCondLst>
                                    <p:cond delay="0"/>
                                  </p:stCondLst>
                                  <p:childTnLst>
                                    <p:set>
                                      <p:cBhvr>
                                        <p:cTn id="23" dur="1" fill="hold">
                                          <p:stCondLst>
                                            <p:cond delay="0"/>
                                          </p:stCondLst>
                                        </p:cTn>
                                        <p:tgtEl>
                                          <p:spTgt spid="21516"/>
                                        </p:tgtEl>
                                        <p:attrNameLst>
                                          <p:attrName>style.visibility</p:attrName>
                                        </p:attrNameLst>
                                      </p:cBhvr>
                                      <p:to>
                                        <p:strVal val="visible"/>
                                      </p:to>
                                    </p:set>
                                    <p:anim calcmode="lin" valueType="num">
                                      <p:cBhvr>
                                        <p:cTn id="24" dur="500" fill="hold"/>
                                        <p:tgtEl>
                                          <p:spTgt spid="21516"/>
                                        </p:tgtEl>
                                        <p:attrNameLst>
                                          <p:attrName>ppt_w</p:attrName>
                                        </p:attrNameLst>
                                      </p:cBhvr>
                                      <p:tavLst>
                                        <p:tav tm="0">
                                          <p:val>
                                            <p:fltVal val="0"/>
                                          </p:val>
                                        </p:tav>
                                        <p:tav tm="100000">
                                          <p:val>
                                            <p:strVal val="#ppt_w"/>
                                          </p:val>
                                        </p:tav>
                                      </p:tavLst>
                                    </p:anim>
                                    <p:anim calcmode="lin" valueType="num">
                                      <p:cBhvr>
                                        <p:cTn id="25" dur="500" fill="hold"/>
                                        <p:tgtEl>
                                          <p:spTgt spid="21516"/>
                                        </p:tgtEl>
                                        <p:attrNameLst>
                                          <p:attrName>ppt_h</p:attrName>
                                        </p:attrNameLst>
                                      </p:cBhvr>
                                      <p:tavLst>
                                        <p:tav tm="0">
                                          <p:val>
                                            <p:fltVal val="0"/>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23" presetClass="entr" presetSubtype="16" fill="hold" grpId="0" nodeType="clickEffect">
                                  <p:stCondLst>
                                    <p:cond delay="0"/>
                                  </p:stCondLst>
                                  <p:childTnLst>
                                    <p:set>
                                      <p:cBhvr>
                                        <p:cTn id="29" dur="1" fill="hold">
                                          <p:stCondLst>
                                            <p:cond delay="0"/>
                                          </p:stCondLst>
                                        </p:cTn>
                                        <p:tgtEl>
                                          <p:spTgt spid="21523"/>
                                        </p:tgtEl>
                                        <p:attrNameLst>
                                          <p:attrName>style.visibility</p:attrName>
                                        </p:attrNameLst>
                                      </p:cBhvr>
                                      <p:to>
                                        <p:strVal val="visible"/>
                                      </p:to>
                                    </p:set>
                                    <p:anim calcmode="lin" valueType="num">
                                      <p:cBhvr>
                                        <p:cTn id="30" dur="500" fill="hold"/>
                                        <p:tgtEl>
                                          <p:spTgt spid="21523"/>
                                        </p:tgtEl>
                                        <p:attrNameLst>
                                          <p:attrName>ppt_w</p:attrName>
                                        </p:attrNameLst>
                                      </p:cBhvr>
                                      <p:tavLst>
                                        <p:tav tm="0">
                                          <p:val>
                                            <p:fltVal val="0"/>
                                          </p:val>
                                        </p:tav>
                                        <p:tav tm="100000">
                                          <p:val>
                                            <p:strVal val="#ppt_w"/>
                                          </p:val>
                                        </p:tav>
                                      </p:tavLst>
                                    </p:anim>
                                    <p:anim calcmode="lin" valueType="num">
                                      <p:cBhvr>
                                        <p:cTn id="31" dur="500" fill="hold"/>
                                        <p:tgtEl>
                                          <p:spTgt spid="21523"/>
                                        </p:tgtEl>
                                        <p:attrNameLst>
                                          <p:attrName>ppt_h</p:attrName>
                                        </p:attrNameLst>
                                      </p:cBhvr>
                                      <p:tavLst>
                                        <p:tav tm="0">
                                          <p:val>
                                            <p:fltVal val="0"/>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23" presetClass="entr" presetSubtype="16" fill="hold" grpId="0" nodeType="clickEffect">
                                  <p:stCondLst>
                                    <p:cond delay="0"/>
                                  </p:stCondLst>
                                  <p:childTnLst>
                                    <p:set>
                                      <p:cBhvr>
                                        <p:cTn id="35" dur="1" fill="hold">
                                          <p:stCondLst>
                                            <p:cond delay="0"/>
                                          </p:stCondLst>
                                        </p:cTn>
                                        <p:tgtEl>
                                          <p:spTgt spid="21517"/>
                                        </p:tgtEl>
                                        <p:attrNameLst>
                                          <p:attrName>style.visibility</p:attrName>
                                        </p:attrNameLst>
                                      </p:cBhvr>
                                      <p:to>
                                        <p:strVal val="visible"/>
                                      </p:to>
                                    </p:set>
                                    <p:anim calcmode="lin" valueType="num">
                                      <p:cBhvr>
                                        <p:cTn id="36" dur="500" fill="hold"/>
                                        <p:tgtEl>
                                          <p:spTgt spid="21517"/>
                                        </p:tgtEl>
                                        <p:attrNameLst>
                                          <p:attrName>ppt_w</p:attrName>
                                        </p:attrNameLst>
                                      </p:cBhvr>
                                      <p:tavLst>
                                        <p:tav tm="0">
                                          <p:val>
                                            <p:fltVal val="0"/>
                                          </p:val>
                                        </p:tav>
                                        <p:tav tm="100000">
                                          <p:val>
                                            <p:strVal val="#ppt_w"/>
                                          </p:val>
                                        </p:tav>
                                      </p:tavLst>
                                    </p:anim>
                                    <p:anim calcmode="lin" valueType="num">
                                      <p:cBhvr>
                                        <p:cTn id="37" dur="500" fill="hold"/>
                                        <p:tgtEl>
                                          <p:spTgt spid="2151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autoUpdateAnimBg="0"/>
      <p:bldP spid="21514" grpId="0" build="p" autoUpdateAnimBg="0"/>
      <p:bldP spid="21515" grpId="0" autoUpdateAnimBg="0"/>
      <p:bldP spid="21516" grpId="0" autoUpdateAnimBg="0"/>
      <p:bldP spid="21517" grpId="0" autoUpdateAnimBg="0"/>
      <p:bldP spid="21523"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0066">
            <a:alpha val="0"/>
          </a:srgbClr>
        </a:solidFill>
        <a:effectLst/>
      </p:bgPr>
    </p:bg>
    <p:spTree>
      <p:nvGrpSpPr>
        <p:cNvPr id="1" name=""/>
        <p:cNvGrpSpPr/>
        <p:nvPr/>
      </p:nvGrpSpPr>
      <p:grpSpPr>
        <a:xfrm>
          <a:off x="0" y="0"/>
          <a:ext cx="0" cy="0"/>
          <a:chOff x="0" y="0"/>
          <a:chExt cx="0" cy="0"/>
        </a:xfrm>
      </p:grpSpPr>
      <p:sp>
        <p:nvSpPr>
          <p:cNvPr id="35843" name="Text Box 3"/>
          <p:cNvSpPr txBox="1">
            <a:spLocks noChangeArrowheads="1"/>
          </p:cNvSpPr>
          <p:nvPr/>
        </p:nvSpPr>
        <p:spPr bwMode="auto">
          <a:xfrm>
            <a:off x="914400" y="1112839"/>
            <a:ext cx="8018585" cy="701675"/>
          </a:xfrm>
          <a:prstGeom prst="rect">
            <a:avLst/>
          </a:prstGeom>
          <a:noFill/>
          <a:ln w="9525">
            <a:noFill/>
            <a:miter lim="800000"/>
            <a:headEnd/>
            <a:tailEnd/>
          </a:ln>
          <a:effectLst/>
        </p:spPr>
        <p:txBody>
          <a:bodyPr>
            <a:spAutoFit/>
          </a:bodyPr>
          <a:lstStyle/>
          <a:p>
            <a:pPr>
              <a:spcBef>
                <a:spcPct val="50000"/>
              </a:spcBef>
              <a:buClr>
                <a:srgbClr val="FF0000"/>
              </a:buClr>
              <a:buFont typeface="Wingdings" pitchFamily="2" charset="2"/>
              <a:buNone/>
              <a:defRPr/>
            </a:pPr>
            <a:r>
              <a:rPr lang="en-US" sz="4000" dirty="0">
                <a:effectLst>
                  <a:outerShdw blurRad="38100" dist="38100" dir="2700000" algn="tl">
                    <a:srgbClr val="000044"/>
                  </a:outerShdw>
                </a:effectLst>
              </a:rPr>
              <a:t>4</a:t>
            </a:r>
            <a:r>
              <a:rPr lang="en-US" sz="4000" dirty="0">
                <a:solidFill>
                  <a:schemeClr val="tx1"/>
                </a:solidFill>
                <a:effectLst>
                  <a:outerShdw blurRad="38100" dist="38100" dir="2700000" algn="tl">
                    <a:srgbClr val="000044"/>
                  </a:outerShdw>
                </a:effectLst>
              </a:rPr>
              <a:t>. Arrangement Of Cylinder/ piston</a:t>
            </a:r>
          </a:p>
        </p:txBody>
      </p:sp>
      <p:sp>
        <p:nvSpPr>
          <p:cNvPr id="35847" name="Text Box 7"/>
          <p:cNvSpPr txBox="1">
            <a:spLocks noChangeArrowheads="1"/>
          </p:cNvSpPr>
          <p:nvPr/>
        </p:nvSpPr>
        <p:spPr bwMode="auto">
          <a:xfrm>
            <a:off x="492369" y="365126"/>
            <a:ext cx="8088923" cy="823913"/>
          </a:xfrm>
          <a:prstGeom prst="rect">
            <a:avLst/>
          </a:prstGeom>
          <a:solidFill>
            <a:schemeClr val="bg1"/>
          </a:solidFill>
          <a:ln w="9525">
            <a:noFill/>
            <a:miter lim="800000"/>
            <a:headEnd/>
            <a:tailEnd/>
          </a:ln>
          <a:effectLst/>
        </p:spPr>
        <p:txBody>
          <a:bodyPr>
            <a:spAutoFit/>
          </a:bodyPr>
          <a:lstStyle/>
          <a:p>
            <a:pPr>
              <a:spcBef>
                <a:spcPct val="50000"/>
              </a:spcBef>
              <a:defRPr/>
            </a:pPr>
            <a:r>
              <a:rPr lang="en-US" sz="4800">
                <a:solidFill>
                  <a:schemeClr val="tx1"/>
                </a:solidFill>
                <a:effectLst>
                  <a:outerShdw blurRad="38100" dist="38100" dir="2700000" algn="tl">
                    <a:srgbClr val="000000"/>
                  </a:outerShdw>
                </a:effectLst>
              </a:rPr>
              <a:t>Classification Of I.C. Engine</a:t>
            </a:r>
          </a:p>
        </p:txBody>
      </p:sp>
      <p:sp>
        <p:nvSpPr>
          <p:cNvPr id="35848" name="Text Box 8"/>
          <p:cNvSpPr txBox="1">
            <a:spLocks noChangeArrowheads="1"/>
          </p:cNvSpPr>
          <p:nvPr/>
        </p:nvSpPr>
        <p:spPr bwMode="auto">
          <a:xfrm>
            <a:off x="1336431" y="4022726"/>
            <a:ext cx="4267200" cy="701675"/>
          </a:xfrm>
          <a:prstGeom prst="rect">
            <a:avLst/>
          </a:prstGeom>
          <a:noFill/>
          <a:ln w="9525">
            <a:noFill/>
            <a:miter lim="800000"/>
            <a:headEnd/>
            <a:tailEnd/>
          </a:ln>
          <a:effectLst/>
        </p:spPr>
        <p:txBody>
          <a:bodyPr>
            <a:spAutoFit/>
          </a:bodyPr>
          <a:lstStyle/>
          <a:p>
            <a:pPr>
              <a:spcBef>
                <a:spcPct val="50000"/>
              </a:spcBef>
              <a:buClr>
                <a:srgbClr val="FF0000"/>
              </a:buClr>
              <a:buFont typeface="Wingdings" pitchFamily="2" charset="2"/>
              <a:buNone/>
              <a:defRPr/>
            </a:pPr>
            <a:r>
              <a:rPr lang="en-US" sz="4000">
                <a:solidFill>
                  <a:schemeClr val="tx1"/>
                </a:solidFill>
                <a:effectLst>
                  <a:outerShdw blurRad="38100" dist="38100" dir="2700000" algn="tl">
                    <a:srgbClr val="000044"/>
                  </a:outerShdw>
                </a:effectLst>
              </a:rPr>
              <a:t>In-line engine</a:t>
            </a:r>
          </a:p>
        </p:txBody>
      </p:sp>
      <p:sp>
        <p:nvSpPr>
          <p:cNvPr id="35849" name="Text Box 9"/>
          <p:cNvSpPr txBox="1">
            <a:spLocks noChangeArrowheads="1"/>
          </p:cNvSpPr>
          <p:nvPr/>
        </p:nvSpPr>
        <p:spPr bwMode="auto">
          <a:xfrm>
            <a:off x="1282212" y="1981201"/>
            <a:ext cx="6752492" cy="701675"/>
          </a:xfrm>
          <a:prstGeom prst="rect">
            <a:avLst/>
          </a:prstGeom>
          <a:noFill/>
          <a:ln w="9525">
            <a:noFill/>
            <a:miter lim="800000"/>
            <a:headEnd/>
            <a:tailEnd/>
          </a:ln>
          <a:effectLst/>
        </p:spPr>
        <p:txBody>
          <a:bodyPr>
            <a:spAutoFit/>
          </a:bodyPr>
          <a:lstStyle/>
          <a:p>
            <a:pPr>
              <a:spcBef>
                <a:spcPct val="50000"/>
              </a:spcBef>
              <a:buClr>
                <a:srgbClr val="FF0000"/>
              </a:buClr>
              <a:buFont typeface="Wingdings" pitchFamily="2" charset="2"/>
              <a:buNone/>
              <a:defRPr/>
            </a:pPr>
            <a:r>
              <a:rPr lang="en-US" sz="4000">
                <a:solidFill>
                  <a:schemeClr val="tx1"/>
                </a:solidFill>
                <a:effectLst>
                  <a:outerShdw blurRad="38100" dist="38100" dir="2700000" algn="tl">
                    <a:srgbClr val="000044"/>
                  </a:outerShdw>
                </a:effectLst>
              </a:rPr>
              <a:t>Opposed cylinder engine</a:t>
            </a:r>
          </a:p>
        </p:txBody>
      </p:sp>
      <p:sp>
        <p:nvSpPr>
          <p:cNvPr id="35850" name="Text Box 10"/>
          <p:cNvSpPr txBox="1">
            <a:spLocks noChangeArrowheads="1"/>
          </p:cNvSpPr>
          <p:nvPr/>
        </p:nvSpPr>
        <p:spPr bwMode="auto">
          <a:xfrm>
            <a:off x="1358412" y="3032126"/>
            <a:ext cx="6752492" cy="701675"/>
          </a:xfrm>
          <a:prstGeom prst="rect">
            <a:avLst/>
          </a:prstGeom>
          <a:noFill/>
          <a:ln w="9525">
            <a:noFill/>
            <a:miter lim="800000"/>
            <a:headEnd/>
            <a:tailEnd/>
          </a:ln>
          <a:effectLst/>
        </p:spPr>
        <p:txBody>
          <a:bodyPr>
            <a:spAutoFit/>
          </a:bodyPr>
          <a:lstStyle/>
          <a:p>
            <a:pPr>
              <a:spcBef>
                <a:spcPct val="50000"/>
              </a:spcBef>
              <a:buClr>
                <a:srgbClr val="FF0000"/>
              </a:buClr>
              <a:buFont typeface="Wingdings" pitchFamily="2" charset="2"/>
              <a:buNone/>
              <a:defRPr/>
            </a:pPr>
            <a:r>
              <a:rPr lang="en-US" sz="4000">
                <a:solidFill>
                  <a:schemeClr val="tx1"/>
                </a:solidFill>
                <a:effectLst>
                  <a:outerShdw blurRad="38100" dist="38100" dir="2700000" algn="tl">
                    <a:srgbClr val="000044"/>
                  </a:outerShdw>
                </a:effectLst>
              </a:rPr>
              <a:t>Opposed piston engine</a:t>
            </a:r>
          </a:p>
        </p:txBody>
      </p:sp>
      <p:sp>
        <p:nvSpPr>
          <p:cNvPr id="35851" name="Text Box 11"/>
          <p:cNvSpPr txBox="1">
            <a:spLocks noChangeArrowheads="1"/>
          </p:cNvSpPr>
          <p:nvPr/>
        </p:nvSpPr>
        <p:spPr bwMode="auto">
          <a:xfrm>
            <a:off x="1298331" y="5165726"/>
            <a:ext cx="3446585" cy="701675"/>
          </a:xfrm>
          <a:prstGeom prst="rect">
            <a:avLst/>
          </a:prstGeom>
          <a:noFill/>
          <a:ln w="9525">
            <a:noFill/>
            <a:miter lim="800000"/>
            <a:headEnd/>
            <a:tailEnd/>
          </a:ln>
          <a:effectLst/>
        </p:spPr>
        <p:txBody>
          <a:bodyPr>
            <a:spAutoFit/>
          </a:bodyPr>
          <a:lstStyle/>
          <a:p>
            <a:pPr>
              <a:spcBef>
                <a:spcPct val="50000"/>
              </a:spcBef>
              <a:buClr>
                <a:srgbClr val="FF0000"/>
              </a:buClr>
              <a:buFont typeface="Wingdings" pitchFamily="2" charset="2"/>
              <a:buNone/>
              <a:defRPr/>
            </a:pPr>
            <a:r>
              <a:rPr lang="en-US" sz="4000">
                <a:solidFill>
                  <a:schemeClr val="tx1"/>
                </a:solidFill>
                <a:effectLst>
                  <a:outerShdw blurRad="38100" dist="38100" dir="2700000" algn="tl">
                    <a:srgbClr val="000044"/>
                  </a:outerShdw>
                </a:effectLst>
              </a:rPr>
              <a:t>Deltic Engine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5849"/>
                                        </p:tgtEl>
                                        <p:attrNameLst>
                                          <p:attrName>style.visibility</p:attrName>
                                        </p:attrNameLst>
                                      </p:cBhvr>
                                      <p:to>
                                        <p:strVal val="visible"/>
                                      </p:to>
                                    </p:set>
                                    <p:anim calcmode="lin" valueType="num">
                                      <p:cBhvr>
                                        <p:cTn id="7" dur="500" fill="hold"/>
                                        <p:tgtEl>
                                          <p:spTgt spid="35849"/>
                                        </p:tgtEl>
                                        <p:attrNameLst>
                                          <p:attrName>ppt_w</p:attrName>
                                        </p:attrNameLst>
                                      </p:cBhvr>
                                      <p:tavLst>
                                        <p:tav tm="0">
                                          <p:val>
                                            <p:fltVal val="0"/>
                                          </p:val>
                                        </p:tav>
                                        <p:tav tm="100000">
                                          <p:val>
                                            <p:strVal val="#ppt_w"/>
                                          </p:val>
                                        </p:tav>
                                      </p:tavLst>
                                    </p:anim>
                                    <p:anim calcmode="lin" valueType="num">
                                      <p:cBhvr>
                                        <p:cTn id="8" dur="500" fill="hold"/>
                                        <p:tgtEl>
                                          <p:spTgt spid="35849"/>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35850"/>
                                        </p:tgtEl>
                                        <p:attrNameLst>
                                          <p:attrName>style.visibility</p:attrName>
                                        </p:attrNameLst>
                                      </p:cBhvr>
                                      <p:to>
                                        <p:strVal val="visible"/>
                                      </p:to>
                                    </p:set>
                                    <p:anim calcmode="lin" valueType="num">
                                      <p:cBhvr>
                                        <p:cTn id="13" dur="500" fill="hold"/>
                                        <p:tgtEl>
                                          <p:spTgt spid="35850"/>
                                        </p:tgtEl>
                                        <p:attrNameLst>
                                          <p:attrName>ppt_w</p:attrName>
                                        </p:attrNameLst>
                                      </p:cBhvr>
                                      <p:tavLst>
                                        <p:tav tm="0">
                                          <p:val>
                                            <p:fltVal val="0"/>
                                          </p:val>
                                        </p:tav>
                                        <p:tav tm="100000">
                                          <p:val>
                                            <p:strVal val="#ppt_w"/>
                                          </p:val>
                                        </p:tav>
                                      </p:tavLst>
                                    </p:anim>
                                    <p:anim calcmode="lin" valueType="num">
                                      <p:cBhvr>
                                        <p:cTn id="14" dur="500" fill="hold"/>
                                        <p:tgtEl>
                                          <p:spTgt spid="35850"/>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35848"/>
                                        </p:tgtEl>
                                        <p:attrNameLst>
                                          <p:attrName>style.visibility</p:attrName>
                                        </p:attrNameLst>
                                      </p:cBhvr>
                                      <p:to>
                                        <p:strVal val="visible"/>
                                      </p:to>
                                    </p:set>
                                    <p:anim calcmode="lin" valueType="num">
                                      <p:cBhvr>
                                        <p:cTn id="19" dur="500" fill="hold"/>
                                        <p:tgtEl>
                                          <p:spTgt spid="35848"/>
                                        </p:tgtEl>
                                        <p:attrNameLst>
                                          <p:attrName>ppt_w</p:attrName>
                                        </p:attrNameLst>
                                      </p:cBhvr>
                                      <p:tavLst>
                                        <p:tav tm="0">
                                          <p:val>
                                            <p:fltVal val="0"/>
                                          </p:val>
                                        </p:tav>
                                        <p:tav tm="100000">
                                          <p:val>
                                            <p:strVal val="#ppt_w"/>
                                          </p:val>
                                        </p:tav>
                                      </p:tavLst>
                                    </p:anim>
                                    <p:anim calcmode="lin" valueType="num">
                                      <p:cBhvr>
                                        <p:cTn id="20" dur="500" fill="hold"/>
                                        <p:tgtEl>
                                          <p:spTgt spid="35848"/>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35851"/>
                                        </p:tgtEl>
                                        <p:attrNameLst>
                                          <p:attrName>style.visibility</p:attrName>
                                        </p:attrNameLst>
                                      </p:cBhvr>
                                      <p:to>
                                        <p:strVal val="visible"/>
                                      </p:to>
                                    </p:set>
                                    <p:anim calcmode="lin" valueType="num">
                                      <p:cBhvr>
                                        <p:cTn id="25" dur="500" fill="hold"/>
                                        <p:tgtEl>
                                          <p:spTgt spid="35851"/>
                                        </p:tgtEl>
                                        <p:attrNameLst>
                                          <p:attrName>ppt_w</p:attrName>
                                        </p:attrNameLst>
                                      </p:cBhvr>
                                      <p:tavLst>
                                        <p:tav tm="0">
                                          <p:val>
                                            <p:fltVal val="0"/>
                                          </p:val>
                                        </p:tav>
                                        <p:tav tm="100000">
                                          <p:val>
                                            <p:strVal val="#ppt_w"/>
                                          </p:val>
                                        </p:tav>
                                      </p:tavLst>
                                    </p:anim>
                                    <p:anim calcmode="lin" valueType="num">
                                      <p:cBhvr>
                                        <p:cTn id="26" dur="500" fill="hold"/>
                                        <p:tgtEl>
                                          <p:spTgt spid="3585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8" grpId="0" autoUpdateAnimBg="0"/>
      <p:bldP spid="35849" grpId="0" autoUpdateAnimBg="0"/>
      <p:bldP spid="35850" grpId="0" autoUpdateAnimBg="0"/>
      <p:bldP spid="35851"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0066"/>
        </a:solidFill>
        <a:effectLst/>
      </p:bgPr>
    </p:bg>
    <p:spTree>
      <p:nvGrpSpPr>
        <p:cNvPr id="1" name=""/>
        <p:cNvGrpSpPr/>
        <p:nvPr/>
      </p:nvGrpSpPr>
      <p:grpSpPr>
        <a:xfrm>
          <a:off x="0" y="0"/>
          <a:ext cx="0" cy="0"/>
          <a:chOff x="0" y="0"/>
          <a:chExt cx="0" cy="0"/>
        </a:xfrm>
      </p:grpSpPr>
      <p:sp>
        <p:nvSpPr>
          <p:cNvPr id="7170" name="Freeform 30"/>
          <p:cNvSpPr>
            <a:spLocks/>
          </p:cNvSpPr>
          <p:nvPr/>
        </p:nvSpPr>
        <p:spPr bwMode="auto">
          <a:xfrm>
            <a:off x="2363666" y="2570163"/>
            <a:ext cx="5862" cy="1543050"/>
          </a:xfrm>
          <a:custGeom>
            <a:avLst/>
            <a:gdLst>
              <a:gd name="T0" fmla="*/ 0 w 1"/>
              <a:gd name="T1" fmla="*/ 1474 h 1474"/>
              <a:gd name="T2" fmla="*/ 0 w 1"/>
              <a:gd name="T3" fmla="*/ 0 h 1474"/>
              <a:gd name="T4" fmla="*/ 1 w 1"/>
              <a:gd name="T5" fmla="*/ 0 h 1474"/>
              <a:gd name="T6" fmla="*/ 0 60000 65536"/>
              <a:gd name="T7" fmla="*/ 0 60000 65536"/>
              <a:gd name="T8" fmla="*/ 0 60000 65536"/>
              <a:gd name="T9" fmla="*/ 0 w 1"/>
              <a:gd name="T10" fmla="*/ 0 h 1474"/>
              <a:gd name="T11" fmla="*/ 1 w 1"/>
              <a:gd name="T12" fmla="*/ 1474 h 1474"/>
            </a:gdLst>
            <a:ahLst/>
            <a:cxnLst>
              <a:cxn ang="T6">
                <a:pos x="T0" y="T1"/>
              </a:cxn>
              <a:cxn ang="T7">
                <a:pos x="T2" y="T3"/>
              </a:cxn>
              <a:cxn ang="T8">
                <a:pos x="T4" y="T5"/>
              </a:cxn>
            </a:cxnLst>
            <a:rect l="T9" t="T10" r="T11" b="T12"/>
            <a:pathLst>
              <a:path w="1" h="1474">
                <a:moveTo>
                  <a:pt x="0" y="1474"/>
                </a:moveTo>
                <a:lnTo>
                  <a:pt x="0" y="0"/>
                </a:lnTo>
                <a:lnTo>
                  <a:pt x="1" y="0"/>
                </a:lnTo>
              </a:path>
            </a:pathLst>
          </a:custGeom>
          <a:noFill/>
          <a:ln w="57150">
            <a:solidFill>
              <a:srgbClr val="FFFFFF"/>
            </a:solidFill>
            <a:round/>
            <a:headEnd/>
            <a:tailEnd/>
          </a:ln>
        </p:spPr>
        <p:txBody>
          <a:bodyPr/>
          <a:lstStyle/>
          <a:p>
            <a:endParaRPr lang="en-US"/>
          </a:p>
        </p:txBody>
      </p:sp>
      <p:sp>
        <p:nvSpPr>
          <p:cNvPr id="7171" name="Freeform 31"/>
          <p:cNvSpPr>
            <a:spLocks/>
          </p:cNvSpPr>
          <p:nvPr/>
        </p:nvSpPr>
        <p:spPr bwMode="auto">
          <a:xfrm>
            <a:off x="3342543" y="2922588"/>
            <a:ext cx="5862" cy="1543050"/>
          </a:xfrm>
          <a:custGeom>
            <a:avLst/>
            <a:gdLst>
              <a:gd name="T0" fmla="*/ 0 w 1"/>
              <a:gd name="T1" fmla="*/ 1474 h 1474"/>
              <a:gd name="T2" fmla="*/ 0 w 1"/>
              <a:gd name="T3" fmla="*/ 0 h 1474"/>
              <a:gd name="T4" fmla="*/ 1 w 1"/>
              <a:gd name="T5" fmla="*/ 0 h 1474"/>
              <a:gd name="T6" fmla="*/ 0 60000 65536"/>
              <a:gd name="T7" fmla="*/ 0 60000 65536"/>
              <a:gd name="T8" fmla="*/ 0 60000 65536"/>
              <a:gd name="T9" fmla="*/ 0 w 1"/>
              <a:gd name="T10" fmla="*/ 0 h 1474"/>
              <a:gd name="T11" fmla="*/ 1 w 1"/>
              <a:gd name="T12" fmla="*/ 1474 h 1474"/>
            </a:gdLst>
            <a:ahLst/>
            <a:cxnLst>
              <a:cxn ang="T6">
                <a:pos x="T0" y="T1"/>
              </a:cxn>
              <a:cxn ang="T7">
                <a:pos x="T2" y="T3"/>
              </a:cxn>
              <a:cxn ang="T8">
                <a:pos x="T4" y="T5"/>
              </a:cxn>
            </a:cxnLst>
            <a:rect l="T9" t="T10" r="T11" b="T12"/>
            <a:pathLst>
              <a:path w="1" h="1474">
                <a:moveTo>
                  <a:pt x="0" y="1474"/>
                </a:moveTo>
                <a:lnTo>
                  <a:pt x="0" y="0"/>
                </a:lnTo>
                <a:lnTo>
                  <a:pt x="1" y="0"/>
                </a:lnTo>
              </a:path>
            </a:pathLst>
          </a:custGeom>
          <a:noFill/>
          <a:ln w="57150">
            <a:solidFill>
              <a:srgbClr val="FFFFFF"/>
            </a:solidFill>
            <a:round/>
            <a:headEnd/>
            <a:tailEnd/>
          </a:ln>
        </p:spPr>
        <p:txBody>
          <a:bodyPr/>
          <a:lstStyle/>
          <a:p>
            <a:endParaRPr lang="en-US"/>
          </a:p>
        </p:txBody>
      </p:sp>
      <p:sp>
        <p:nvSpPr>
          <p:cNvPr id="7172" name="Freeform 32"/>
          <p:cNvSpPr>
            <a:spLocks/>
          </p:cNvSpPr>
          <p:nvPr/>
        </p:nvSpPr>
        <p:spPr bwMode="auto">
          <a:xfrm>
            <a:off x="3283927" y="2960688"/>
            <a:ext cx="5862" cy="1511300"/>
          </a:xfrm>
          <a:custGeom>
            <a:avLst/>
            <a:gdLst>
              <a:gd name="T0" fmla="*/ 0 w 1"/>
              <a:gd name="T1" fmla="*/ 1443 h 1443"/>
              <a:gd name="T2" fmla="*/ 0 w 1"/>
              <a:gd name="T3" fmla="*/ 0 h 1443"/>
              <a:gd name="T4" fmla="*/ 1 w 1"/>
              <a:gd name="T5" fmla="*/ 0 h 1443"/>
              <a:gd name="T6" fmla="*/ 0 60000 65536"/>
              <a:gd name="T7" fmla="*/ 0 60000 65536"/>
              <a:gd name="T8" fmla="*/ 0 60000 65536"/>
              <a:gd name="T9" fmla="*/ 0 w 1"/>
              <a:gd name="T10" fmla="*/ 0 h 1443"/>
              <a:gd name="T11" fmla="*/ 1 w 1"/>
              <a:gd name="T12" fmla="*/ 1443 h 1443"/>
            </a:gdLst>
            <a:ahLst/>
            <a:cxnLst>
              <a:cxn ang="T6">
                <a:pos x="T0" y="T1"/>
              </a:cxn>
              <a:cxn ang="T7">
                <a:pos x="T2" y="T3"/>
              </a:cxn>
              <a:cxn ang="T8">
                <a:pos x="T4" y="T5"/>
              </a:cxn>
            </a:cxnLst>
            <a:rect l="T9" t="T10" r="T11" b="T12"/>
            <a:pathLst>
              <a:path w="1" h="1443">
                <a:moveTo>
                  <a:pt x="0" y="1443"/>
                </a:moveTo>
                <a:lnTo>
                  <a:pt x="0" y="0"/>
                </a:lnTo>
                <a:lnTo>
                  <a:pt x="1" y="0"/>
                </a:lnTo>
              </a:path>
            </a:pathLst>
          </a:custGeom>
          <a:noFill/>
          <a:ln w="57150">
            <a:solidFill>
              <a:srgbClr val="FFFFFF"/>
            </a:solidFill>
            <a:round/>
            <a:headEnd/>
            <a:tailEnd/>
          </a:ln>
        </p:spPr>
        <p:txBody>
          <a:bodyPr/>
          <a:lstStyle/>
          <a:p>
            <a:endParaRPr lang="en-US"/>
          </a:p>
        </p:txBody>
      </p:sp>
      <p:sp>
        <p:nvSpPr>
          <p:cNvPr id="7173" name="Freeform 33"/>
          <p:cNvSpPr>
            <a:spLocks/>
          </p:cNvSpPr>
          <p:nvPr/>
        </p:nvSpPr>
        <p:spPr bwMode="auto">
          <a:xfrm>
            <a:off x="2422281" y="2651125"/>
            <a:ext cx="5862" cy="1512888"/>
          </a:xfrm>
          <a:custGeom>
            <a:avLst/>
            <a:gdLst>
              <a:gd name="T0" fmla="*/ 0 w 1"/>
              <a:gd name="T1" fmla="*/ 1444 h 1444"/>
              <a:gd name="T2" fmla="*/ 0 w 1"/>
              <a:gd name="T3" fmla="*/ 0 h 1444"/>
              <a:gd name="T4" fmla="*/ 1 w 1"/>
              <a:gd name="T5" fmla="*/ 0 h 1444"/>
              <a:gd name="T6" fmla="*/ 0 60000 65536"/>
              <a:gd name="T7" fmla="*/ 0 60000 65536"/>
              <a:gd name="T8" fmla="*/ 0 60000 65536"/>
              <a:gd name="T9" fmla="*/ 0 w 1"/>
              <a:gd name="T10" fmla="*/ 0 h 1444"/>
              <a:gd name="T11" fmla="*/ 1 w 1"/>
              <a:gd name="T12" fmla="*/ 1444 h 1444"/>
            </a:gdLst>
            <a:ahLst/>
            <a:cxnLst>
              <a:cxn ang="T6">
                <a:pos x="T0" y="T1"/>
              </a:cxn>
              <a:cxn ang="T7">
                <a:pos x="T2" y="T3"/>
              </a:cxn>
              <a:cxn ang="T8">
                <a:pos x="T4" y="T5"/>
              </a:cxn>
            </a:cxnLst>
            <a:rect l="T9" t="T10" r="T11" b="T12"/>
            <a:pathLst>
              <a:path w="1" h="1444">
                <a:moveTo>
                  <a:pt x="0" y="1444"/>
                </a:moveTo>
                <a:lnTo>
                  <a:pt x="0" y="0"/>
                </a:lnTo>
                <a:lnTo>
                  <a:pt x="1" y="0"/>
                </a:lnTo>
              </a:path>
            </a:pathLst>
          </a:custGeom>
          <a:noFill/>
          <a:ln w="57150">
            <a:solidFill>
              <a:srgbClr val="FFFFFF"/>
            </a:solidFill>
            <a:round/>
            <a:headEnd/>
            <a:tailEnd/>
          </a:ln>
        </p:spPr>
        <p:txBody>
          <a:bodyPr/>
          <a:lstStyle/>
          <a:p>
            <a:endParaRPr lang="en-US"/>
          </a:p>
        </p:txBody>
      </p:sp>
      <p:sp>
        <p:nvSpPr>
          <p:cNvPr id="7174" name="Freeform 34"/>
          <p:cNvSpPr>
            <a:spLocks/>
          </p:cNvSpPr>
          <p:nvPr/>
        </p:nvSpPr>
        <p:spPr bwMode="auto">
          <a:xfrm>
            <a:off x="2351943" y="4113213"/>
            <a:ext cx="11723" cy="25400"/>
          </a:xfrm>
          <a:custGeom>
            <a:avLst/>
            <a:gdLst>
              <a:gd name="T0" fmla="*/ 14 w 14"/>
              <a:gd name="T1" fmla="*/ 0 h 24"/>
              <a:gd name="T2" fmla="*/ 0 w 14"/>
              <a:gd name="T3" fmla="*/ 24 h 24"/>
              <a:gd name="T4" fmla="*/ 1 w 14"/>
              <a:gd name="T5" fmla="*/ 24 h 24"/>
              <a:gd name="T6" fmla="*/ 0 60000 65536"/>
              <a:gd name="T7" fmla="*/ 0 60000 65536"/>
              <a:gd name="T8" fmla="*/ 0 60000 65536"/>
              <a:gd name="T9" fmla="*/ 0 w 14"/>
              <a:gd name="T10" fmla="*/ 0 h 24"/>
              <a:gd name="T11" fmla="*/ 14 w 14"/>
              <a:gd name="T12" fmla="*/ 24 h 24"/>
            </a:gdLst>
            <a:ahLst/>
            <a:cxnLst>
              <a:cxn ang="T6">
                <a:pos x="T0" y="T1"/>
              </a:cxn>
              <a:cxn ang="T7">
                <a:pos x="T2" y="T3"/>
              </a:cxn>
              <a:cxn ang="T8">
                <a:pos x="T4" y="T5"/>
              </a:cxn>
            </a:cxnLst>
            <a:rect l="T9" t="T10" r="T11" b="T12"/>
            <a:pathLst>
              <a:path w="14" h="24">
                <a:moveTo>
                  <a:pt x="14" y="0"/>
                </a:moveTo>
                <a:lnTo>
                  <a:pt x="0" y="24"/>
                </a:lnTo>
                <a:lnTo>
                  <a:pt x="1" y="24"/>
                </a:lnTo>
              </a:path>
            </a:pathLst>
          </a:custGeom>
          <a:noFill/>
          <a:ln w="57150">
            <a:solidFill>
              <a:srgbClr val="FFFFFF"/>
            </a:solidFill>
            <a:round/>
            <a:headEnd/>
            <a:tailEnd/>
          </a:ln>
        </p:spPr>
        <p:txBody>
          <a:bodyPr/>
          <a:lstStyle/>
          <a:p>
            <a:endParaRPr lang="en-US"/>
          </a:p>
        </p:txBody>
      </p:sp>
      <p:sp>
        <p:nvSpPr>
          <p:cNvPr id="7175" name="Freeform 35"/>
          <p:cNvSpPr>
            <a:spLocks/>
          </p:cNvSpPr>
          <p:nvPr/>
        </p:nvSpPr>
        <p:spPr bwMode="auto">
          <a:xfrm>
            <a:off x="2404696" y="4164013"/>
            <a:ext cx="17585" cy="25400"/>
          </a:xfrm>
          <a:custGeom>
            <a:avLst/>
            <a:gdLst>
              <a:gd name="T0" fmla="*/ 14 w 14"/>
              <a:gd name="T1" fmla="*/ 0 h 25"/>
              <a:gd name="T2" fmla="*/ 0 w 14"/>
              <a:gd name="T3" fmla="*/ 25 h 25"/>
              <a:gd name="T4" fmla="*/ 1 w 14"/>
              <a:gd name="T5" fmla="*/ 25 h 25"/>
              <a:gd name="T6" fmla="*/ 0 60000 65536"/>
              <a:gd name="T7" fmla="*/ 0 60000 65536"/>
              <a:gd name="T8" fmla="*/ 0 60000 65536"/>
              <a:gd name="T9" fmla="*/ 0 w 14"/>
              <a:gd name="T10" fmla="*/ 0 h 25"/>
              <a:gd name="T11" fmla="*/ 14 w 14"/>
              <a:gd name="T12" fmla="*/ 25 h 25"/>
            </a:gdLst>
            <a:ahLst/>
            <a:cxnLst>
              <a:cxn ang="T6">
                <a:pos x="T0" y="T1"/>
              </a:cxn>
              <a:cxn ang="T7">
                <a:pos x="T2" y="T3"/>
              </a:cxn>
              <a:cxn ang="T8">
                <a:pos x="T4" y="T5"/>
              </a:cxn>
            </a:cxnLst>
            <a:rect l="T9" t="T10" r="T11" b="T12"/>
            <a:pathLst>
              <a:path w="14" h="25">
                <a:moveTo>
                  <a:pt x="14" y="0"/>
                </a:moveTo>
                <a:lnTo>
                  <a:pt x="0" y="25"/>
                </a:lnTo>
                <a:lnTo>
                  <a:pt x="1" y="25"/>
                </a:lnTo>
              </a:path>
            </a:pathLst>
          </a:custGeom>
          <a:noFill/>
          <a:ln w="57150">
            <a:solidFill>
              <a:srgbClr val="FFFFFF"/>
            </a:solidFill>
            <a:round/>
            <a:headEnd/>
            <a:tailEnd/>
          </a:ln>
        </p:spPr>
        <p:txBody>
          <a:bodyPr/>
          <a:lstStyle/>
          <a:p>
            <a:endParaRPr lang="en-US"/>
          </a:p>
        </p:txBody>
      </p:sp>
      <p:sp>
        <p:nvSpPr>
          <p:cNvPr id="7176" name="Freeform 36"/>
          <p:cNvSpPr>
            <a:spLocks/>
          </p:cNvSpPr>
          <p:nvPr/>
        </p:nvSpPr>
        <p:spPr bwMode="auto">
          <a:xfrm>
            <a:off x="3283927" y="4471988"/>
            <a:ext cx="11723" cy="38100"/>
          </a:xfrm>
          <a:custGeom>
            <a:avLst/>
            <a:gdLst>
              <a:gd name="T0" fmla="*/ 16 w 16"/>
              <a:gd name="T1" fmla="*/ 34 h 34"/>
              <a:gd name="T2" fmla="*/ 0 w 16"/>
              <a:gd name="T3" fmla="*/ 0 h 34"/>
              <a:gd name="T4" fmla="*/ 1 w 16"/>
              <a:gd name="T5" fmla="*/ 0 h 34"/>
              <a:gd name="T6" fmla="*/ 0 60000 65536"/>
              <a:gd name="T7" fmla="*/ 0 60000 65536"/>
              <a:gd name="T8" fmla="*/ 0 60000 65536"/>
              <a:gd name="T9" fmla="*/ 0 w 16"/>
              <a:gd name="T10" fmla="*/ 0 h 34"/>
              <a:gd name="T11" fmla="*/ 16 w 16"/>
              <a:gd name="T12" fmla="*/ 34 h 34"/>
            </a:gdLst>
            <a:ahLst/>
            <a:cxnLst>
              <a:cxn ang="T6">
                <a:pos x="T0" y="T1"/>
              </a:cxn>
              <a:cxn ang="T7">
                <a:pos x="T2" y="T3"/>
              </a:cxn>
              <a:cxn ang="T8">
                <a:pos x="T4" y="T5"/>
              </a:cxn>
            </a:cxnLst>
            <a:rect l="T9" t="T10" r="T11" b="T12"/>
            <a:pathLst>
              <a:path w="16" h="34">
                <a:moveTo>
                  <a:pt x="16" y="34"/>
                </a:moveTo>
                <a:lnTo>
                  <a:pt x="0" y="0"/>
                </a:lnTo>
                <a:lnTo>
                  <a:pt x="1" y="0"/>
                </a:lnTo>
              </a:path>
            </a:pathLst>
          </a:custGeom>
          <a:noFill/>
          <a:ln w="57150">
            <a:solidFill>
              <a:srgbClr val="FFFFFF"/>
            </a:solidFill>
            <a:round/>
            <a:headEnd/>
            <a:tailEnd/>
          </a:ln>
        </p:spPr>
        <p:txBody>
          <a:bodyPr/>
          <a:lstStyle/>
          <a:p>
            <a:endParaRPr lang="en-US"/>
          </a:p>
        </p:txBody>
      </p:sp>
      <p:sp>
        <p:nvSpPr>
          <p:cNvPr id="7177" name="Freeform 37"/>
          <p:cNvSpPr>
            <a:spLocks/>
          </p:cNvSpPr>
          <p:nvPr/>
        </p:nvSpPr>
        <p:spPr bwMode="auto">
          <a:xfrm>
            <a:off x="3342543" y="4465638"/>
            <a:ext cx="11723" cy="38100"/>
          </a:xfrm>
          <a:custGeom>
            <a:avLst/>
            <a:gdLst>
              <a:gd name="T0" fmla="*/ 14 w 14"/>
              <a:gd name="T1" fmla="*/ 33 h 33"/>
              <a:gd name="T2" fmla="*/ 0 w 14"/>
              <a:gd name="T3" fmla="*/ 0 h 33"/>
              <a:gd name="T4" fmla="*/ 1 w 14"/>
              <a:gd name="T5" fmla="*/ 0 h 33"/>
              <a:gd name="T6" fmla="*/ 0 60000 65536"/>
              <a:gd name="T7" fmla="*/ 0 60000 65536"/>
              <a:gd name="T8" fmla="*/ 0 60000 65536"/>
              <a:gd name="T9" fmla="*/ 0 w 14"/>
              <a:gd name="T10" fmla="*/ 0 h 33"/>
              <a:gd name="T11" fmla="*/ 14 w 14"/>
              <a:gd name="T12" fmla="*/ 33 h 33"/>
            </a:gdLst>
            <a:ahLst/>
            <a:cxnLst>
              <a:cxn ang="T6">
                <a:pos x="T0" y="T1"/>
              </a:cxn>
              <a:cxn ang="T7">
                <a:pos x="T2" y="T3"/>
              </a:cxn>
              <a:cxn ang="T8">
                <a:pos x="T4" y="T5"/>
              </a:cxn>
            </a:cxnLst>
            <a:rect l="T9" t="T10" r="T11" b="T12"/>
            <a:pathLst>
              <a:path w="14" h="33">
                <a:moveTo>
                  <a:pt x="14" y="33"/>
                </a:moveTo>
                <a:lnTo>
                  <a:pt x="0" y="0"/>
                </a:lnTo>
                <a:lnTo>
                  <a:pt x="1" y="0"/>
                </a:lnTo>
              </a:path>
            </a:pathLst>
          </a:custGeom>
          <a:noFill/>
          <a:ln w="57150">
            <a:solidFill>
              <a:srgbClr val="FFFFFF"/>
            </a:solidFill>
            <a:round/>
            <a:headEnd/>
            <a:tailEnd/>
          </a:ln>
        </p:spPr>
        <p:txBody>
          <a:bodyPr/>
          <a:lstStyle/>
          <a:p>
            <a:endParaRPr lang="en-US"/>
          </a:p>
        </p:txBody>
      </p:sp>
      <p:sp>
        <p:nvSpPr>
          <p:cNvPr id="7178" name="Freeform 38"/>
          <p:cNvSpPr>
            <a:spLocks/>
          </p:cNvSpPr>
          <p:nvPr/>
        </p:nvSpPr>
        <p:spPr bwMode="auto">
          <a:xfrm>
            <a:off x="2363666" y="2570164"/>
            <a:ext cx="978877" cy="352425"/>
          </a:xfrm>
          <a:custGeom>
            <a:avLst/>
            <a:gdLst>
              <a:gd name="T0" fmla="*/ 1008 w 1008"/>
              <a:gd name="T1" fmla="*/ 336 h 336"/>
              <a:gd name="T2" fmla="*/ 0 w 1008"/>
              <a:gd name="T3" fmla="*/ 0 h 336"/>
              <a:gd name="T4" fmla="*/ 1 w 1008"/>
              <a:gd name="T5" fmla="*/ 0 h 336"/>
              <a:gd name="T6" fmla="*/ 0 60000 65536"/>
              <a:gd name="T7" fmla="*/ 0 60000 65536"/>
              <a:gd name="T8" fmla="*/ 0 60000 65536"/>
              <a:gd name="T9" fmla="*/ 0 w 1008"/>
              <a:gd name="T10" fmla="*/ 0 h 336"/>
              <a:gd name="T11" fmla="*/ 1008 w 1008"/>
              <a:gd name="T12" fmla="*/ 336 h 336"/>
            </a:gdLst>
            <a:ahLst/>
            <a:cxnLst>
              <a:cxn ang="T6">
                <a:pos x="T0" y="T1"/>
              </a:cxn>
              <a:cxn ang="T7">
                <a:pos x="T2" y="T3"/>
              </a:cxn>
              <a:cxn ang="T8">
                <a:pos x="T4" y="T5"/>
              </a:cxn>
            </a:cxnLst>
            <a:rect l="T9" t="T10" r="T11" b="T12"/>
            <a:pathLst>
              <a:path w="1008" h="336">
                <a:moveTo>
                  <a:pt x="1008" y="336"/>
                </a:moveTo>
                <a:lnTo>
                  <a:pt x="0" y="0"/>
                </a:lnTo>
                <a:lnTo>
                  <a:pt x="1" y="0"/>
                </a:lnTo>
              </a:path>
            </a:pathLst>
          </a:custGeom>
          <a:noFill/>
          <a:ln w="57150">
            <a:solidFill>
              <a:srgbClr val="FFFFFF"/>
            </a:solidFill>
            <a:round/>
            <a:headEnd/>
            <a:tailEnd/>
          </a:ln>
        </p:spPr>
        <p:txBody>
          <a:bodyPr/>
          <a:lstStyle/>
          <a:p>
            <a:endParaRPr lang="en-US"/>
          </a:p>
        </p:txBody>
      </p:sp>
      <p:sp>
        <p:nvSpPr>
          <p:cNvPr id="7179" name="Freeform 39"/>
          <p:cNvSpPr>
            <a:spLocks/>
          </p:cNvSpPr>
          <p:nvPr/>
        </p:nvSpPr>
        <p:spPr bwMode="auto">
          <a:xfrm>
            <a:off x="2422281" y="2651126"/>
            <a:ext cx="861646" cy="309563"/>
          </a:xfrm>
          <a:custGeom>
            <a:avLst/>
            <a:gdLst>
              <a:gd name="T0" fmla="*/ 887 w 887"/>
              <a:gd name="T1" fmla="*/ 297 h 297"/>
              <a:gd name="T2" fmla="*/ 0 w 887"/>
              <a:gd name="T3" fmla="*/ 0 h 297"/>
              <a:gd name="T4" fmla="*/ 1 w 887"/>
              <a:gd name="T5" fmla="*/ 0 h 297"/>
              <a:gd name="T6" fmla="*/ 0 60000 65536"/>
              <a:gd name="T7" fmla="*/ 0 60000 65536"/>
              <a:gd name="T8" fmla="*/ 0 60000 65536"/>
              <a:gd name="T9" fmla="*/ 0 w 887"/>
              <a:gd name="T10" fmla="*/ 0 h 297"/>
              <a:gd name="T11" fmla="*/ 887 w 887"/>
              <a:gd name="T12" fmla="*/ 297 h 297"/>
            </a:gdLst>
            <a:ahLst/>
            <a:cxnLst>
              <a:cxn ang="T6">
                <a:pos x="T0" y="T1"/>
              </a:cxn>
              <a:cxn ang="T7">
                <a:pos x="T2" y="T3"/>
              </a:cxn>
              <a:cxn ang="T8">
                <a:pos x="T4" y="T5"/>
              </a:cxn>
            </a:cxnLst>
            <a:rect l="T9" t="T10" r="T11" b="T12"/>
            <a:pathLst>
              <a:path w="887" h="297">
                <a:moveTo>
                  <a:pt x="887" y="297"/>
                </a:moveTo>
                <a:lnTo>
                  <a:pt x="0" y="0"/>
                </a:lnTo>
                <a:lnTo>
                  <a:pt x="1" y="0"/>
                </a:lnTo>
              </a:path>
            </a:pathLst>
          </a:custGeom>
          <a:noFill/>
          <a:ln w="57150">
            <a:solidFill>
              <a:srgbClr val="FFFFFF"/>
            </a:solidFill>
            <a:round/>
            <a:headEnd/>
            <a:tailEnd/>
          </a:ln>
        </p:spPr>
        <p:txBody>
          <a:bodyPr/>
          <a:lstStyle/>
          <a:p>
            <a:endParaRPr lang="en-US"/>
          </a:p>
        </p:txBody>
      </p:sp>
      <p:sp>
        <p:nvSpPr>
          <p:cNvPr id="7180" name="Freeform 40"/>
          <p:cNvSpPr>
            <a:spLocks/>
          </p:cNvSpPr>
          <p:nvPr/>
        </p:nvSpPr>
        <p:spPr bwMode="auto">
          <a:xfrm>
            <a:off x="6346581" y="1038225"/>
            <a:ext cx="5862" cy="1550988"/>
          </a:xfrm>
          <a:custGeom>
            <a:avLst/>
            <a:gdLst>
              <a:gd name="T0" fmla="*/ 0 w 1"/>
              <a:gd name="T1" fmla="*/ 1473 h 1473"/>
              <a:gd name="T2" fmla="*/ 0 w 1"/>
              <a:gd name="T3" fmla="*/ 0 h 1473"/>
              <a:gd name="T4" fmla="*/ 1 w 1"/>
              <a:gd name="T5" fmla="*/ 0 h 1473"/>
              <a:gd name="T6" fmla="*/ 0 60000 65536"/>
              <a:gd name="T7" fmla="*/ 0 60000 65536"/>
              <a:gd name="T8" fmla="*/ 0 60000 65536"/>
              <a:gd name="T9" fmla="*/ 0 w 1"/>
              <a:gd name="T10" fmla="*/ 0 h 1473"/>
              <a:gd name="T11" fmla="*/ 1 w 1"/>
              <a:gd name="T12" fmla="*/ 1473 h 1473"/>
            </a:gdLst>
            <a:ahLst/>
            <a:cxnLst>
              <a:cxn ang="T6">
                <a:pos x="T0" y="T1"/>
              </a:cxn>
              <a:cxn ang="T7">
                <a:pos x="T2" y="T3"/>
              </a:cxn>
              <a:cxn ang="T8">
                <a:pos x="T4" y="T5"/>
              </a:cxn>
            </a:cxnLst>
            <a:rect l="T9" t="T10" r="T11" b="T12"/>
            <a:pathLst>
              <a:path w="1" h="1473">
                <a:moveTo>
                  <a:pt x="0" y="1473"/>
                </a:moveTo>
                <a:lnTo>
                  <a:pt x="0" y="0"/>
                </a:lnTo>
                <a:lnTo>
                  <a:pt x="1" y="0"/>
                </a:lnTo>
              </a:path>
            </a:pathLst>
          </a:custGeom>
          <a:noFill/>
          <a:ln w="57150">
            <a:solidFill>
              <a:srgbClr val="FFFFFF"/>
            </a:solidFill>
            <a:round/>
            <a:headEnd/>
            <a:tailEnd/>
          </a:ln>
        </p:spPr>
        <p:txBody>
          <a:bodyPr/>
          <a:lstStyle/>
          <a:p>
            <a:endParaRPr lang="en-US"/>
          </a:p>
        </p:txBody>
      </p:sp>
      <p:sp>
        <p:nvSpPr>
          <p:cNvPr id="7181" name="Freeform 41"/>
          <p:cNvSpPr>
            <a:spLocks/>
          </p:cNvSpPr>
          <p:nvPr/>
        </p:nvSpPr>
        <p:spPr bwMode="auto">
          <a:xfrm>
            <a:off x="5367704" y="685801"/>
            <a:ext cx="978877" cy="352425"/>
          </a:xfrm>
          <a:custGeom>
            <a:avLst/>
            <a:gdLst>
              <a:gd name="T0" fmla="*/ 1007 w 1007"/>
              <a:gd name="T1" fmla="*/ 336 h 336"/>
              <a:gd name="T2" fmla="*/ 0 w 1007"/>
              <a:gd name="T3" fmla="*/ 0 h 336"/>
              <a:gd name="T4" fmla="*/ 1 w 1007"/>
              <a:gd name="T5" fmla="*/ 0 h 336"/>
              <a:gd name="T6" fmla="*/ 0 60000 65536"/>
              <a:gd name="T7" fmla="*/ 0 60000 65536"/>
              <a:gd name="T8" fmla="*/ 0 60000 65536"/>
              <a:gd name="T9" fmla="*/ 0 w 1007"/>
              <a:gd name="T10" fmla="*/ 0 h 336"/>
              <a:gd name="T11" fmla="*/ 1007 w 1007"/>
              <a:gd name="T12" fmla="*/ 336 h 336"/>
            </a:gdLst>
            <a:ahLst/>
            <a:cxnLst>
              <a:cxn ang="T6">
                <a:pos x="T0" y="T1"/>
              </a:cxn>
              <a:cxn ang="T7">
                <a:pos x="T2" y="T3"/>
              </a:cxn>
              <a:cxn ang="T8">
                <a:pos x="T4" y="T5"/>
              </a:cxn>
            </a:cxnLst>
            <a:rect l="T9" t="T10" r="T11" b="T12"/>
            <a:pathLst>
              <a:path w="1007" h="336">
                <a:moveTo>
                  <a:pt x="1007" y="336"/>
                </a:moveTo>
                <a:lnTo>
                  <a:pt x="0" y="0"/>
                </a:lnTo>
                <a:lnTo>
                  <a:pt x="1" y="0"/>
                </a:lnTo>
              </a:path>
            </a:pathLst>
          </a:custGeom>
          <a:noFill/>
          <a:ln w="57150">
            <a:solidFill>
              <a:srgbClr val="FFFFFF"/>
            </a:solidFill>
            <a:round/>
            <a:headEnd/>
            <a:tailEnd/>
          </a:ln>
        </p:spPr>
        <p:txBody>
          <a:bodyPr/>
          <a:lstStyle/>
          <a:p>
            <a:endParaRPr lang="en-US"/>
          </a:p>
        </p:txBody>
      </p:sp>
      <p:sp>
        <p:nvSpPr>
          <p:cNvPr id="7182" name="Freeform 42"/>
          <p:cNvSpPr>
            <a:spLocks/>
          </p:cNvSpPr>
          <p:nvPr/>
        </p:nvSpPr>
        <p:spPr bwMode="auto">
          <a:xfrm>
            <a:off x="3342543" y="1038226"/>
            <a:ext cx="3004038" cy="1884363"/>
          </a:xfrm>
          <a:custGeom>
            <a:avLst/>
            <a:gdLst>
              <a:gd name="T0" fmla="*/ 0 w 3098"/>
              <a:gd name="T1" fmla="*/ 1789 h 1789"/>
              <a:gd name="T2" fmla="*/ 3097 w 3098"/>
              <a:gd name="T3" fmla="*/ 0 h 1789"/>
              <a:gd name="T4" fmla="*/ 3098 w 3098"/>
              <a:gd name="T5" fmla="*/ 0 h 1789"/>
              <a:gd name="T6" fmla="*/ 0 60000 65536"/>
              <a:gd name="T7" fmla="*/ 0 60000 65536"/>
              <a:gd name="T8" fmla="*/ 0 60000 65536"/>
              <a:gd name="T9" fmla="*/ 0 w 3098"/>
              <a:gd name="T10" fmla="*/ 0 h 1789"/>
              <a:gd name="T11" fmla="*/ 3098 w 3098"/>
              <a:gd name="T12" fmla="*/ 1789 h 1789"/>
            </a:gdLst>
            <a:ahLst/>
            <a:cxnLst>
              <a:cxn ang="T6">
                <a:pos x="T0" y="T1"/>
              </a:cxn>
              <a:cxn ang="T7">
                <a:pos x="T2" y="T3"/>
              </a:cxn>
              <a:cxn ang="T8">
                <a:pos x="T4" y="T5"/>
              </a:cxn>
            </a:cxnLst>
            <a:rect l="T9" t="T10" r="T11" b="T12"/>
            <a:pathLst>
              <a:path w="3098" h="1789">
                <a:moveTo>
                  <a:pt x="0" y="1789"/>
                </a:moveTo>
                <a:lnTo>
                  <a:pt x="3097" y="0"/>
                </a:lnTo>
                <a:lnTo>
                  <a:pt x="3098" y="0"/>
                </a:lnTo>
              </a:path>
            </a:pathLst>
          </a:custGeom>
          <a:noFill/>
          <a:ln w="57150">
            <a:solidFill>
              <a:srgbClr val="FFFFFF"/>
            </a:solidFill>
            <a:round/>
            <a:headEnd/>
            <a:tailEnd/>
          </a:ln>
        </p:spPr>
        <p:txBody>
          <a:bodyPr/>
          <a:lstStyle/>
          <a:p>
            <a:endParaRPr lang="en-US"/>
          </a:p>
        </p:txBody>
      </p:sp>
      <p:sp>
        <p:nvSpPr>
          <p:cNvPr id="7183" name="Freeform 43"/>
          <p:cNvSpPr>
            <a:spLocks/>
          </p:cNvSpPr>
          <p:nvPr/>
        </p:nvSpPr>
        <p:spPr bwMode="auto">
          <a:xfrm>
            <a:off x="3342543" y="2625726"/>
            <a:ext cx="3021623" cy="1839913"/>
          </a:xfrm>
          <a:custGeom>
            <a:avLst/>
            <a:gdLst>
              <a:gd name="T0" fmla="*/ 0 w 3112"/>
              <a:gd name="T1" fmla="*/ 1757 h 1757"/>
              <a:gd name="T2" fmla="*/ 3111 w 3112"/>
              <a:gd name="T3" fmla="*/ 0 h 1757"/>
              <a:gd name="T4" fmla="*/ 3112 w 3112"/>
              <a:gd name="T5" fmla="*/ 0 h 1757"/>
              <a:gd name="T6" fmla="*/ 0 60000 65536"/>
              <a:gd name="T7" fmla="*/ 0 60000 65536"/>
              <a:gd name="T8" fmla="*/ 0 60000 65536"/>
              <a:gd name="T9" fmla="*/ 0 w 3112"/>
              <a:gd name="T10" fmla="*/ 0 h 1757"/>
              <a:gd name="T11" fmla="*/ 3112 w 3112"/>
              <a:gd name="T12" fmla="*/ 1757 h 1757"/>
            </a:gdLst>
            <a:ahLst/>
            <a:cxnLst>
              <a:cxn ang="T6">
                <a:pos x="T0" y="T1"/>
              </a:cxn>
              <a:cxn ang="T7">
                <a:pos x="T2" y="T3"/>
              </a:cxn>
              <a:cxn ang="T8">
                <a:pos x="T4" y="T5"/>
              </a:cxn>
            </a:cxnLst>
            <a:rect l="T9" t="T10" r="T11" b="T12"/>
            <a:pathLst>
              <a:path w="3112" h="1757">
                <a:moveTo>
                  <a:pt x="0" y="1757"/>
                </a:moveTo>
                <a:lnTo>
                  <a:pt x="3111" y="0"/>
                </a:lnTo>
                <a:lnTo>
                  <a:pt x="3112" y="0"/>
                </a:lnTo>
              </a:path>
            </a:pathLst>
          </a:custGeom>
          <a:noFill/>
          <a:ln w="57150">
            <a:solidFill>
              <a:srgbClr val="FFFFFF"/>
            </a:solidFill>
            <a:round/>
            <a:headEnd/>
            <a:tailEnd/>
          </a:ln>
        </p:spPr>
        <p:txBody>
          <a:bodyPr/>
          <a:lstStyle/>
          <a:p>
            <a:endParaRPr lang="en-US"/>
          </a:p>
        </p:txBody>
      </p:sp>
      <p:sp>
        <p:nvSpPr>
          <p:cNvPr id="7184" name="Freeform 44"/>
          <p:cNvSpPr>
            <a:spLocks/>
          </p:cNvSpPr>
          <p:nvPr/>
        </p:nvSpPr>
        <p:spPr bwMode="auto">
          <a:xfrm>
            <a:off x="2363667" y="685801"/>
            <a:ext cx="3004038" cy="1884363"/>
          </a:xfrm>
          <a:custGeom>
            <a:avLst/>
            <a:gdLst>
              <a:gd name="T0" fmla="*/ 0 w 3099"/>
              <a:gd name="T1" fmla="*/ 1789 h 1789"/>
              <a:gd name="T2" fmla="*/ 3098 w 3099"/>
              <a:gd name="T3" fmla="*/ 0 h 1789"/>
              <a:gd name="T4" fmla="*/ 3099 w 3099"/>
              <a:gd name="T5" fmla="*/ 0 h 1789"/>
              <a:gd name="T6" fmla="*/ 0 60000 65536"/>
              <a:gd name="T7" fmla="*/ 0 60000 65536"/>
              <a:gd name="T8" fmla="*/ 0 60000 65536"/>
              <a:gd name="T9" fmla="*/ 0 w 3099"/>
              <a:gd name="T10" fmla="*/ 0 h 1789"/>
              <a:gd name="T11" fmla="*/ 3099 w 3099"/>
              <a:gd name="T12" fmla="*/ 1789 h 1789"/>
            </a:gdLst>
            <a:ahLst/>
            <a:cxnLst>
              <a:cxn ang="T6">
                <a:pos x="T0" y="T1"/>
              </a:cxn>
              <a:cxn ang="T7">
                <a:pos x="T2" y="T3"/>
              </a:cxn>
              <a:cxn ang="T8">
                <a:pos x="T4" y="T5"/>
              </a:cxn>
            </a:cxnLst>
            <a:rect l="T9" t="T10" r="T11" b="T12"/>
            <a:pathLst>
              <a:path w="3099" h="1789">
                <a:moveTo>
                  <a:pt x="0" y="1789"/>
                </a:moveTo>
                <a:lnTo>
                  <a:pt x="3098" y="0"/>
                </a:lnTo>
                <a:lnTo>
                  <a:pt x="3099" y="0"/>
                </a:lnTo>
              </a:path>
            </a:pathLst>
          </a:custGeom>
          <a:noFill/>
          <a:ln w="57150">
            <a:solidFill>
              <a:srgbClr val="FFFFFF"/>
            </a:solidFill>
            <a:round/>
            <a:headEnd/>
            <a:tailEnd/>
          </a:ln>
        </p:spPr>
        <p:txBody>
          <a:bodyPr/>
          <a:lstStyle/>
          <a:p>
            <a:endParaRPr lang="en-US"/>
          </a:p>
        </p:txBody>
      </p:sp>
      <p:sp>
        <p:nvSpPr>
          <p:cNvPr id="7185" name="Freeform 45"/>
          <p:cNvSpPr>
            <a:spLocks/>
          </p:cNvSpPr>
          <p:nvPr/>
        </p:nvSpPr>
        <p:spPr bwMode="auto">
          <a:xfrm>
            <a:off x="2782766" y="4837113"/>
            <a:ext cx="139211" cy="188912"/>
          </a:xfrm>
          <a:custGeom>
            <a:avLst/>
            <a:gdLst>
              <a:gd name="T0" fmla="*/ 0 w 147"/>
              <a:gd name="T1" fmla="*/ 47 h 180"/>
              <a:gd name="T2" fmla="*/ 22 w 147"/>
              <a:gd name="T3" fmla="*/ 0 h 180"/>
              <a:gd name="T4" fmla="*/ 74 w 147"/>
              <a:gd name="T5" fmla="*/ 5 h 180"/>
              <a:gd name="T6" fmla="*/ 125 w 147"/>
              <a:gd name="T7" fmla="*/ 60 h 180"/>
              <a:gd name="T8" fmla="*/ 147 w 147"/>
              <a:gd name="T9" fmla="*/ 133 h 180"/>
              <a:gd name="T10" fmla="*/ 125 w 147"/>
              <a:gd name="T11" fmla="*/ 180 h 180"/>
              <a:gd name="T12" fmla="*/ 74 w 147"/>
              <a:gd name="T13" fmla="*/ 174 h 180"/>
              <a:gd name="T14" fmla="*/ 22 w 147"/>
              <a:gd name="T15" fmla="*/ 120 h 180"/>
              <a:gd name="T16" fmla="*/ 0 w 147"/>
              <a:gd name="T17" fmla="*/ 47 h 180"/>
              <a:gd name="T18" fmla="*/ 1 w 147"/>
              <a:gd name="T19" fmla="*/ 47 h 18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7"/>
              <a:gd name="T31" fmla="*/ 0 h 180"/>
              <a:gd name="T32" fmla="*/ 147 w 147"/>
              <a:gd name="T33" fmla="*/ 180 h 18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7" h="180">
                <a:moveTo>
                  <a:pt x="0" y="47"/>
                </a:moveTo>
                <a:lnTo>
                  <a:pt x="22" y="0"/>
                </a:lnTo>
                <a:lnTo>
                  <a:pt x="74" y="5"/>
                </a:lnTo>
                <a:lnTo>
                  <a:pt x="125" y="60"/>
                </a:lnTo>
                <a:lnTo>
                  <a:pt x="147" y="133"/>
                </a:lnTo>
                <a:lnTo>
                  <a:pt x="125" y="180"/>
                </a:lnTo>
                <a:lnTo>
                  <a:pt x="74" y="174"/>
                </a:lnTo>
                <a:lnTo>
                  <a:pt x="22" y="120"/>
                </a:lnTo>
                <a:lnTo>
                  <a:pt x="0" y="47"/>
                </a:lnTo>
                <a:lnTo>
                  <a:pt x="1" y="47"/>
                </a:lnTo>
              </a:path>
            </a:pathLst>
          </a:custGeom>
          <a:noFill/>
          <a:ln w="57150">
            <a:solidFill>
              <a:srgbClr val="FFFFFF"/>
            </a:solidFill>
            <a:round/>
            <a:headEnd/>
            <a:tailEnd/>
          </a:ln>
        </p:spPr>
        <p:txBody>
          <a:bodyPr/>
          <a:lstStyle/>
          <a:p>
            <a:endParaRPr lang="en-US"/>
          </a:p>
        </p:txBody>
      </p:sp>
      <p:sp>
        <p:nvSpPr>
          <p:cNvPr id="7186" name="Freeform 46"/>
          <p:cNvSpPr>
            <a:spLocks/>
          </p:cNvSpPr>
          <p:nvPr/>
        </p:nvSpPr>
        <p:spPr bwMode="auto">
          <a:xfrm>
            <a:off x="2853105" y="4849813"/>
            <a:ext cx="337038" cy="82550"/>
          </a:xfrm>
          <a:custGeom>
            <a:avLst/>
            <a:gdLst>
              <a:gd name="T0" fmla="*/ 0 w 347"/>
              <a:gd name="T1" fmla="*/ 74 h 74"/>
              <a:gd name="T2" fmla="*/ 346 w 347"/>
              <a:gd name="T3" fmla="*/ 0 h 74"/>
              <a:gd name="T4" fmla="*/ 347 w 347"/>
              <a:gd name="T5" fmla="*/ 0 h 74"/>
              <a:gd name="T6" fmla="*/ 0 60000 65536"/>
              <a:gd name="T7" fmla="*/ 0 60000 65536"/>
              <a:gd name="T8" fmla="*/ 0 60000 65536"/>
              <a:gd name="T9" fmla="*/ 0 w 347"/>
              <a:gd name="T10" fmla="*/ 0 h 74"/>
              <a:gd name="T11" fmla="*/ 347 w 347"/>
              <a:gd name="T12" fmla="*/ 74 h 74"/>
            </a:gdLst>
            <a:ahLst/>
            <a:cxnLst>
              <a:cxn ang="T6">
                <a:pos x="T0" y="T1"/>
              </a:cxn>
              <a:cxn ang="T7">
                <a:pos x="T2" y="T3"/>
              </a:cxn>
              <a:cxn ang="T8">
                <a:pos x="T4" y="T5"/>
              </a:cxn>
            </a:cxnLst>
            <a:rect l="T9" t="T10" r="T11" b="T12"/>
            <a:pathLst>
              <a:path w="347" h="74">
                <a:moveTo>
                  <a:pt x="0" y="74"/>
                </a:moveTo>
                <a:lnTo>
                  <a:pt x="346" y="0"/>
                </a:lnTo>
                <a:lnTo>
                  <a:pt x="347" y="0"/>
                </a:lnTo>
              </a:path>
            </a:pathLst>
          </a:custGeom>
          <a:noFill/>
          <a:ln w="57150">
            <a:solidFill>
              <a:srgbClr val="FFFFFF"/>
            </a:solidFill>
            <a:round/>
            <a:headEnd/>
            <a:tailEnd/>
          </a:ln>
        </p:spPr>
        <p:txBody>
          <a:bodyPr/>
          <a:lstStyle/>
          <a:p>
            <a:endParaRPr lang="en-US"/>
          </a:p>
        </p:txBody>
      </p:sp>
      <p:sp>
        <p:nvSpPr>
          <p:cNvPr id="7187" name="Freeform 47"/>
          <p:cNvSpPr>
            <a:spLocks/>
          </p:cNvSpPr>
          <p:nvPr/>
        </p:nvSpPr>
        <p:spPr bwMode="auto">
          <a:xfrm>
            <a:off x="2853105" y="3640139"/>
            <a:ext cx="337038" cy="1209675"/>
          </a:xfrm>
          <a:custGeom>
            <a:avLst/>
            <a:gdLst>
              <a:gd name="T0" fmla="*/ 346 w 346"/>
              <a:gd name="T1" fmla="*/ 1156 h 1156"/>
              <a:gd name="T2" fmla="*/ 0 w 346"/>
              <a:gd name="T3" fmla="*/ 0 h 1156"/>
              <a:gd name="T4" fmla="*/ 1 w 346"/>
              <a:gd name="T5" fmla="*/ 0 h 1156"/>
              <a:gd name="T6" fmla="*/ 0 60000 65536"/>
              <a:gd name="T7" fmla="*/ 0 60000 65536"/>
              <a:gd name="T8" fmla="*/ 0 60000 65536"/>
              <a:gd name="T9" fmla="*/ 0 w 346"/>
              <a:gd name="T10" fmla="*/ 0 h 1156"/>
              <a:gd name="T11" fmla="*/ 346 w 346"/>
              <a:gd name="T12" fmla="*/ 1156 h 1156"/>
            </a:gdLst>
            <a:ahLst/>
            <a:cxnLst>
              <a:cxn ang="T6">
                <a:pos x="T0" y="T1"/>
              </a:cxn>
              <a:cxn ang="T7">
                <a:pos x="T2" y="T3"/>
              </a:cxn>
              <a:cxn ang="T8">
                <a:pos x="T4" y="T5"/>
              </a:cxn>
            </a:cxnLst>
            <a:rect l="T9" t="T10" r="T11" b="T12"/>
            <a:pathLst>
              <a:path w="346" h="1156">
                <a:moveTo>
                  <a:pt x="346" y="1156"/>
                </a:moveTo>
                <a:lnTo>
                  <a:pt x="0" y="0"/>
                </a:lnTo>
                <a:lnTo>
                  <a:pt x="1" y="0"/>
                </a:lnTo>
              </a:path>
            </a:pathLst>
          </a:custGeom>
          <a:noFill/>
          <a:ln w="57150">
            <a:solidFill>
              <a:srgbClr val="FFFFFF"/>
            </a:solidFill>
            <a:round/>
            <a:headEnd/>
            <a:tailEnd/>
          </a:ln>
        </p:spPr>
        <p:txBody>
          <a:bodyPr/>
          <a:lstStyle/>
          <a:p>
            <a:endParaRPr lang="en-US"/>
          </a:p>
        </p:txBody>
      </p:sp>
      <p:sp>
        <p:nvSpPr>
          <p:cNvPr id="7188" name="Freeform 48"/>
          <p:cNvSpPr>
            <a:spLocks/>
          </p:cNvSpPr>
          <p:nvPr/>
        </p:nvSpPr>
        <p:spPr bwMode="auto">
          <a:xfrm>
            <a:off x="2445727" y="4359276"/>
            <a:ext cx="814754" cy="1139825"/>
          </a:xfrm>
          <a:custGeom>
            <a:avLst/>
            <a:gdLst>
              <a:gd name="T0" fmla="*/ 0 w 840"/>
              <a:gd name="T1" fmla="*/ 300 h 1086"/>
              <a:gd name="T2" fmla="*/ 57 w 840"/>
              <a:gd name="T3" fmla="*/ 90 h 1086"/>
              <a:gd name="T4" fmla="*/ 210 w 840"/>
              <a:gd name="T5" fmla="*/ 0 h 1086"/>
              <a:gd name="T6" fmla="*/ 421 w 840"/>
              <a:gd name="T7" fmla="*/ 57 h 1086"/>
              <a:gd name="T8" fmla="*/ 631 w 840"/>
              <a:gd name="T9" fmla="*/ 243 h 1086"/>
              <a:gd name="T10" fmla="*/ 785 w 840"/>
              <a:gd name="T11" fmla="*/ 511 h 1086"/>
              <a:gd name="T12" fmla="*/ 840 w 840"/>
              <a:gd name="T13" fmla="*/ 786 h 1086"/>
              <a:gd name="T14" fmla="*/ 785 w 840"/>
              <a:gd name="T15" fmla="*/ 996 h 1086"/>
              <a:gd name="T16" fmla="*/ 631 w 840"/>
              <a:gd name="T17" fmla="*/ 1086 h 1086"/>
              <a:gd name="T18" fmla="*/ 421 w 840"/>
              <a:gd name="T19" fmla="*/ 1029 h 1086"/>
              <a:gd name="T20" fmla="*/ 210 w 840"/>
              <a:gd name="T21" fmla="*/ 842 h 1086"/>
              <a:gd name="T22" fmla="*/ 57 w 840"/>
              <a:gd name="T23" fmla="*/ 575 h 1086"/>
              <a:gd name="T24" fmla="*/ 0 w 840"/>
              <a:gd name="T25" fmla="*/ 300 h 1086"/>
              <a:gd name="T26" fmla="*/ 1 w 840"/>
              <a:gd name="T27" fmla="*/ 300 h 108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0"/>
              <a:gd name="T43" fmla="*/ 0 h 1086"/>
              <a:gd name="T44" fmla="*/ 840 w 840"/>
              <a:gd name="T45" fmla="*/ 1086 h 108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0" h="1086">
                <a:moveTo>
                  <a:pt x="0" y="300"/>
                </a:moveTo>
                <a:lnTo>
                  <a:pt x="57" y="90"/>
                </a:lnTo>
                <a:lnTo>
                  <a:pt x="210" y="0"/>
                </a:lnTo>
                <a:lnTo>
                  <a:pt x="421" y="57"/>
                </a:lnTo>
                <a:lnTo>
                  <a:pt x="631" y="243"/>
                </a:lnTo>
                <a:lnTo>
                  <a:pt x="785" y="511"/>
                </a:lnTo>
                <a:lnTo>
                  <a:pt x="840" y="786"/>
                </a:lnTo>
                <a:lnTo>
                  <a:pt x="785" y="996"/>
                </a:lnTo>
                <a:lnTo>
                  <a:pt x="631" y="1086"/>
                </a:lnTo>
                <a:lnTo>
                  <a:pt x="421" y="1029"/>
                </a:lnTo>
                <a:lnTo>
                  <a:pt x="210" y="842"/>
                </a:lnTo>
                <a:lnTo>
                  <a:pt x="57" y="575"/>
                </a:lnTo>
                <a:lnTo>
                  <a:pt x="0" y="300"/>
                </a:lnTo>
                <a:lnTo>
                  <a:pt x="1" y="300"/>
                </a:lnTo>
              </a:path>
            </a:pathLst>
          </a:custGeom>
          <a:noFill/>
          <a:ln w="57150">
            <a:solidFill>
              <a:srgbClr val="FFFFFF"/>
            </a:solidFill>
            <a:round/>
            <a:headEnd/>
            <a:tailEnd/>
          </a:ln>
        </p:spPr>
        <p:txBody>
          <a:bodyPr/>
          <a:lstStyle/>
          <a:p>
            <a:endParaRPr lang="en-US"/>
          </a:p>
        </p:txBody>
      </p:sp>
      <p:sp>
        <p:nvSpPr>
          <p:cNvPr id="7189" name="Freeform 49"/>
          <p:cNvSpPr>
            <a:spLocks/>
          </p:cNvSpPr>
          <p:nvPr/>
        </p:nvSpPr>
        <p:spPr bwMode="auto">
          <a:xfrm>
            <a:off x="2428143" y="3122614"/>
            <a:ext cx="849923" cy="530225"/>
          </a:xfrm>
          <a:custGeom>
            <a:avLst/>
            <a:gdLst>
              <a:gd name="T0" fmla="*/ 117 w 879"/>
              <a:gd name="T1" fmla="*/ 440 h 508"/>
              <a:gd name="T2" fmla="*/ 0 w 879"/>
              <a:gd name="T3" fmla="*/ 322 h 508"/>
              <a:gd name="T4" fmla="*/ 0 w 879"/>
              <a:gd name="T5" fmla="*/ 186 h 508"/>
              <a:gd name="T6" fmla="*/ 117 w 879"/>
              <a:gd name="T7" fmla="*/ 69 h 508"/>
              <a:gd name="T8" fmla="*/ 322 w 879"/>
              <a:gd name="T9" fmla="*/ 0 h 508"/>
              <a:gd name="T10" fmla="*/ 558 w 879"/>
              <a:gd name="T11" fmla="*/ 0 h 508"/>
              <a:gd name="T12" fmla="*/ 761 w 879"/>
              <a:gd name="T13" fmla="*/ 69 h 508"/>
              <a:gd name="T14" fmla="*/ 879 w 879"/>
              <a:gd name="T15" fmla="*/ 186 h 508"/>
              <a:gd name="T16" fmla="*/ 879 w 879"/>
              <a:gd name="T17" fmla="*/ 322 h 508"/>
              <a:gd name="T18" fmla="*/ 761 w 879"/>
              <a:gd name="T19" fmla="*/ 440 h 508"/>
              <a:gd name="T20" fmla="*/ 558 w 879"/>
              <a:gd name="T21" fmla="*/ 508 h 508"/>
              <a:gd name="T22" fmla="*/ 322 w 879"/>
              <a:gd name="T23" fmla="*/ 508 h 508"/>
              <a:gd name="T24" fmla="*/ 117 w 879"/>
              <a:gd name="T25" fmla="*/ 440 h 508"/>
              <a:gd name="T26" fmla="*/ 118 w 879"/>
              <a:gd name="T27" fmla="*/ 440 h 50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79"/>
              <a:gd name="T43" fmla="*/ 0 h 508"/>
              <a:gd name="T44" fmla="*/ 879 w 879"/>
              <a:gd name="T45" fmla="*/ 508 h 50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79" h="508">
                <a:moveTo>
                  <a:pt x="117" y="440"/>
                </a:moveTo>
                <a:lnTo>
                  <a:pt x="0" y="322"/>
                </a:lnTo>
                <a:lnTo>
                  <a:pt x="0" y="186"/>
                </a:lnTo>
                <a:lnTo>
                  <a:pt x="117" y="69"/>
                </a:lnTo>
                <a:lnTo>
                  <a:pt x="322" y="0"/>
                </a:lnTo>
                <a:lnTo>
                  <a:pt x="558" y="0"/>
                </a:lnTo>
                <a:lnTo>
                  <a:pt x="761" y="69"/>
                </a:lnTo>
                <a:lnTo>
                  <a:pt x="879" y="186"/>
                </a:lnTo>
                <a:lnTo>
                  <a:pt x="879" y="322"/>
                </a:lnTo>
                <a:lnTo>
                  <a:pt x="761" y="440"/>
                </a:lnTo>
                <a:lnTo>
                  <a:pt x="558" y="508"/>
                </a:lnTo>
                <a:lnTo>
                  <a:pt x="322" y="508"/>
                </a:lnTo>
                <a:lnTo>
                  <a:pt x="117" y="440"/>
                </a:lnTo>
                <a:lnTo>
                  <a:pt x="118" y="440"/>
                </a:lnTo>
              </a:path>
            </a:pathLst>
          </a:custGeom>
          <a:solidFill>
            <a:schemeClr val="tx2"/>
          </a:solidFill>
          <a:ln w="57150">
            <a:solidFill>
              <a:srgbClr val="FFFFFF"/>
            </a:solidFill>
            <a:round/>
            <a:headEnd/>
            <a:tailEnd/>
          </a:ln>
        </p:spPr>
        <p:txBody>
          <a:bodyPr/>
          <a:lstStyle/>
          <a:p>
            <a:endParaRPr lang="en-US"/>
          </a:p>
        </p:txBody>
      </p:sp>
      <p:sp>
        <p:nvSpPr>
          <p:cNvPr id="7190" name="Freeform 50"/>
          <p:cNvSpPr>
            <a:spLocks/>
          </p:cNvSpPr>
          <p:nvPr/>
        </p:nvSpPr>
        <p:spPr bwMode="auto">
          <a:xfrm>
            <a:off x="2428143" y="3633789"/>
            <a:ext cx="849923" cy="536575"/>
          </a:xfrm>
          <a:custGeom>
            <a:avLst/>
            <a:gdLst>
              <a:gd name="T0" fmla="*/ 761 w 879"/>
              <a:gd name="T1" fmla="*/ 68 h 509"/>
              <a:gd name="T2" fmla="*/ 558 w 879"/>
              <a:gd name="T3" fmla="*/ 0 h 509"/>
              <a:gd name="T4" fmla="*/ 322 w 879"/>
              <a:gd name="T5" fmla="*/ 0 h 509"/>
              <a:gd name="T6" fmla="*/ 117 w 879"/>
              <a:gd name="T7" fmla="*/ 68 h 509"/>
              <a:gd name="T8" fmla="*/ 0 w 879"/>
              <a:gd name="T9" fmla="*/ 186 h 509"/>
              <a:gd name="T10" fmla="*/ 0 w 879"/>
              <a:gd name="T11" fmla="*/ 323 h 509"/>
              <a:gd name="T12" fmla="*/ 117 w 879"/>
              <a:gd name="T13" fmla="*/ 441 h 509"/>
              <a:gd name="T14" fmla="*/ 322 w 879"/>
              <a:gd name="T15" fmla="*/ 509 h 509"/>
              <a:gd name="T16" fmla="*/ 558 w 879"/>
              <a:gd name="T17" fmla="*/ 509 h 509"/>
              <a:gd name="T18" fmla="*/ 761 w 879"/>
              <a:gd name="T19" fmla="*/ 441 h 509"/>
              <a:gd name="T20" fmla="*/ 879 w 879"/>
              <a:gd name="T21" fmla="*/ 323 h 509"/>
              <a:gd name="T22" fmla="*/ 879 w 879"/>
              <a:gd name="T23" fmla="*/ 186 h 509"/>
              <a:gd name="T24" fmla="*/ 761 w 879"/>
              <a:gd name="T25" fmla="*/ 68 h 509"/>
              <a:gd name="T26" fmla="*/ 762 w 879"/>
              <a:gd name="T27" fmla="*/ 68 h 50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79"/>
              <a:gd name="T43" fmla="*/ 0 h 509"/>
              <a:gd name="T44" fmla="*/ 879 w 879"/>
              <a:gd name="T45" fmla="*/ 509 h 50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79" h="509">
                <a:moveTo>
                  <a:pt x="761" y="68"/>
                </a:moveTo>
                <a:lnTo>
                  <a:pt x="558" y="0"/>
                </a:lnTo>
                <a:lnTo>
                  <a:pt x="322" y="0"/>
                </a:lnTo>
                <a:lnTo>
                  <a:pt x="117" y="68"/>
                </a:lnTo>
                <a:lnTo>
                  <a:pt x="0" y="186"/>
                </a:lnTo>
                <a:lnTo>
                  <a:pt x="0" y="323"/>
                </a:lnTo>
                <a:lnTo>
                  <a:pt x="117" y="441"/>
                </a:lnTo>
                <a:lnTo>
                  <a:pt x="322" y="509"/>
                </a:lnTo>
                <a:lnTo>
                  <a:pt x="558" y="509"/>
                </a:lnTo>
                <a:lnTo>
                  <a:pt x="761" y="441"/>
                </a:lnTo>
                <a:lnTo>
                  <a:pt x="879" y="323"/>
                </a:lnTo>
                <a:lnTo>
                  <a:pt x="879" y="186"/>
                </a:lnTo>
                <a:lnTo>
                  <a:pt x="761" y="68"/>
                </a:lnTo>
                <a:lnTo>
                  <a:pt x="762" y="68"/>
                </a:lnTo>
              </a:path>
            </a:pathLst>
          </a:custGeom>
          <a:solidFill>
            <a:schemeClr val="tx2"/>
          </a:solidFill>
          <a:ln w="57150">
            <a:solidFill>
              <a:srgbClr val="FFFFFF"/>
            </a:solidFill>
            <a:round/>
            <a:headEnd/>
            <a:tailEnd/>
          </a:ln>
        </p:spPr>
        <p:txBody>
          <a:bodyPr/>
          <a:lstStyle/>
          <a:p>
            <a:endParaRPr lang="en-US"/>
          </a:p>
        </p:txBody>
      </p:sp>
      <p:sp>
        <p:nvSpPr>
          <p:cNvPr id="7191" name="Freeform 51"/>
          <p:cNvSpPr>
            <a:spLocks/>
          </p:cNvSpPr>
          <p:nvPr/>
        </p:nvSpPr>
        <p:spPr bwMode="auto">
          <a:xfrm>
            <a:off x="3166696" y="3460750"/>
            <a:ext cx="5862" cy="598488"/>
          </a:xfrm>
          <a:custGeom>
            <a:avLst/>
            <a:gdLst>
              <a:gd name="T0" fmla="*/ 0 w 1"/>
              <a:gd name="T1" fmla="*/ 571 h 571"/>
              <a:gd name="T2" fmla="*/ 0 w 1"/>
              <a:gd name="T3" fmla="*/ 0 h 571"/>
              <a:gd name="T4" fmla="*/ 1 w 1"/>
              <a:gd name="T5" fmla="*/ 0 h 571"/>
              <a:gd name="T6" fmla="*/ 0 60000 65536"/>
              <a:gd name="T7" fmla="*/ 0 60000 65536"/>
              <a:gd name="T8" fmla="*/ 0 60000 65536"/>
              <a:gd name="T9" fmla="*/ 0 w 1"/>
              <a:gd name="T10" fmla="*/ 0 h 571"/>
              <a:gd name="T11" fmla="*/ 1 w 1"/>
              <a:gd name="T12" fmla="*/ 571 h 571"/>
            </a:gdLst>
            <a:ahLst/>
            <a:cxnLst>
              <a:cxn ang="T6">
                <a:pos x="T0" y="T1"/>
              </a:cxn>
              <a:cxn ang="T7">
                <a:pos x="T2" y="T3"/>
              </a:cxn>
              <a:cxn ang="T8">
                <a:pos x="T4" y="T5"/>
              </a:cxn>
            </a:cxnLst>
            <a:rect l="T9" t="T10" r="T11" b="T12"/>
            <a:pathLst>
              <a:path w="1" h="571">
                <a:moveTo>
                  <a:pt x="0" y="571"/>
                </a:moveTo>
                <a:lnTo>
                  <a:pt x="0" y="0"/>
                </a:lnTo>
                <a:lnTo>
                  <a:pt x="1" y="0"/>
                </a:lnTo>
              </a:path>
            </a:pathLst>
          </a:custGeom>
          <a:noFill/>
          <a:ln w="76200">
            <a:solidFill>
              <a:schemeClr val="tx2"/>
            </a:solidFill>
            <a:round/>
            <a:headEnd/>
            <a:tailEnd/>
          </a:ln>
        </p:spPr>
        <p:txBody>
          <a:bodyPr/>
          <a:lstStyle/>
          <a:p>
            <a:endParaRPr lang="en-US"/>
          </a:p>
        </p:txBody>
      </p:sp>
      <p:sp>
        <p:nvSpPr>
          <p:cNvPr id="7192" name="Freeform 52"/>
          <p:cNvSpPr>
            <a:spLocks/>
          </p:cNvSpPr>
          <p:nvPr/>
        </p:nvSpPr>
        <p:spPr bwMode="auto">
          <a:xfrm>
            <a:off x="3231173" y="3384550"/>
            <a:ext cx="5862" cy="598488"/>
          </a:xfrm>
          <a:custGeom>
            <a:avLst/>
            <a:gdLst>
              <a:gd name="T0" fmla="*/ 0 w 1"/>
              <a:gd name="T1" fmla="*/ 569 h 569"/>
              <a:gd name="T2" fmla="*/ 0 w 1"/>
              <a:gd name="T3" fmla="*/ 0 h 569"/>
              <a:gd name="T4" fmla="*/ 1 w 1"/>
              <a:gd name="T5" fmla="*/ 0 h 569"/>
              <a:gd name="T6" fmla="*/ 0 60000 65536"/>
              <a:gd name="T7" fmla="*/ 0 60000 65536"/>
              <a:gd name="T8" fmla="*/ 0 60000 65536"/>
              <a:gd name="T9" fmla="*/ 0 w 1"/>
              <a:gd name="T10" fmla="*/ 0 h 569"/>
              <a:gd name="T11" fmla="*/ 1 w 1"/>
              <a:gd name="T12" fmla="*/ 569 h 569"/>
            </a:gdLst>
            <a:ahLst/>
            <a:cxnLst>
              <a:cxn ang="T6">
                <a:pos x="T0" y="T1"/>
              </a:cxn>
              <a:cxn ang="T7">
                <a:pos x="T2" y="T3"/>
              </a:cxn>
              <a:cxn ang="T8">
                <a:pos x="T4" y="T5"/>
              </a:cxn>
            </a:cxnLst>
            <a:rect l="T9" t="T10" r="T11" b="T12"/>
            <a:pathLst>
              <a:path w="1" h="569">
                <a:moveTo>
                  <a:pt x="0" y="569"/>
                </a:moveTo>
                <a:lnTo>
                  <a:pt x="0" y="0"/>
                </a:lnTo>
                <a:lnTo>
                  <a:pt x="1" y="0"/>
                </a:lnTo>
              </a:path>
            </a:pathLst>
          </a:custGeom>
          <a:noFill/>
          <a:ln w="76200">
            <a:solidFill>
              <a:schemeClr val="tx2"/>
            </a:solidFill>
            <a:round/>
            <a:headEnd/>
            <a:tailEnd/>
          </a:ln>
        </p:spPr>
        <p:txBody>
          <a:bodyPr/>
          <a:lstStyle/>
          <a:p>
            <a:endParaRPr lang="en-US"/>
          </a:p>
        </p:txBody>
      </p:sp>
      <p:sp>
        <p:nvSpPr>
          <p:cNvPr id="7193" name="Freeform 53"/>
          <p:cNvSpPr>
            <a:spLocks/>
          </p:cNvSpPr>
          <p:nvPr/>
        </p:nvSpPr>
        <p:spPr bwMode="auto">
          <a:xfrm>
            <a:off x="2489689" y="3452814"/>
            <a:ext cx="5862" cy="598487"/>
          </a:xfrm>
          <a:custGeom>
            <a:avLst/>
            <a:gdLst>
              <a:gd name="T0" fmla="*/ 0 w 1"/>
              <a:gd name="T1" fmla="*/ 569 h 569"/>
              <a:gd name="T2" fmla="*/ 0 w 1"/>
              <a:gd name="T3" fmla="*/ 0 h 569"/>
              <a:gd name="T4" fmla="*/ 1 w 1"/>
              <a:gd name="T5" fmla="*/ 0 h 569"/>
              <a:gd name="T6" fmla="*/ 0 60000 65536"/>
              <a:gd name="T7" fmla="*/ 0 60000 65536"/>
              <a:gd name="T8" fmla="*/ 0 60000 65536"/>
              <a:gd name="T9" fmla="*/ 0 w 1"/>
              <a:gd name="T10" fmla="*/ 0 h 569"/>
              <a:gd name="T11" fmla="*/ 1 w 1"/>
              <a:gd name="T12" fmla="*/ 569 h 569"/>
            </a:gdLst>
            <a:ahLst/>
            <a:cxnLst>
              <a:cxn ang="T6">
                <a:pos x="T0" y="T1"/>
              </a:cxn>
              <a:cxn ang="T7">
                <a:pos x="T2" y="T3"/>
              </a:cxn>
              <a:cxn ang="T8">
                <a:pos x="T4" y="T5"/>
              </a:cxn>
            </a:cxnLst>
            <a:rect l="T9" t="T10" r="T11" b="T12"/>
            <a:pathLst>
              <a:path w="1" h="569">
                <a:moveTo>
                  <a:pt x="0" y="569"/>
                </a:moveTo>
                <a:lnTo>
                  <a:pt x="0" y="0"/>
                </a:lnTo>
                <a:lnTo>
                  <a:pt x="1" y="0"/>
                </a:lnTo>
              </a:path>
            </a:pathLst>
          </a:custGeom>
          <a:noFill/>
          <a:ln w="76200">
            <a:solidFill>
              <a:schemeClr val="tx2"/>
            </a:solidFill>
            <a:round/>
            <a:headEnd/>
            <a:tailEnd/>
          </a:ln>
        </p:spPr>
        <p:txBody>
          <a:bodyPr/>
          <a:lstStyle/>
          <a:p>
            <a:endParaRPr lang="en-US"/>
          </a:p>
        </p:txBody>
      </p:sp>
      <p:sp>
        <p:nvSpPr>
          <p:cNvPr id="36920" name="Text Box 56"/>
          <p:cNvSpPr txBox="1">
            <a:spLocks noChangeArrowheads="1"/>
          </p:cNvSpPr>
          <p:nvPr/>
        </p:nvSpPr>
        <p:spPr bwMode="auto">
          <a:xfrm>
            <a:off x="4290646" y="4572001"/>
            <a:ext cx="4267200" cy="1311275"/>
          </a:xfrm>
          <a:prstGeom prst="rect">
            <a:avLst/>
          </a:prstGeom>
          <a:noFill/>
          <a:ln w="9525">
            <a:noFill/>
            <a:miter lim="800000"/>
            <a:headEnd/>
            <a:tailEnd/>
          </a:ln>
          <a:effectLst/>
        </p:spPr>
        <p:txBody>
          <a:bodyPr>
            <a:spAutoFit/>
          </a:bodyPr>
          <a:lstStyle/>
          <a:p>
            <a:pPr>
              <a:spcBef>
                <a:spcPct val="50000"/>
              </a:spcBef>
              <a:buClr>
                <a:srgbClr val="FF0000"/>
              </a:buClr>
              <a:buFont typeface="Wingdings" pitchFamily="2" charset="2"/>
              <a:buNone/>
              <a:defRPr/>
            </a:pPr>
            <a:r>
              <a:rPr lang="en-US" sz="4000" dirty="0">
                <a:solidFill>
                  <a:schemeClr val="bg1"/>
                </a:solidFill>
                <a:effectLst>
                  <a:outerShdw blurRad="38100" dist="38100" dir="2700000" algn="tl">
                    <a:srgbClr val="000044"/>
                  </a:outerShdw>
                </a:effectLst>
              </a:rPr>
              <a:t>Vertical In line Engine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6920"/>
                                        </p:tgtEl>
                                        <p:attrNameLst>
                                          <p:attrName>style.visibility</p:attrName>
                                        </p:attrNameLst>
                                      </p:cBhvr>
                                      <p:to>
                                        <p:strVal val="visible"/>
                                      </p:to>
                                    </p:set>
                                    <p:anim calcmode="lin" valueType="num">
                                      <p:cBhvr>
                                        <p:cTn id="7" dur="500" fill="hold"/>
                                        <p:tgtEl>
                                          <p:spTgt spid="36920"/>
                                        </p:tgtEl>
                                        <p:attrNameLst>
                                          <p:attrName>ppt_w</p:attrName>
                                        </p:attrNameLst>
                                      </p:cBhvr>
                                      <p:tavLst>
                                        <p:tav tm="0">
                                          <p:val>
                                            <p:fltVal val="0"/>
                                          </p:val>
                                        </p:tav>
                                        <p:tav tm="100000">
                                          <p:val>
                                            <p:strVal val="#ppt_w"/>
                                          </p:val>
                                        </p:tav>
                                      </p:tavLst>
                                    </p:anim>
                                    <p:anim calcmode="lin" valueType="num">
                                      <p:cBhvr>
                                        <p:cTn id="8" dur="500" fill="hold"/>
                                        <p:tgtEl>
                                          <p:spTgt spid="3692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20"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433754" y="228600"/>
            <a:ext cx="8276492" cy="5321300"/>
          </a:xfrm>
          <a:prstGeom prst="rect">
            <a:avLst/>
          </a:prstGeom>
          <a:solidFill>
            <a:srgbClr val="000000"/>
          </a:solidFill>
          <a:ln w="0">
            <a:solidFill>
              <a:srgbClr val="000000"/>
            </a:solidFill>
            <a:miter lim="800000"/>
            <a:headEnd/>
            <a:tailEnd/>
          </a:ln>
        </p:spPr>
        <p:txBody>
          <a:bodyPr/>
          <a:lstStyle/>
          <a:p>
            <a:endParaRPr lang="en-US"/>
          </a:p>
        </p:txBody>
      </p:sp>
      <p:grpSp>
        <p:nvGrpSpPr>
          <p:cNvPr id="2" name="Group 61"/>
          <p:cNvGrpSpPr>
            <a:grpSpLocks/>
          </p:cNvGrpSpPr>
          <p:nvPr/>
        </p:nvGrpSpPr>
        <p:grpSpPr bwMode="auto">
          <a:xfrm>
            <a:off x="1547446" y="914401"/>
            <a:ext cx="5020408" cy="4079875"/>
            <a:chOff x="3439" y="2165"/>
            <a:chExt cx="1505" cy="1129"/>
          </a:xfrm>
        </p:grpSpPr>
        <p:sp>
          <p:nvSpPr>
            <p:cNvPr id="8197" name="Freeform 31"/>
            <p:cNvSpPr>
              <a:spLocks/>
            </p:cNvSpPr>
            <p:nvPr/>
          </p:nvSpPr>
          <p:spPr bwMode="auto">
            <a:xfrm>
              <a:off x="3729" y="2645"/>
              <a:ext cx="329" cy="222"/>
            </a:xfrm>
            <a:custGeom>
              <a:avLst/>
              <a:gdLst>
                <a:gd name="T0" fmla="*/ 0 w 1971"/>
                <a:gd name="T1" fmla="*/ 192 h 1331"/>
                <a:gd name="T2" fmla="*/ 223 w 1971"/>
                <a:gd name="T3" fmla="*/ 39 h 1331"/>
                <a:gd name="T4" fmla="*/ 503 w 1971"/>
                <a:gd name="T5" fmla="*/ 0 h 1331"/>
                <a:gd name="T6" fmla="*/ 821 w 1971"/>
                <a:gd name="T7" fmla="*/ 79 h 1331"/>
                <a:gd name="T8" fmla="*/ 1150 w 1971"/>
                <a:gd name="T9" fmla="*/ 270 h 1331"/>
                <a:gd name="T10" fmla="*/ 1467 w 1971"/>
                <a:gd name="T11" fmla="*/ 558 h 1331"/>
                <a:gd name="T12" fmla="*/ 1748 w 1971"/>
                <a:gd name="T13" fmla="*/ 921 h 1331"/>
                <a:gd name="T14" fmla="*/ 1970 w 1971"/>
                <a:gd name="T15" fmla="*/ 1331 h 1331"/>
                <a:gd name="T16" fmla="*/ 1971 w 1971"/>
                <a:gd name="T17" fmla="*/ 1331 h 13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71"/>
                <a:gd name="T28" fmla="*/ 0 h 1331"/>
                <a:gd name="T29" fmla="*/ 1971 w 1971"/>
                <a:gd name="T30" fmla="*/ 1331 h 13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71" h="1331">
                  <a:moveTo>
                    <a:pt x="0" y="192"/>
                  </a:moveTo>
                  <a:lnTo>
                    <a:pt x="223" y="39"/>
                  </a:lnTo>
                  <a:lnTo>
                    <a:pt x="503" y="0"/>
                  </a:lnTo>
                  <a:lnTo>
                    <a:pt x="821" y="79"/>
                  </a:lnTo>
                  <a:lnTo>
                    <a:pt x="1150" y="270"/>
                  </a:lnTo>
                  <a:lnTo>
                    <a:pt x="1467" y="558"/>
                  </a:lnTo>
                  <a:lnTo>
                    <a:pt x="1748" y="921"/>
                  </a:lnTo>
                  <a:lnTo>
                    <a:pt x="1970" y="1331"/>
                  </a:lnTo>
                  <a:lnTo>
                    <a:pt x="1971" y="1331"/>
                  </a:lnTo>
                </a:path>
              </a:pathLst>
            </a:custGeom>
            <a:noFill/>
            <a:ln w="57150">
              <a:solidFill>
                <a:srgbClr val="FFFFFF"/>
              </a:solidFill>
              <a:round/>
              <a:headEnd/>
              <a:tailEnd/>
            </a:ln>
          </p:spPr>
          <p:txBody>
            <a:bodyPr/>
            <a:lstStyle/>
            <a:p>
              <a:endParaRPr lang="en-US"/>
            </a:p>
          </p:txBody>
        </p:sp>
        <p:sp>
          <p:nvSpPr>
            <p:cNvPr id="8198" name="Freeform 32"/>
            <p:cNvSpPr>
              <a:spLocks/>
            </p:cNvSpPr>
            <p:nvPr/>
          </p:nvSpPr>
          <p:spPr bwMode="auto">
            <a:xfrm>
              <a:off x="3456" y="2760"/>
              <a:ext cx="282" cy="163"/>
            </a:xfrm>
            <a:custGeom>
              <a:avLst/>
              <a:gdLst>
                <a:gd name="T0" fmla="*/ 1694 w 1694"/>
                <a:gd name="T1" fmla="*/ 979 h 979"/>
                <a:gd name="T2" fmla="*/ 0 w 1694"/>
                <a:gd name="T3" fmla="*/ 0 h 979"/>
                <a:gd name="T4" fmla="*/ 1 w 1694"/>
                <a:gd name="T5" fmla="*/ 0 h 979"/>
                <a:gd name="T6" fmla="*/ 0 60000 65536"/>
                <a:gd name="T7" fmla="*/ 0 60000 65536"/>
                <a:gd name="T8" fmla="*/ 0 60000 65536"/>
                <a:gd name="T9" fmla="*/ 0 w 1694"/>
                <a:gd name="T10" fmla="*/ 0 h 979"/>
                <a:gd name="T11" fmla="*/ 1694 w 1694"/>
                <a:gd name="T12" fmla="*/ 979 h 979"/>
              </a:gdLst>
              <a:ahLst/>
              <a:cxnLst>
                <a:cxn ang="T6">
                  <a:pos x="T0" y="T1"/>
                </a:cxn>
                <a:cxn ang="T7">
                  <a:pos x="T2" y="T3"/>
                </a:cxn>
                <a:cxn ang="T8">
                  <a:pos x="T4" y="T5"/>
                </a:cxn>
              </a:cxnLst>
              <a:rect l="T9" t="T10" r="T11" b="T12"/>
              <a:pathLst>
                <a:path w="1694" h="979">
                  <a:moveTo>
                    <a:pt x="1694" y="979"/>
                  </a:moveTo>
                  <a:lnTo>
                    <a:pt x="0" y="0"/>
                  </a:lnTo>
                  <a:lnTo>
                    <a:pt x="1" y="0"/>
                  </a:lnTo>
                </a:path>
              </a:pathLst>
            </a:custGeom>
            <a:noFill/>
            <a:ln w="57150">
              <a:solidFill>
                <a:srgbClr val="FFFFFF"/>
              </a:solidFill>
              <a:round/>
              <a:headEnd/>
              <a:tailEnd/>
            </a:ln>
          </p:spPr>
          <p:txBody>
            <a:bodyPr/>
            <a:lstStyle/>
            <a:p>
              <a:endParaRPr lang="en-US"/>
            </a:p>
          </p:txBody>
        </p:sp>
        <p:sp>
          <p:nvSpPr>
            <p:cNvPr id="8199" name="Freeform 33"/>
            <p:cNvSpPr>
              <a:spLocks/>
            </p:cNvSpPr>
            <p:nvPr/>
          </p:nvSpPr>
          <p:spPr bwMode="auto">
            <a:xfrm>
              <a:off x="3456" y="2538"/>
              <a:ext cx="282" cy="163"/>
            </a:xfrm>
            <a:custGeom>
              <a:avLst/>
              <a:gdLst>
                <a:gd name="T0" fmla="*/ 1694 w 1694"/>
                <a:gd name="T1" fmla="*/ 978 h 978"/>
                <a:gd name="T2" fmla="*/ 0 w 1694"/>
                <a:gd name="T3" fmla="*/ 0 h 978"/>
                <a:gd name="T4" fmla="*/ 1 w 1694"/>
                <a:gd name="T5" fmla="*/ 0 h 978"/>
                <a:gd name="T6" fmla="*/ 0 60000 65536"/>
                <a:gd name="T7" fmla="*/ 0 60000 65536"/>
                <a:gd name="T8" fmla="*/ 0 60000 65536"/>
                <a:gd name="T9" fmla="*/ 0 w 1694"/>
                <a:gd name="T10" fmla="*/ 0 h 978"/>
                <a:gd name="T11" fmla="*/ 1694 w 1694"/>
                <a:gd name="T12" fmla="*/ 978 h 978"/>
              </a:gdLst>
              <a:ahLst/>
              <a:cxnLst>
                <a:cxn ang="T6">
                  <a:pos x="T0" y="T1"/>
                </a:cxn>
                <a:cxn ang="T7">
                  <a:pos x="T2" y="T3"/>
                </a:cxn>
                <a:cxn ang="T8">
                  <a:pos x="T4" y="T5"/>
                </a:cxn>
              </a:cxnLst>
              <a:rect l="T9" t="T10" r="T11" b="T12"/>
              <a:pathLst>
                <a:path w="1694" h="978">
                  <a:moveTo>
                    <a:pt x="1694" y="978"/>
                  </a:moveTo>
                  <a:lnTo>
                    <a:pt x="0" y="0"/>
                  </a:lnTo>
                  <a:lnTo>
                    <a:pt x="1" y="0"/>
                  </a:lnTo>
                </a:path>
              </a:pathLst>
            </a:custGeom>
            <a:noFill/>
            <a:ln w="57150">
              <a:solidFill>
                <a:srgbClr val="FFFFFF"/>
              </a:solidFill>
              <a:round/>
              <a:headEnd/>
              <a:tailEnd/>
            </a:ln>
          </p:spPr>
          <p:txBody>
            <a:bodyPr/>
            <a:lstStyle/>
            <a:p>
              <a:endParaRPr lang="en-US"/>
            </a:p>
          </p:txBody>
        </p:sp>
        <p:sp>
          <p:nvSpPr>
            <p:cNvPr id="8200" name="Freeform 34"/>
            <p:cNvSpPr>
              <a:spLocks/>
            </p:cNvSpPr>
            <p:nvPr/>
          </p:nvSpPr>
          <p:spPr bwMode="auto">
            <a:xfrm>
              <a:off x="3848" y="2778"/>
              <a:ext cx="91" cy="248"/>
            </a:xfrm>
            <a:custGeom>
              <a:avLst/>
              <a:gdLst>
                <a:gd name="T0" fmla="*/ 0 w 550"/>
                <a:gd name="T1" fmla="*/ 0 h 1486"/>
                <a:gd name="T2" fmla="*/ 549 w 550"/>
                <a:gd name="T3" fmla="*/ 1486 h 1486"/>
                <a:gd name="T4" fmla="*/ 550 w 550"/>
                <a:gd name="T5" fmla="*/ 1486 h 1486"/>
                <a:gd name="T6" fmla="*/ 0 60000 65536"/>
                <a:gd name="T7" fmla="*/ 0 60000 65536"/>
                <a:gd name="T8" fmla="*/ 0 60000 65536"/>
                <a:gd name="T9" fmla="*/ 0 w 550"/>
                <a:gd name="T10" fmla="*/ 0 h 1486"/>
                <a:gd name="T11" fmla="*/ 550 w 550"/>
                <a:gd name="T12" fmla="*/ 1486 h 1486"/>
              </a:gdLst>
              <a:ahLst/>
              <a:cxnLst>
                <a:cxn ang="T6">
                  <a:pos x="T0" y="T1"/>
                </a:cxn>
                <a:cxn ang="T7">
                  <a:pos x="T2" y="T3"/>
                </a:cxn>
                <a:cxn ang="T8">
                  <a:pos x="T4" y="T5"/>
                </a:cxn>
              </a:cxnLst>
              <a:rect l="T9" t="T10" r="T11" b="T12"/>
              <a:pathLst>
                <a:path w="550" h="1486">
                  <a:moveTo>
                    <a:pt x="0" y="0"/>
                  </a:moveTo>
                  <a:lnTo>
                    <a:pt x="549" y="1486"/>
                  </a:lnTo>
                  <a:lnTo>
                    <a:pt x="550" y="1486"/>
                  </a:lnTo>
                </a:path>
              </a:pathLst>
            </a:custGeom>
            <a:noFill/>
            <a:ln w="57150">
              <a:solidFill>
                <a:srgbClr val="FFFFFF"/>
              </a:solidFill>
              <a:round/>
              <a:headEnd/>
              <a:tailEnd/>
            </a:ln>
          </p:spPr>
          <p:txBody>
            <a:bodyPr/>
            <a:lstStyle/>
            <a:p>
              <a:endParaRPr lang="en-US"/>
            </a:p>
          </p:txBody>
        </p:sp>
        <p:sp>
          <p:nvSpPr>
            <p:cNvPr id="8201" name="Freeform 35"/>
            <p:cNvSpPr>
              <a:spLocks/>
            </p:cNvSpPr>
            <p:nvPr/>
          </p:nvSpPr>
          <p:spPr bwMode="auto">
            <a:xfrm>
              <a:off x="3456" y="2538"/>
              <a:ext cx="1" cy="222"/>
            </a:xfrm>
            <a:custGeom>
              <a:avLst/>
              <a:gdLst>
                <a:gd name="T0" fmla="*/ 0 w 1"/>
                <a:gd name="T1" fmla="*/ 0 h 1330"/>
                <a:gd name="T2" fmla="*/ 0 w 1"/>
                <a:gd name="T3" fmla="*/ 1330 h 1330"/>
                <a:gd name="T4" fmla="*/ 1 w 1"/>
                <a:gd name="T5" fmla="*/ 1330 h 1330"/>
                <a:gd name="T6" fmla="*/ 0 60000 65536"/>
                <a:gd name="T7" fmla="*/ 0 60000 65536"/>
                <a:gd name="T8" fmla="*/ 0 60000 65536"/>
                <a:gd name="T9" fmla="*/ 0 w 1"/>
                <a:gd name="T10" fmla="*/ 0 h 1330"/>
                <a:gd name="T11" fmla="*/ 1 w 1"/>
                <a:gd name="T12" fmla="*/ 1330 h 1330"/>
              </a:gdLst>
              <a:ahLst/>
              <a:cxnLst>
                <a:cxn ang="T6">
                  <a:pos x="T0" y="T1"/>
                </a:cxn>
                <a:cxn ang="T7">
                  <a:pos x="T2" y="T3"/>
                </a:cxn>
                <a:cxn ang="T8">
                  <a:pos x="T4" y="T5"/>
                </a:cxn>
              </a:cxnLst>
              <a:rect l="T9" t="T10" r="T11" b="T12"/>
              <a:pathLst>
                <a:path w="1" h="1330">
                  <a:moveTo>
                    <a:pt x="0" y="0"/>
                  </a:moveTo>
                  <a:lnTo>
                    <a:pt x="0" y="1330"/>
                  </a:lnTo>
                  <a:lnTo>
                    <a:pt x="1" y="1330"/>
                  </a:lnTo>
                </a:path>
              </a:pathLst>
            </a:custGeom>
            <a:noFill/>
            <a:ln w="57150">
              <a:solidFill>
                <a:srgbClr val="FFFFFF"/>
              </a:solidFill>
              <a:round/>
              <a:headEnd/>
              <a:tailEnd/>
            </a:ln>
          </p:spPr>
          <p:txBody>
            <a:bodyPr/>
            <a:lstStyle/>
            <a:p>
              <a:endParaRPr lang="en-US"/>
            </a:p>
          </p:txBody>
        </p:sp>
        <p:sp>
          <p:nvSpPr>
            <p:cNvPr id="8202" name="Freeform 36"/>
            <p:cNvSpPr>
              <a:spLocks/>
            </p:cNvSpPr>
            <p:nvPr/>
          </p:nvSpPr>
          <p:spPr bwMode="auto">
            <a:xfrm>
              <a:off x="3501" y="2565"/>
              <a:ext cx="116" cy="288"/>
            </a:xfrm>
            <a:custGeom>
              <a:avLst/>
              <a:gdLst>
                <a:gd name="T0" fmla="*/ 690 w 691"/>
                <a:gd name="T1" fmla="*/ 399 h 1729"/>
                <a:gd name="T2" fmla="*/ 690 w 691"/>
                <a:gd name="T3" fmla="*/ 1729 h 1729"/>
                <a:gd name="T4" fmla="*/ 0 w 691"/>
                <a:gd name="T5" fmla="*/ 1331 h 1729"/>
                <a:gd name="T6" fmla="*/ 0 w 691"/>
                <a:gd name="T7" fmla="*/ 0 h 1729"/>
                <a:gd name="T8" fmla="*/ 690 w 691"/>
                <a:gd name="T9" fmla="*/ 399 h 1729"/>
                <a:gd name="T10" fmla="*/ 691 w 691"/>
                <a:gd name="T11" fmla="*/ 399 h 1729"/>
                <a:gd name="T12" fmla="*/ 0 60000 65536"/>
                <a:gd name="T13" fmla="*/ 0 60000 65536"/>
                <a:gd name="T14" fmla="*/ 0 60000 65536"/>
                <a:gd name="T15" fmla="*/ 0 60000 65536"/>
                <a:gd name="T16" fmla="*/ 0 60000 65536"/>
                <a:gd name="T17" fmla="*/ 0 60000 65536"/>
                <a:gd name="T18" fmla="*/ 0 w 691"/>
                <a:gd name="T19" fmla="*/ 0 h 1729"/>
                <a:gd name="T20" fmla="*/ 691 w 691"/>
                <a:gd name="T21" fmla="*/ 1729 h 1729"/>
              </a:gdLst>
              <a:ahLst/>
              <a:cxnLst>
                <a:cxn ang="T12">
                  <a:pos x="T0" y="T1"/>
                </a:cxn>
                <a:cxn ang="T13">
                  <a:pos x="T2" y="T3"/>
                </a:cxn>
                <a:cxn ang="T14">
                  <a:pos x="T4" y="T5"/>
                </a:cxn>
                <a:cxn ang="T15">
                  <a:pos x="T6" y="T7"/>
                </a:cxn>
                <a:cxn ang="T16">
                  <a:pos x="T8" y="T9"/>
                </a:cxn>
                <a:cxn ang="T17">
                  <a:pos x="T10" y="T11"/>
                </a:cxn>
              </a:cxnLst>
              <a:rect l="T18" t="T19" r="T20" b="T21"/>
              <a:pathLst>
                <a:path w="691" h="1729">
                  <a:moveTo>
                    <a:pt x="690" y="399"/>
                  </a:moveTo>
                  <a:lnTo>
                    <a:pt x="690" y="1729"/>
                  </a:lnTo>
                  <a:lnTo>
                    <a:pt x="0" y="1331"/>
                  </a:lnTo>
                  <a:lnTo>
                    <a:pt x="0" y="0"/>
                  </a:lnTo>
                  <a:lnTo>
                    <a:pt x="690" y="399"/>
                  </a:lnTo>
                  <a:lnTo>
                    <a:pt x="691" y="399"/>
                  </a:lnTo>
                </a:path>
              </a:pathLst>
            </a:custGeom>
            <a:noFill/>
            <a:ln w="57150">
              <a:solidFill>
                <a:srgbClr val="FFFFFF"/>
              </a:solidFill>
              <a:round/>
              <a:headEnd/>
              <a:tailEnd/>
            </a:ln>
          </p:spPr>
          <p:txBody>
            <a:bodyPr/>
            <a:lstStyle/>
            <a:p>
              <a:endParaRPr lang="en-US"/>
            </a:p>
          </p:txBody>
        </p:sp>
        <p:sp>
          <p:nvSpPr>
            <p:cNvPr id="8203" name="Freeform 37"/>
            <p:cNvSpPr>
              <a:spLocks/>
            </p:cNvSpPr>
            <p:nvPr/>
          </p:nvSpPr>
          <p:spPr bwMode="auto">
            <a:xfrm>
              <a:off x="4049" y="2881"/>
              <a:ext cx="282" cy="163"/>
            </a:xfrm>
            <a:custGeom>
              <a:avLst/>
              <a:gdLst>
                <a:gd name="T0" fmla="*/ 0 w 1695"/>
                <a:gd name="T1" fmla="*/ 0 h 980"/>
                <a:gd name="T2" fmla="*/ 1694 w 1695"/>
                <a:gd name="T3" fmla="*/ 980 h 980"/>
                <a:gd name="T4" fmla="*/ 1695 w 1695"/>
                <a:gd name="T5" fmla="*/ 980 h 980"/>
                <a:gd name="T6" fmla="*/ 0 60000 65536"/>
                <a:gd name="T7" fmla="*/ 0 60000 65536"/>
                <a:gd name="T8" fmla="*/ 0 60000 65536"/>
                <a:gd name="T9" fmla="*/ 0 w 1695"/>
                <a:gd name="T10" fmla="*/ 0 h 980"/>
                <a:gd name="T11" fmla="*/ 1695 w 1695"/>
                <a:gd name="T12" fmla="*/ 980 h 980"/>
              </a:gdLst>
              <a:ahLst/>
              <a:cxnLst>
                <a:cxn ang="T6">
                  <a:pos x="T0" y="T1"/>
                </a:cxn>
                <a:cxn ang="T7">
                  <a:pos x="T2" y="T3"/>
                </a:cxn>
                <a:cxn ang="T8">
                  <a:pos x="T4" y="T5"/>
                </a:cxn>
              </a:cxnLst>
              <a:rect l="T9" t="T10" r="T11" b="T12"/>
              <a:pathLst>
                <a:path w="1695" h="980">
                  <a:moveTo>
                    <a:pt x="0" y="0"/>
                  </a:moveTo>
                  <a:lnTo>
                    <a:pt x="1694" y="980"/>
                  </a:lnTo>
                  <a:lnTo>
                    <a:pt x="1695" y="980"/>
                  </a:lnTo>
                </a:path>
              </a:pathLst>
            </a:custGeom>
            <a:noFill/>
            <a:ln w="57150">
              <a:solidFill>
                <a:srgbClr val="FFFFFF"/>
              </a:solidFill>
              <a:round/>
              <a:headEnd/>
              <a:tailEnd/>
            </a:ln>
          </p:spPr>
          <p:txBody>
            <a:bodyPr/>
            <a:lstStyle/>
            <a:p>
              <a:endParaRPr lang="en-US"/>
            </a:p>
          </p:txBody>
        </p:sp>
        <p:sp>
          <p:nvSpPr>
            <p:cNvPr id="8204" name="Freeform 38"/>
            <p:cNvSpPr>
              <a:spLocks/>
            </p:cNvSpPr>
            <p:nvPr/>
          </p:nvSpPr>
          <p:spPr bwMode="auto">
            <a:xfrm>
              <a:off x="4171" y="2951"/>
              <a:ext cx="115" cy="288"/>
            </a:xfrm>
            <a:custGeom>
              <a:avLst/>
              <a:gdLst>
                <a:gd name="T0" fmla="*/ 0 w 689"/>
                <a:gd name="T1" fmla="*/ 0 h 1730"/>
                <a:gd name="T2" fmla="*/ 0 w 689"/>
                <a:gd name="T3" fmla="*/ 1331 h 1730"/>
                <a:gd name="T4" fmla="*/ 689 w 689"/>
                <a:gd name="T5" fmla="*/ 1730 h 1730"/>
                <a:gd name="T6" fmla="*/ 689 w 689"/>
                <a:gd name="T7" fmla="*/ 399 h 1730"/>
                <a:gd name="T8" fmla="*/ 0 w 689"/>
                <a:gd name="T9" fmla="*/ 0 h 1730"/>
                <a:gd name="T10" fmla="*/ 1 w 689"/>
                <a:gd name="T11" fmla="*/ 0 h 1730"/>
                <a:gd name="T12" fmla="*/ 0 60000 65536"/>
                <a:gd name="T13" fmla="*/ 0 60000 65536"/>
                <a:gd name="T14" fmla="*/ 0 60000 65536"/>
                <a:gd name="T15" fmla="*/ 0 60000 65536"/>
                <a:gd name="T16" fmla="*/ 0 60000 65536"/>
                <a:gd name="T17" fmla="*/ 0 60000 65536"/>
                <a:gd name="T18" fmla="*/ 0 w 689"/>
                <a:gd name="T19" fmla="*/ 0 h 1730"/>
                <a:gd name="T20" fmla="*/ 689 w 689"/>
                <a:gd name="T21" fmla="*/ 1730 h 1730"/>
              </a:gdLst>
              <a:ahLst/>
              <a:cxnLst>
                <a:cxn ang="T12">
                  <a:pos x="T0" y="T1"/>
                </a:cxn>
                <a:cxn ang="T13">
                  <a:pos x="T2" y="T3"/>
                </a:cxn>
                <a:cxn ang="T14">
                  <a:pos x="T4" y="T5"/>
                </a:cxn>
                <a:cxn ang="T15">
                  <a:pos x="T6" y="T7"/>
                </a:cxn>
                <a:cxn ang="T16">
                  <a:pos x="T8" y="T9"/>
                </a:cxn>
                <a:cxn ang="T17">
                  <a:pos x="T10" y="T11"/>
                </a:cxn>
              </a:cxnLst>
              <a:rect l="T18" t="T19" r="T20" b="T21"/>
              <a:pathLst>
                <a:path w="689" h="1730">
                  <a:moveTo>
                    <a:pt x="0" y="0"/>
                  </a:moveTo>
                  <a:lnTo>
                    <a:pt x="0" y="1331"/>
                  </a:lnTo>
                  <a:lnTo>
                    <a:pt x="689" y="1730"/>
                  </a:lnTo>
                  <a:lnTo>
                    <a:pt x="689" y="399"/>
                  </a:lnTo>
                  <a:lnTo>
                    <a:pt x="0" y="0"/>
                  </a:lnTo>
                  <a:lnTo>
                    <a:pt x="1" y="0"/>
                  </a:lnTo>
                </a:path>
              </a:pathLst>
            </a:custGeom>
            <a:noFill/>
            <a:ln w="57150">
              <a:solidFill>
                <a:srgbClr val="FFFFFF"/>
              </a:solidFill>
              <a:round/>
              <a:headEnd/>
              <a:tailEnd/>
            </a:ln>
          </p:spPr>
          <p:txBody>
            <a:bodyPr/>
            <a:lstStyle/>
            <a:p>
              <a:endParaRPr lang="en-US"/>
            </a:p>
          </p:txBody>
        </p:sp>
        <p:sp>
          <p:nvSpPr>
            <p:cNvPr id="8205" name="Freeform 39"/>
            <p:cNvSpPr>
              <a:spLocks/>
            </p:cNvSpPr>
            <p:nvPr/>
          </p:nvSpPr>
          <p:spPr bwMode="auto">
            <a:xfrm>
              <a:off x="4331" y="3044"/>
              <a:ext cx="1" cy="222"/>
            </a:xfrm>
            <a:custGeom>
              <a:avLst/>
              <a:gdLst>
                <a:gd name="T0" fmla="*/ 0 w 1"/>
                <a:gd name="T1" fmla="*/ 0 h 1330"/>
                <a:gd name="T2" fmla="*/ 0 w 1"/>
                <a:gd name="T3" fmla="*/ 1330 h 1330"/>
                <a:gd name="T4" fmla="*/ 1 w 1"/>
                <a:gd name="T5" fmla="*/ 1330 h 1330"/>
                <a:gd name="T6" fmla="*/ 0 60000 65536"/>
                <a:gd name="T7" fmla="*/ 0 60000 65536"/>
                <a:gd name="T8" fmla="*/ 0 60000 65536"/>
                <a:gd name="T9" fmla="*/ 0 w 1"/>
                <a:gd name="T10" fmla="*/ 0 h 1330"/>
                <a:gd name="T11" fmla="*/ 1 w 1"/>
                <a:gd name="T12" fmla="*/ 1330 h 1330"/>
              </a:gdLst>
              <a:ahLst/>
              <a:cxnLst>
                <a:cxn ang="T6">
                  <a:pos x="T0" y="T1"/>
                </a:cxn>
                <a:cxn ang="T7">
                  <a:pos x="T2" y="T3"/>
                </a:cxn>
                <a:cxn ang="T8">
                  <a:pos x="T4" y="T5"/>
                </a:cxn>
              </a:cxnLst>
              <a:rect l="T9" t="T10" r="T11" b="T12"/>
              <a:pathLst>
                <a:path w="1" h="1330">
                  <a:moveTo>
                    <a:pt x="0" y="0"/>
                  </a:moveTo>
                  <a:lnTo>
                    <a:pt x="0" y="1330"/>
                  </a:lnTo>
                  <a:lnTo>
                    <a:pt x="1" y="1330"/>
                  </a:lnTo>
                </a:path>
              </a:pathLst>
            </a:custGeom>
            <a:noFill/>
            <a:ln w="57150">
              <a:solidFill>
                <a:srgbClr val="FFFFFF"/>
              </a:solidFill>
              <a:round/>
              <a:headEnd/>
              <a:tailEnd/>
            </a:ln>
          </p:spPr>
          <p:txBody>
            <a:bodyPr/>
            <a:lstStyle/>
            <a:p>
              <a:endParaRPr lang="en-US"/>
            </a:p>
          </p:txBody>
        </p:sp>
        <p:sp>
          <p:nvSpPr>
            <p:cNvPr id="8206" name="Freeform 40"/>
            <p:cNvSpPr>
              <a:spLocks/>
            </p:cNvSpPr>
            <p:nvPr/>
          </p:nvSpPr>
          <p:spPr bwMode="auto">
            <a:xfrm>
              <a:off x="3738" y="2668"/>
              <a:ext cx="311" cy="213"/>
            </a:xfrm>
            <a:custGeom>
              <a:avLst/>
              <a:gdLst>
                <a:gd name="T0" fmla="*/ 0 w 1864"/>
                <a:gd name="T1" fmla="*/ 200 h 1276"/>
                <a:gd name="T2" fmla="*/ 245 w 1864"/>
                <a:gd name="T3" fmla="*/ 21 h 1276"/>
                <a:gd name="T4" fmla="*/ 567 w 1864"/>
                <a:gd name="T5" fmla="*/ 0 h 1276"/>
                <a:gd name="T6" fmla="*/ 931 w 1864"/>
                <a:gd name="T7" fmla="*/ 138 h 1276"/>
                <a:gd name="T8" fmla="*/ 1296 w 1864"/>
                <a:gd name="T9" fmla="*/ 421 h 1276"/>
                <a:gd name="T10" fmla="*/ 1618 w 1864"/>
                <a:gd name="T11" fmla="*/ 815 h 1276"/>
                <a:gd name="T12" fmla="*/ 1863 w 1864"/>
                <a:gd name="T13" fmla="*/ 1276 h 1276"/>
                <a:gd name="T14" fmla="*/ 1864 w 1864"/>
                <a:gd name="T15" fmla="*/ 1276 h 1276"/>
                <a:gd name="T16" fmla="*/ 0 60000 65536"/>
                <a:gd name="T17" fmla="*/ 0 60000 65536"/>
                <a:gd name="T18" fmla="*/ 0 60000 65536"/>
                <a:gd name="T19" fmla="*/ 0 60000 65536"/>
                <a:gd name="T20" fmla="*/ 0 60000 65536"/>
                <a:gd name="T21" fmla="*/ 0 60000 65536"/>
                <a:gd name="T22" fmla="*/ 0 60000 65536"/>
                <a:gd name="T23" fmla="*/ 0 60000 65536"/>
                <a:gd name="T24" fmla="*/ 0 w 1864"/>
                <a:gd name="T25" fmla="*/ 0 h 1276"/>
                <a:gd name="T26" fmla="*/ 1864 w 1864"/>
                <a:gd name="T27" fmla="*/ 1276 h 127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64" h="1276">
                  <a:moveTo>
                    <a:pt x="0" y="200"/>
                  </a:moveTo>
                  <a:lnTo>
                    <a:pt x="245" y="21"/>
                  </a:lnTo>
                  <a:lnTo>
                    <a:pt x="567" y="0"/>
                  </a:lnTo>
                  <a:lnTo>
                    <a:pt x="931" y="138"/>
                  </a:lnTo>
                  <a:lnTo>
                    <a:pt x="1296" y="421"/>
                  </a:lnTo>
                  <a:lnTo>
                    <a:pt x="1618" y="815"/>
                  </a:lnTo>
                  <a:lnTo>
                    <a:pt x="1863" y="1276"/>
                  </a:lnTo>
                  <a:lnTo>
                    <a:pt x="1864" y="1276"/>
                  </a:lnTo>
                </a:path>
              </a:pathLst>
            </a:custGeom>
            <a:noFill/>
            <a:ln w="57150">
              <a:solidFill>
                <a:srgbClr val="FFFFFF"/>
              </a:solidFill>
              <a:round/>
              <a:headEnd/>
              <a:tailEnd/>
            </a:ln>
          </p:spPr>
          <p:txBody>
            <a:bodyPr/>
            <a:lstStyle/>
            <a:p>
              <a:endParaRPr lang="en-US"/>
            </a:p>
          </p:txBody>
        </p:sp>
        <p:sp>
          <p:nvSpPr>
            <p:cNvPr id="8207" name="Freeform 41"/>
            <p:cNvSpPr>
              <a:spLocks/>
            </p:cNvSpPr>
            <p:nvPr/>
          </p:nvSpPr>
          <p:spPr bwMode="auto">
            <a:xfrm>
              <a:off x="3439" y="2510"/>
              <a:ext cx="290" cy="167"/>
            </a:xfrm>
            <a:custGeom>
              <a:avLst/>
              <a:gdLst>
                <a:gd name="T0" fmla="*/ 1739 w 1739"/>
                <a:gd name="T1" fmla="*/ 1005 h 1005"/>
                <a:gd name="T2" fmla="*/ 0 w 1739"/>
                <a:gd name="T3" fmla="*/ 0 h 1005"/>
                <a:gd name="T4" fmla="*/ 1 w 1739"/>
                <a:gd name="T5" fmla="*/ 0 h 1005"/>
                <a:gd name="T6" fmla="*/ 0 60000 65536"/>
                <a:gd name="T7" fmla="*/ 0 60000 65536"/>
                <a:gd name="T8" fmla="*/ 0 60000 65536"/>
                <a:gd name="T9" fmla="*/ 0 w 1739"/>
                <a:gd name="T10" fmla="*/ 0 h 1005"/>
                <a:gd name="T11" fmla="*/ 1739 w 1739"/>
                <a:gd name="T12" fmla="*/ 1005 h 1005"/>
              </a:gdLst>
              <a:ahLst/>
              <a:cxnLst>
                <a:cxn ang="T6">
                  <a:pos x="T0" y="T1"/>
                </a:cxn>
                <a:cxn ang="T7">
                  <a:pos x="T2" y="T3"/>
                </a:cxn>
                <a:cxn ang="T8">
                  <a:pos x="T4" y="T5"/>
                </a:cxn>
              </a:cxnLst>
              <a:rect l="T9" t="T10" r="T11" b="T12"/>
              <a:pathLst>
                <a:path w="1739" h="1005">
                  <a:moveTo>
                    <a:pt x="1739" y="1005"/>
                  </a:moveTo>
                  <a:lnTo>
                    <a:pt x="0" y="0"/>
                  </a:lnTo>
                  <a:lnTo>
                    <a:pt x="1" y="0"/>
                  </a:lnTo>
                </a:path>
              </a:pathLst>
            </a:custGeom>
            <a:noFill/>
            <a:ln w="57150">
              <a:solidFill>
                <a:srgbClr val="FFFFFF"/>
              </a:solidFill>
              <a:round/>
              <a:headEnd/>
              <a:tailEnd/>
            </a:ln>
          </p:spPr>
          <p:txBody>
            <a:bodyPr/>
            <a:lstStyle/>
            <a:p>
              <a:endParaRPr lang="en-US"/>
            </a:p>
          </p:txBody>
        </p:sp>
        <p:sp>
          <p:nvSpPr>
            <p:cNvPr id="8208" name="Freeform 42"/>
            <p:cNvSpPr>
              <a:spLocks/>
            </p:cNvSpPr>
            <p:nvPr/>
          </p:nvSpPr>
          <p:spPr bwMode="auto">
            <a:xfrm>
              <a:off x="3439" y="2770"/>
              <a:ext cx="290" cy="167"/>
            </a:xfrm>
            <a:custGeom>
              <a:avLst/>
              <a:gdLst>
                <a:gd name="T0" fmla="*/ 1739 w 1739"/>
                <a:gd name="T1" fmla="*/ 1005 h 1005"/>
                <a:gd name="T2" fmla="*/ 0 w 1739"/>
                <a:gd name="T3" fmla="*/ 0 h 1005"/>
                <a:gd name="T4" fmla="*/ 1 w 1739"/>
                <a:gd name="T5" fmla="*/ 0 h 1005"/>
                <a:gd name="T6" fmla="*/ 0 60000 65536"/>
                <a:gd name="T7" fmla="*/ 0 60000 65536"/>
                <a:gd name="T8" fmla="*/ 0 60000 65536"/>
                <a:gd name="T9" fmla="*/ 0 w 1739"/>
                <a:gd name="T10" fmla="*/ 0 h 1005"/>
                <a:gd name="T11" fmla="*/ 1739 w 1739"/>
                <a:gd name="T12" fmla="*/ 1005 h 1005"/>
              </a:gdLst>
              <a:ahLst/>
              <a:cxnLst>
                <a:cxn ang="T6">
                  <a:pos x="T0" y="T1"/>
                </a:cxn>
                <a:cxn ang="T7">
                  <a:pos x="T2" y="T3"/>
                </a:cxn>
                <a:cxn ang="T8">
                  <a:pos x="T4" y="T5"/>
                </a:cxn>
              </a:cxnLst>
              <a:rect l="T9" t="T10" r="T11" b="T12"/>
              <a:pathLst>
                <a:path w="1739" h="1005">
                  <a:moveTo>
                    <a:pt x="1739" y="1005"/>
                  </a:moveTo>
                  <a:lnTo>
                    <a:pt x="0" y="0"/>
                  </a:lnTo>
                  <a:lnTo>
                    <a:pt x="1" y="0"/>
                  </a:lnTo>
                </a:path>
              </a:pathLst>
            </a:custGeom>
            <a:noFill/>
            <a:ln w="57150">
              <a:solidFill>
                <a:srgbClr val="FFFFFF"/>
              </a:solidFill>
              <a:round/>
              <a:headEnd/>
              <a:tailEnd/>
            </a:ln>
          </p:spPr>
          <p:txBody>
            <a:bodyPr/>
            <a:lstStyle/>
            <a:p>
              <a:endParaRPr lang="en-US"/>
            </a:p>
          </p:txBody>
        </p:sp>
        <p:sp>
          <p:nvSpPr>
            <p:cNvPr id="8209" name="Freeform 43"/>
            <p:cNvSpPr>
              <a:spLocks/>
            </p:cNvSpPr>
            <p:nvPr/>
          </p:nvSpPr>
          <p:spPr bwMode="auto">
            <a:xfrm>
              <a:off x="3439" y="2510"/>
              <a:ext cx="1" cy="260"/>
            </a:xfrm>
            <a:custGeom>
              <a:avLst/>
              <a:gdLst>
                <a:gd name="T0" fmla="*/ 0 w 1"/>
                <a:gd name="T1" fmla="*/ 0 h 1559"/>
                <a:gd name="T2" fmla="*/ 0 w 1"/>
                <a:gd name="T3" fmla="*/ 1559 h 1559"/>
                <a:gd name="T4" fmla="*/ 1 w 1"/>
                <a:gd name="T5" fmla="*/ 1559 h 1559"/>
                <a:gd name="T6" fmla="*/ 0 60000 65536"/>
                <a:gd name="T7" fmla="*/ 0 60000 65536"/>
                <a:gd name="T8" fmla="*/ 0 60000 65536"/>
                <a:gd name="T9" fmla="*/ 0 w 1"/>
                <a:gd name="T10" fmla="*/ 0 h 1559"/>
                <a:gd name="T11" fmla="*/ 1 w 1"/>
                <a:gd name="T12" fmla="*/ 1559 h 1559"/>
              </a:gdLst>
              <a:ahLst/>
              <a:cxnLst>
                <a:cxn ang="T6">
                  <a:pos x="T0" y="T1"/>
                </a:cxn>
                <a:cxn ang="T7">
                  <a:pos x="T2" y="T3"/>
                </a:cxn>
                <a:cxn ang="T8">
                  <a:pos x="T4" y="T5"/>
                </a:cxn>
              </a:cxnLst>
              <a:rect l="T9" t="T10" r="T11" b="T12"/>
              <a:pathLst>
                <a:path w="1" h="1559">
                  <a:moveTo>
                    <a:pt x="0" y="0"/>
                  </a:moveTo>
                  <a:lnTo>
                    <a:pt x="0" y="1559"/>
                  </a:lnTo>
                  <a:lnTo>
                    <a:pt x="1" y="1559"/>
                  </a:lnTo>
                </a:path>
              </a:pathLst>
            </a:custGeom>
            <a:noFill/>
            <a:ln w="57150">
              <a:solidFill>
                <a:srgbClr val="FFFFFF"/>
              </a:solidFill>
              <a:round/>
              <a:headEnd/>
              <a:tailEnd/>
            </a:ln>
          </p:spPr>
          <p:txBody>
            <a:bodyPr/>
            <a:lstStyle/>
            <a:p>
              <a:endParaRPr lang="en-US"/>
            </a:p>
          </p:txBody>
        </p:sp>
        <p:sp>
          <p:nvSpPr>
            <p:cNvPr id="8210" name="Freeform 44"/>
            <p:cNvSpPr>
              <a:spLocks/>
            </p:cNvSpPr>
            <p:nvPr/>
          </p:nvSpPr>
          <p:spPr bwMode="auto">
            <a:xfrm>
              <a:off x="3729" y="2937"/>
              <a:ext cx="329" cy="222"/>
            </a:xfrm>
            <a:custGeom>
              <a:avLst/>
              <a:gdLst>
                <a:gd name="T0" fmla="*/ 1970 w 1970"/>
                <a:gd name="T1" fmla="*/ 1139 h 1331"/>
                <a:gd name="T2" fmla="*/ 1748 w 1970"/>
                <a:gd name="T3" fmla="*/ 1292 h 1331"/>
                <a:gd name="T4" fmla="*/ 1467 w 1970"/>
                <a:gd name="T5" fmla="*/ 1331 h 1331"/>
                <a:gd name="T6" fmla="*/ 1150 w 1970"/>
                <a:gd name="T7" fmla="*/ 1251 h 1331"/>
                <a:gd name="T8" fmla="*/ 821 w 1970"/>
                <a:gd name="T9" fmla="*/ 1061 h 1331"/>
                <a:gd name="T10" fmla="*/ 503 w 1970"/>
                <a:gd name="T11" fmla="*/ 773 h 1331"/>
                <a:gd name="T12" fmla="*/ 223 w 1970"/>
                <a:gd name="T13" fmla="*/ 410 h 1331"/>
                <a:gd name="T14" fmla="*/ 0 w 1970"/>
                <a:gd name="T15" fmla="*/ 0 h 1331"/>
                <a:gd name="T16" fmla="*/ 1 w 1970"/>
                <a:gd name="T17" fmla="*/ 0 h 13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70"/>
                <a:gd name="T28" fmla="*/ 0 h 1331"/>
                <a:gd name="T29" fmla="*/ 1970 w 1970"/>
                <a:gd name="T30" fmla="*/ 1331 h 13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70" h="1331">
                  <a:moveTo>
                    <a:pt x="1970" y="1139"/>
                  </a:moveTo>
                  <a:lnTo>
                    <a:pt x="1748" y="1292"/>
                  </a:lnTo>
                  <a:lnTo>
                    <a:pt x="1467" y="1331"/>
                  </a:lnTo>
                  <a:lnTo>
                    <a:pt x="1150" y="1251"/>
                  </a:lnTo>
                  <a:lnTo>
                    <a:pt x="821" y="1061"/>
                  </a:lnTo>
                  <a:lnTo>
                    <a:pt x="503" y="773"/>
                  </a:lnTo>
                  <a:lnTo>
                    <a:pt x="223" y="410"/>
                  </a:lnTo>
                  <a:lnTo>
                    <a:pt x="0" y="0"/>
                  </a:lnTo>
                  <a:lnTo>
                    <a:pt x="1" y="0"/>
                  </a:lnTo>
                </a:path>
              </a:pathLst>
            </a:custGeom>
            <a:noFill/>
            <a:ln w="57150">
              <a:solidFill>
                <a:srgbClr val="FFFFFF"/>
              </a:solidFill>
              <a:round/>
              <a:headEnd/>
              <a:tailEnd/>
            </a:ln>
          </p:spPr>
          <p:txBody>
            <a:bodyPr/>
            <a:lstStyle/>
            <a:p>
              <a:endParaRPr lang="en-US"/>
            </a:p>
          </p:txBody>
        </p:sp>
        <p:sp>
          <p:nvSpPr>
            <p:cNvPr id="8211" name="Freeform 45"/>
            <p:cNvSpPr>
              <a:spLocks/>
            </p:cNvSpPr>
            <p:nvPr/>
          </p:nvSpPr>
          <p:spPr bwMode="auto">
            <a:xfrm>
              <a:off x="3738" y="2923"/>
              <a:ext cx="311" cy="213"/>
            </a:xfrm>
            <a:custGeom>
              <a:avLst/>
              <a:gdLst>
                <a:gd name="T0" fmla="*/ 1863 w 1863"/>
                <a:gd name="T1" fmla="*/ 1077 h 1277"/>
                <a:gd name="T2" fmla="*/ 1618 w 1863"/>
                <a:gd name="T3" fmla="*/ 1255 h 1277"/>
                <a:gd name="T4" fmla="*/ 1296 w 1863"/>
                <a:gd name="T5" fmla="*/ 1277 h 1277"/>
                <a:gd name="T6" fmla="*/ 931 w 1863"/>
                <a:gd name="T7" fmla="*/ 1138 h 1277"/>
                <a:gd name="T8" fmla="*/ 567 w 1863"/>
                <a:gd name="T9" fmla="*/ 856 h 1277"/>
                <a:gd name="T10" fmla="*/ 245 w 1863"/>
                <a:gd name="T11" fmla="*/ 462 h 1277"/>
                <a:gd name="T12" fmla="*/ 0 w 1863"/>
                <a:gd name="T13" fmla="*/ 0 h 1277"/>
                <a:gd name="T14" fmla="*/ 1 w 1863"/>
                <a:gd name="T15" fmla="*/ 0 h 1277"/>
                <a:gd name="T16" fmla="*/ 0 60000 65536"/>
                <a:gd name="T17" fmla="*/ 0 60000 65536"/>
                <a:gd name="T18" fmla="*/ 0 60000 65536"/>
                <a:gd name="T19" fmla="*/ 0 60000 65536"/>
                <a:gd name="T20" fmla="*/ 0 60000 65536"/>
                <a:gd name="T21" fmla="*/ 0 60000 65536"/>
                <a:gd name="T22" fmla="*/ 0 60000 65536"/>
                <a:gd name="T23" fmla="*/ 0 60000 65536"/>
                <a:gd name="T24" fmla="*/ 0 w 1863"/>
                <a:gd name="T25" fmla="*/ 0 h 1277"/>
                <a:gd name="T26" fmla="*/ 1863 w 1863"/>
                <a:gd name="T27" fmla="*/ 1277 h 127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63" h="1277">
                  <a:moveTo>
                    <a:pt x="1863" y="1077"/>
                  </a:moveTo>
                  <a:lnTo>
                    <a:pt x="1618" y="1255"/>
                  </a:lnTo>
                  <a:lnTo>
                    <a:pt x="1296" y="1277"/>
                  </a:lnTo>
                  <a:lnTo>
                    <a:pt x="931" y="1138"/>
                  </a:lnTo>
                  <a:lnTo>
                    <a:pt x="567" y="856"/>
                  </a:lnTo>
                  <a:lnTo>
                    <a:pt x="245" y="462"/>
                  </a:lnTo>
                  <a:lnTo>
                    <a:pt x="0" y="0"/>
                  </a:lnTo>
                  <a:lnTo>
                    <a:pt x="1" y="0"/>
                  </a:lnTo>
                </a:path>
              </a:pathLst>
            </a:custGeom>
            <a:noFill/>
            <a:ln w="57150">
              <a:solidFill>
                <a:srgbClr val="FFFFFF"/>
              </a:solidFill>
              <a:round/>
              <a:headEnd/>
              <a:tailEnd/>
            </a:ln>
          </p:spPr>
          <p:txBody>
            <a:bodyPr/>
            <a:lstStyle/>
            <a:p>
              <a:endParaRPr lang="en-US"/>
            </a:p>
          </p:txBody>
        </p:sp>
        <p:sp>
          <p:nvSpPr>
            <p:cNvPr id="8212" name="Freeform 46"/>
            <p:cNvSpPr>
              <a:spLocks/>
            </p:cNvSpPr>
            <p:nvPr/>
          </p:nvSpPr>
          <p:spPr bwMode="auto">
            <a:xfrm>
              <a:off x="4049" y="3103"/>
              <a:ext cx="282" cy="163"/>
            </a:xfrm>
            <a:custGeom>
              <a:avLst/>
              <a:gdLst>
                <a:gd name="T0" fmla="*/ 0 w 1695"/>
                <a:gd name="T1" fmla="*/ 0 h 978"/>
                <a:gd name="T2" fmla="*/ 1694 w 1695"/>
                <a:gd name="T3" fmla="*/ 978 h 978"/>
                <a:gd name="T4" fmla="*/ 1695 w 1695"/>
                <a:gd name="T5" fmla="*/ 978 h 978"/>
                <a:gd name="T6" fmla="*/ 0 60000 65536"/>
                <a:gd name="T7" fmla="*/ 0 60000 65536"/>
                <a:gd name="T8" fmla="*/ 0 60000 65536"/>
                <a:gd name="T9" fmla="*/ 0 w 1695"/>
                <a:gd name="T10" fmla="*/ 0 h 978"/>
                <a:gd name="T11" fmla="*/ 1695 w 1695"/>
                <a:gd name="T12" fmla="*/ 978 h 978"/>
              </a:gdLst>
              <a:ahLst/>
              <a:cxnLst>
                <a:cxn ang="T6">
                  <a:pos x="T0" y="T1"/>
                </a:cxn>
                <a:cxn ang="T7">
                  <a:pos x="T2" y="T3"/>
                </a:cxn>
                <a:cxn ang="T8">
                  <a:pos x="T4" y="T5"/>
                </a:cxn>
              </a:cxnLst>
              <a:rect l="T9" t="T10" r="T11" b="T12"/>
              <a:pathLst>
                <a:path w="1695" h="978">
                  <a:moveTo>
                    <a:pt x="0" y="0"/>
                  </a:moveTo>
                  <a:lnTo>
                    <a:pt x="1694" y="978"/>
                  </a:lnTo>
                  <a:lnTo>
                    <a:pt x="1695" y="978"/>
                  </a:lnTo>
                </a:path>
              </a:pathLst>
            </a:custGeom>
            <a:noFill/>
            <a:ln w="57150">
              <a:solidFill>
                <a:srgbClr val="FFFFFF"/>
              </a:solidFill>
              <a:round/>
              <a:headEnd/>
              <a:tailEnd/>
            </a:ln>
          </p:spPr>
          <p:txBody>
            <a:bodyPr/>
            <a:lstStyle/>
            <a:p>
              <a:endParaRPr lang="en-US"/>
            </a:p>
          </p:txBody>
        </p:sp>
        <p:sp>
          <p:nvSpPr>
            <p:cNvPr id="8213" name="Freeform 47"/>
            <p:cNvSpPr>
              <a:spLocks/>
            </p:cNvSpPr>
            <p:nvPr/>
          </p:nvSpPr>
          <p:spPr bwMode="auto">
            <a:xfrm>
              <a:off x="4058" y="2867"/>
              <a:ext cx="290" cy="167"/>
            </a:xfrm>
            <a:custGeom>
              <a:avLst/>
              <a:gdLst>
                <a:gd name="T0" fmla="*/ 0 w 1741"/>
                <a:gd name="T1" fmla="*/ 0 h 1005"/>
                <a:gd name="T2" fmla="*/ 1740 w 1741"/>
                <a:gd name="T3" fmla="*/ 1005 h 1005"/>
                <a:gd name="T4" fmla="*/ 1741 w 1741"/>
                <a:gd name="T5" fmla="*/ 1005 h 1005"/>
                <a:gd name="T6" fmla="*/ 0 60000 65536"/>
                <a:gd name="T7" fmla="*/ 0 60000 65536"/>
                <a:gd name="T8" fmla="*/ 0 60000 65536"/>
                <a:gd name="T9" fmla="*/ 0 w 1741"/>
                <a:gd name="T10" fmla="*/ 0 h 1005"/>
                <a:gd name="T11" fmla="*/ 1741 w 1741"/>
                <a:gd name="T12" fmla="*/ 1005 h 1005"/>
              </a:gdLst>
              <a:ahLst/>
              <a:cxnLst>
                <a:cxn ang="T6">
                  <a:pos x="T0" y="T1"/>
                </a:cxn>
                <a:cxn ang="T7">
                  <a:pos x="T2" y="T3"/>
                </a:cxn>
                <a:cxn ang="T8">
                  <a:pos x="T4" y="T5"/>
                </a:cxn>
              </a:cxnLst>
              <a:rect l="T9" t="T10" r="T11" b="T12"/>
              <a:pathLst>
                <a:path w="1741" h="1005">
                  <a:moveTo>
                    <a:pt x="0" y="0"/>
                  </a:moveTo>
                  <a:lnTo>
                    <a:pt x="1740" y="1005"/>
                  </a:lnTo>
                  <a:lnTo>
                    <a:pt x="1741" y="1005"/>
                  </a:lnTo>
                </a:path>
              </a:pathLst>
            </a:custGeom>
            <a:noFill/>
            <a:ln w="57150">
              <a:solidFill>
                <a:srgbClr val="FFFFFF"/>
              </a:solidFill>
              <a:round/>
              <a:headEnd/>
              <a:tailEnd/>
            </a:ln>
          </p:spPr>
          <p:txBody>
            <a:bodyPr/>
            <a:lstStyle/>
            <a:p>
              <a:endParaRPr lang="en-US"/>
            </a:p>
          </p:txBody>
        </p:sp>
        <p:sp>
          <p:nvSpPr>
            <p:cNvPr id="8214" name="Freeform 48"/>
            <p:cNvSpPr>
              <a:spLocks/>
            </p:cNvSpPr>
            <p:nvPr/>
          </p:nvSpPr>
          <p:spPr bwMode="auto">
            <a:xfrm>
              <a:off x="4348" y="3034"/>
              <a:ext cx="1" cy="260"/>
            </a:xfrm>
            <a:custGeom>
              <a:avLst/>
              <a:gdLst>
                <a:gd name="T0" fmla="*/ 0 w 1"/>
                <a:gd name="T1" fmla="*/ 0 h 1559"/>
                <a:gd name="T2" fmla="*/ 0 w 1"/>
                <a:gd name="T3" fmla="*/ 1559 h 1559"/>
                <a:gd name="T4" fmla="*/ 1 w 1"/>
                <a:gd name="T5" fmla="*/ 1559 h 1559"/>
                <a:gd name="T6" fmla="*/ 0 60000 65536"/>
                <a:gd name="T7" fmla="*/ 0 60000 65536"/>
                <a:gd name="T8" fmla="*/ 0 60000 65536"/>
                <a:gd name="T9" fmla="*/ 0 w 1"/>
                <a:gd name="T10" fmla="*/ 0 h 1559"/>
                <a:gd name="T11" fmla="*/ 1 w 1"/>
                <a:gd name="T12" fmla="*/ 1559 h 1559"/>
              </a:gdLst>
              <a:ahLst/>
              <a:cxnLst>
                <a:cxn ang="T6">
                  <a:pos x="T0" y="T1"/>
                </a:cxn>
                <a:cxn ang="T7">
                  <a:pos x="T2" y="T3"/>
                </a:cxn>
                <a:cxn ang="T8">
                  <a:pos x="T4" y="T5"/>
                </a:cxn>
              </a:cxnLst>
              <a:rect l="T9" t="T10" r="T11" b="T12"/>
              <a:pathLst>
                <a:path w="1" h="1559">
                  <a:moveTo>
                    <a:pt x="0" y="0"/>
                  </a:moveTo>
                  <a:lnTo>
                    <a:pt x="0" y="1559"/>
                  </a:lnTo>
                  <a:lnTo>
                    <a:pt x="1" y="1559"/>
                  </a:lnTo>
                </a:path>
              </a:pathLst>
            </a:custGeom>
            <a:noFill/>
            <a:ln w="57150">
              <a:solidFill>
                <a:srgbClr val="FFFFFF"/>
              </a:solidFill>
              <a:round/>
              <a:headEnd/>
              <a:tailEnd/>
            </a:ln>
          </p:spPr>
          <p:txBody>
            <a:bodyPr/>
            <a:lstStyle/>
            <a:p>
              <a:endParaRPr lang="en-US"/>
            </a:p>
          </p:txBody>
        </p:sp>
        <p:sp>
          <p:nvSpPr>
            <p:cNvPr id="8215" name="Freeform 49"/>
            <p:cNvSpPr>
              <a:spLocks/>
            </p:cNvSpPr>
            <p:nvPr/>
          </p:nvSpPr>
          <p:spPr bwMode="auto">
            <a:xfrm>
              <a:off x="4058" y="3127"/>
              <a:ext cx="290" cy="167"/>
            </a:xfrm>
            <a:custGeom>
              <a:avLst/>
              <a:gdLst>
                <a:gd name="T0" fmla="*/ 0 w 1741"/>
                <a:gd name="T1" fmla="*/ 0 h 1005"/>
                <a:gd name="T2" fmla="*/ 1740 w 1741"/>
                <a:gd name="T3" fmla="*/ 1005 h 1005"/>
                <a:gd name="T4" fmla="*/ 1741 w 1741"/>
                <a:gd name="T5" fmla="*/ 1005 h 1005"/>
                <a:gd name="T6" fmla="*/ 0 60000 65536"/>
                <a:gd name="T7" fmla="*/ 0 60000 65536"/>
                <a:gd name="T8" fmla="*/ 0 60000 65536"/>
                <a:gd name="T9" fmla="*/ 0 w 1741"/>
                <a:gd name="T10" fmla="*/ 0 h 1005"/>
                <a:gd name="T11" fmla="*/ 1741 w 1741"/>
                <a:gd name="T12" fmla="*/ 1005 h 1005"/>
              </a:gdLst>
              <a:ahLst/>
              <a:cxnLst>
                <a:cxn ang="T6">
                  <a:pos x="T0" y="T1"/>
                </a:cxn>
                <a:cxn ang="T7">
                  <a:pos x="T2" y="T3"/>
                </a:cxn>
                <a:cxn ang="T8">
                  <a:pos x="T4" y="T5"/>
                </a:cxn>
              </a:cxnLst>
              <a:rect l="T9" t="T10" r="T11" b="T12"/>
              <a:pathLst>
                <a:path w="1741" h="1005">
                  <a:moveTo>
                    <a:pt x="0" y="0"/>
                  </a:moveTo>
                  <a:lnTo>
                    <a:pt x="1740" y="1005"/>
                  </a:lnTo>
                  <a:lnTo>
                    <a:pt x="1741" y="1005"/>
                  </a:lnTo>
                </a:path>
              </a:pathLst>
            </a:custGeom>
            <a:noFill/>
            <a:ln w="57150">
              <a:solidFill>
                <a:srgbClr val="FFFFFF"/>
              </a:solidFill>
              <a:round/>
              <a:headEnd/>
              <a:tailEnd/>
            </a:ln>
          </p:spPr>
          <p:txBody>
            <a:bodyPr/>
            <a:lstStyle/>
            <a:p>
              <a:endParaRPr lang="en-US"/>
            </a:p>
          </p:txBody>
        </p:sp>
        <p:sp>
          <p:nvSpPr>
            <p:cNvPr id="8216" name="Freeform 50"/>
            <p:cNvSpPr>
              <a:spLocks/>
            </p:cNvSpPr>
            <p:nvPr/>
          </p:nvSpPr>
          <p:spPr bwMode="auto">
            <a:xfrm>
              <a:off x="3798" y="2778"/>
              <a:ext cx="192" cy="248"/>
            </a:xfrm>
            <a:custGeom>
              <a:avLst/>
              <a:gdLst>
                <a:gd name="T0" fmla="*/ 0 w 1152"/>
                <a:gd name="T1" fmla="*/ 410 h 1484"/>
                <a:gd name="T2" fmla="*/ 44 w 1152"/>
                <a:gd name="T3" fmla="*/ 180 h 1484"/>
                <a:gd name="T4" fmla="*/ 169 w 1152"/>
                <a:gd name="T5" fmla="*/ 36 h 1484"/>
                <a:gd name="T6" fmla="*/ 356 w 1152"/>
                <a:gd name="T7" fmla="*/ 0 h 1484"/>
                <a:gd name="T8" fmla="*/ 576 w 1152"/>
                <a:gd name="T9" fmla="*/ 77 h 1484"/>
                <a:gd name="T10" fmla="*/ 797 w 1152"/>
                <a:gd name="T11" fmla="*/ 254 h 1484"/>
                <a:gd name="T12" fmla="*/ 983 w 1152"/>
                <a:gd name="T13" fmla="*/ 507 h 1484"/>
                <a:gd name="T14" fmla="*/ 1109 w 1152"/>
                <a:gd name="T15" fmla="*/ 795 h 1484"/>
                <a:gd name="T16" fmla="*/ 1152 w 1152"/>
                <a:gd name="T17" fmla="*/ 1074 h 1484"/>
                <a:gd name="T18" fmla="*/ 1109 w 1152"/>
                <a:gd name="T19" fmla="*/ 1304 h 1484"/>
                <a:gd name="T20" fmla="*/ 983 w 1152"/>
                <a:gd name="T21" fmla="*/ 1448 h 1484"/>
                <a:gd name="T22" fmla="*/ 797 w 1152"/>
                <a:gd name="T23" fmla="*/ 1484 h 1484"/>
                <a:gd name="T24" fmla="*/ 576 w 1152"/>
                <a:gd name="T25" fmla="*/ 1407 h 1484"/>
                <a:gd name="T26" fmla="*/ 356 w 1152"/>
                <a:gd name="T27" fmla="*/ 1230 h 1484"/>
                <a:gd name="T28" fmla="*/ 169 w 1152"/>
                <a:gd name="T29" fmla="*/ 977 h 1484"/>
                <a:gd name="T30" fmla="*/ 44 w 1152"/>
                <a:gd name="T31" fmla="*/ 689 h 1484"/>
                <a:gd name="T32" fmla="*/ 0 w 1152"/>
                <a:gd name="T33" fmla="*/ 410 h 1484"/>
                <a:gd name="T34" fmla="*/ 1 w 1152"/>
                <a:gd name="T35" fmla="*/ 410 h 148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52"/>
                <a:gd name="T55" fmla="*/ 0 h 1484"/>
                <a:gd name="T56" fmla="*/ 1152 w 1152"/>
                <a:gd name="T57" fmla="*/ 1484 h 148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52" h="1484">
                  <a:moveTo>
                    <a:pt x="0" y="410"/>
                  </a:moveTo>
                  <a:lnTo>
                    <a:pt x="44" y="180"/>
                  </a:lnTo>
                  <a:lnTo>
                    <a:pt x="169" y="36"/>
                  </a:lnTo>
                  <a:lnTo>
                    <a:pt x="356" y="0"/>
                  </a:lnTo>
                  <a:lnTo>
                    <a:pt x="576" y="77"/>
                  </a:lnTo>
                  <a:lnTo>
                    <a:pt x="797" y="254"/>
                  </a:lnTo>
                  <a:lnTo>
                    <a:pt x="983" y="507"/>
                  </a:lnTo>
                  <a:lnTo>
                    <a:pt x="1109" y="795"/>
                  </a:lnTo>
                  <a:lnTo>
                    <a:pt x="1152" y="1074"/>
                  </a:lnTo>
                  <a:lnTo>
                    <a:pt x="1109" y="1304"/>
                  </a:lnTo>
                  <a:lnTo>
                    <a:pt x="983" y="1448"/>
                  </a:lnTo>
                  <a:lnTo>
                    <a:pt x="797" y="1484"/>
                  </a:lnTo>
                  <a:lnTo>
                    <a:pt x="576" y="1407"/>
                  </a:lnTo>
                  <a:lnTo>
                    <a:pt x="356" y="1230"/>
                  </a:lnTo>
                  <a:lnTo>
                    <a:pt x="169" y="977"/>
                  </a:lnTo>
                  <a:lnTo>
                    <a:pt x="44" y="689"/>
                  </a:lnTo>
                  <a:lnTo>
                    <a:pt x="0" y="410"/>
                  </a:lnTo>
                  <a:lnTo>
                    <a:pt x="1" y="410"/>
                  </a:lnTo>
                </a:path>
              </a:pathLst>
            </a:custGeom>
            <a:noFill/>
            <a:ln w="57150">
              <a:solidFill>
                <a:srgbClr val="FFFFFF"/>
              </a:solidFill>
              <a:round/>
              <a:headEnd/>
              <a:tailEnd/>
            </a:ln>
          </p:spPr>
          <p:txBody>
            <a:bodyPr/>
            <a:lstStyle/>
            <a:p>
              <a:endParaRPr lang="en-US"/>
            </a:p>
          </p:txBody>
        </p:sp>
        <p:sp>
          <p:nvSpPr>
            <p:cNvPr id="8217" name="Freeform 51"/>
            <p:cNvSpPr>
              <a:spLocks/>
            </p:cNvSpPr>
            <p:nvPr/>
          </p:nvSpPr>
          <p:spPr bwMode="auto">
            <a:xfrm>
              <a:off x="3559" y="2709"/>
              <a:ext cx="380" cy="317"/>
            </a:xfrm>
            <a:custGeom>
              <a:avLst/>
              <a:gdLst>
                <a:gd name="T0" fmla="*/ 0 w 2283"/>
                <a:gd name="T1" fmla="*/ 0 h 1904"/>
                <a:gd name="T2" fmla="*/ 2282 w 2283"/>
                <a:gd name="T3" fmla="*/ 1904 h 1904"/>
                <a:gd name="T4" fmla="*/ 2283 w 2283"/>
                <a:gd name="T5" fmla="*/ 1904 h 1904"/>
                <a:gd name="T6" fmla="*/ 0 60000 65536"/>
                <a:gd name="T7" fmla="*/ 0 60000 65536"/>
                <a:gd name="T8" fmla="*/ 0 60000 65536"/>
                <a:gd name="T9" fmla="*/ 0 w 2283"/>
                <a:gd name="T10" fmla="*/ 0 h 1904"/>
                <a:gd name="T11" fmla="*/ 2283 w 2283"/>
                <a:gd name="T12" fmla="*/ 1904 h 1904"/>
              </a:gdLst>
              <a:ahLst/>
              <a:cxnLst>
                <a:cxn ang="T6">
                  <a:pos x="T0" y="T1"/>
                </a:cxn>
                <a:cxn ang="T7">
                  <a:pos x="T2" y="T3"/>
                </a:cxn>
                <a:cxn ang="T8">
                  <a:pos x="T4" y="T5"/>
                </a:cxn>
              </a:cxnLst>
              <a:rect l="T9" t="T10" r="T11" b="T12"/>
              <a:pathLst>
                <a:path w="2283" h="1904">
                  <a:moveTo>
                    <a:pt x="0" y="0"/>
                  </a:moveTo>
                  <a:lnTo>
                    <a:pt x="2282" y="1904"/>
                  </a:lnTo>
                  <a:lnTo>
                    <a:pt x="2283" y="1904"/>
                  </a:lnTo>
                </a:path>
              </a:pathLst>
            </a:custGeom>
            <a:noFill/>
            <a:ln w="57150">
              <a:solidFill>
                <a:srgbClr val="FFFFFF"/>
              </a:solidFill>
              <a:round/>
              <a:headEnd/>
              <a:tailEnd/>
            </a:ln>
          </p:spPr>
          <p:txBody>
            <a:bodyPr/>
            <a:lstStyle/>
            <a:p>
              <a:endParaRPr lang="en-US"/>
            </a:p>
          </p:txBody>
        </p:sp>
        <p:sp>
          <p:nvSpPr>
            <p:cNvPr id="8218" name="Freeform 52"/>
            <p:cNvSpPr>
              <a:spLocks/>
            </p:cNvSpPr>
            <p:nvPr/>
          </p:nvSpPr>
          <p:spPr bwMode="auto">
            <a:xfrm>
              <a:off x="3848" y="2778"/>
              <a:ext cx="380" cy="317"/>
            </a:xfrm>
            <a:custGeom>
              <a:avLst/>
              <a:gdLst>
                <a:gd name="T0" fmla="*/ 2282 w 2282"/>
                <a:gd name="T1" fmla="*/ 1903 h 1903"/>
                <a:gd name="T2" fmla="*/ 0 w 2282"/>
                <a:gd name="T3" fmla="*/ 0 h 1903"/>
                <a:gd name="T4" fmla="*/ 1 w 2282"/>
                <a:gd name="T5" fmla="*/ 0 h 1903"/>
                <a:gd name="T6" fmla="*/ 0 60000 65536"/>
                <a:gd name="T7" fmla="*/ 0 60000 65536"/>
                <a:gd name="T8" fmla="*/ 0 60000 65536"/>
                <a:gd name="T9" fmla="*/ 0 w 2282"/>
                <a:gd name="T10" fmla="*/ 0 h 1903"/>
                <a:gd name="T11" fmla="*/ 2282 w 2282"/>
                <a:gd name="T12" fmla="*/ 1903 h 1903"/>
              </a:gdLst>
              <a:ahLst/>
              <a:cxnLst>
                <a:cxn ang="T6">
                  <a:pos x="T0" y="T1"/>
                </a:cxn>
                <a:cxn ang="T7">
                  <a:pos x="T2" y="T3"/>
                </a:cxn>
                <a:cxn ang="T8">
                  <a:pos x="T4" y="T5"/>
                </a:cxn>
              </a:cxnLst>
              <a:rect l="T9" t="T10" r="T11" b="T12"/>
              <a:pathLst>
                <a:path w="2282" h="1903">
                  <a:moveTo>
                    <a:pt x="2282" y="1903"/>
                  </a:moveTo>
                  <a:lnTo>
                    <a:pt x="0" y="0"/>
                  </a:lnTo>
                  <a:lnTo>
                    <a:pt x="1" y="0"/>
                  </a:lnTo>
                </a:path>
              </a:pathLst>
            </a:custGeom>
            <a:noFill/>
            <a:ln w="57150">
              <a:solidFill>
                <a:srgbClr val="FFFFFF"/>
              </a:solidFill>
              <a:round/>
              <a:headEnd/>
              <a:tailEnd/>
            </a:ln>
          </p:spPr>
          <p:txBody>
            <a:bodyPr/>
            <a:lstStyle/>
            <a:p>
              <a:endParaRPr lang="en-US"/>
            </a:p>
          </p:txBody>
        </p:sp>
        <p:sp>
          <p:nvSpPr>
            <p:cNvPr id="8219" name="Freeform 53"/>
            <p:cNvSpPr>
              <a:spLocks/>
            </p:cNvSpPr>
            <p:nvPr/>
          </p:nvSpPr>
          <p:spPr bwMode="auto">
            <a:xfrm>
              <a:off x="3873" y="2877"/>
              <a:ext cx="41" cy="50"/>
            </a:xfrm>
            <a:custGeom>
              <a:avLst/>
              <a:gdLst>
                <a:gd name="T0" fmla="*/ 0 w 247"/>
                <a:gd name="T1" fmla="*/ 81 h 303"/>
                <a:gd name="T2" fmla="*/ 36 w 247"/>
                <a:gd name="T3" fmla="*/ 0 h 303"/>
                <a:gd name="T4" fmla="*/ 123 w 247"/>
                <a:gd name="T5" fmla="*/ 10 h 303"/>
                <a:gd name="T6" fmla="*/ 211 w 247"/>
                <a:gd name="T7" fmla="*/ 101 h 303"/>
                <a:gd name="T8" fmla="*/ 247 w 247"/>
                <a:gd name="T9" fmla="*/ 223 h 303"/>
                <a:gd name="T10" fmla="*/ 211 w 247"/>
                <a:gd name="T11" fmla="*/ 303 h 303"/>
                <a:gd name="T12" fmla="*/ 123 w 247"/>
                <a:gd name="T13" fmla="*/ 294 h 303"/>
                <a:gd name="T14" fmla="*/ 36 w 247"/>
                <a:gd name="T15" fmla="*/ 203 h 303"/>
                <a:gd name="T16" fmla="*/ 0 w 247"/>
                <a:gd name="T17" fmla="*/ 81 h 303"/>
                <a:gd name="T18" fmla="*/ 1 w 247"/>
                <a:gd name="T19" fmla="*/ 81 h 30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7"/>
                <a:gd name="T31" fmla="*/ 0 h 303"/>
                <a:gd name="T32" fmla="*/ 247 w 247"/>
                <a:gd name="T33" fmla="*/ 303 h 30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7" h="303">
                  <a:moveTo>
                    <a:pt x="0" y="81"/>
                  </a:moveTo>
                  <a:lnTo>
                    <a:pt x="36" y="0"/>
                  </a:lnTo>
                  <a:lnTo>
                    <a:pt x="123" y="10"/>
                  </a:lnTo>
                  <a:lnTo>
                    <a:pt x="211" y="101"/>
                  </a:lnTo>
                  <a:lnTo>
                    <a:pt x="247" y="223"/>
                  </a:lnTo>
                  <a:lnTo>
                    <a:pt x="211" y="303"/>
                  </a:lnTo>
                  <a:lnTo>
                    <a:pt x="123" y="294"/>
                  </a:lnTo>
                  <a:lnTo>
                    <a:pt x="36" y="203"/>
                  </a:lnTo>
                  <a:lnTo>
                    <a:pt x="0" y="81"/>
                  </a:lnTo>
                  <a:lnTo>
                    <a:pt x="1" y="81"/>
                  </a:lnTo>
                </a:path>
              </a:pathLst>
            </a:custGeom>
            <a:noFill/>
            <a:ln w="57150">
              <a:solidFill>
                <a:srgbClr val="FFFFFF"/>
              </a:solidFill>
              <a:round/>
              <a:headEnd/>
              <a:tailEnd/>
            </a:ln>
          </p:spPr>
          <p:txBody>
            <a:bodyPr/>
            <a:lstStyle/>
            <a:p>
              <a:endParaRPr lang="en-US"/>
            </a:p>
          </p:txBody>
        </p:sp>
        <p:sp>
          <p:nvSpPr>
            <p:cNvPr id="8220" name="Freeform 54"/>
            <p:cNvSpPr>
              <a:spLocks/>
            </p:cNvSpPr>
            <p:nvPr/>
          </p:nvSpPr>
          <p:spPr bwMode="auto">
            <a:xfrm>
              <a:off x="3834" y="2761"/>
              <a:ext cx="28" cy="34"/>
            </a:xfrm>
            <a:custGeom>
              <a:avLst/>
              <a:gdLst>
                <a:gd name="T0" fmla="*/ 0 w 163"/>
                <a:gd name="T1" fmla="*/ 54 h 202"/>
                <a:gd name="T2" fmla="*/ 24 w 163"/>
                <a:gd name="T3" fmla="*/ 0 h 202"/>
                <a:gd name="T4" fmla="*/ 81 w 163"/>
                <a:gd name="T5" fmla="*/ 7 h 202"/>
                <a:gd name="T6" fmla="*/ 139 w 163"/>
                <a:gd name="T7" fmla="*/ 67 h 202"/>
                <a:gd name="T8" fmla="*/ 163 w 163"/>
                <a:gd name="T9" fmla="*/ 148 h 202"/>
                <a:gd name="T10" fmla="*/ 139 w 163"/>
                <a:gd name="T11" fmla="*/ 202 h 202"/>
                <a:gd name="T12" fmla="*/ 81 w 163"/>
                <a:gd name="T13" fmla="*/ 196 h 202"/>
                <a:gd name="T14" fmla="*/ 24 w 163"/>
                <a:gd name="T15" fmla="*/ 135 h 202"/>
                <a:gd name="T16" fmla="*/ 0 w 163"/>
                <a:gd name="T17" fmla="*/ 54 h 202"/>
                <a:gd name="T18" fmla="*/ 1 w 163"/>
                <a:gd name="T19" fmla="*/ 54 h 20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3"/>
                <a:gd name="T31" fmla="*/ 0 h 202"/>
                <a:gd name="T32" fmla="*/ 163 w 163"/>
                <a:gd name="T33" fmla="*/ 202 h 20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3" h="202">
                  <a:moveTo>
                    <a:pt x="0" y="54"/>
                  </a:moveTo>
                  <a:lnTo>
                    <a:pt x="24" y="0"/>
                  </a:lnTo>
                  <a:lnTo>
                    <a:pt x="81" y="7"/>
                  </a:lnTo>
                  <a:lnTo>
                    <a:pt x="139" y="67"/>
                  </a:lnTo>
                  <a:lnTo>
                    <a:pt x="163" y="148"/>
                  </a:lnTo>
                  <a:lnTo>
                    <a:pt x="139" y="202"/>
                  </a:lnTo>
                  <a:lnTo>
                    <a:pt x="81" y="196"/>
                  </a:lnTo>
                  <a:lnTo>
                    <a:pt x="24" y="135"/>
                  </a:lnTo>
                  <a:lnTo>
                    <a:pt x="0" y="54"/>
                  </a:lnTo>
                  <a:lnTo>
                    <a:pt x="1" y="54"/>
                  </a:lnTo>
                </a:path>
              </a:pathLst>
            </a:custGeom>
            <a:noFill/>
            <a:ln w="57150">
              <a:solidFill>
                <a:srgbClr val="FFFFFF"/>
              </a:solidFill>
              <a:round/>
              <a:headEnd/>
              <a:tailEnd/>
            </a:ln>
          </p:spPr>
          <p:txBody>
            <a:bodyPr/>
            <a:lstStyle/>
            <a:p>
              <a:endParaRPr lang="en-US"/>
            </a:p>
          </p:txBody>
        </p:sp>
        <p:sp>
          <p:nvSpPr>
            <p:cNvPr id="8221" name="Freeform 55"/>
            <p:cNvSpPr>
              <a:spLocks/>
            </p:cNvSpPr>
            <p:nvPr/>
          </p:nvSpPr>
          <p:spPr bwMode="auto">
            <a:xfrm>
              <a:off x="3926" y="3009"/>
              <a:ext cx="27" cy="34"/>
            </a:xfrm>
            <a:custGeom>
              <a:avLst/>
              <a:gdLst>
                <a:gd name="T0" fmla="*/ 0 w 164"/>
                <a:gd name="T1" fmla="*/ 55 h 203"/>
                <a:gd name="T2" fmla="*/ 24 w 164"/>
                <a:gd name="T3" fmla="*/ 0 h 203"/>
                <a:gd name="T4" fmla="*/ 83 w 164"/>
                <a:gd name="T5" fmla="*/ 7 h 203"/>
                <a:gd name="T6" fmla="*/ 140 w 164"/>
                <a:gd name="T7" fmla="*/ 68 h 203"/>
                <a:gd name="T8" fmla="*/ 164 w 164"/>
                <a:gd name="T9" fmla="*/ 149 h 203"/>
                <a:gd name="T10" fmla="*/ 140 w 164"/>
                <a:gd name="T11" fmla="*/ 203 h 203"/>
                <a:gd name="T12" fmla="*/ 83 w 164"/>
                <a:gd name="T13" fmla="*/ 196 h 203"/>
                <a:gd name="T14" fmla="*/ 24 w 164"/>
                <a:gd name="T15" fmla="*/ 135 h 203"/>
                <a:gd name="T16" fmla="*/ 0 w 164"/>
                <a:gd name="T17" fmla="*/ 55 h 203"/>
                <a:gd name="T18" fmla="*/ 1 w 164"/>
                <a:gd name="T19" fmla="*/ 55 h 20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4"/>
                <a:gd name="T31" fmla="*/ 0 h 203"/>
                <a:gd name="T32" fmla="*/ 164 w 164"/>
                <a:gd name="T33" fmla="*/ 203 h 20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4" h="203">
                  <a:moveTo>
                    <a:pt x="0" y="55"/>
                  </a:moveTo>
                  <a:lnTo>
                    <a:pt x="24" y="0"/>
                  </a:lnTo>
                  <a:lnTo>
                    <a:pt x="83" y="7"/>
                  </a:lnTo>
                  <a:lnTo>
                    <a:pt x="140" y="68"/>
                  </a:lnTo>
                  <a:lnTo>
                    <a:pt x="164" y="149"/>
                  </a:lnTo>
                  <a:lnTo>
                    <a:pt x="140" y="203"/>
                  </a:lnTo>
                  <a:lnTo>
                    <a:pt x="83" y="196"/>
                  </a:lnTo>
                  <a:lnTo>
                    <a:pt x="24" y="135"/>
                  </a:lnTo>
                  <a:lnTo>
                    <a:pt x="0" y="55"/>
                  </a:lnTo>
                  <a:lnTo>
                    <a:pt x="1" y="55"/>
                  </a:lnTo>
                </a:path>
              </a:pathLst>
            </a:custGeom>
            <a:noFill/>
            <a:ln w="57150">
              <a:solidFill>
                <a:srgbClr val="FFFFFF"/>
              </a:solidFill>
              <a:round/>
              <a:headEnd/>
              <a:tailEnd/>
            </a:ln>
          </p:spPr>
          <p:txBody>
            <a:bodyPr/>
            <a:lstStyle/>
            <a:p>
              <a:endParaRPr lang="en-US"/>
            </a:p>
          </p:txBody>
        </p:sp>
        <p:sp>
          <p:nvSpPr>
            <p:cNvPr id="8222" name="Freeform 56"/>
            <p:cNvSpPr>
              <a:spLocks/>
            </p:cNvSpPr>
            <p:nvPr/>
          </p:nvSpPr>
          <p:spPr bwMode="auto">
            <a:xfrm>
              <a:off x="3545" y="2692"/>
              <a:ext cx="28" cy="33"/>
            </a:xfrm>
            <a:custGeom>
              <a:avLst/>
              <a:gdLst>
                <a:gd name="T0" fmla="*/ 0 w 165"/>
                <a:gd name="T1" fmla="*/ 53 h 201"/>
                <a:gd name="T2" fmla="*/ 24 w 165"/>
                <a:gd name="T3" fmla="*/ 0 h 201"/>
                <a:gd name="T4" fmla="*/ 83 w 165"/>
                <a:gd name="T5" fmla="*/ 5 h 201"/>
                <a:gd name="T6" fmla="*/ 141 w 165"/>
                <a:gd name="T7" fmla="*/ 67 h 201"/>
                <a:gd name="T8" fmla="*/ 165 w 165"/>
                <a:gd name="T9" fmla="*/ 148 h 201"/>
                <a:gd name="T10" fmla="*/ 141 w 165"/>
                <a:gd name="T11" fmla="*/ 201 h 201"/>
                <a:gd name="T12" fmla="*/ 83 w 165"/>
                <a:gd name="T13" fmla="*/ 196 h 201"/>
                <a:gd name="T14" fmla="*/ 24 w 165"/>
                <a:gd name="T15" fmla="*/ 135 h 201"/>
                <a:gd name="T16" fmla="*/ 0 w 165"/>
                <a:gd name="T17" fmla="*/ 53 h 201"/>
                <a:gd name="T18" fmla="*/ 1 w 165"/>
                <a:gd name="T19" fmla="*/ 53 h 20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5"/>
                <a:gd name="T31" fmla="*/ 0 h 201"/>
                <a:gd name="T32" fmla="*/ 165 w 165"/>
                <a:gd name="T33" fmla="*/ 201 h 20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5" h="201">
                  <a:moveTo>
                    <a:pt x="0" y="53"/>
                  </a:moveTo>
                  <a:lnTo>
                    <a:pt x="24" y="0"/>
                  </a:lnTo>
                  <a:lnTo>
                    <a:pt x="83" y="5"/>
                  </a:lnTo>
                  <a:lnTo>
                    <a:pt x="141" y="67"/>
                  </a:lnTo>
                  <a:lnTo>
                    <a:pt x="165" y="148"/>
                  </a:lnTo>
                  <a:lnTo>
                    <a:pt x="141" y="201"/>
                  </a:lnTo>
                  <a:lnTo>
                    <a:pt x="83" y="196"/>
                  </a:lnTo>
                  <a:lnTo>
                    <a:pt x="24" y="135"/>
                  </a:lnTo>
                  <a:lnTo>
                    <a:pt x="0" y="53"/>
                  </a:lnTo>
                  <a:lnTo>
                    <a:pt x="1" y="53"/>
                  </a:lnTo>
                </a:path>
              </a:pathLst>
            </a:custGeom>
            <a:noFill/>
            <a:ln w="57150">
              <a:solidFill>
                <a:srgbClr val="FFFFFF"/>
              </a:solidFill>
              <a:round/>
              <a:headEnd/>
              <a:tailEnd/>
            </a:ln>
          </p:spPr>
          <p:txBody>
            <a:bodyPr/>
            <a:lstStyle/>
            <a:p>
              <a:endParaRPr lang="en-US"/>
            </a:p>
          </p:txBody>
        </p:sp>
        <p:sp>
          <p:nvSpPr>
            <p:cNvPr id="8223" name="Freeform 57"/>
            <p:cNvSpPr>
              <a:spLocks/>
            </p:cNvSpPr>
            <p:nvPr/>
          </p:nvSpPr>
          <p:spPr bwMode="auto">
            <a:xfrm>
              <a:off x="4214" y="3079"/>
              <a:ext cx="28" cy="33"/>
            </a:xfrm>
            <a:custGeom>
              <a:avLst/>
              <a:gdLst>
                <a:gd name="T0" fmla="*/ 0 w 164"/>
                <a:gd name="T1" fmla="*/ 53 h 201"/>
                <a:gd name="T2" fmla="*/ 24 w 164"/>
                <a:gd name="T3" fmla="*/ 0 h 201"/>
                <a:gd name="T4" fmla="*/ 82 w 164"/>
                <a:gd name="T5" fmla="*/ 5 h 201"/>
                <a:gd name="T6" fmla="*/ 140 w 164"/>
                <a:gd name="T7" fmla="*/ 66 h 201"/>
                <a:gd name="T8" fmla="*/ 164 w 164"/>
                <a:gd name="T9" fmla="*/ 148 h 201"/>
                <a:gd name="T10" fmla="*/ 140 w 164"/>
                <a:gd name="T11" fmla="*/ 201 h 201"/>
                <a:gd name="T12" fmla="*/ 82 w 164"/>
                <a:gd name="T13" fmla="*/ 195 h 201"/>
                <a:gd name="T14" fmla="*/ 24 w 164"/>
                <a:gd name="T15" fmla="*/ 134 h 201"/>
                <a:gd name="T16" fmla="*/ 0 w 164"/>
                <a:gd name="T17" fmla="*/ 53 h 201"/>
                <a:gd name="T18" fmla="*/ 1 w 164"/>
                <a:gd name="T19" fmla="*/ 53 h 20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4"/>
                <a:gd name="T31" fmla="*/ 0 h 201"/>
                <a:gd name="T32" fmla="*/ 164 w 164"/>
                <a:gd name="T33" fmla="*/ 201 h 20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4" h="201">
                  <a:moveTo>
                    <a:pt x="0" y="53"/>
                  </a:moveTo>
                  <a:lnTo>
                    <a:pt x="24" y="0"/>
                  </a:lnTo>
                  <a:lnTo>
                    <a:pt x="82" y="5"/>
                  </a:lnTo>
                  <a:lnTo>
                    <a:pt x="140" y="66"/>
                  </a:lnTo>
                  <a:lnTo>
                    <a:pt x="164" y="148"/>
                  </a:lnTo>
                  <a:lnTo>
                    <a:pt x="140" y="201"/>
                  </a:lnTo>
                  <a:lnTo>
                    <a:pt x="82" y="195"/>
                  </a:lnTo>
                  <a:lnTo>
                    <a:pt x="24" y="134"/>
                  </a:lnTo>
                  <a:lnTo>
                    <a:pt x="0" y="53"/>
                  </a:lnTo>
                  <a:lnTo>
                    <a:pt x="1" y="53"/>
                  </a:lnTo>
                </a:path>
              </a:pathLst>
            </a:custGeom>
            <a:noFill/>
            <a:ln w="57150">
              <a:solidFill>
                <a:srgbClr val="FFFFFF"/>
              </a:solidFill>
              <a:round/>
              <a:headEnd/>
              <a:tailEnd/>
            </a:ln>
          </p:spPr>
          <p:txBody>
            <a:bodyPr/>
            <a:lstStyle/>
            <a:p>
              <a:endParaRPr lang="en-US"/>
            </a:p>
          </p:txBody>
        </p:sp>
        <p:sp>
          <p:nvSpPr>
            <p:cNvPr id="8224" name="Freeform 58"/>
            <p:cNvSpPr>
              <a:spLocks/>
            </p:cNvSpPr>
            <p:nvPr/>
          </p:nvSpPr>
          <p:spPr bwMode="auto">
            <a:xfrm>
              <a:off x="3439" y="2165"/>
              <a:ext cx="598" cy="345"/>
            </a:xfrm>
            <a:custGeom>
              <a:avLst/>
              <a:gdLst>
                <a:gd name="T0" fmla="*/ 0 w 3582"/>
                <a:gd name="T1" fmla="*/ 2069 h 2069"/>
                <a:gd name="T2" fmla="*/ 3581 w 3582"/>
                <a:gd name="T3" fmla="*/ 0 h 2069"/>
                <a:gd name="T4" fmla="*/ 3582 w 3582"/>
                <a:gd name="T5" fmla="*/ 0 h 2069"/>
                <a:gd name="T6" fmla="*/ 0 60000 65536"/>
                <a:gd name="T7" fmla="*/ 0 60000 65536"/>
                <a:gd name="T8" fmla="*/ 0 60000 65536"/>
                <a:gd name="T9" fmla="*/ 0 w 3582"/>
                <a:gd name="T10" fmla="*/ 0 h 2069"/>
                <a:gd name="T11" fmla="*/ 3582 w 3582"/>
                <a:gd name="T12" fmla="*/ 2069 h 2069"/>
              </a:gdLst>
              <a:ahLst/>
              <a:cxnLst>
                <a:cxn ang="T6">
                  <a:pos x="T0" y="T1"/>
                </a:cxn>
                <a:cxn ang="T7">
                  <a:pos x="T2" y="T3"/>
                </a:cxn>
                <a:cxn ang="T8">
                  <a:pos x="T4" y="T5"/>
                </a:cxn>
              </a:cxnLst>
              <a:rect l="T9" t="T10" r="T11" b="T12"/>
              <a:pathLst>
                <a:path w="3582" h="2069">
                  <a:moveTo>
                    <a:pt x="0" y="2069"/>
                  </a:moveTo>
                  <a:lnTo>
                    <a:pt x="3581" y="0"/>
                  </a:lnTo>
                  <a:lnTo>
                    <a:pt x="3582" y="0"/>
                  </a:lnTo>
                </a:path>
              </a:pathLst>
            </a:custGeom>
            <a:noFill/>
            <a:ln w="57150">
              <a:solidFill>
                <a:srgbClr val="FFFFFF"/>
              </a:solidFill>
              <a:round/>
              <a:headEnd/>
              <a:tailEnd/>
            </a:ln>
          </p:spPr>
          <p:txBody>
            <a:bodyPr/>
            <a:lstStyle/>
            <a:p>
              <a:endParaRPr lang="en-US"/>
            </a:p>
          </p:txBody>
        </p:sp>
        <p:sp>
          <p:nvSpPr>
            <p:cNvPr id="8225" name="Freeform 59"/>
            <p:cNvSpPr>
              <a:spLocks/>
            </p:cNvSpPr>
            <p:nvPr/>
          </p:nvSpPr>
          <p:spPr bwMode="auto">
            <a:xfrm>
              <a:off x="4348" y="2690"/>
              <a:ext cx="596" cy="604"/>
            </a:xfrm>
            <a:custGeom>
              <a:avLst/>
              <a:gdLst>
                <a:gd name="T0" fmla="*/ 0 w 3580"/>
                <a:gd name="T1" fmla="*/ 3629 h 3629"/>
                <a:gd name="T2" fmla="*/ 0 w 3580"/>
                <a:gd name="T3" fmla="*/ 2070 h 3629"/>
                <a:gd name="T4" fmla="*/ 3580 w 3580"/>
                <a:gd name="T5" fmla="*/ 0 h 3629"/>
                <a:gd name="T6" fmla="*/ 3580 w 3580"/>
                <a:gd name="T7" fmla="*/ 1559 h 3629"/>
                <a:gd name="T8" fmla="*/ 0 w 3580"/>
                <a:gd name="T9" fmla="*/ 3629 h 3629"/>
                <a:gd name="T10" fmla="*/ 1 w 3580"/>
                <a:gd name="T11" fmla="*/ 3629 h 3629"/>
                <a:gd name="T12" fmla="*/ 0 60000 65536"/>
                <a:gd name="T13" fmla="*/ 0 60000 65536"/>
                <a:gd name="T14" fmla="*/ 0 60000 65536"/>
                <a:gd name="T15" fmla="*/ 0 60000 65536"/>
                <a:gd name="T16" fmla="*/ 0 60000 65536"/>
                <a:gd name="T17" fmla="*/ 0 60000 65536"/>
                <a:gd name="T18" fmla="*/ 0 w 3580"/>
                <a:gd name="T19" fmla="*/ 0 h 3629"/>
                <a:gd name="T20" fmla="*/ 3580 w 3580"/>
                <a:gd name="T21" fmla="*/ 3629 h 3629"/>
              </a:gdLst>
              <a:ahLst/>
              <a:cxnLst>
                <a:cxn ang="T12">
                  <a:pos x="T0" y="T1"/>
                </a:cxn>
                <a:cxn ang="T13">
                  <a:pos x="T2" y="T3"/>
                </a:cxn>
                <a:cxn ang="T14">
                  <a:pos x="T4" y="T5"/>
                </a:cxn>
                <a:cxn ang="T15">
                  <a:pos x="T6" y="T7"/>
                </a:cxn>
                <a:cxn ang="T16">
                  <a:pos x="T8" y="T9"/>
                </a:cxn>
                <a:cxn ang="T17">
                  <a:pos x="T10" y="T11"/>
                </a:cxn>
              </a:cxnLst>
              <a:rect l="T18" t="T19" r="T20" b="T21"/>
              <a:pathLst>
                <a:path w="3580" h="3629">
                  <a:moveTo>
                    <a:pt x="0" y="3629"/>
                  </a:moveTo>
                  <a:lnTo>
                    <a:pt x="0" y="2070"/>
                  </a:lnTo>
                  <a:lnTo>
                    <a:pt x="3580" y="0"/>
                  </a:lnTo>
                  <a:lnTo>
                    <a:pt x="3580" y="1559"/>
                  </a:lnTo>
                  <a:lnTo>
                    <a:pt x="0" y="3629"/>
                  </a:lnTo>
                  <a:lnTo>
                    <a:pt x="1" y="3629"/>
                  </a:lnTo>
                </a:path>
              </a:pathLst>
            </a:custGeom>
            <a:noFill/>
            <a:ln w="57150">
              <a:solidFill>
                <a:srgbClr val="FFFFFF"/>
              </a:solidFill>
              <a:round/>
              <a:headEnd/>
              <a:tailEnd/>
            </a:ln>
          </p:spPr>
          <p:txBody>
            <a:bodyPr/>
            <a:lstStyle/>
            <a:p>
              <a:endParaRPr lang="en-US"/>
            </a:p>
          </p:txBody>
        </p:sp>
        <p:sp>
          <p:nvSpPr>
            <p:cNvPr id="8226" name="Freeform 60"/>
            <p:cNvSpPr>
              <a:spLocks/>
            </p:cNvSpPr>
            <p:nvPr/>
          </p:nvSpPr>
          <p:spPr bwMode="auto">
            <a:xfrm>
              <a:off x="4036" y="2165"/>
              <a:ext cx="908" cy="525"/>
            </a:xfrm>
            <a:custGeom>
              <a:avLst/>
              <a:gdLst>
                <a:gd name="T0" fmla="*/ 5448 w 5448"/>
                <a:gd name="T1" fmla="*/ 3148 h 3148"/>
                <a:gd name="T2" fmla="*/ 0 w 5448"/>
                <a:gd name="T3" fmla="*/ 0 h 3148"/>
                <a:gd name="T4" fmla="*/ 1 w 5448"/>
                <a:gd name="T5" fmla="*/ 0 h 3148"/>
                <a:gd name="T6" fmla="*/ 0 60000 65536"/>
                <a:gd name="T7" fmla="*/ 0 60000 65536"/>
                <a:gd name="T8" fmla="*/ 0 60000 65536"/>
                <a:gd name="T9" fmla="*/ 0 w 5448"/>
                <a:gd name="T10" fmla="*/ 0 h 3148"/>
                <a:gd name="T11" fmla="*/ 5448 w 5448"/>
                <a:gd name="T12" fmla="*/ 3148 h 3148"/>
              </a:gdLst>
              <a:ahLst/>
              <a:cxnLst>
                <a:cxn ang="T6">
                  <a:pos x="T0" y="T1"/>
                </a:cxn>
                <a:cxn ang="T7">
                  <a:pos x="T2" y="T3"/>
                </a:cxn>
                <a:cxn ang="T8">
                  <a:pos x="T4" y="T5"/>
                </a:cxn>
              </a:cxnLst>
              <a:rect l="T9" t="T10" r="T11" b="T12"/>
              <a:pathLst>
                <a:path w="5448" h="3148">
                  <a:moveTo>
                    <a:pt x="5448" y="3148"/>
                  </a:moveTo>
                  <a:lnTo>
                    <a:pt x="0" y="0"/>
                  </a:lnTo>
                  <a:lnTo>
                    <a:pt x="1" y="0"/>
                  </a:lnTo>
                </a:path>
              </a:pathLst>
            </a:custGeom>
            <a:noFill/>
            <a:ln w="57150">
              <a:solidFill>
                <a:srgbClr val="FFFFFF"/>
              </a:solidFill>
              <a:round/>
              <a:headEnd/>
              <a:tailEnd/>
            </a:ln>
          </p:spPr>
          <p:txBody>
            <a:bodyPr/>
            <a:lstStyle/>
            <a:p>
              <a:endParaRPr lang="en-US"/>
            </a:p>
          </p:txBody>
        </p:sp>
      </p:grpSp>
      <p:sp>
        <p:nvSpPr>
          <p:cNvPr id="37950" name="Text Box 62"/>
          <p:cNvSpPr txBox="1">
            <a:spLocks noChangeArrowheads="1"/>
          </p:cNvSpPr>
          <p:nvPr/>
        </p:nvSpPr>
        <p:spPr bwMode="auto">
          <a:xfrm>
            <a:off x="351693" y="5638801"/>
            <a:ext cx="8440615" cy="701675"/>
          </a:xfrm>
          <a:prstGeom prst="rect">
            <a:avLst/>
          </a:prstGeom>
          <a:noFill/>
          <a:ln w="9525">
            <a:noFill/>
            <a:miter lim="800000"/>
            <a:headEnd/>
            <a:tailEnd/>
          </a:ln>
          <a:effectLst/>
        </p:spPr>
        <p:txBody>
          <a:bodyPr>
            <a:spAutoFit/>
          </a:bodyPr>
          <a:lstStyle/>
          <a:p>
            <a:pPr>
              <a:spcBef>
                <a:spcPct val="50000"/>
              </a:spcBef>
              <a:buClr>
                <a:srgbClr val="FF0000"/>
              </a:buClr>
              <a:buFont typeface="Wingdings" pitchFamily="2" charset="2"/>
              <a:buNone/>
              <a:defRPr/>
            </a:pPr>
            <a:r>
              <a:rPr lang="en-US" sz="4000" dirty="0">
                <a:solidFill>
                  <a:schemeClr val="bg1"/>
                </a:solidFill>
                <a:effectLst>
                  <a:outerShdw blurRad="38100" dist="38100" dir="2700000" algn="tl">
                    <a:srgbClr val="000044"/>
                  </a:outerShdw>
                </a:effectLst>
              </a:rPr>
              <a:t>Horizontal Opposed cylinder engine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7950"/>
                                        </p:tgtEl>
                                        <p:attrNameLst>
                                          <p:attrName>style.visibility</p:attrName>
                                        </p:attrNameLst>
                                      </p:cBhvr>
                                      <p:to>
                                        <p:strVal val="visible"/>
                                      </p:to>
                                    </p:set>
                                    <p:anim calcmode="lin" valueType="num">
                                      <p:cBhvr>
                                        <p:cTn id="7" dur="500" fill="hold"/>
                                        <p:tgtEl>
                                          <p:spTgt spid="37950"/>
                                        </p:tgtEl>
                                        <p:attrNameLst>
                                          <p:attrName>ppt_w</p:attrName>
                                        </p:attrNameLst>
                                      </p:cBhvr>
                                      <p:tavLst>
                                        <p:tav tm="0">
                                          <p:val>
                                            <p:fltVal val="0"/>
                                          </p:val>
                                        </p:tav>
                                        <p:tav tm="100000">
                                          <p:val>
                                            <p:strVal val="#ppt_w"/>
                                          </p:val>
                                        </p:tav>
                                      </p:tavLst>
                                    </p:anim>
                                    <p:anim calcmode="lin" valueType="num">
                                      <p:cBhvr>
                                        <p:cTn id="8" dur="500" fill="hold"/>
                                        <p:tgtEl>
                                          <p:spTgt spid="3795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50"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97"/>
          <p:cNvGrpSpPr>
            <a:grpSpLocks/>
          </p:cNvGrpSpPr>
          <p:nvPr/>
        </p:nvGrpSpPr>
        <p:grpSpPr bwMode="auto">
          <a:xfrm>
            <a:off x="2110154" y="1143000"/>
            <a:ext cx="4835769" cy="4826000"/>
            <a:chOff x="2971" y="1742"/>
            <a:chExt cx="1318" cy="1214"/>
          </a:xfrm>
        </p:grpSpPr>
        <p:sp>
          <p:nvSpPr>
            <p:cNvPr id="9220" name="Freeform 1061"/>
            <p:cNvSpPr>
              <a:spLocks/>
            </p:cNvSpPr>
            <p:nvPr/>
          </p:nvSpPr>
          <p:spPr bwMode="auto">
            <a:xfrm>
              <a:off x="3507" y="2444"/>
              <a:ext cx="27" cy="33"/>
            </a:xfrm>
            <a:custGeom>
              <a:avLst/>
              <a:gdLst>
                <a:gd name="T0" fmla="*/ 0 w 164"/>
                <a:gd name="T1" fmla="*/ 53 h 201"/>
                <a:gd name="T2" fmla="*/ 24 w 164"/>
                <a:gd name="T3" fmla="*/ 0 h 201"/>
                <a:gd name="T4" fmla="*/ 82 w 164"/>
                <a:gd name="T5" fmla="*/ 6 h 201"/>
                <a:gd name="T6" fmla="*/ 140 w 164"/>
                <a:gd name="T7" fmla="*/ 68 h 201"/>
                <a:gd name="T8" fmla="*/ 164 w 164"/>
                <a:gd name="T9" fmla="*/ 148 h 201"/>
                <a:gd name="T10" fmla="*/ 140 w 164"/>
                <a:gd name="T11" fmla="*/ 201 h 201"/>
                <a:gd name="T12" fmla="*/ 82 w 164"/>
                <a:gd name="T13" fmla="*/ 196 h 201"/>
                <a:gd name="T14" fmla="*/ 24 w 164"/>
                <a:gd name="T15" fmla="*/ 135 h 201"/>
                <a:gd name="T16" fmla="*/ 0 w 164"/>
                <a:gd name="T17" fmla="*/ 53 h 201"/>
                <a:gd name="T18" fmla="*/ 1 w 164"/>
                <a:gd name="T19" fmla="*/ 53 h 20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4"/>
                <a:gd name="T31" fmla="*/ 0 h 201"/>
                <a:gd name="T32" fmla="*/ 164 w 164"/>
                <a:gd name="T33" fmla="*/ 201 h 20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4" h="201">
                  <a:moveTo>
                    <a:pt x="0" y="53"/>
                  </a:moveTo>
                  <a:lnTo>
                    <a:pt x="24" y="0"/>
                  </a:lnTo>
                  <a:lnTo>
                    <a:pt x="82" y="6"/>
                  </a:lnTo>
                  <a:lnTo>
                    <a:pt x="140" y="68"/>
                  </a:lnTo>
                  <a:lnTo>
                    <a:pt x="164" y="148"/>
                  </a:lnTo>
                  <a:lnTo>
                    <a:pt x="140" y="201"/>
                  </a:lnTo>
                  <a:lnTo>
                    <a:pt x="82" y="196"/>
                  </a:lnTo>
                  <a:lnTo>
                    <a:pt x="24" y="135"/>
                  </a:lnTo>
                  <a:lnTo>
                    <a:pt x="0" y="53"/>
                  </a:lnTo>
                  <a:lnTo>
                    <a:pt x="1" y="53"/>
                  </a:lnTo>
                </a:path>
              </a:pathLst>
            </a:custGeom>
            <a:noFill/>
            <a:ln w="57150">
              <a:solidFill>
                <a:srgbClr val="FFFFFF"/>
              </a:solidFill>
              <a:round/>
              <a:headEnd/>
              <a:tailEnd/>
            </a:ln>
          </p:spPr>
          <p:txBody>
            <a:bodyPr/>
            <a:lstStyle/>
            <a:p>
              <a:endParaRPr lang="en-US"/>
            </a:p>
          </p:txBody>
        </p:sp>
        <p:sp>
          <p:nvSpPr>
            <p:cNvPr id="9221" name="Freeform 1062"/>
            <p:cNvSpPr>
              <a:spLocks/>
            </p:cNvSpPr>
            <p:nvPr/>
          </p:nvSpPr>
          <p:spPr bwMode="auto">
            <a:xfrm>
              <a:off x="3333" y="2674"/>
              <a:ext cx="41" cy="50"/>
            </a:xfrm>
            <a:custGeom>
              <a:avLst/>
              <a:gdLst>
                <a:gd name="T0" fmla="*/ 0 w 248"/>
                <a:gd name="T1" fmla="*/ 80 h 303"/>
                <a:gd name="T2" fmla="*/ 37 w 248"/>
                <a:gd name="T3" fmla="*/ 0 h 303"/>
                <a:gd name="T4" fmla="*/ 124 w 248"/>
                <a:gd name="T5" fmla="*/ 9 h 303"/>
                <a:gd name="T6" fmla="*/ 211 w 248"/>
                <a:gd name="T7" fmla="*/ 101 h 303"/>
                <a:gd name="T8" fmla="*/ 248 w 248"/>
                <a:gd name="T9" fmla="*/ 223 h 303"/>
                <a:gd name="T10" fmla="*/ 211 w 248"/>
                <a:gd name="T11" fmla="*/ 303 h 303"/>
                <a:gd name="T12" fmla="*/ 124 w 248"/>
                <a:gd name="T13" fmla="*/ 294 h 303"/>
                <a:gd name="T14" fmla="*/ 37 w 248"/>
                <a:gd name="T15" fmla="*/ 202 h 303"/>
                <a:gd name="T16" fmla="*/ 0 w 248"/>
                <a:gd name="T17" fmla="*/ 80 h 303"/>
                <a:gd name="T18" fmla="*/ 1 w 248"/>
                <a:gd name="T19" fmla="*/ 80 h 30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8"/>
                <a:gd name="T31" fmla="*/ 0 h 303"/>
                <a:gd name="T32" fmla="*/ 248 w 248"/>
                <a:gd name="T33" fmla="*/ 303 h 30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8" h="303">
                  <a:moveTo>
                    <a:pt x="0" y="80"/>
                  </a:moveTo>
                  <a:lnTo>
                    <a:pt x="37" y="0"/>
                  </a:lnTo>
                  <a:lnTo>
                    <a:pt x="124" y="9"/>
                  </a:lnTo>
                  <a:lnTo>
                    <a:pt x="211" y="101"/>
                  </a:lnTo>
                  <a:lnTo>
                    <a:pt x="248" y="223"/>
                  </a:lnTo>
                  <a:lnTo>
                    <a:pt x="211" y="303"/>
                  </a:lnTo>
                  <a:lnTo>
                    <a:pt x="124" y="294"/>
                  </a:lnTo>
                  <a:lnTo>
                    <a:pt x="37" y="202"/>
                  </a:lnTo>
                  <a:lnTo>
                    <a:pt x="0" y="80"/>
                  </a:lnTo>
                  <a:lnTo>
                    <a:pt x="1" y="80"/>
                  </a:lnTo>
                </a:path>
              </a:pathLst>
            </a:custGeom>
            <a:noFill/>
            <a:ln w="57150">
              <a:solidFill>
                <a:srgbClr val="FFFFFF"/>
              </a:solidFill>
              <a:round/>
              <a:headEnd/>
              <a:tailEnd/>
            </a:ln>
          </p:spPr>
          <p:txBody>
            <a:bodyPr/>
            <a:lstStyle/>
            <a:p>
              <a:endParaRPr lang="en-US"/>
            </a:p>
          </p:txBody>
        </p:sp>
        <p:sp>
          <p:nvSpPr>
            <p:cNvPr id="9222" name="Freeform 1063"/>
            <p:cNvSpPr>
              <a:spLocks/>
            </p:cNvSpPr>
            <p:nvPr/>
          </p:nvSpPr>
          <p:spPr bwMode="auto">
            <a:xfrm>
              <a:off x="3489" y="2284"/>
              <a:ext cx="166" cy="207"/>
            </a:xfrm>
            <a:custGeom>
              <a:avLst/>
              <a:gdLst>
                <a:gd name="T0" fmla="*/ 997 w 997"/>
                <a:gd name="T1" fmla="*/ 1242 h 1242"/>
                <a:gd name="T2" fmla="*/ 0 w 997"/>
                <a:gd name="T3" fmla="*/ 0 h 1242"/>
                <a:gd name="T4" fmla="*/ 1 w 997"/>
                <a:gd name="T5" fmla="*/ 0 h 1242"/>
                <a:gd name="T6" fmla="*/ 0 60000 65536"/>
                <a:gd name="T7" fmla="*/ 0 60000 65536"/>
                <a:gd name="T8" fmla="*/ 0 60000 65536"/>
                <a:gd name="T9" fmla="*/ 0 w 997"/>
                <a:gd name="T10" fmla="*/ 0 h 1242"/>
                <a:gd name="T11" fmla="*/ 997 w 997"/>
                <a:gd name="T12" fmla="*/ 1242 h 1242"/>
              </a:gdLst>
              <a:ahLst/>
              <a:cxnLst>
                <a:cxn ang="T6">
                  <a:pos x="T0" y="T1"/>
                </a:cxn>
                <a:cxn ang="T7">
                  <a:pos x="T2" y="T3"/>
                </a:cxn>
                <a:cxn ang="T8">
                  <a:pos x="T4" y="T5"/>
                </a:cxn>
              </a:cxnLst>
              <a:rect l="T9" t="T10" r="T11" b="T12"/>
              <a:pathLst>
                <a:path w="997" h="1242">
                  <a:moveTo>
                    <a:pt x="997" y="1242"/>
                  </a:moveTo>
                  <a:lnTo>
                    <a:pt x="0" y="0"/>
                  </a:lnTo>
                  <a:lnTo>
                    <a:pt x="1" y="0"/>
                  </a:lnTo>
                </a:path>
              </a:pathLst>
            </a:custGeom>
            <a:noFill/>
            <a:ln w="57150">
              <a:solidFill>
                <a:srgbClr val="FFFFFF"/>
              </a:solidFill>
              <a:round/>
              <a:headEnd/>
              <a:tailEnd/>
            </a:ln>
          </p:spPr>
          <p:txBody>
            <a:bodyPr/>
            <a:lstStyle/>
            <a:p>
              <a:endParaRPr lang="en-US"/>
            </a:p>
          </p:txBody>
        </p:sp>
        <p:sp>
          <p:nvSpPr>
            <p:cNvPr id="9223" name="Freeform 1064"/>
            <p:cNvSpPr>
              <a:spLocks/>
            </p:cNvSpPr>
            <p:nvPr/>
          </p:nvSpPr>
          <p:spPr bwMode="auto">
            <a:xfrm>
              <a:off x="3409" y="2316"/>
              <a:ext cx="224" cy="289"/>
            </a:xfrm>
            <a:custGeom>
              <a:avLst/>
              <a:gdLst>
                <a:gd name="T0" fmla="*/ 998 w 1343"/>
                <a:gd name="T1" fmla="*/ 1733 h 1733"/>
                <a:gd name="T2" fmla="*/ 0 w 1343"/>
                <a:gd name="T3" fmla="*/ 492 h 1733"/>
                <a:gd name="T4" fmla="*/ 346 w 1343"/>
                <a:gd name="T5" fmla="*/ 0 h 1733"/>
                <a:gd name="T6" fmla="*/ 1343 w 1343"/>
                <a:gd name="T7" fmla="*/ 1242 h 1733"/>
                <a:gd name="T8" fmla="*/ 998 w 1343"/>
                <a:gd name="T9" fmla="*/ 1733 h 1733"/>
                <a:gd name="T10" fmla="*/ 999 w 1343"/>
                <a:gd name="T11" fmla="*/ 1733 h 1733"/>
                <a:gd name="T12" fmla="*/ 0 60000 65536"/>
                <a:gd name="T13" fmla="*/ 0 60000 65536"/>
                <a:gd name="T14" fmla="*/ 0 60000 65536"/>
                <a:gd name="T15" fmla="*/ 0 60000 65536"/>
                <a:gd name="T16" fmla="*/ 0 60000 65536"/>
                <a:gd name="T17" fmla="*/ 0 60000 65536"/>
                <a:gd name="T18" fmla="*/ 0 w 1343"/>
                <a:gd name="T19" fmla="*/ 0 h 1733"/>
                <a:gd name="T20" fmla="*/ 1343 w 1343"/>
                <a:gd name="T21" fmla="*/ 1733 h 1733"/>
              </a:gdLst>
              <a:ahLst/>
              <a:cxnLst>
                <a:cxn ang="T12">
                  <a:pos x="T0" y="T1"/>
                </a:cxn>
                <a:cxn ang="T13">
                  <a:pos x="T2" y="T3"/>
                </a:cxn>
                <a:cxn ang="T14">
                  <a:pos x="T4" y="T5"/>
                </a:cxn>
                <a:cxn ang="T15">
                  <a:pos x="T6" y="T7"/>
                </a:cxn>
                <a:cxn ang="T16">
                  <a:pos x="T8" y="T9"/>
                </a:cxn>
                <a:cxn ang="T17">
                  <a:pos x="T10" y="T11"/>
                </a:cxn>
              </a:cxnLst>
              <a:rect l="T18" t="T19" r="T20" b="T21"/>
              <a:pathLst>
                <a:path w="1343" h="1733">
                  <a:moveTo>
                    <a:pt x="998" y="1733"/>
                  </a:moveTo>
                  <a:lnTo>
                    <a:pt x="0" y="492"/>
                  </a:lnTo>
                  <a:lnTo>
                    <a:pt x="346" y="0"/>
                  </a:lnTo>
                  <a:lnTo>
                    <a:pt x="1343" y="1242"/>
                  </a:lnTo>
                  <a:lnTo>
                    <a:pt x="998" y="1733"/>
                  </a:lnTo>
                  <a:lnTo>
                    <a:pt x="999" y="1733"/>
                  </a:lnTo>
                </a:path>
              </a:pathLst>
            </a:custGeom>
            <a:noFill/>
            <a:ln w="57150">
              <a:solidFill>
                <a:srgbClr val="FFFFFF"/>
              </a:solidFill>
              <a:round/>
              <a:headEnd/>
              <a:tailEnd/>
            </a:ln>
          </p:spPr>
          <p:txBody>
            <a:bodyPr/>
            <a:lstStyle/>
            <a:p>
              <a:endParaRPr lang="en-US"/>
            </a:p>
          </p:txBody>
        </p:sp>
        <p:sp>
          <p:nvSpPr>
            <p:cNvPr id="9224" name="Freeform 1065"/>
            <p:cNvSpPr>
              <a:spLocks/>
            </p:cNvSpPr>
            <p:nvPr/>
          </p:nvSpPr>
          <p:spPr bwMode="auto">
            <a:xfrm>
              <a:off x="3483" y="2254"/>
              <a:ext cx="195" cy="243"/>
            </a:xfrm>
            <a:custGeom>
              <a:avLst/>
              <a:gdLst>
                <a:gd name="T0" fmla="*/ 1168 w 1168"/>
                <a:gd name="T1" fmla="*/ 1454 h 1454"/>
                <a:gd name="T2" fmla="*/ 0 w 1168"/>
                <a:gd name="T3" fmla="*/ 0 h 1454"/>
                <a:gd name="T4" fmla="*/ 1 w 1168"/>
                <a:gd name="T5" fmla="*/ 0 h 1454"/>
                <a:gd name="T6" fmla="*/ 0 60000 65536"/>
                <a:gd name="T7" fmla="*/ 0 60000 65536"/>
                <a:gd name="T8" fmla="*/ 0 60000 65536"/>
                <a:gd name="T9" fmla="*/ 0 w 1168"/>
                <a:gd name="T10" fmla="*/ 0 h 1454"/>
                <a:gd name="T11" fmla="*/ 1168 w 1168"/>
                <a:gd name="T12" fmla="*/ 1454 h 1454"/>
              </a:gdLst>
              <a:ahLst/>
              <a:cxnLst>
                <a:cxn ang="T6">
                  <a:pos x="T0" y="T1"/>
                </a:cxn>
                <a:cxn ang="T7">
                  <a:pos x="T2" y="T3"/>
                </a:cxn>
                <a:cxn ang="T8">
                  <a:pos x="T4" y="T5"/>
                </a:cxn>
              </a:cxnLst>
              <a:rect l="T9" t="T10" r="T11" b="T12"/>
              <a:pathLst>
                <a:path w="1168" h="1454">
                  <a:moveTo>
                    <a:pt x="1168" y="1454"/>
                  </a:moveTo>
                  <a:lnTo>
                    <a:pt x="0" y="0"/>
                  </a:lnTo>
                  <a:lnTo>
                    <a:pt x="1" y="0"/>
                  </a:lnTo>
                </a:path>
              </a:pathLst>
            </a:custGeom>
            <a:noFill/>
            <a:ln w="57150">
              <a:solidFill>
                <a:srgbClr val="FFFFFF"/>
              </a:solidFill>
              <a:round/>
              <a:headEnd/>
              <a:tailEnd/>
            </a:ln>
          </p:spPr>
          <p:txBody>
            <a:bodyPr/>
            <a:lstStyle/>
            <a:p>
              <a:endParaRPr lang="en-US"/>
            </a:p>
          </p:txBody>
        </p:sp>
        <p:sp>
          <p:nvSpPr>
            <p:cNvPr id="9225" name="Freeform 1066"/>
            <p:cNvSpPr>
              <a:spLocks/>
            </p:cNvSpPr>
            <p:nvPr/>
          </p:nvSpPr>
          <p:spPr bwMode="auto">
            <a:xfrm>
              <a:off x="3062" y="2249"/>
              <a:ext cx="220" cy="206"/>
            </a:xfrm>
            <a:custGeom>
              <a:avLst/>
              <a:gdLst>
                <a:gd name="T0" fmla="*/ 452 w 1323"/>
                <a:gd name="T1" fmla="*/ 1233 h 1233"/>
                <a:gd name="T2" fmla="*/ 1323 w 1323"/>
                <a:gd name="T3" fmla="*/ 864 h 1233"/>
                <a:gd name="T4" fmla="*/ 871 w 1323"/>
                <a:gd name="T5" fmla="*/ 0 h 1233"/>
                <a:gd name="T6" fmla="*/ 0 w 1323"/>
                <a:gd name="T7" fmla="*/ 369 h 1233"/>
                <a:gd name="T8" fmla="*/ 452 w 1323"/>
                <a:gd name="T9" fmla="*/ 1233 h 1233"/>
                <a:gd name="T10" fmla="*/ 453 w 1323"/>
                <a:gd name="T11" fmla="*/ 1233 h 1233"/>
                <a:gd name="T12" fmla="*/ 0 60000 65536"/>
                <a:gd name="T13" fmla="*/ 0 60000 65536"/>
                <a:gd name="T14" fmla="*/ 0 60000 65536"/>
                <a:gd name="T15" fmla="*/ 0 60000 65536"/>
                <a:gd name="T16" fmla="*/ 0 60000 65536"/>
                <a:gd name="T17" fmla="*/ 0 60000 65536"/>
                <a:gd name="T18" fmla="*/ 0 w 1323"/>
                <a:gd name="T19" fmla="*/ 0 h 1233"/>
                <a:gd name="T20" fmla="*/ 1323 w 1323"/>
                <a:gd name="T21" fmla="*/ 1233 h 1233"/>
              </a:gdLst>
              <a:ahLst/>
              <a:cxnLst>
                <a:cxn ang="T12">
                  <a:pos x="T0" y="T1"/>
                </a:cxn>
                <a:cxn ang="T13">
                  <a:pos x="T2" y="T3"/>
                </a:cxn>
                <a:cxn ang="T14">
                  <a:pos x="T4" y="T5"/>
                </a:cxn>
                <a:cxn ang="T15">
                  <a:pos x="T6" y="T7"/>
                </a:cxn>
                <a:cxn ang="T16">
                  <a:pos x="T8" y="T9"/>
                </a:cxn>
                <a:cxn ang="T17">
                  <a:pos x="T10" y="T11"/>
                </a:cxn>
              </a:cxnLst>
              <a:rect l="T18" t="T19" r="T20" b="T21"/>
              <a:pathLst>
                <a:path w="1323" h="1233">
                  <a:moveTo>
                    <a:pt x="452" y="1233"/>
                  </a:moveTo>
                  <a:lnTo>
                    <a:pt x="1323" y="864"/>
                  </a:lnTo>
                  <a:lnTo>
                    <a:pt x="871" y="0"/>
                  </a:lnTo>
                  <a:lnTo>
                    <a:pt x="0" y="369"/>
                  </a:lnTo>
                  <a:lnTo>
                    <a:pt x="452" y="1233"/>
                  </a:lnTo>
                  <a:lnTo>
                    <a:pt x="453" y="1233"/>
                  </a:lnTo>
                </a:path>
              </a:pathLst>
            </a:custGeom>
            <a:noFill/>
            <a:ln w="57150">
              <a:solidFill>
                <a:srgbClr val="FFFFFF"/>
              </a:solidFill>
              <a:round/>
              <a:headEnd/>
              <a:tailEnd/>
            </a:ln>
          </p:spPr>
          <p:txBody>
            <a:bodyPr/>
            <a:lstStyle/>
            <a:p>
              <a:endParaRPr lang="en-US"/>
            </a:p>
          </p:txBody>
        </p:sp>
        <p:sp>
          <p:nvSpPr>
            <p:cNvPr id="9226" name="Freeform 1067"/>
            <p:cNvSpPr>
              <a:spLocks/>
            </p:cNvSpPr>
            <p:nvPr/>
          </p:nvSpPr>
          <p:spPr bwMode="auto">
            <a:xfrm>
              <a:off x="2994" y="2120"/>
              <a:ext cx="146" cy="62"/>
            </a:xfrm>
            <a:custGeom>
              <a:avLst/>
              <a:gdLst>
                <a:gd name="T0" fmla="*/ 0 w 871"/>
                <a:gd name="T1" fmla="*/ 368 h 368"/>
                <a:gd name="T2" fmla="*/ 870 w 871"/>
                <a:gd name="T3" fmla="*/ 0 h 368"/>
                <a:gd name="T4" fmla="*/ 871 w 871"/>
                <a:gd name="T5" fmla="*/ 0 h 368"/>
                <a:gd name="T6" fmla="*/ 0 60000 65536"/>
                <a:gd name="T7" fmla="*/ 0 60000 65536"/>
                <a:gd name="T8" fmla="*/ 0 60000 65536"/>
                <a:gd name="T9" fmla="*/ 0 w 871"/>
                <a:gd name="T10" fmla="*/ 0 h 368"/>
                <a:gd name="T11" fmla="*/ 871 w 871"/>
                <a:gd name="T12" fmla="*/ 368 h 368"/>
              </a:gdLst>
              <a:ahLst/>
              <a:cxnLst>
                <a:cxn ang="T6">
                  <a:pos x="T0" y="T1"/>
                </a:cxn>
                <a:cxn ang="T7">
                  <a:pos x="T2" y="T3"/>
                </a:cxn>
                <a:cxn ang="T8">
                  <a:pos x="T4" y="T5"/>
                </a:cxn>
              </a:cxnLst>
              <a:rect l="T9" t="T10" r="T11" b="T12"/>
              <a:pathLst>
                <a:path w="871" h="368">
                  <a:moveTo>
                    <a:pt x="0" y="368"/>
                  </a:moveTo>
                  <a:lnTo>
                    <a:pt x="870" y="0"/>
                  </a:lnTo>
                  <a:lnTo>
                    <a:pt x="871" y="0"/>
                  </a:lnTo>
                </a:path>
              </a:pathLst>
            </a:custGeom>
            <a:noFill/>
            <a:ln w="57150">
              <a:solidFill>
                <a:srgbClr val="FFFFFF"/>
              </a:solidFill>
              <a:round/>
              <a:headEnd/>
              <a:tailEnd/>
            </a:ln>
          </p:spPr>
          <p:txBody>
            <a:bodyPr/>
            <a:lstStyle/>
            <a:p>
              <a:endParaRPr lang="en-US"/>
            </a:p>
          </p:txBody>
        </p:sp>
        <p:sp>
          <p:nvSpPr>
            <p:cNvPr id="9227" name="Freeform 1068"/>
            <p:cNvSpPr>
              <a:spLocks/>
            </p:cNvSpPr>
            <p:nvPr/>
          </p:nvSpPr>
          <p:spPr bwMode="auto">
            <a:xfrm>
              <a:off x="2971" y="2094"/>
              <a:ext cx="170" cy="72"/>
            </a:xfrm>
            <a:custGeom>
              <a:avLst/>
              <a:gdLst>
                <a:gd name="T0" fmla="*/ 0 w 1020"/>
                <a:gd name="T1" fmla="*/ 432 h 432"/>
                <a:gd name="T2" fmla="*/ 1019 w 1020"/>
                <a:gd name="T3" fmla="*/ 0 h 432"/>
                <a:gd name="T4" fmla="*/ 1020 w 1020"/>
                <a:gd name="T5" fmla="*/ 0 h 432"/>
                <a:gd name="T6" fmla="*/ 0 60000 65536"/>
                <a:gd name="T7" fmla="*/ 0 60000 65536"/>
                <a:gd name="T8" fmla="*/ 0 60000 65536"/>
                <a:gd name="T9" fmla="*/ 0 w 1020"/>
                <a:gd name="T10" fmla="*/ 0 h 432"/>
                <a:gd name="T11" fmla="*/ 1020 w 1020"/>
                <a:gd name="T12" fmla="*/ 432 h 432"/>
              </a:gdLst>
              <a:ahLst/>
              <a:cxnLst>
                <a:cxn ang="T6">
                  <a:pos x="T0" y="T1"/>
                </a:cxn>
                <a:cxn ang="T7">
                  <a:pos x="T2" y="T3"/>
                </a:cxn>
                <a:cxn ang="T8">
                  <a:pos x="T4" y="T5"/>
                </a:cxn>
              </a:cxnLst>
              <a:rect l="T9" t="T10" r="T11" b="T12"/>
              <a:pathLst>
                <a:path w="1020" h="432">
                  <a:moveTo>
                    <a:pt x="0" y="432"/>
                  </a:moveTo>
                  <a:lnTo>
                    <a:pt x="1019" y="0"/>
                  </a:lnTo>
                  <a:lnTo>
                    <a:pt x="1020" y="0"/>
                  </a:lnTo>
                </a:path>
              </a:pathLst>
            </a:custGeom>
            <a:noFill/>
            <a:ln w="57150">
              <a:solidFill>
                <a:srgbClr val="FFFFFF"/>
              </a:solidFill>
              <a:round/>
              <a:headEnd/>
              <a:tailEnd/>
            </a:ln>
          </p:spPr>
          <p:txBody>
            <a:bodyPr/>
            <a:lstStyle/>
            <a:p>
              <a:endParaRPr lang="en-US"/>
            </a:p>
          </p:txBody>
        </p:sp>
        <p:sp>
          <p:nvSpPr>
            <p:cNvPr id="9228" name="Freeform 1069"/>
            <p:cNvSpPr>
              <a:spLocks/>
            </p:cNvSpPr>
            <p:nvPr/>
          </p:nvSpPr>
          <p:spPr bwMode="auto">
            <a:xfrm>
              <a:off x="3258" y="2575"/>
              <a:ext cx="191" cy="248"/>
            </a:xfrm>
            <a:custGeom>
              <a:avLst/>
              <a:gdLst>
                <a:gd name="T0" fmla="*/ 0 w 1151"/>
                <a:gd name="T1" fmla="*/ 410 h 1485"/>
                <a:gd name="T2" fmla="*/ 44 w 1151"/>
                <a:gd name="T3" fmla="*/ 180 h 1485"/>
                <a:gd name="T4" fmla="*/ 168 w 1151"/>
                <a:gd name="T5" fmla="*/ 36 h 1485"/>
                <a:gd name="T6" fmla="*/ 355 w 1151"/>
                <a:gd name="T7" fmla="*/ 0 h 1485"/>
                <a:gd name="T8" fmla="*/ 576 w 1151"/>
                <a:gd name="T9" fmla="*/ 77 h 1485"/>
                <a:gd name="T10" fmla="*/ 797 w 1151"/>
                <a:gd name="T11" fmla="*/ 255 h 1485"/>
                <a:gd name="T12" fmla="*/ 983 w 1151"/>
                <a:gd name="T13" fmla="*/ 507 h 1485"/>
                <a:gd name="T14" fmla="*/ 1108 w 1151"/>
                <a:gd name="T15" fmla="*/ 795 h 1485"/>
                <a:gd name="T16" fmla="*/ 1151 w 1151"/>
                <a:gd name="T17" fmla="*/ 1076 h 1485"/>
                <a:gd name="T18" fmla="*/ 1108 w 1151"/>
                <a:gd name="T19" fmla="*/ 1304 h 1485"/>
                <a:gd name="T20" fmla="*/ 983 w 1151"/>
                <a:gd name="T21" fmla="*/ 1448 h 1485"/>
                <a:gd name="T22" fmla="*/ 797 w 1151"/>
                <a:gd name="T23" fmla="*/ 1485 h 1485"/>
                <a:gd name="T24" fmla="*/ 576 w 1151"/>
                <a:gd name="T25" fmla="*/ 1408 h 1485"/>
                <a:gd name="T26" fmla="*/ 355 w 1151"/>
                <a:gd name="T27" fmla="*/ 1230 h 1485"/>
                <a:gd name="T28" fmla="*/ 168 w 1151"/>
                <a:gd name="T29" fmla="*/ 978 h 1485"/>
                <a:gd name="T30" fmla="*/ 44 w 1151"/>
                <a:gd name="T31" fmla="*/ 690 h 1485"/>
                <a:gd name="T32" fmla="*/ 0 w 1151"/>
                <a:gd name="T33" fmla="*/ 410 h 1485"/>
                <a:gd name="T34" fmla="*/ 1 w 1151"/>
                <a:gd name="T35" fmla="*/ 410 h 148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51"/>
                <a:gd name="T55" fmla="*/ 0 h 1485"/>
                <a:gd name="T56" fmla="*/ 1151 w 1151"/>
                <a:gd name="T57" fmla="*/ 1485 h 148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51" h="1485">
                  <a:moveTo>
                    <a:pt x="0" y="410"/>
                  </a:moveTo>
                  <a:lnTo>
                    <a:pt x="44" y="180"/>
                  </a:lnTo>
                  <a:lnTo>
                    <a:pt x="168" y="36"/>
                  </a:lnTo>
                  <a:lnTo>
                    <a:pt x="355" y="0"/>
                  </a:lnTo>
                  <a:lnTo>
                    <a:pt x="576" y="77"/>
                  </a:lnTo>
                  <a:lnTo>
                    <a:pt x="797" y="255"/>
                  </a:lnTo>
                  <a:lnTo>
                    <a:pt x="983" y="507"/>
                  </a:lnTo>
                  <a:lnTo>
                    <a:pt x="1108" y="795"/>
                  </a:lnTo>
                  <a:lnTo>
                    <a:pt x="1151" y="1076"/>
                  </a:lnTo>
                  <a:lnTo>
                    <a:pt x="1108" y="1304"/>
                  </a:lnTo>
                  <a:lnTo>
                    <a:pt x="983" y="1448"/>
                  </a:lnTo>
                  <a:lnTo>
                    <a:pt x="797" y="1485"/>
                  </a:lnTo>
                  <a:lnTo>
                    <a:pt x="576" y="1408"/>
                  </a:lnTo>
                  <a:lnTo>
                    <a:pt x="355" y="1230"/>
                  </a:lnTo>
                  <a:lnTo>
                    <a:pt x="168" y="978"/>
                  </a:lnTo>
                  <a:lnTo>
                    <a:pt x="44" y="690"/>
                  </a:lnTo>
                  <a:lnTo>
                    <a:pt x="0" y="410"/>
                  </a:lnTo>
                  <a:lnTo>
                    <a:pt x="1" y="410"/>
                  </a:lnTo>
                </a:path>
              </a:pathLst>
            </a:custGeom>
            <a:noFill/>
            <a:ln w="57150">
              <a:solidFill>
                <a:srgbClr val="FFFFFF"/>
              </a:solidFill>
              <a:round/>
              <a:headEnd/>
              <a:tailEnd/>
            </a:ln>
          </p:spPr>
          <p:txBody>
            <a:bodyPr/>
            <a:lstStyle/>
            <a:p>
              <a:endParaRPr lang="en-US"/>
            </a:p>
          </p:txBody>
        </p:sp>
        <p:sp>
          <p:nvSpPr>
            <p:cNvPr id="9229" name="Freeform 1070"/>
            <p:cNvSpPr>
              <a:spLocks/>
            </p:cNvSpPr>
            <p:nvPr/>
          </p:nvSpPr>
          <p:spPr bwMode="auto">
            <a:xfrm>
              <a:off x="3139" y="2120"/>
              <a:ext cx="185" cy="354"/>
            </a:xfrm>
            <a:custGeom>
              <a:avLst/>
              <a:gdLst>
                <a:gd name="T0" fmla="*/ 1109 w 1109"/>
                <a:gd name="T1" fmla="*/ 2121 h 2121"/>
                <a:gd name="T2" fmla="*/ 0 w 1109"/>
                <a:gd name="T3" fmla="*/ 0 h 2121"/>
                <a:gd name="T4" fmla="*/ 1 w 1109"/>
                <a:gd name="T5" fmla="*/ 0 h 2121"/>
                <a:gd name="T6" fmla="*/ 0 60000 65536"/>
                <a:gd name="T7" fmla="*/ 0 60000 65536"/>
                <a:gd name="T8" fmla="*/ 0 60000 65536"/>
                <a:gd name="T9" fmla="*/ 0 w 1109"/>
                <a:gd name="T10" fmla="*/ 0 h 2121"/>
                <a:gd name="T11" fmla="*/ 1109 w 1109"/>
                <a:gd name="T12" fmla="*/ 2121 h 2121"/>
              </a:gdLst>
              <a:ahLst/>
              <a:cxnLst>
                <a:cxn ang="T6">
                  <a:pos x="T0" y="T1"/>
                </a:cxn>
                <a:cxn ang="T7">
                  <a:pos x="T2" y="T3"/>
                </a:cxn>
                <a:cxn ang="T8">
                  <a:pos x="T4" y="T5"/>
                </a:cxn>
              </a:cxnLst>
              <a:rect l="T9" t="T10" r="T11" b="T12"/>
              <a:pathLst>
                <a:path w="1109" h="2121">
                  <a:moveTo>
                    <a:pt x="1109" y="2121"/>
                  </a:moveTo>
                  <a:lnTo>
                    <a:pt x="0" y="0"/>
                  </a:lnTo>
                  <a:lnTo>
                    <a:pt x="1" y="0"/>
                  </a:lnTo>
                </a:path>
              </a:pathLst>
            </a:custGeom>
            <a:noFill/>
            <a:ln w="57150">
              <a:solidFill>
                <a:srgbClr val="FFFFFF"/>
              </a:solidFill>
              <a:round/>
              <a:headEnd/>
              <a:tailEnd/>
            </a:ln>
          </p:spPr>
          <p:txBody>
            <a:bodyPr/>
            <a:lstStyle/>
            <a:p>
              <a:endParaRPr lang="en-US"/>
            </a:p>
          </p:txBody>
        </p:sp>
        <p:sp>
          <p:nvSpPr>
            <p:cNvPr id="9230" name="Freeform 1071"/>
            <p:cNvSpPr>
              <a:spLocks/>
            </p:cNvSpPr>
            <p:nvPr/>
          </p:nvSpPr>
          <p:spPr bwMode="auto">
            <a:xfrm>
              <a:off x="3141" y="2094"/>
              <a:ext cx="190" cy="363"/>
            </a:xfrm>
            <a:custGeom>
              <a:avLst/>
              <a:gdLst>
                <a:gd name="T0" fmla="*/ 1139 w 1139"/>
                <a:gd name="T1" fmla="*/ 2177 h 2177"/>
                <a:gd name="T2" fmla="*/ 0 w 1139"/>
                <a:gd name="T3" fmla="*/ 0 h 2177"/>
                <a:gd name="T4" fmla="*/ 1 w 1139"/>
                <a:gd name="T5" fmla="*/ 0 h 2177"/>
                <a:gd name="T6" fmla="*/ 0 60000 65536"/>
                <a:gd name="T7" fmla="*/ 0 60000 65536"/>
                <a:gd name="T8" fmla="*/ 0 60000 65536"/>
                <a:gd name="T9" fmla="*/ 0 w 1139"/>
                <a:gd name="T10" fmla="*/ 0 h 2177"/>
                <a:gd name="T11" fmla="*/ 1139 w 1139"/>
                <a:gd name="T12" fmla="*/ 2177 h 2177"/>
              </a:gdLst>
              <a:ahLst/>
              <a:cxnLst>
                <a:cxn ang="T6">
                  <a:pos x="T0" y="T1"/>
                </a:cxn>
                <a:cxn ang="T7">
                  <a:pos x="T2" y="T3"/>
                </a:cxn>
                <a:cxn ang="T8">
                  <a:pos x="T4" y="T5"/>
                </a:cxn>
              </a:cxnLst>
              <a:rect l="T9" t="T10" r="T11" b="T12"/>
              <a:pathLst>
                <a:path w="1139" h="2177">
                  <a:moveTo>
                    <a:pt x="1139" y="2177"/>
                  </a:moveTo>
                  <a:lnTo>
                    <a:pt x="0" y="0"/>
                  </a:lnTo>
                  <a:lnTo>
                    <a:pt x="1" y="0"/>
                  </a:lnTo>
                </a:path>
              </a:pathLst>
            </a:custGeom>
            <a:noFill/>
            <a:ln w="57150">
              <a:solidFill>
                <a:srgbClr val="FFFFFF"/>
              </a:solidFill>
              <a:round/>
              <a:headEnd/>
              <a:tailEnd/>
            </a:ln>
          </p:spPr>
          <p:txBody>
            <a:bodyPr/>
            <a:lstStyle/>
            <a:p>
              <a:endParaRPr lang="en-US"/>
            </a:p>
          </p:txBody>
        </p:sp>
        <p:sp>
          <p:nvSpPr>
            <p:cNvPr id="9231" name="Freeform 1072"/>
            <p:cNvSpPr>
              <a:spLocks/>
            </p:cNvSpPr>
            <p:nvPr/>
          </p:nvSpPr>
          <p:spPr bwMode="auto">
            <a:xfrm>
              <a:off x="3348" y="2284"/>
              <a:ext cx="141" cy="201"/>
            </a:xfrm>
            <a:custGeom>
              <a:avLst/>
              <a:gdLst>
                <a:gd name="T0" fmla="*/ 0 w 848"/>
                <a:gd name="T1" fmla="*/ 1206 h 1206"/>
                <a:gd name="T2" fmla="*/ 847 w 848"/>
                <a:gd name="T3" fmla="*/ 0 h 1206"/>
                <a:gd name="T4" fmla="*/ 848 w 848"/>
                <a:gd name="T5" fmla="*/ 0 h 1206"/>
                <a:gd name="T6" fmla="*/ 0 60000 65536"/>
                <a:gd name="T7" fmla="*/ 0 60000 65536"/>
                <a:gd name="T8" fmla="*/ 0 60000 65536"/>
                <a:gd name="T9" fmla="*/ 0 w 848"/>
                <a:gd name="T10" fmla="*/ 0 h 1206"/>
                <a:gd name="T11" fmla="*/ 848 w 848"/>
                <a:gd name="T12" fmla="*/ 1206 h 1206"/>
              </a:gdLst>
              <a:ahLst/>
              <a:cxnLst>
                <a:cxn ang="T6">
                  <a:pos x="T0" y="T1"/>
                </a:cxn>
                <a:cxn ang="T7">
                  <a:pos x="T2" y="T3"/>
                </a:cxn>
                <a:cxn ang="T8">
                  <a:pos x="T4" y="T5"/>
                </a:cxn>
              </a:cxnLst>
              <a:rect l="T9" t="T10" r="T11" b="T12"/>
              <a:pathLst>
                <a:path w="848" h="1206">
                  <a:moveTo>
                    <a:pt x="0" y="1206"/>
                  </a:moveTo>
                  <a:lnTo>
                    <a:pt x="847" y="0"/>
                  </a:lnTo>
                  <a:lnTo>
                    <a:pt x="848" y="0"/>
                  </a:lnTo>
                </a:path>
              </a:pathLst>
            </a:custGeom>
            <a:noFill/>
            <a:ln w="57150">
              <a:solidFill>
                <a:srgbClr val="FFFFFF"/>
              </a:solidFill>
              <a:round/>
              <a:headEnd/>
              <a:tailEnd/>
            </a:ln>
          </p:spPr>
          <p:txBody>
            <a:bodyPr/>
            <a:lstStyle/>
            <a:p>
              <a:endParaRPr lang="en-US"/>
            </a:p>
          </p:txBody>
        </p:sp>
        <p:sp>
          <p:nvSpPr>
            <p:cNvPr id="9232" name="Freeform 1073"/>
            <p:cNvSpPr>
              <a:spLocks/>
            </p:cNvSpPr>
            <p:nvPr/>
          </p:nvSpPr>
          <p:spPr bwMode="auto">
            <a:xfrm>
              <a:off x="3338" y="2254"/>
              <a:ext cx="145" cy="207"/>
            </a:xfrm>
            <a:custGeom>
              <a:avLst/>
              <a:gdLst>
                <a:gd name="T0" fmla="*/ 0 w 870"/>
                <a:gd name="T1" fmla="*/ 1238 h 1238"/>
                <a:gd name="T2" fmla="*/ 869 w 870"/>
                <a:gd name="T3" fmla="*/ 0 h 1238"/>
                <a:gd name="T4" fmla="*/ 870 w 870"/>
                <a:gd name="T5" fmla="*/ 0 h 1238"/>
                <a:gd name="T6" fmla="*/ 0 60000 65536"/>
                <a:gd name="T7" fmla="*/ 0 60000 65536"/>
                <a:gd name="T8" fmla="*/ 0 60000 65536"/>
                <a:gd name="T9" fmla="*/ 0 w 870"/>
                <a:gd name="T10" fmla="*/ 0 h 1238"/>
                <a:gd name="T11" fmla="*/ 870 w 870"/>
                <a:gd name="T12" fmla="*/ 1238 h 1238"/>
              </a:gdLst>
              <a:ahLst/>
              <a:cxnLst>
                <a:cxn ang="T6">
                  <a:pos x="T0" y="T1"/>
                </a:cxn>
                <a:cxn ang="T7">
                  <a:pos x="T2" y="T3"/>
                </a:cxn>
                <a:cxn ang="T8">
                  <a:pos x="T4" y="T5"/>
                </a:cxn>
              </a:cxnLst>
              <a:rect l="T9" t="T10" r="T11" b="T12"/>
              <a:pathLst>
                <a:path w="870" h="1238">
                  <a:moveTo>
                    <a:pt x="0" y="1238"/>
                  </a:moveTo>
                  <a:lnTo>
                    <a:pt x="869" y="0"/>
                  </a:lnTo>
                  <a:lnTo>
                    <a:pt x="870" y="0"/>
                  </a:lnTo>
                </a:path>
              </a:pathLst>
            </a:custGeom>
            <a:noFill/>
            <a:ln w="57150">
              <a:solidFill>
                <a:srgbClr val="FFFFFF"/>
              </a:solidFill>
              <a:round/>
              <a:headEnd/>
              <a:tailEnd/>
            </a:ln>
          </p:spPr>
          <p:txBody>
            <a:bodyPr/>
            <a:lstStyle/>
            <a:p>
              <a:endParaRPr lang="en-US"/>
            </a:p>
          </p:txBody>
        </p:sp>
        <p:sp>
          <p:nvSpPr>
            <p:cNvPr id="9233" name="Freeform 1074"/>
            <p:cNvSpPr>
              <a:spLocks/>
            </p:cNvSpPr>
            <p:nvPr/>
          </p:nvSpPr>
          <p:spPr bwMode="auto">
            <a:xfrm>
              <a:off x="2994" y="2182"/>
              <a:ext cx="185" cy="353"/>
            </a:xfrm>
            <a:custGeom>
              <a:avLst/>
              <a:gdLst>
                <a:gd name="T0" fmla="*/ 1109 w 1109"/>
                <a:gd name="T1" fmla="*/ 2122 h 2122"/>
                <a:gd name="T2" fmla="*/ 0 w 1109"/>
                <a:gd name="T3" fmla="*/ 0 h 2122"/>
                <a:gd name="T4" fmla="*/ 1 w 1109"/>
                <a:gd name="T5" fmla="*/ 0 h 2122"/>
                <a:gd name="T6" fmla="*/ 0 60000 65536"/>
                <a:gd name="T7" fmla="*/ 0 60000 65536"/>
                <a:gd name="T8" fmla="*/ 0 60000 65536"/>
                <a:gd name="T9" fmla="*/ 0 w 1109"/>
                <a:gd name="T10" fmla="*/ 0 h 2122"/>
                <a:gd name="T11" fmla="*/ 1109 w 1109"/>
                <a:gd name="T12" fmla="*/ 2122 h 2122"/>
              </a:gdLst>
              <a:ahLst/>
              <a:cxnLst>
                <a:cxn ang="T6">
                  <a:pos x="T0" y="T1"/>
                </a:cxn>
                <a:cxn ang="T7">
                  <a:pos x="T2" y="T3"/>
                </a:cxn>
                <a:cxn ang="T8">
                  <a:pos x="T4" y="T5"/>
                </a:cxn>
              </a:cxnLst>
              <a:rect l="T9" t="T10" r="T11" b="T12"/>
              <a:pathLst>
                <a:path w="1109" h="2122">
                  <a:moveTo>
                    <a:pt x="1109" y="2122"/>
                  </a:moveTo>
                  <a:lnTo>
                    <a:pt x="0" y="0"/>
                  </a:lnTo>
                  <a:lnTo>
                    <a:pt x="1" y="0"/>
                  </a:lnTo>
                </a:path>
              </a:pathLst>
            </a:custGeom>
            <a:noFill/>
            <a:ln w="57150">
              <a:solidFill>
                <a:srgbClr val="FFFFFF"/>
              </a:solidFill>
              <a:round/>
              <a:headEnd/>
              <a:tailEnd/>
            </a:ln>
          </p:spPr>
          <p:txBody>
            <a:bodyPr/>
            <a:lstStyle/>
            <a:p>
              <a:endParaRPr lang="en-US"/>
            </a:p>
          </p:txBody>
        </p:sp>
        <p:sp>
          <p:nvSpPr>
            <p:cNvPr id="9234" name="Freeform 1075"/>
            <p:cNvSpPr>
              <a:spLocks/>
            </p:cNvSpPr>
            <p:nvPr/>
          </p:nvSpPr>
          <p:spPr bwMode="auto">
            <a:xfrm>
              <a:off x="2971" y="2166"/>
              <a:ext cx="190" cy="363"/>
            </a:xfrm>
            <a:custGeom>
              <a:avLst/>
              <a:gdLst>
                <a:gd name="T0" fmla="*/ 1138 w 1138"/>
                <a:gd name="T1" fmla="*/ 2177 h 2177"/>
                <a:gd name="T2" fmla="*/ 0 w 1138"/>
                <a:gd name="T3" fmla="*/ 0 h 2177"/>
                <a:gd name="T4" fmla="*/ 1 w 1138"/>
                <a:gd name="T5" fmla="*/ 0 h 2177"/>
                <a:gd name="T6" fmla="*/ 0 60000 65536"/>
                <a:gd name="T7" fmla="*/ 0 60000 65536"/>
                <a:gd name="T8" fmla="*/ 0 60000 65536"/>
                <a:gd name="T9" fmla="*/ 0 w 1138"/>
                <a:gd name="T10" fmla="*/ 0 h 2177"/>
                <a:gd name="T11" fmla="*/ 1138 w 1138"/>
                <a:gd name="T12" fmla="*/ 2177 h 2177"/>
              </a:gdLst>
              <a:ahLst/>
              <a:cxnLst>
                <a:cxn ang="T6">
                  <a:pos x="T0" y="T1"/>
                </a:cxn>
                <a:cxn ang="T7">
                  <a:pos x="T2" y="T3"/>
                </a:cxn>
                <a:cxn ang="T8">
                  <a:pos x="T4" y="T5"/>
                </a:cxn>
              </a:cxnLst>
              <a:rect l="T9" t="T10" r="T11" b="T12"/>
              <a:pathLst>
                <a:path w="1138" h="2177">
                  <a:moveTo>
                    <a:pt x="1138" y="2177"/>
                  </a:moveTo>
                  <a:lnTo>
                    <a:pt x="0" y="0"/>
                  </a:lnTo>
                  <a:lnTo>
                    <a:pt x="1" y="0"/>
                  </a:lnTo>
                </a:path>
              </a:pathLst>
            </a:custGeom>
            <a:noFill/>
            <a:ln w="57150">
              <a:solidFill>
                <a:srgbClr val="FFFFFF"/>
              </a:solidFill>
              <a:round/>
              <a:headEnd/>
              <a:tailEnd/>
            </a:ln>
          </p:spPr>
          <p:txBody>
            <a:bodyPr/>
            <a:lstStyle/>
            <a:p>
              <a:endParaRPr lang="en-US"/>
            </a:p>
          </p:txBody>
        </p:sp>
        <p:sp>
          <p:nvSpPr>
            <p:cNvPr id="9235" name="Freeform 1076"/>
            <p:cNvSpPr>
              <a:spLocks/>
            </p:cNvSpPr>
            <p:nvPr/>
          </p:nvSpPr>
          <p:spPr bwMode="auto">
            <a:xfrm>
              <a:off x="3514" y="2491"/>
              <a:ext cx="141" cy="201"/>
            </a:xfrm>
            <a:custGeom>
              <a:avLst/>
              <a:gdLst>
                <a:gd name="T0" fmla="*/ 0 w 847"/>
                <a:gd name="T1" fmla="*/ 1206 h 1206"/>
                <a:gd name="T2" fmla="*/ 846 w 847"/>
                <a:gd name="T3" fmla="*/ 0 h 1206"/>
                <a:gd name="T4" fmla="*/ 847 w 847"/>
                <a:gd name="T5" fmla="*/ 0 h 1206"/>
                <a:gd name="T6" fmla="*/ 0 60000 65536"/>
                <a:gd name="T7" fmla="*/ 0 60000 65536"/>
                <a:gd name="T8" fmla="*/ 0 60000 65536"/>
                <a:gd name="T9" fmla="*/ 0 w 847"/>
                <a:gd name="T10" fmla="*/ 0 h 1206"/>
                <a:gd name="T11" fmla="*/ 847 w 847"/>
                <a:gd name="T12" fmla="*/ 1206 h 1206"/>
              </a:gdLst>
              <a:ahLst/>
              <a:cxnLst>
                <a:cxn ang="T6">
                  <a:pos x="T0" y="T1"/>
                </a:cxn>
                <a:cxn ang="T7">
                  <a:pos x="T2" y="T3"/>
                </a:cxn>
                <a:cxn ang="T8">
                  <a:pos x="T4" y="T5"/>
                </a:cxn>
              </a:cxnLst>
              <a:rect l="T9" t="T10" r="T11" b="T12"/>
              <a:pathLst>
                <a:path w="847" h="1206">
                  <a:moveTo>
                    <a:pt x="0" y="1206"/>
                  </a:moveTo>
                  <a:lnTo>
                    <a:pt x="846" y="0"/>
                  </a:lnTo>
                  <a:lnTo>
                    <a:pt x="847" y="0"/>
                  </a:lnTo>
                </a:path>
              </a:pathLst>
            </a:custGeom>
            <a:noFill/>
            <a:ln w="57150">
              <a:solidFill>
                <a:srgbClr val="FFFFFF"/>
              </a:solidFill>
              <a:round/>
              <a:headEnd/>
              <a:tailEnd/>
            </a:ln>
          </p:spPr>
          <p:txBody>
            <a:bodyPr/>
            <a:lstStyle/>
            <a:p>
              <a:endParaRPr lang="en-US"/>
            </a:p>
          </p:txBody>
        </p:sp>
        <p:sp>
          <p:nvSpPr>
            <p:cNvPr id="9236" name="Freeform 1077"/>
            <p:cNvSpPr>
              <a:spLocks/>
            </p:cNvSpPr>
            <p:nvPr/>
          </p:nvSpPr>
          <p:spPr bwMode="auto">
            <a:xfrm>
              <a:off x="3533" y="2497"/>
              <a:ext cx="145" cy="206"/>
            </a:xfrm>
            <a:custGeom>
              <a:avLst/>
              <a:gdLst>
                <a:gd name="T0" fmla="*/ 0 w 872"/>
                <a:gd name="T1" fmla="*/ 1239 h 1239"/>
                <a:gd name="T2" fmla="*/ 870 w 872"/>
                <a:gd name="T3" fmla="*/ 0 h 1239"/>
                <a:gd name="T4" fmla="*/ 872 w 872"/>
                <a:gd name="T5" fmla="*/ 0 h 1239"/>
                <a:gd name="T6" fmla="*/ 0 60000 65536"/>
                <a:gd name="T7" fmla="*/ 0 60000 65536"/>
                <a:gd name="T8" fmla="*/ 0 60000 65536"/>
                <a:gd name="T9" fmla="*/ 0 w 872"/>
                <a:gd name="T10" fmla="*/ 0 h 1239"/>
                <a:gd name="T11" fmla="*/ 872 w 872"/>
                <a:gd name="T12" fmla="*/ 1239 h 1239"/>
              </a:gdLst>
              <a:ahLst/>
              <a:cxnLst>
                <a:cxn ang="T6">
                  <a:pos x="T0" y="T1"/>
                </a:cxn>
                <a:cxn ang="T7">
                  <a:pos x="T2" y="T3"/>
                </a:cxn>
                <a:cxn ang="T8">
                  <a:pos x="T4" y="T5"/>
                </a:cxn>
              </a:cxnLst>
              <a:rect l="T9" t="T10" r="T11" b="T12"/>
              <a:pathLst>
                <a:path w="872" h="1239">
                  <a:moveTo>
                    <a:pt x="0" y="1239"/>
                  </a:moveTo>
                  <a:lnTo>
                    <a:pt x="870" y="0"/>
                  </a:lnTo>
                  <a:lnTo>
                    <a:pt x="872" y="0"/>
                  </a:lnTo>
                </a:path>
              </a:pathLst>
            </a:custGeom>
            <a:noFill/>
            <a:ln w="57150">
              <a:solidFill>
                <a:srgbClr val="FFFFFF"/>
              </a:solidFill>
              <a:round/>
              <a:headEnd/>
              <a:tailEnd/>
            </a:ln>
          </p:spPr>
          <p:txBody>
            <a:bodyPr/>
            <a:lstStyle/>
            <a:p>
              <a:endParaRPr lang="en-US"/>
            </a:p>
          </p:txBody>
        </p:sp>
        <p:sp>
          <p:nvSpPr>
            <p:cNvPr id="9237" name="Freeform 1078"/>
            <p:cNvSpPr>
              <a:spLocks/>
            </p:cNvSpPr>
            <p:nvPr/>
          </p:nvSpPr>
          <p:spPr bwMode="auto">
            <a:xfrm>
              <a:off x="3171" y="2535"/>
              <a:ext cx="364" cy="399"/>
            </a:xfrm>
            <a:custGeom>
              <a:avLst/>
              <a:gdLst>
                <a:gd name="T0" fmla="*/ 2060 w 2183"/>
                <a:gd name="T1" fmla="*/ 939 h 2391"/>
                <a:gd name="T2" fmla="*/ 2170 w 2183"/>
                <a:gd name="T3" fmla="*/ 1363 h 2391"/>
                <a:gd name="T4" fmla="*/ 2183 w 2183"/>
                <a:gd name="T5" fmla="*/ 1752 h 2391"/>
                <a:gd name="T6" fmla="*/ 2097 w 2183"/>
                <a:gd name="T7" fmla="*/ 2071 h 2391"/>
                <a:gd name="T8" fmla="*/ 1920 w 2183"/>
                <a:gd name="T9" fmla="*/ 2291 h 2391"/>
                <a:gd name="T10" fmla="*/ 1667 w 2183"/>
                <a:gd name="T11" fmla="*/ 2391 h 2391"/>
                <a:gd name="T12" fmla="*/ 1363 w 2183"/>
                <a:gd name="T13" fmla="*/ 2363 h 2391"/>
                <a:gd name="T14" fmla="*/ 1033 w 2183"/>
                <a:gd name="T15" fmla="*/ 2210 h 2391"/>
                <a:gd name="T16" fmla="*/ 710 w 2183"/>
                <a:gd name="T17" fmla="*/ 1944 h 2391"/>
                <a:gd name="T18" fmla="*/ 421 w 2183"/>
                <a:gd name="T19" fmla="*/ 1590 h 2391"/>
                <a:gd name="T20" fmla="*/ 195 w 2183"/>
                <a:gd name="T21" fmla="*/ 1182 h 2391"/>
                <a:gd name="T22" fmla="*/ 50 w 2183"/>
                <a:gd name="T23" fmla="*/ 754 h 2391"/>
                <a:gd name="T24" fmla="*/ 0 w 2183"/>
                <a:gd name="T25" fmla="*/ 348 h 2391"/>
                <a:gd name="T26" fmla="*/ 50 w 2183"/>
                <a:gd name="T27" fmla="*/ 0 h 2391"/>
                <a:gd name="T28" fmla="*/ 51 w 2183"/>
                <a:gd name="T29" fmla="*/ 0 h 239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183"/>
                <a:gd name="T46" fmla="*/ 0 h 2391"/>
                <a:gd name="T47" fmla="*/ 2183 w 2183"/>
                <a:gd name="T48" fmla="*/ 2391 h 239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183" h="2391">
                  <a:moveTo>
                    <a:pt x="2060" y="939"/>
                  </a:moveTo>
                  <a:lnTo>
                    <a:pt x="2170" y="1363"/>
                  </a:lnTo>
                  <a:lnTo>
                    <a:pt x="2183" y="1752"/>
                  </a:lnTo>
                  <a:lnTo>
                    <a:pt x="2097" y="2071"/>
                  </a:lnTo>
                  <a:lnTo>
                    <a:pt x="1920" y="2291"/>
                  </a:lnTo>
                  <a:lnTo>
                    <a:pt x="1667" y="2391"/>
                  </a:lnTo>
                  <a:lnTo>
                    <a:pt x="1363" y="2363"/>
                  </a:lnTo>
                  <a:lnTo>
                    <a:pt x="1033" y="2210"/>
                  </a:lnTo>
                  <a:lnTo>
                    <a:pt x="710" y="1944"/>
                  </a:lnTo>
                  <a:lnTo>
                    <a:pt x="421" y="1590"/>
                  </a:lnTo>
                  <a:lnTo>
                    <a:pt x="195" y="1182"/>
                  </a:lnTo>
                  <a:lnTo>
                    <a:pt x="50" y="754"/>
                  </a:lnTo>
                  <a:lnTo>
                    <a:pt x="0" y="348"/>
                  </a:lnTo>
                  <a:lnTo>
                    <a:pt x="50" y="0"/>
                  </a:lnTo>
                  <a:lnTo>
                    <a:pt x="51" y="0"/>
                  </a:lnTo>
                </a:path>
              </a:pathLst>
            </a:custGeom>
            <a:noFill/>
            <a:ln w="57150">
              <a:solidFill>
                <a:srgbClr val="FFFFFF"/>
              </a:solidFill>
              <a:round/>
              <a:headEnd/>
              <a:tailEnd/>
            </a:ln>
          </p:spPr>
          <p:txBody>
            <a:bodyPr/>
            <a:lstStyle/>
            <a:p>
              <a:endParaRPr lang="en-US"/>
            </a:p>
          </p:txBody>
        </p:sp>
        <p:sp>
          <p:nvSpPr>
            <p:cNvPr id="9238" name="Freeform 1079"/>
            <p:cNvSpPr>
              <a:spLocks/>
            </p:cNvSpPr>
            <p:nvPr/>
          </p:nvSpPr>
          <p:spPr bwMode="auto">
            <a:xfrm>
              <a:off x="3154" y="2529"/>
              <a:ext cx="398" cy="427"/>
            </a:xfrm>
            <a:custGeom>
              <a:avLst/>
              <a:gdLst>
                <a:gd name="T0" fmla="*/ 2270 w 2385"/>
                <a:gd name="T1" fmla="*/ 1044 h 2560"/>
                <a:gd name="T2" fmla="*/ 2366 w 2385"/>
                <a:gd name="T3" fmla="*/ 1434 h 2560"/>
                <a:gd name="T4" fmla="*/ 2385 w 2385"/>
                <a:gd name="T5" fmla="*/ 1797 h 2560"/>
                <a:gd name="T6" fmla="*/ 2327 w 2385"/>
                <a:gd name="T7" fmla="*/ 2109 h 2560"/>
                <a:gd name="T8" fmla="*/ 2193 w 2385"/>
                <a:gd name="T9" fmla="*/ 2349 h 2560"/>
                <a:gd name="T10" fmla="*/ 1996 w 2385"/>
                <a:gd name="T11" fmla="*/ 2504 h 2560"/>
                <a:gd name="T12" fmla="*/ 1744 w 2385"/>
                <a:gd name="T13" fmla="*/ 2560 h 2560"/>
                <a:gd name="T14" fmla="*/ 1458 w 2385"/>
                <a:gd name="T15" fmla="*/ 2516 h 2560"/>
                <a:gd name="T16" fmla="*/ 1155 w 2385"/>
                <a:gd name="T17" fmla="*/ 2373 h 2560"/>
                <a:gd name="T18" fmla="*/ 853 w 2385"/>
                <a:gd name="T19" fmla="*/ 2143 h 2560"/>
                <a:gd name="T20" fmla="*/ 575 w 2385"/>
                <a:gd name="T21" fmla="*/ 1839 h 2560"/>
                <a:gd name="T22" fmla="*/ 336 w 2385"/>
                <a:gd name="T23" fmla="*/ 1481 h 2560"/>
                <a:gd name="T24" fmla="*/ 153 w 2385"/>
                <a:gd name="T25" fmla="*/ 1093 h 2560"/>
                <a:gd name="T26" fmla="*/ 39 w 2385"/>
                <a:gd name="T27" fmla="*/ 699 h 2560"/>
                <a:gd name="T28" fmla="*/ 0 w 2385"/>
                <a:gd name="T29" fmla="*/ 327 h 2560"/>
                <a:gd name="T30" fmla="*/ 39 w 2385"/>
                <a:gd name="T31" fmla="*/ 0 h 2560"/>
                <a:gd name="T32" fmla="*/ 40 w 2385"/>
                <a:gd name="T33" fmla="*/ 0 h 25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385"/>
                <a:gd name="T52" fmla="*/ 0 h 2560"/>
                <a:gd name="T53" fmla="*/ 2385 w 2385"/>
                <a:gd name="T54" fmla="*/ 2560 h 256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385" h="2560">
                  <a:moveTo>
                    <a:pt x="2270" y="1044"/>
                  </a:moveTo>
                  <a:lnTo>
                    <a:pt x="2366" y="1434"/>
                  </a:lnTo>
                  <a:lnTo>
                    <a:pt x="2385" y="1797"/>
                  </a:lnTo>
                  <a:lnTo>
                    <a:pt x="2327" y="2109"/>
                  </a:lnTo>
                  <a:lnTo>
                    <a:pt x="2193" y="2349"/>
                  </a:lnTo>
                  <a:lnTo>
                    <a:pt x="1996" y="2504"/>
                  </a:lnTo>
                  <a:lnTo>
                    <a:pt x="1744" y="2560"/>
                  </a:lnTo>
                  <a:lnTo>
                    <a:pt x="1458" y="2516"/>
                  </a:lnTo>
                  <a:lnTo>
                    <a:pt x="1155" y="2373"/>
                  </a:lnTo>
                  <a:lnTo>
                    <a:pt x="853" y="2143"/>
                  </a:lnTo>
                  <a:lnTo>
                    <a:pt x="575" y="1839"/>
                  </a:lnTo>
                  <a:lnTo>
                    <a:pt x="336" y="1481"/>
                  </a:lnTo>
                  <a:lnTo>
                    <a:pt x="153" y="1093"/>
                  </a:lnTo>
                  <a:lnTo>
                    <a:pt x="39" y="699"/>
                  </a:lnTo>
                  <a:lnTo>
                    <a:pt x="0" y="327"/>
                  </a:lnTo>
                  <a:lnTo>
                    <a:pt x="39" y="0"/>
                  </a:lnTo>
                  <a:lnTo>
                    <a:pt x="40" y="0"/>
                  </a:lnTo>
                </a:path>
              </a:pathLst>
            </a:custGeom>
            <a:noFill/>
            <a:ln w="57150">
              <a:solidFill>
                <a:srgbClr val="FFFFFF"/>
              </a:solidFill>
              <a:round/>
              <a:headEnd/>
              <a:tailEnd/>
            </a:ln>
          </p:spPr>
          <p:txBody>
            <a:bodyPr/>
            <a:lstStyle/>
            <a:p>
              <a:endParaRPr lang="en-US"/>
            </a:p>
          </p:txBody>
        </p:sp>
        <p:sp>
          <p:nvSpPr>
            <p:cNvPr id="9239" name="Freeform 1080"/>
            <p:cNvSpPr>
              <a:spLocks/>
            </p:cNvSpPr>
            <p:nvPr/>
          </p:nvSpPr>
          <p:spPr bwMode="auto">
            <a:xfrm>
              <a:off x="3261" y="2675"/>
              <a:ext cx="93" cy="24"/>
            </a:xfrm>
            <a:custGeom>
              <a:avLst/>
              <a:gdLst>
                <a:gd name="T0" fmla="*/ 555 w 555"/>
                <a:gd name="T1" fmla="*/ 142 h 142"/>
                <a:gd name="T2" fmla="*/ 0 w 555"/>
                <a:gd name="T3" fmla="*/ 0 h 142"/>
                <a:gd name="T4" fmla="*/ 1 w 555"/>
                <a:gd name="T5" fmla="*/ 0 h 142"/>
                <a:gd name="T6" fmla="*/ 0 60000 65536"/>
                <a:gd name="T7" fmla="*/ 0 60000 65536"/>
                <a:gd name="T8" fmla="*/ 0 60000 65536"/>
                <a:gd name="T9" fmla="*/ 0 w 555"/>
                <a:gd name="T10" fmla="*/ 0 h 142"/>
                <a:gd name="T11" fmla="*/ 555 w 555"/>
                <a:gd name="T12" fmla="*/ 142 h 142"/>
              </a:gdLst>
              <a:ahLst/>
              <a:cxnLst>
                <a:cxn ang="T6">
                  <a:pos x="T0" y="T1"/>
                </a:cxn>
                <a:cxn ang="T7">
                  <a:pos x="T2" y="T3"/>
                </a:cxn>
                <a:cxn ang="T8">
                  <a:pos x="T4" y="T5"/>
                </a:cxn>
              </a:cxnLst>
              <a:rect l="T9" t="T10" r="T11" b="T12"/>
              <a:pathLst>
                <a:path w="555" h="142">
                  <a:moveTo>
                    <a:pt x="555" y="142"/>
                  </a:moveTo>
                  <a:lnTo>
                    <a:pt x="0" y="0"/>
                  </a:lnTo>
                  <a:lnTo>
                    <a:pt x="1" y="0"/>
                  </a:lnTo>
                </a:path>
              </a:pathLst>
            </a:custGeom>
            <a:noFill/>
            <a:ln w="57150">
              <a:solidFill>
                <a:srgbClr val="FFFFFF"/>
              </a:solidFill>
              <a:round/>
              <a:headEnd/>
              <a:tailEnd/>
            </a:ln>
          </p:spPr>
          <p:txBody>
            <a:bodyPr/>
            <a:lstStyle/>
            <a:p>
              <a:endParaRPr lang="en-US"/>
            </a:p>
          </p:txBody>
        </p:sp>
        <p:sp>
          <p:nvSpPr>
            <p:cNvPr id="9240" name="Freeform 1081"/>
            <p:cNvSpPr>
              <a:spLocks/>
            </p:cNvSpPr>
            <p:nvPr/>
          </p:nvSpPr>
          <p:spPr bwMode="auto">
            <a:xfrm>
              <a:off x="3172" y="2352"/>
              <a:ext cx="89" cy="323"/>
            </a:xfrm>
            <a:custGeom>
              <a:avLst/>
              <a:gdLst>
                <a:gd name="T0" fmla="*/ 534 w 534"/>
                <a:gd name="T1" fmla="*/ 1940 h 1940"/>
                <a:gd name="T2" fmla="*/ 0 w 534"/>
                <a:gd name="T3" fmla="*/ 0 h 1940"/>
                <a:gd name="T4" fmla="*/ 1 w 534"/>
                <a:gd name="T5" fmla="*/ 0 h 1940"/>
                <a:gd name="T6" fmla="*/ 0 60000 65536"/>
                <a:gd name="T7" fmla="*/ 0 60000 65536"/>
                <a:gd name="T8" fmla="*/ 0 60000 65536"/>
                <a:gd name="T9" fmla="*/ 0 w 534"/>
                <a:gd name="T10" fmla="*/ 0 h 1940"/>
                <a:gd name="T11" fmla="*/ 534 w 534"/>
                <a:gd name="T12" fmla="*/ 1940 h 1940"/>
              </a:gdLst>
              <a:ahLst/>
              <a:cxnLst>
                <a:cxn ang="T6">
                  <a:pos x="T0" y="T1"/>
                </a:cxn>
                <a:cxn ang="T7">
                  <a:pos x="T2" y="T3"/>
                </a:cxn>
                <a:cxn ang="T8">
                  <a:pos x="T4" y="T5"/>
                </a:cxn>
              </a:cxnLst>
              <a:rect l="T9" t="T10" r="T11" b="T12"/>
              <a:pathLst>
                <a:path w="534" h="1940">
                  <a:moveTo>
                    <a:pt x="534" y="1940"/>
                  </a:moveTo>
                  <a:lnTo>
                    <a:pt x="0" y="0"/>
                  </a:lnTo>
                  <a:lnTo>
                    <a:pt x="1" y="0"/>
                  </a:lnTo>
                </a:path>
              </a:pathLst>
            </a:custGeom>
            <a:noFill/>
            <a:ln w="57150">
              <a:solidFill>
                <a:srgbClr val="FFFFFF"/>
              </a:solidFill>
              <a:round/>
              <a:headEnd/>
              <a:tailEnd/>
            </a:ln>
          </p:spPr>
          <p:txBody>
            <a:bodyPr/>
            <a:lstStyle/>
            <a:p>
              <a:endParaRPr lang="en-US"/>
            </a:p>
          </p:txBody>
        </p:sp>
        <p:sp>
          <p:nvSpPr>
            <p:cNvPr id="9241" name="Freeform 1082"/>
            <p:cNvSpPr>
              <a:spLocks/>
            </p:cNvSpPr>
            <p:nvPr/>
          </p:nvSpPr>
          <p:spPr bwMode="auto">
            <a:xfrm>
              <a:off x="3341" y="2461"/>
              <a:ext cx="180" cy="121"/>
            </a:xfrm>
            <a:custGeom>
              <a:avLst/>
              <a:gdLst>
                <a:gd name="T0" fmla="*/ 1079 w 1079"/>
                <a:gd name="T1" fmla="*/ 0 h 726"/>
                <a:gd name="T2" fmla="*/ 0 w 1079"/>
                <a:gd name="T3" fmla="*/ 726 h 726"/>
                <a:gd name="T4" fmla="*/ 1 w 1079"/>
                <a:gd name="T5" fmla="*/ 726 h 726"/>
                <a:gd name="T6" fmla="*/ 0 60000 65536"/>
                <a:gd name="T7" fmla="*/ 0 60000 65536"/>
                <a:gd name="T8" fmla="*/ 0 60000 65536"/>
                <a:gd name="T9" fmla="*/ 0 w 1079"/>
                <a:gd name="T10" fmla="*/ 0 h 726"/>
                <a:gd name="T11" fmla="*/ 1079 w 1079"/>
                <a:gd name="T12" fmla="*/ 726 h 726"/>
              </a:gdLst>
              <a:ahLst/>
              <a:cxnLst>
                <a:cxn ang="T6">
                  <a:pos x="T0" y="T1"/>
                </a:cxn>
                <a:cxn ang="T7">
                  <a:pos x="T2" y="T3"/>
                </a:cxn>
                <a:cxn ang="T8">
                  <a:pos x="T4" y="T5"/>
                </a:cxn>
              </a:cxnLst>
              <a:rect l="T9" t="T10" r="T11" b="T12"/>
              <a:pathLst>
                <a:path w="1079" h="726">
                  <a:moveTo>
                    <a:pt x="1079" y="0"/>
                  </a:moveTo>
                  <a:lnTo>
                    <a:pt x="0" y="726"/>
                  </a:lnTo>
                  <a:lnTo>
                    <a:pt x="1" y="726"/>
                  </a:lnTo>
                </a:path>
              </a:pathLst>
            </a:custGeom>
            <a:noFill/>
            <a:ln w="57150">
              <a:solidFill>
                <a:srgbClr val="FFFFFF"/>
              </a:solidFill>
              <a:round/>
              <a:headEnd/>
              <a:tailEnd/>
            </a:ln>
          </p:spPr>
          <p:txBody>
            <a:bodyPr/>
            <a:lstStyle/>
            <a:p>
              <a:endParaRPr lang="en-US"/>
            </a:p>
          </p:txBody>
        </p:sp>
        <p:sp>
          <p:nvSpPr>
            <p:cNvPr id="9242" name="Freeform 1083"/>
            <p:cNvSpPr>
              <a:spLocks/>
            </p:cNvSpPr>
            <p:nvPr/>
          </p:nvSpPr>
          <p:spPr bwMode="auto">
            <a:xfrm>
              <a:off x="3341" y="2582"/>
              <a:ext cx="13" cy="117"/>
            </a:xfrm>
            <a:custGeom>
              <a:avLst/>
              <a:gdLst>
                <a:gd name="T0" fmla="*/ 0 w 76"/>
                <a:gd name="T1" fmla="*/ 0 h 704"/>
                <a:gd name="T2" fmla="*/ 75 w 76"/>
                <a:gd name="T3" fmla="*/ 704 h 704"/>
                <a:gd name="T4" fmla="*/ 76 w 76"/>
                <a:gd name="T5" fmla="*/ 704 h 704"/>
                <a:gd name="T6" fmla="*/ 0 60000 65536"/>
                <a:gd name="T7" fmla="*/ 0 60000 65536"/>
                <a:gd name="T8" fmla="*/ 0 60000 65536"/>
                <a:gd name="T9" fmla="*/ 0 w 76"/>
                <a:gd name="T10" fmla="*/ 0 h 704"/>
                <a:gd name="T11" fmla="*/ 76 w 76"/>
                <a:gd name="T12" fmla="*/ 704 h 704"/>
              </a:gdLst>
              <a:ahLst/>
              <a:cxnLst>
                <a:cxn ang="T6">
                  <a:pos x="T0" y="T1"/>
                </a:cxn>
                <a:cxn ang="T7">
                  <a:pos x="T2" y="T3"/>
                </a:cxn>
                <a:cxn ang="T8">
                  <a:pos x="T4" y="T5"/>
                </a:cxn>
              </a:cxnLst>
              <a:rect l="T9" t="T10" r="T11" b="T12"/>
              <a:pathLst>
                <a:path w="76" h="704">
                  <a:moveTo>
                    <a:pt x="0" y="0"/>
                  </a:moveTo>
                  <a:lnTo>
                    <a:pt x="75" y="704"/>
                  </a:lnTo>
                  <a:lnTo>
                    <a:pt x="76" y="704"/>
                  </a:lnTo>
                </a:path>
              </a:pathLst>
            </a:custGeom>
            <a:noFill/>
            <a:ln w="57150">
              <a:solidFill>
                <a:srgbClr val="FFFFFF"/>
              </a:solidFill>
              <a:round/>
              <a:headEnd/>
              <a:tailEnd/>
            </a:ln>
          </p:spPr>
          <p:txBody>
            <a:bodyPr/>
            <a:lstStyle/>
            <a:p>
              <a:endParaRPr lang="en-US"/>
            </a:p>
          </p:txBody>
        </p:sp>
        <p:sp>
          <p:nvSpPr>
            <p:cNvPr id="9243" name="Freeform 1084"/>
            <p:cNvSpPr>
              <a:spLocks/>
            </p:cNvSpPr>
            <p:nvPr/>
          </p:nvSpPr>
          <p:spPr bwMode="auto">
            <a:xfrm>
              <a:off x="3324" y="2474"/>
              <a:ext cx="24" cy="11"/>
            </a:xfrm>
            <a:custGeom>
              <a:avLst/>
              <a:gdLst>
                <a:gd name="T0" fmla="*/ 0 w 143"/>
                <a:gd name="T1" fmla="*/ 0 h 66"/>
                <a:gd name="T2" fmla="*/ 142 w 143"/>
                <a:gd name="T3" fmla="*/ 66 h 66"/>
                <a:gd name="T4" fmla="*/ 143 w 143"/>
                <a:gd name="T5" fmla="*/ 66 h 66"/>
                <a:gd name="T6" fmla="*/ 0 60000 65536"/>
                <a:gd name="T7" fmla="*/ 0 60000 65536"/>
                <a:gd name="T8" fmla="*/ 0 60000 65536"/>
                <a:gd name="T9" fmla="*/ 0 w 143"/>
                <a:gd name="T10" fmla="*/ 0 h 66"/>
                <a:gd name="T11" fmla="*/ 143 w 143"/>
                <a:gd name="T12" fmla="*/ 66 h 66"/>
              </a:gdLst>
              <a:ahLst/>
              <a:cxnLst>
                <a:cxn ang="T6">
                  <a:pos x="T0" y="T1"/>
                </a:cxn>
                <a:cxn ang="T7">
                  <a:pos x="T2" y="T3"/>
                </a:cxn>
                <a:cxn ang="T8">
                  <a:pos x="T4" y="T5"/>
                </a:cxn>
              </a:cxnLst>
              <a:rect l="T9" t="T10" r="T11" b="T12"/>
              <a:pathLst>
                <a:path w="143" h="66">
                  <a:moveTo>
                    <a:pt x="0" y="0"/>
                  </a:moveTo>
                  <a:lnTo>
                    <a:pt x="142" y="66"/>
                  </a:lnTo>
                  <a:lnTo>
                    <a:pt x="143" y="66"/>
                  </a:lnTo>
                </a:path>
              </a:pathLst>
            </a:custGeom>
            <a:noFill/>
            <a:ln w="57150">
              <a:solidFill>
                <a:srgbClr val="FFFFFF"/>
              </a:solidFill>
              <a:round/>
              <a:headEnd/>
              <a:tailEnd/>
            </a:ln>
          </p:spPr>
          <p:txBody>
            <a:bodyPr/>
            <a:lstStyle/>
            <a:p>
              <a:endParaRPr lang="en-US"/>
            </a:p>
          </p:txBody>
        </p:sp>
        <p:sp>
          <p:nvSpPr>
            <p:cNvPr id="9244" name="Freeform 1085"/>
            <p:cNvSpPr>
              <a:spLocks/>
            </p:cNvSpPr>
            <p:nvPr/>
          </p:nvSpPr>
          <p:spPr bwMode="auto">
            <a:xfrm>
              <a:off x="3331" y="2457"/>
              <a:ext cx="7" cy="4"/>
            </a:xfrm>
            <a:custGeom>
              <a:avLst/>
              <a:gdLst>
                <a:gd name="T0" fmla="*/ 0 w 45"/>
                <a:gd name="T1" fmla="*/ 0 h 21"/>
                <a:gd name="T2" fmla="*/ 44 w 45"/>
                <a:gd name="T3" fmla="*/ 21 h 21"/>
                <a:gd name="T4" fmla="*/ 45 w 45"/>
                <a:gd name="T5" fmla="*/ 21 h 21"/>
                <a:gd name="T6" fmla="*/ 0 60000 65536"/>
                <a:gd name="T7" fmla="*/ 0 60000 65536"/>
                <a:gd name="T8" fmla="*/ 0 60000 65536"/>
                <a:gd name="T9" fmla="*/ 0 w 45"/>
                <a:gd name="T10" fmla="*/ 0 h 21"/>
                <a:gd name="T11" fmla="*/ 45 w 45"/>
                <a:gd name="T12" fmla="*/ 21 h 21"/>
              </a:gdLst>
              <a:ahLst/>
              <a:cxnLst>
                <a:cxn ang="T6">
                  <a:pos x="T0" y="T1"/>
                </a:cxn>
                <a:cxn ang="T7">
                  <a:pos x="T2" y="T3"/>
                </a:cxn>
                <a:cxn ang="T8">
                  <a:pos x="T4" y="T5"/>
                </a:cxn>
              </a:cxnLst>
              <a:rect l="T9" t="T10" r="T11" b="T12"/>
              <a:pathLst>
                <a:path w="45" h="21">
                  <a:moveTo>
                    <a:pt x="0" y="0"/>
                  </a:moveTo>
                  <a:lnTo>
                    <a:pt x="44" y="21"/>
                  </a:lnTo>
                  <a:lnTo>
                    <a:pt x="45" y="21"/>
                  </a:lnTo>
                </a:path>
              </a:pathLst>
            </a:custGeom>
            <a:noFill/>
            <a:ln w="57150">
              <a:solidFill>
                <a:srgbClr val="FFFFFF"/>
              </a:solidFill>
              <a:round/>
              <a:headEnd/>
              <a:tailEnd/>
            </a:ln>
          </p:spPr>
          <p:txBody>
            <a:bodyPr/>
            <a:lstStyle/>
            <a:p>
              <a:endParaRPr lang="en-US"/>
            </a:p>
          </p:txBody>
        </p:sp>
        <p:sp>
          <p:nvSpPr>
            <p:cNvPr id="9245" name="Freeform 1086"/>
            <p:cNvSpPr>
              <a:spLocks/>
            </p:cNvSpPr>
            <p:nvPr/>
          </p:nvSpPr>
          <p:spPr bwMode="auto">
            <a:xfrm>
              <a:off x="3678" y="2144"/>
              <a:ext cx="611" cy="353"/>
            </a:xfrm>
            <a:custGeom>
              <a:avLst/>
              <a:gdLst>
                <a:gd name="T0" fmla="*/ 0 w 3665"/>
                <a:gd name="T1" fmla="*/ 2117 h 2117"/>
                <a:gd name="T2" fmla="*/ 3664 w 3665"/>
                <a:gd name="T3" fmla="*/ 0 h 2117"/>
                <a:gd name="T4" fmla="*/ 3665 w 3665"/>
                <a:gd name="T5" fmla="*/ 0 h 2117"/>
                <a:gd name="T6" fmla="*/ 0 60000 65536"/>
                <a:gd name="T7" fmla="*/ 0 60000 65536"/>
                <a:gd name="T8" fmla="*/ 0 60000 65536"/>
                <a:gd name="T9" fmla="*/ 0 w 3665"/>
                <a:gd name="T10" fmla="*/ 0 h 2117"/>
                <a:gd name="T11" fmla="*/ 3665 w 3665"/>
                <a:gd name="T12" fmla="*/ 2117 h 2117"/>
              </a:gdLst>
              <a:ahLst/>
              <a:cxnLst>
                <a:cxn ang="T6">
                  <a:pos x="T0" y="T1"/>
                </a:cxn>
                <a:cxn ang="T7">
                  <a:pos x="T2" y="T3"/>
                </a:cxn>
                <a:cxn ang="T8">
                  <a:pos x="T4" y="T5"/>
                </a:cxn>
              </a:cxnLst>
              <a:rect l="T9" t="T10" r="T11" b="T12"/>
              <a:pathLst>
                <a:path w="3665" h="2117">
                  <a:moveTo>
                    <a:pt x="0" y="2117"/>
                  </a:moveTo>
                  <a:lnTo>
                    <a:pt x="3664" y="0"/>
                  </a:lnTo>
                  <a:lnTo>
                    <a:pt x="3665" y="0"/>
                  </a:lnTo>
                </a:path>
              </a:pathLst>
            </a:custGeom>
            <a:noFill/>
            <a:ln w="57150">
              <a:solidFill>
                <a:srgbClr val="FFFFFF"/>
              </a:solidFill>
              <a:round/>
              <a:headEnd/>
              <a:tailEnd/>
            </a:ln>
          </p:spPr>
          <p:txBody>
            <a:bodyPr/>
            <a:lstStyle/>
            <a:p>
              <a:endParaRPr lang="en-US"/>
            </a:p>
          </p:txBody>
        </p:sp>
        <p:sp>
          <p:nvSpPr>
            <p:cNvPr id="9246" name="Freeform 1087"/>
            <p:cNvSpPr>
              <a:spLocks/>
            </p:cNvSpPr>
            <p:nvPr/>
          </p:nvSpPr>
          <p:spPr bwMode="auto">
            <a:xfrm>
              <a:off x="3533" y="2350"/>
              <a:ext cx="611" cy="353"/>
            </a:xfrm>
            <a:custGeom>
              <a:avLst/>
              <a:gdLst>
                <a:gd name="T0" fmla="*/ 0 w 3666"/>
                <a:gd name="T1" fmla="*/ 2118 h 2118"/>
                <a:gd name="T2" fmla="*/ 3665 w 3666"/>
                <a:gd name="T3" fmla="*/ 0 h 2118"/>
                <a:gd name="T4" fmla="*/ 3666 w 3666"/>
                <a:gd name="T5" fmla="*/ 0 h 2118"/>
                <a:gd name="T6" fmla="*/ 0 60000 65536"/>
                <a:gd name="T7" fmla="*/ 0 60000 65536"/>
                <a:gd name="T8" fmla="*/ 0 60000 65536"/>
                <a:gd name="T9" fmla="*/ 0 w 3666"/>
                <a:gd name="T10" fmla="*/ 0 h 2118"/>
                <a:gd name="T11" fmla="*/ 3666 w 3666"/>
                <a:gd name="T12" fmla="*/ 2118 h 2118"/>
              </a:gdLst>
              <a:ahLst/>
              <a:cxnLst>
                <a:cxn ang="T6">
                  <a:pos x="T0" y="T1"/>
                </a:cxn>
                <a:cxn ang="T7">
                  <a:pos x="T2" y="T3"/>
                </a:cxn>
                <a:cxn ang="T8">
                  <a:pos x="T4" y="T5"/>
                </a:cxn>
              </a:cxnLst>
              <a:rect l="T9" t="T10" r="T11" b="T12"/>
              <a:pathLst>
                <a:path w="3666" h="2118">
                  <a:moveTo>
                    <a:pt x="0" y="2118"/>
                  </a:moveTo>
                  <a:lnTo>
                    <a:pt x="3665" y="0"/>
                  </a:lnTo>
                  <a:lnTo>
                    <a:pt x="3666" y="0"/>
                  </a:lnTo>
                </a:path>
              </a:pathLst>
            </a:custGeom>
            <a:noFill/>
            <a:ln w="57150">
              <a:solidFill>
                <a:srgbClr val="FFFFFF"/>
              </a:solidFill>
              <a:round/>
              <a:headEnd/>
              <a:tailEnd/>
            </a:ln>
          </p:spPr>
          <p:txBody>
            <a:bodyPr/>
            <a:lstStyle/>
            <a:p>
              <a:endParaRPr lang="en-US"/>
            </a:p>
          </p:txBody>
        </p:sp>
        <p:sp>
          <p:nvSpPr>
            <p:cNvPr id="9247" name="Freeform 1088"/>
            <p:cNvSpPr>
              <a:spLocks/>
            </p:cNvSpPr>
            <p:nvPr/>
          </p:nvSpPr>
          <p:spPr bwMode="auto">
            <a:xfrm>
              <a:off x="3483" y="1901"/>
              <a:ext cx="611" cy="353"/>
            </a:xfrm>
            <a:custGeom>
              <a:avLst/>
              <a:gdLst>
                <a:gd name="T0" fmla="*/ 0 w 3666"/>
                <a:gd name="T1" fmla="*/ 2119 h 2119"/>
                <a:gd name="T2" fmla="*/ 3664 w 3666"/>
                <a:gd name="T3" fmla="*/ 0 h 2119"/>
                <a:gd name="T4" fmla="*/ 3666 w 3666"/>
                <a:gd name="T5" fmla="*/ 0 h 2119"/>
                <a:gd name="T6" fmla="*/ 0 60000 65536"/>
                <a:gd name="T7" fmla="*/ 0 60000 65536"/>
                <a:gd name="T8" fmla="*/ 0 60000 65536"/>
                <a:gd name="T9" fmla="*/ 0 w 3666"/>
                <a:gd name="T10" fmla="*/ 0 h 2119"/>
                <a:gd name="T11" fmla="*/ 3666 w 3666"/>
                <a:gd name="T12" fmla="*/ 2119 h 2119"/>
              </a:gdLst>
              <a:ahLst/>
              <a:cxnLst>
                <a:cxn ang="T6">
                  <a:pos x="T0" y="T1"/>
                </a:cxn>
                <a:cxn ang="T7">
                  <a:pos x="T2" y="T3"/>
                </a:cxn>
                <a:cxn ang="T8">
                  <a:pos x="T4" y="T5"/>
                </a:cxn>
              </a:cxnLst>
              <a:rect l="T9" t="T10" r="T11" b="T12"/>
              <a:pathLst>
                <a:path w="3666" h="2119">
                  <a:moveTo>
                    <a:pt x="0" y="2119"/>
                  </a:moveTo>
                  <a:lnTo>
                    <a:pt x="3664" y="0"/>
                  </a:lnTo>
                  <a:lnTo>
                    <a:pt x="3666" y="0"/>
                  </a:lnTo>
                </a:path>
              </a:pathLst>
            </a:custGeom>
            <a:noFill/>
            <a:ln w="57150">
              <a:solidFill>
                <a:srgbClr val="FFFFFF"/>
              </a:solidFill>
              <a:round/>
              <a:headEnd/>
              <a:tailEnd/>
            </a:ln>
          </p:spPr>
          <p:txBody>
            <a:bodyPr/>
            <a:lstStyle/>
            <a:p>
              <a:endParaRPr lang="en-US"/>
            </a:p>
          </p:txBody>
        </p:sp>
        <p:sp>
          <p:nvSpPr>
            <p:cNvPr id="9248" name="Freeform 1089"/>
            <p:cNvSpPr>
              <a:spLocks/>
            </p:cNvSpPr>
            <p:nvPr/>
          </p:nvSpPr>
          <p:spPr bwMode="auto">
            <a:xfrm>
              <a:off x="3141" y="1742"/>
              <a:ext cx="611" cy="352"/>
            </a:xfrm>
            <a:custGeom>
              <a:avLst/>
              <a:gdLst>
                <a:gd name="T0" fmla="*/ 0 w 3665"/>
                <a:gd name="T1" fmla="*/ 2118 h 2118"/>
                <a:gd name="T2" fmla="*/ 3664 w 3665"/>
                <a:gd name="T3" fmla="*/ 0 h 2118"/>
                <a:gd name="T4" fmla="*/ 3665 w 3665"/>
                <a:gd name="T5" fmla="*/ 0 h 2118"/>
                <a:gd name="T6" fmla="*/ 0 60000 65536"/>
                <a:gd name="T7" fmla="*/ 0 60000 65536"/>
                <a:gd name="T8" fmla="*/ 0 60000 65536"/>
                <a:gd name="T9" fmla="*/ 0 w 3665"/>
                <a:gd name="T10" fmla="*/ 0 h 2118"/>
                <a:gd name="T11" fmla="*/ 3665 w 3665"/>
                <a:gd name="T12" fmla="*/ 2118 h 2118"/>
              </a:gdLst>
              <a:ahLst/>
              <a:cxnLst>
                <a:cxn ang="T6">
                  <a:pos x="T0" y="T1"/>
                </a:cxn>
                <a:cxn ang="T7">
                  <a:pos x="T2" y="T3"/>
                </a:cxn>
                <a:cxn ang="T8">
                  <a:pos x="T4" y="T5"/>
                </a:cxn>
              </a:cxnLst>
              <a:rect l="T9" t="T10" r="T11" b="T12"/>
              <a:pathLst>
                <a:path w="3665" h="2118">
                  <a:moveTo>
                    <a:pt x="0" y="2118"/>
                  </a:moveTo>
                  <a:lnTo>
                    <a:pt x="3664" y="0"/>
                  </a:lnTo>
                  <a:lnTo>
                    <a:pt x="3665" y="0"/>
                  </a:lnTo>
                </a:path>
              </a:pathLst>
            </a:custGeom>
            <a:noFill/>
            <a:ln w="57150">
              <a:solidFill>
                <a:srgbClr val="FFFFFF"/>
              </a:solidFill>
              <a:round/>
              <a:headEnd/>
              <a:tailEnd/>
            </a:ln>
          </p:spPr>
          <p:txBody>
            <a:bodyPr/>
            <a:lstStyle/>
            <a:p>
              <a:endParaRPr lang="en-US"/>
            </a:p>
          </p:txBody>
        </p:sp>
        <p:sp>
          <p:nvSpPr>
            <p:cNvPr id="9249" name="Freeform 1090"/>
            <p:cNvSpPr>
              <a:spLocks/>
            </p:cNvSpPr>
            <p:nvPr/>
          </p:nvSpPr>
          <p:spPr bwMode="auto">
            <a:xfrm>
              <a:off x="2971" y="1814"/>
              <a:ext cx="611" cy="352"/>
            </a:xfrm>
            <a:custGeom>
              <a:avLst/>
              <a:gdLst>
                <a:gd name="T0" fmla="*/ 0 w 3665"/>
                <a:gd name="T1" fmla="*/ 2118 h 2118"/>
                <a:gd name="T2" fmla="*/ 3663 w 3665"/>
                <a:gd name="T3" fmla="*/ 0 h 2118"/>
                <a:gd name="T4" fmla="*/ 3665 w 3665"/>
                <a:gd name="T5" fmla="*/ 0 h 2118"/>
                <a:gd name="T6" fmla="*/ 0 60000 65536"/>
                <a:gd name="T7" fmla="*/ 0 60000 65536"/>
                <a:gd name="T8" fmla="*/ 0 60000 65536"/>
                <a:gd name="T9" fmla="*/ 0 w 3665"/>
                <a:gd name="T10" fmla="*/ 0 h 2118"/>
                <a:gd name="T11" fmla="*/ 3665 w 3665"/>
                <a:gd name="T12" fmla="*/ 2118 h 2118"/>
              </a:gdLst>
              <a:ahLst/>
              <a:cxnLst>
                <a:cxn ang="T6">
                  <a:pos x="T0" y="T1"/>
                </a:cxn>
                <a:cxn ang="T7">
                  <a:pos x="T2" y="T3"/>
                </a:cxn>
                <a:cxn ang="T8">
                  <a:pos x="T4" y="T5"/>
                </a:cxn>
              </a:cxnLst>
              <a:rect l="T9" t="T10" r="T11" b="T12"/>
              <a:pathLst>
                <a:path w="3665" h="2118">
                  <a:moveTo>
                    <a:pt x="0" y="2118"/>
                  </a:moveTo>
                  <a:lnTo>
                    <a:pt x="3663" y="0"/>
                  </a:lnTo>
                  <a:lnTo>
                    <a:pt x="3665" y="0"/>
                  </a:lnTo>
                </a:path>
              </a:pathLst>
            </a:custGeom>
            <a:noFill/>
            <a:ln w="57150">
              <a:solidFill>
                <a:srgbClr val="FFFFFF"/>
              </a:solidFill>
              <a:round/>
              <a:headEnd/>
              <a:tailEnd/>
            </a:ln>
          </p:spPr>
          <p:txBody>
            <a:bodyPr/>
            <a:lstStyle/>
            <a:p>
              <a:endParaRPr lang="en-US"/>
            </a:p>
          </p:txBody>
        </p:sp>
        <p:sp>
          <p:nvSpPr>
            <p:cNvPr id="9250" name="Freeform 1091"/>
            <p:cNvSpPr>
              <a:spLocks/>
            </p:cNvSpPr>
            <p:nvPr/>
          </p:nvSpPr>
          <p:spPr bwMode="auto">
            <a:xfrm>
              <a:off x="4094" y="1901"/>
              <a:ext cx="195" cy="243"/>
            </a:xfrm>
            <a:custGeom>
              <a:avLst/>
              <a:gdLst>
                <a:gd name="T0" fmla="*/ 1168 w 1168"/>
                <a:gd name="T1" fmla="*/ 1456 h 1456"/>
                <a:gd name="T2" fmla="*/ 0 w 1168"/>
                <a:gd name="T3" fmla="*/ 0 h 1456"/>
                <a:gd name="T4" fmla="*/ 2 w 1168"/>
                <a:gd name="T5" fmla="*/ 0 h 1456"/>
                <a:gd name="T6" fmla="*/ 0 60000 65536"/>
                <a:gd name="T7" fmla="*/ 0 60000 65536"/>
                <a:gd name="T8" fmla="*/ 0 60000 65536"/>
                <a:gd name="T9" fmla="*/ 0 w 1168"/>
                <a:gd name="T10" fmla="*/ 0 h 1456"/>
                <a:gd name="T11" fmla="*/ 1168 w 1168"/>
                <a:gd name="T12" fmla="*/ 1456 h 1456"/>
              </a:gdLst>
              <a:ahLst/>
              <a:cxnLst>
                <a:cxn ang="T6">
                  <a:pos x="T0" y="T1"/>
                </a:cxn>
                <a:cxn ang="T7">
                  <a:pos x="T2" y="T3"/>
                </a:cxn>
                <a:cxn ang="T8">
                  <a:pos x="T4" y="T5"/>
                </a:cxn>
              </a:cxnLst>
              <a:rect l="T9" t="T10" r="T11" b="T12"/>
              <a:pathLst>
                <a:path w="1168" h="1456">
                  <a:moveTo>
                    <a:pt x="1168" y="1456"/>
                  </a:moveTo>
                  <a:lnTo>
                    <a:pt x="0" y="0"/>
                  </a:lnTo>
                  <a:lnTo>
                    <a:pt x="2" y="0"/>
                  </a:lnTo>
                </a:path>
              </a:pathLst>
            </a:custGeom>
            <a:noFill/>
            <a:ln w="57150">
              <a:solidFill>
                <a:srgbClr val="FFFFFF"/>
              </a:solidFill>
              <a:round/>
              <a:headEnd/>
              <a:tailEnd/>
            </a:ln>
          </p:spPr>
          <p:txBody>
            <a:bodyPr/>
            <a:lstStyle/>
            <a:p>
              <a:endParaRPr lang="en-US"/>
            </a:p>
          </p:txBody>
        </p:sp>
        <p:sp>
          <p:nvSpPr>
            <p:cNvPr id="9251" name="Freeform 1092"/>
            <p:cNvSpPr>
              <a:spLocks/>
            </p:cNvSpPr>
            <p:nvPr/>
          </p:nvSpPr>
          <p:spPr bwMode="auto">
            <a:xfrm>
              <a:off x="3582" y="1742"/>
              <a:ext cx="170" cy="72"/>
            </a:xfrm>
            <a:custGeom>
              <a:avLst/>
              <a:gdLst>
                <a:gd name="T0" fmla="*/ 1020 w 1020"/>
                <a:gd name="T1" fmla="*/ 0 h 432"/>
                <a:gd name="T2" fmla="*/ 0 w 1020"/>
                <a:gd name="T3" fmla="*/ 432 h 432"/>
                <a:gd name="T4" fmla="*/ 2 w 1020"/>
                <a:gd name="T5" fmla="*/ 432 h 432"/>
                <a:gd name="T6" fmla="*/ 0 60000 65536"/>
                <a:gd name="T7" fmla="*/ 0 60000 65536"/>
                <a:gd name="T8" fmla="*/ 0 60000 65536"/>
                <a:gd name="T9" fmla="*/ 0 w 1020"/>
                <a:gd name="T10" fmla="*/ 0 h 432"/>
                <a:gd name="T11" fmla="*/ 1020 w 1020"/>
                <a:gd name="T12" fmla="*/ 432 h 432"/>
              </a:gdLst>
              <a:ahLst/>
              <a:cxnLst>
                <a:cxn ang="T6">
                  <a:pos x="T0" y="T1"/>
                </a:cxn>
                <a:cxn ang="T7">
                  <a:pos x="T2" y="T3"/>
                </a:cxn>
                <a:cxn ang="T8">
                  <a:pos x="T4" y="T5"/>
                </a:cxn>
              </a:cxnLst>
              <a:rect l="T9" t="T10" r="T11" b="T12"/>
              <a:pathLst>
                <a:path w="1020" h="432">
                  <a:moveTo>
                    <a:pt x="1020" y="0"/>
                  </a:moveTo>
                  <a:lnTo>
                    <a:pt x="0" y="432"/>
                  </a:lnTo>
                  <a:lnTo>
                    <a:pt x="2" y="432"/>
                  </a:lnTo>
                </a:path>
              </a:pathLst>
            </a:custGeom>
            <a:noFill/>
            <a:ln w="57150">
              <a:solidFill>
                <a:srgbClr val="FFFFFF"/>
              </a:solidFill>
              <a:round/>
              <a:headEnd/>
              <a:tailEnd/>
            </a:ln>
          </p:spPr>
          <p:txBody>
            <a:bodyPr/>
            <a:lstStyle/>
            <a:p>
              <a:endParaRPr lang="en-US"/>
            </a:p>
          </p:txBody>
        </p:sp>
        <p:sp>
          <p:nvSpPr>
            <p:cNvPr id="9252" name="Freeform 1093"/>
            <p:cNvSpPr>
              <a:spLocks/>
            </p:cNvSpPr>
            <p:nvPr/>
          </p:nvSpPr>
          <p:spPr bwMode="auto">
            <a:xfrm>
              <a:off x="3752" y="1742"/>
              <a:ext cx="143" cy="274"/>
            </a:xfrm>
            <a:custGeom>
              <a:avLst/>
              <a:gdLst>
                <a:gd name="T0" fmla="*/ 862 w 862"/>
                <a:gd name="T1" fmla="*/ 1648 h 1648"/>
                <a:gd name="T2" fmla="*/ 0 w 862"/>
                <a:gd name="T3" fmla="*/ 0 h 1648"/>
                <a:gd name="T4" fmla="*/ 1 w 862"/>
                <a:gd name="T5" fmla="*/ 0 h 1648"/>
                <a:gd name="T6" fmla="*/ 0 60000 65536"/>
                <a:gd name="T7" fmla="*/ 0 60000 65536"/>
                <a:gd name="T8" fmla="*/ 0 60000 65536"/>
                <a:gd name="T9" fmla="*/ 0 w 862"/>
                <a:gd name="T10" fmla="*/ 0 h 1648"/>
                <a:gd name="T11" fmla="*/ 862 w 862"/>
                <a:gd name="T12" fmla="*/ 1648 h 1648"/>
              </a:gdLst>
              <a:ahLst/>
              <a:cxnLst>
                <a:cxn ang="T6">
                  <a:pos x="T0" y="T1"/>
                </a:cxn>
                <a:cxn ang="T7">
                  <a:pos x="T2" y="T3"/>
                </a:cxn>
                <a:cxn ang="T8">
                  <a:pos x="T4" y="T5"/>
                </a:cxn>
              </a:cxnLst>
              <a:rect l="T9" t="T10" r="T11" b="T12"/>
              <a:pathLst>
                <a:path w="862" h="1648">
                  <a:moveTo>
                    <a:pt x="862" y="1648"/>
                  </a:moveTo>
                  <a:lnTo>
                    <a:pt x="0" y="0"/>
                  </a:lnTo>
                  <a:lnTo>
                    <a:pt x="1" y="0"/>
                  </a:lnTo>
                </a:path>
              </a:pathLst>
            </a:custGeom>
            <a:noFill/>
            <a:ln w="57150">
              <a:solidFill>
                <a:srgbClr val="FFFFFF"/>
              </a:solidFill>
              <a:round/>
              <a:headEnd/>
              <a:tailEnd/>
            </a:ln>
          </p:spPr>
          <p:txBody>
            <a:bodyPr/>
            <a:lstStyle/>
            <a:p>
              <a:endParaRPr lang="en-US"/>
            </a:p>
          </p:txBody>
        </p:sp>
        <p:sp>
          <p:nvSpPr>
            <p:cNvPr id="9253" name="Freeform 1094"/>
            <p:cNvSpPr>
              <a:spLocks/>
            </p:cNvSpPr>
            <p:nvPr/>
          </p:nvSpPr>
          <p:spPr bwMode="auto">
            <a:xfrm>
              <a:off x="4144" y="2144"/>
              <a:ext cx="145" cy="206"/>
            </a:xfrm>
            <a:custGeom>
              <a:avLst/>
              <a:gdLst>
                <a:gd name="T0" fmla="*/ 0 w 870"/>
                <a:gd name="T1" fmla="*/ 1238 h 1238"/>
                <a:gd name="T2" fmla="*/ 869 w 870"/>
                <a:gd name="T3" fmla="*/ 0 h 1238"/>
                <a:gd name="T4" fmla="*/ 870 w 870"/>
                <a:gd name="T5" fmla="*/ 0 h 1238"/>
                <a:gd name="T6" fmla="*/ 0 60000 65536"/>
                <a:gd name="T7" fmla="*/ 0 60000 65536"/>
                <a:gd name="T8" fmla="*/ 0 60000 65536"/>
                <a:gd name="T9" fmla="*/ 0 w 870"/>
                <a:gd name="T10" fmla="*/ 0 h 1238"/>
                <a:gd name="T11" fmla="*/ 870 w 870"/>
                <a:gd name="T12" fmla="*/ 1238 h 1238"/>
              </a:gdLst>
              <a:ahLst/>
              <a:cxnLst>
                <a:cxn ang="T6">
                  <a:pos x="T0" y="T1"/>
                </a:cxn>
                <a:cxn ang="T7">
                  <a:pos x="T2" y="T3"/>
                </a:cxn>
                <a:cxn ang="T8">
                  <a:pos x="T4" y="T5"/>
                </a:cxn>
              </a:cxnLst>
              <a:rect l="T9" t="T10" r="T11" b="T12"/>
              <a:pathLst>
                <a:path w="870" h="1238">
                  <a:moveTo>
                    <a:pt x="0" y="1238"/>
                  </a:moveTo>
                  <a:lnTo>
                    <a:pt x="869" y="0"/>
                  </a:lnTo>
                  <a:lnTo>
                    <a:pt x="870" y="0"/>
                  </a:lnTo>
                </a:path>
              </a:pathLst>
            </a:custGeom>
            <a:noFill/>
            <a:ln w="57150">
              <a:solidFill>
                <a:srgbClr val="FFFFFF"/>
              </a:solidFill>
              <a:round/>
              <a:headEnd/>
              <a:tailEnd/>
            </a:ln>
          </p:spPr>
          <p:txBody>
            <a:bodyPr/>
            <a:lstStyle/>
            <a:p>
              <a:endParaRPr lang="en-US"/>
            </a:p>
          </p:txBody>
        </p:sp>
        <p:sp>
          <p:nvSpPr>
            <p:cNvPr id="9254" name="Freeform 1095"/>
            <p:cNvSpPr>
              <a:spLocks/>
            </p:cNvSpPr>
            <p:nvPr/>
          </p:nvSpPr>
          <p:spPr bwMode="auto">
            <a:xfrm>
              <a:off x="4092" y="2350"/>
              <a:ext cx="71" cy="246"/>
            </a:xfrm>
            <a:custGeom>
              <a:avLst/>
              <a:gdLst>
                <a:gd name="T0" fmla="*/ 308 w 422"/>
                <a:gd name="T1" fmla="*/ 0 h 1474"/>
                <a:gd name="T2" fmla="*/ 405 w 422"/>
                <a:gd name="T3" fmla="*/ 401 h 1474"/>
                <a:gd name="T4" fmla="*/ 422 w 422"/>
                <a:gd name="T5" fmla="*/ 773 h 1474"/>
                <a:gd name="T6" fmla="*/ 355 w 422"/>
                <a:gd name="T7" fmla="*/ 1089 h 1474"/>
                <a:gd name="T8" fmla="*/ 212 w 422"/>
                <a:gd name="T9" fmla="*/ 1328 h 1474"/>
                <a:gd name="T10" fmla="*/ 0 w 422"/>
                <a:gd name="T11" fmla="*/ 1474 h 1474"/>
                <a:gd name="T12" fmla="*/ 1 w 422"/>
                <a:gd name="T13" fmla="*/ 1474 h 1474"/>
                <a:gd name="T14" fmla="*/ 0 60000 65536"/>
                <a:gd name="T15" fmla="*/ 0 60000 65536"/>
                <a:gd name="T16" fmla="*/ 0 60000 65536"/>
                <a:gd name="T17" fmla="*/ 0 60000 65536"/>
                <a:gd name="T18" fmla="*/ 0 60000 65536"/>
                <a:gd name="T19" fmla="*/ 0 60000 65536"/>
                <a:gd name="T20" fmla="*/ 0 60000 65536"/>
                <a:gd name="T21" fmla="*/ 0 w 422"/>
                <a:gd name="T22" fmla="*/ 0 h 1474"/>
                <a:gd name="T23" fmla="*/ 422 w 422"/>
                <a:gd name="T24" fmla="*/ 1474 h 147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22" h="1474">
                  <a:moveTo>
                    <a:pt x="308" y="0"/>
                  </a:moveTo>
                  <a:lnTo>
                    <a:pt x="405" y="401"/>
                  </a:lnTo>
                  <a:lnTo>
                    <a:pt x="422" y="773"/>
                  </a:lnTo>
                  <a:lnTo>
                    <a:pt x="355" y="1089"/>
                  </a:lnTo>
                  <a:lnTo>
                    <a:pt x="212" y="1328"/>
                  </a:lnTo>
                  <a:lnTo>
                    <a:pt x="0" y="1474"/>
                  </a:lnTo>
                  <a:lnTo>
                    <a:pt x="1" y="1474"/>
                  </a:lnTo>
                </a:path>
              </a:pathLst>
            </a:custGeom>
            <a:noFill/>
            <a:ln w="57150">
              <a:solidFill>
                <a:srgbClr val="FFFFFF"/>
              </a:solidFill>
              <a:round/>
              <a:headEnd/>
              <a:tailEnd/>
            </a:ln>
          </p:spPr>
          <p:txBody>
            <a:bodyPr/>
            <a:lstStyle/>
            <a:p>
              <a:endParaRPr lang="en-US"/>
            </a:p>
          </p:txBody>
        </p:sp>
        <p:sp>
          <p:nvSpPr>
            <p:cNvPr id="9255" name="Freeform 1096"/>
            <p:cNvSpPr>
              <a:spLocks/>
            </p:cNvSpPr>
            <p:nvPr/>
          </p:nvSpPr>
          <p:spPr bwMode="auto">
            <a:xfrm>
              <a:off x="3483" y="2595"/>
              <a:ext cx="610" cy="353"/>
            </a:xfrm>
            <a:custGeom>
              <a:avLst/>
              <a:gdLst>
                <a:gd name="T0" fmla="*/ 0 w 3664"/>
                <a:gd name="T1" fmla="*/ 2117 h 2117"/>
                <a:gd name="T2" fmla="*/ 3663 w 3664"/>
                <a:gd name="T3" fmla="*/ 0 h 2117"/>
                <a:gd name="T4" fmla="*/ 3664 w 3664"/>
                <a:gd name="T5" fmla="*/ 0 h 2117"/>
                <a:gd name="T6" fmla="*/ 0 60000 65536"/>
                <a:gd name="T7" fmla="*/ 0 60000 65536"/>
                <a:gd name="T8" fmla="*/ 0 60000 65536"/>
                <a:gd name="T9" fmla="*/ 0 w 3664"/>
                <a:gd name="T10" fmla="*/ 0 h 2117"/>
                <a:gd name="T11" fmla="*/ 3664 w 3664"/>
                <a:gd name="T12" fmla="*/ 2117 h 2117"/>
              </a:gdLst>
              <a:ahLst/>
              <a:cxnLst>
                <a:cxn ang="T6">
                  <a:pos x="T0" y="T1"/>
                </a:cxn>
                <a:cxn ang="T7">
                  <a:pos x="T2" y="T3"/>
                </a:cxn>
                <a:cxn ang="T8">
                  <a:pos x="T4" y="T5"/>
                </a:cxn>
              </a:cxnLst>
              <a:rect l="T9" t="T10" r="T11" b="T12"/>
              <a:pathLst>
                <a:path w="3664" h="2117">
                  <a:moveTo>
                    <a:pt x="0" y="2117"/>
                  </a:moveTo>
                  <a:lnTo>
                    <a:pt x="3663" y="0"/>
                  </a:lnTo>
                  <a:lnTo>
                    <a:pt x="3664" y="0"/>
                  </a:lnTo>
                </a:path>
              </a:pathLst>
            </a:custGeom>
            <a:noFill/>
            <a:ln w="57150">
              <a:solidFill>
                <a:srgbClr val="FFFFFF"/>
              </a:solidFill>
              <a:round/>
              <a:headEnd/>
              <a:tailEnd/>
            </a:ln>
          </p:spPr>
          <p:txBody>
            <a:bodyPr/>
            <a:lstStyle/>
            <a:p>
              <a:endParaRPr lang="en-US"/>
            </a:p>
          </p:txBody>
        </p:sp>
      </p:grpSp>
      <p:sp>
        <p:nvSpPr>
          <p:cNvPr id="38986" name="Text Box 1098"/>
          <p:cNvSpPr txBox="1">
            <a:spLocks noChangeArrowheads="1"/>
          </p:cNvSpPr>
          <p:nvPr/>
        </p:nvSpPr>
        <p:spPr bwMode="auto">
          <a:xfrm>
            <a:off x="4642338" y="5791201"/>
            <a:ext cx="4267200" cy="701675"/>
          </a:xfrm>
          <a:prstGeom prst="rect">
            <a:avLst/>
          </a:prstGeom>
          <a:noFill/>
          <a:ln w="9525">
            <a:noFill/>
            <a:miter lim="800000"/>
            <a:headEnd/>
            <a:tailEnd/>
          </a:ln>
          <a:effectLst/>
        </p:spPr>
        <p:txBody>
          <a:bodyPr>
            <a:spAutoFit/>
          </a:bodyPr>
          <a:lstStyle/>
          <a:p>
            <a:pPr>
              <a:spcBef>
                <a:spcPct val="50000"/>
              </a:spcBef>
              <a:buClr>
                <a:srgbClr val="FF0000"/>
              </a:buClr>
              <a:buFont typeface="Wingdings" pitchFamily="2" charset="2"/>
              <a:buNone/>
              <a:defRPr/>
            </a:pPr>
            <a:r>
              <a:rPr lang="en-US" sz="4000" dirty="0">
                <a:solidFill>
                  <a:schemeClr val="bg1"/>
                </a:solidFill>
                <a:effectLst>
                  <a:outerShdw blurRad="38100" dist="38100" dir="2700000" algn="tl">
                    <a:srgbClr val="000044"/>
                  </a:outerShdw>
                </a:effectLst>
              </a:rPr>
              <a:t>V-Type Engine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8986"/>
                                        </p:tgtEl>
                                        <p:attrNameLst>
                                          <p:attrName>style.visibility</p:attrName>
                                        </p:attrNameLst>
                                      </p:cBhvr>
                                      <p:to>
                                        <p:strVal val="visible"/>
                                      </p:to>
                                    </p:set>
                                    <p:anim calcmode="lin" valueType="num">
                                      <p:cBhvr>
                                        <p:cTn id="7" dur="500" fill="hold"/>
                                        <p:tgtEl>
                                          <p:spTgt spid="38986"/>
                                        </p:tgtEl>
                                        <p:attrNameLst>
                                          <p:attrName>ppt_w</p:attrName>
                                        </p:attrNameLst>
                                      </p:cBhvr>
                                      <p:tavLst>
                                        <p:tav tm="0">
                                          <p:val>
                                            <p:fltVal val="0"/>
                                          </p:val>
                                        </p:tav>
                                        <p:tav tm="100000">
                                          <p:val>
                                            <p:strVal val="#ppt_w"/>
                                          </p:val>
                                        </p:tav>
                                      </p:tavLst>
                                    </p:anim>
                                    <p:anim calcmode="lin" valueType="num">
                                      <p:cBhvr>
                                        <p:cTn id="8" dur="500" fill="hold"/>
                                        <p:tgtEl>
                                          <p:spTgt spid="3898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86"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9"/>
          <p:cNvGrpSpPr>
            <a:grpSpLocks/>
          </p:cNvGrpSpPr>
          <p:nvPr/>
        </p:nvGrpSpPr>
        <p:grpSpPr bwMode="auto">
          <a:xfrm>
            <a:off x="2111620" y="381000"/>
            <a:ext cx="4920762" cy="5407025"/>
            <a:chOff x="2360" y="1702"/>
            <a:chExt cx="1520" cy="1542"/>
          </a:xfrm>
        </p:grpSpPr>
        <p:sp>
          <p:nvSpPr>
            <p:cNvPr id="10244" name="Freeform 41"/>
            <p:cNvSpPr>
              <a:spLocks/>
            </p:cNvSpPr>
            <p:nvPr/>
          </p:nvSpPr>
          <p:spPr bwMode="auto">
            <a:xfrm>
              <a:off x="3010" y="2335"/>
              <a:ext cx="27" cy="34"/>
            </a:xfrm>
            <a:custGeom>
              <a:avLst/>
              <a:gdLst>
                <a:gd name="T0" fmla="*/ 0 w 165"/>
                <a:gd name="T1" fmla="*/ 53 h 201"/>
                <a:gd name="T2" fmla="*/ 24 w 165"/>
                <a:gd name="T3" fmla="*/ 0 h 201"/>
                <a:gd name="T4" fmla="*/ 83 w 165"/>
                <a:gd name="T5" fmla="*/ 6 h 201"/>
                <a:gd name="T6" fmla="*/ 141 w 165"/>
                <a:gd name="T7" fmla="*/ 67 h 201"/>
                <a:gd name="T8" fmla="*/ 165 w 165"/>
                <a:gd name="T9" fmla="*/ 148 h 201"/>
                <a:gd name="T10" fmla="*/ 141 w 165"/>
                <a:gd name="T11" fmla="*/ 201 h 201"/>
                <a:gd name="T12" fmla="*/ 83 w 165"/>
                <a:gd name="T13" fmla="*/ 196 h 201"/>
                <a:gd name="T14" fmla="*/ 24 w 165"/>
                <a:gd name="T15" fmla="*/ 134 h 201"/>
                <a:gd name="T16" fmla="*/ 0 w 165"/>
                <a:gd name="T17" fmla="*/ 53 h 201"/>
                <a:gd name="T18" fmla="*/ 2 w 165"/>
                <a:gd name="T19" fmla="*/ 53 h 20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5"/>
                <a:gd name="T31" fmla="*/ 0 h 201"/>
                <a:gd name="T32" fmla="*/ 165 w 165"/>
                <a:gd name="T33" fmla="*/ 201 h 20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5" h="201">
                  <a:moveTo>
                    <a:pt x="0" y="53"/>
                  </a:moveTo>
                  <a:lnTo>
                    <a:pt x="24" y="0"/>
                  </a:lnTo>
                  <a:lnTo>
                    <a:pt x="83" y="6"/>
                  </a:lnTo>
                  <a:lnTo>
                    <a:pt x="141" y="67"/>
                  </a:lnTo>
                  <a:lnTo>
                    <a:pt x="165" y="148"/>
                  </a:lnTo>
                  <a:lnTo>
                    <a:pt x="141" y="201"/>
                  </a:lnTo>
                  <a:lnTo>
                    <a:pt x="83" y="196"/>
                  </a:lnTo>
                  <a:lnTo>
                    <a:pt x="24" y="134"/>
                  </a:lnTo>
                  <a:lnTo>
                    <a:pt x="0" y="53"/>
                  </a:lnTo>
                  <a:lnTo>
                    <a:pt x="2" y="53"/>
                  </a:lnTo>
                </a:path>
              </a:pathLst>
            </a:custGeom>
            <a:noFill/>
            <a:ln w="57150">
              <a:solidFill>
                <a:srgbClr val="FFFFFF"/>
              </a:solidFill>
              <a:round/>
              <a:headEnd/>
              <a:tailEnd/>
            </a:ln>
          </p:spPr>
          <p:txBody>
            <a:bodyPr/>
            <a:lstStyle/>
            <a:p>
              <a:endParaRPr lang="en-US"/>
            </a:p>
          </p:txBody>
        </p:sp>
        <p:sp>
          <p:nvSpPr>
            <p:cNvPr id="10245" name="Freeform 42"/>
            <p:cNvSpPr>
              <a:spLocks/>
            </p:cNvSpPr>
            <p:nvPr/>
          </p:nvSpPr>
          <p:spPr bwMode="auto">
            <a:xfrm>
              <a:off x="2944" y="2205"/>
              <a:ext cx="195" cy="242"/>
            </a:xfrm>
            <a:custGeom>
              <a:avLst/>
              <a:gdLst>
                <a:gd name="T0" fmla="*/ 1169 w 1169"/>
                <a:gd name="T1" fmla="*/ 1455 h 1455"/>
                <a:gd name="T2" fmla="*/ 0 w 1169"/>
                <a:gd name="T3" fmla="*/ 0 h 1455"/>
                <a:gd name="T4" fmla="*/ 1 w 1169"/>
                <a:gd name="T5" fmla="*/ 0 h 1455"/>
                <a:gd name="T6" fmla="*/ 0 60000 65536"/>
                <a:gd name="T7" fmla="*/ 0 60000 65536"/>
                <a:gd name="T8" fmla="*/ 0 60000 65536"/>
                <a:gd name="T9" fmla="*/ 0 w 1169"/>
                <a:gd name="T10" fmla="*/ 0 h 1455"/>
                <a:gd name="T11" fmla="*/ 1169 w 1169"/>
                <a:gd name="T12" fmla="*/ 1455 h 1455"/>
              </a:gdLst>
              <a:ahLst/>
              <a:cxnLst>
                <a:cxn ang="T6">
                  <a:pos x="T0" y="T1"/>
                </a:cxn>
                <a:cxn ang="T7">
                  <a:pos x="T2" y="T3"/>
                </a:cxn>
                <a:cxn ang="T8">
                  <a:pos x="T4" y="T5"/>
                </a:cxn>
              </a:cxnLst>
              <a:rect l="T9" t="T10" r="T11" b="T12"/>
              <a:pathLst>
                <a:path w="1169" h="1455">
                  <a:moveTo>
                    <a:pt x="1169" y="1455"/>
                  </a:moveTo>
                  <a:lnTo>
                    <a:pt x="0" y="0"/>
                  </a:lnTo>
                  <a:lnTo>
                    <a:pt x="1" y="0"/>
                  </a:lnTo>
                </a:path>
              </a:pathLst>
            </a:custGeom>
            <a:noFill/>
            <a:ln w="57150">
              <a:solidFill>
                <a:srgbClr val="FFFFFF"/>
              </a:solidFill>
              <a:round/>
              <a:headEnd/>
              <a:tailEnd/>
            </a:ln>
          </p:spPr>
          <p:txBody>
            <a:bodyPr/>
            <a:lstStyle/>
            <a:p>
              <a:endParaRPr lang="en-US"/>
            </a:p>
          </p:txBody>
        </p:sp>
        <p:sp>
          <p:nvSpPr>
            <p:cNvPr id="10246" name="Freeform 43"/>
            <p:cNvSpPr>
              <a:spLocks/>
            </p:cNvSpPr>
            <p:nvPr/>
          </p:nvSpPr>
          <p:spPr bwMode="auto">
            <a:xfrm>
              <a:off x="2814" y="2205"/>
              <a:ext cx="130" cy="185"/>
            </a:xfrm>
            <a:custGeom>
              <a:avLst/>
              <a:gdLst>
                <a:gd name="T0" fmla="*/ 0 w 779"/>
                <a:gd name="T1" fmla="*/ 1108 h 1108"/>
                <a:gd name="T2" fmla="*/ 778 w 779"/>
                <a:gd name="T3" fmla="*/ 0 h 1108"/>
                <a:gd name="T4" fmla="*/ 779 w 779"/>
                <a:gd name="T5" fmla="*/ 0 h 1108"/>
                <a:gd name="T6" fmla="*/ 0 60000 65536"/>
                <a:gd name="T7" fmla="*/ 0 60000 65536"/>
                <a:gd name="T8" fmla="*/ 0 60000 65536"/>
                <a:gd name="T9" fmla="*/ 0 w 779"/>
                <a:gd name="T10" fmla="*/ 0 h 1108"/>
                <a:gd name="T11" fmla="*/ 779 w 779"/>
                <a:gd name="T12" fmla="*/ 1108 h 1108"/>
              </a:gdLst>
              <a:ahLst/>
              <a:cxnLst>
                <a:cxn ang="T6">
                  <a:pos x="T0" y="T1"/>
                </a:cxn>
                <a:cxn ang="T7">
                  <a:pos x="T2" y="T3"/>
                </a:cxn>
                <a:cxn ang="T8">
                  <a:pos x="T4" y="T5"/>
                </a:cxn>
              </a:cxnLst>
              <a:rect l="T9" t="T10" r="T11" b="T12"/>
              <a:pathLst>
                <a:path w="779" h="1108">
                  <a:moveTo>
                    <a:pt x="0" y="1108"/>
                  </a:moveTo>
                  <a:lnTo>
                    <a:pt x="778" y="0"/>
                  </a:lnTo>
                  <a:lnTo>
                    <a:pt x="779" y="0"/>
                  </a:lnTo>
                </a:path>
              </a:pathLst>
            </a:custGeom>
            <a:noFill/>
            <a:ln w="57150">
              <a:solidFill>
                <a:srgbClr val="FFFFFF"/>
              </a:solidFill>
              <a:round/>
              <a:headEnd/>
              <a:tailEnd/>
            </a:ln>
          </p:spPr>
          <p:txBody>
            <a:bodyPr/>
            <a:lstStyle/>
            <a:p>
              <a:endParaRPr lang="en-US"/>
            </a:p>
          </p:txBody>
        </p:sp>
        <p:sp>
          <p:nvSpPr>
            <p:cNvPr id="10247" name="Freeform 44"/>
            <p:cNvSpPr>
              <a:spLocks/>
            </p:cNvSpPr>
            <p:nvPr/>
          </p:nvSpPr>
          <p:spPr bwMode="auto">
            <a:xfrm>
              <a:off x="2985" y="2861"/>
              <a:ext cx="4" cy="6"/>
            </a:xfrm>
            <a:custGeom>
              <a:avLst/>
              <a:gdLst>
                <a:gd name="T0" fmla="*/ 25 w 25"/>
                <a:gd name="T1" fmla="*/ 0 h 35"/>
                <a:gd name="T2" fmla="*/ 0 w 25"/>
                <a:gd name="T3" fmla="*/ 35 h 35"/>
                <a:gd name="T4" fmla="*/ 1 w 25"/>
                <a:gd name="T5" fmla="*/ 35 h 35"/>
                <a:gd name="T6" fmla="*/ 0 60000 65536"/>
                <a:gd name="T7" fmla="*/ 0 60000 65536"/>
                <a:gd name="T8" fmla="*/ 0 60000 65536"/>
                <a:gd name="T9" fmla="*/ 0 w 25"/>
                <a:gd name="T10" fmla="*/ 0 h 35"/>
                <a:gd name="T11" fmla="*/ 25 w 25"/>
                <a:gd name="T12" fmla="*/ 35 h 35"/>
              </a:gdLst>
              <a:ahLst/>
              <a:cxnLst>
                <a:cxn ang="T6">
                  <a:pos x="T0" y="T1"/>
                </a:cxn>
                <a:cxn ang="T7">
                  <a:pos x="T2" y="T3"/>
                </a:cxn>
                <a:cxn ang="T8">
                  <a:pos x="T4" y="T5"/>
                </a:cxn>
              </a:cxnLst>
              <a:rect l="T9" t="T10" r="T11" b="T12"/>
              <a:pathLst>
                <a:path w="25" h="35">
                  <a:moveTo>
                    <a:pt x="25" y="0"/>
                  </a:moveTo>
                  <a:lnTo>
                    <a:pt x="0" y="35"/>
                  </a:lnTo>
                  <a:lnTo>
                    <a:pt x="1" y="35"/>
                  </a:lnTo>
                </a:path>
              </a:pathLst>
            </a:custGeom>
            <a:noFill/>
            <a:ln w="57150">
              <a:solidFill>
                <a:srgbClr val="FFFFFF"/>
              </a:solidFill>
              <a:round/>
              <a:headEnd/>
              <a:tailEnd/>
            </a:ln>
          </p:spPr>
          <p:txBody>
            <a:bodyPr/>
            <a:lstStyle/>
            <a:p>
              <a:endParaRPr lang="en-US"/>
            </a:p>
          </p:txBody>
        </p:sp>
        <p:sp>
          <p:nvSpPr>
            <p:cNvPr id="10248" name="Freeform 45"/>
            <p:cNvSpPr>
              <a:spLocks/>
            </p:cNvSpPr>
            <p:nvPr/>
          </p:nvSpPr>
          <p:spPr bwMode="auto">
            <a:xfrm>
              <a:off x="2718" y="2526"/>
              <a:ext cx="192" cy="247"/>
            </a:xfrm>
            <a:custGeom>
              <a:avLst/>
              <a:gdLst>
                <a:gd name="T0" fmla="*/ 0 w 1151"/>
                <a:gd name="T1" fmla="*/ 409 h 1484"/>
                <a:gd name="T2" fmla="*/ 43 w 1151"/>
                <a:gd name="T3" fmla="*/ 180 h 1484"/>
                <a:gd name="T4" fmla="*/ 168 w 1151"/>
                <a:gd name="T5" fmla="*/ 36 h 1484"/>
                <a:gd name="T6" fmla="*/ 354 w 1151"/>
                <a:gd name="T7" fmla="*/ 0 h 1484"/>
                <a:gd name="T8" fmla="*/ 575 w 1151"/>
                <a:gd name="T9" fmla="*/ 77 h 1484"/>
                <a:gd name="T10" fmla="*/ 796 w 1151"/>
                <a:gd name="T11" fmla="*/ 255 h 1484"/>
                <a:gd name="T12" fmla="*/ 983 w 1151"/>
                <a:gd name="T13" fmla="*/ 507 h 1484"/>
                <a:gd name="T14" fmla="*/ 1107 w 1151"/>
                <a:gd name="T15" fmla="*/ 796 h 1484"/>
                <a:gd name="T16" fmla="*/ 1151 w 1151"/>
                <a:gd name="T17" fmla="*/ 1075 h 1484"/>
                <a:gd name="T18" fmla="*/ 1107 w 1151"/>
                <a:gd name="T19" fmla="*/ 1305 h 1484"/>
                <a:gd name="T20" fmla="*/ 983 w 1151"/>
                <a:gd name="T21" fmla="*/ 1448 h 1484"/>
                <a:gd name="T22" fmla="*/ 796 w 1151"/>
                <a:gd name="T23" fmla="*/ 1484 h 1484"/>
                <a:gd name="T24" fmla="*/ 575 w 1151"/>
                <a:gd name="T25" fmla="*/ 1408 h 1484"/>
                <a:gd name="T26" fmla="*/ 354 w 1151"/>
                <a:gd name="T27" fmla="*/ 1230 h 1484"/>
                <a:gd name="T28" fmla="*/ 168 w 1151"/>
                <a:gd name="T29" fmla="*/ 977 h 1484"/>
                <a:gd name="T30" fmla="*/ 43 w 1151"/>
                <a:gd name="T31" fmla="*/ 689 h 1484"/>
                <a:gd name="T32" fmla="*/ 0 w 1151"/>
                <a:gd name="T33" fmla="*/ 409 h 1484"/>
                <a:gd name="T34" fmla="*/ 1 w 1151"/>
                <a:gd name="T35" fmla="*/ 409 h 148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51"/>
                <a:gd name="T55" fmla="*/ 0 h 1484"/>
                <a:gd name="T56" fmla="*/ 1151 w 1151"/>
                <a:gd name="T57" fmla="*/ 1484 h 148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51" h="1484">
                  <a:moveTo>
                    <a:pt x="0" y="409"/>
                  </a:moveTo>
                  <a:lnTo>
                    <a:pt x="43" y="180"/>
                  </a:lnTo>
                  <a:lnTo>
                    <a:pt x="168" y="36"/>
                  </a:lnTo>
                  <a:lnTo>
                    <a:pt x="354" y="0"/>
                  </a:lnTo>
                  <a:lnTo>
                    <a:pt x="575" y="77"/>
                  </a:lnTo>
                  <a:lnTo>
                    <a:pt x="796" y="255"/>
                  </a:lnTo>
                  <a:lnTo>
                    <a:pt x="983" y="507"/>
                  </a:lnTo>
                  <a:lnTo>
                    <a:pt x="1107" y="796"/>
                  </a:lnTo>
                  <a:lnTo>
                    <a:pt x="1151" y="1075"/>
                  </a:lnTo>
                  <a:lnTo>
                    <a:pt x="1107" y="1305"/>
                  </a:lnTo>
                  <a:lnTo>
                    <a:pt x="983" y="1448"/>
                  </a:lnTo>
                  <a:lnTo>
                    <a:pt x="796" y="1484"/>
                  </a:lnTo>
                  <a:lnTo>
                    <a:pt x="575" y="1408"/>
                  </a:lnTo>
                  <a:lnTo>
                    <a:pt x="354" y="1230"/>
                  </a:lnTo>
                  <a:lnTo>
                    <a:pt x="168" y="977"/>
                  </a:lnTo>
                  <a:lnTo>
                    <a:pt x="43" y="689"/>
                  </a:lnTo>
                  <a:lnTo>
                    <a:pt x="0" y="409"/>
                  </a:lnTo>
                  <a:lnTo>
                    <a:pt x="1" y="409"/>
                  </a:lnTo>
                </a:path>
              </a:pathLst>
            </a:custGeom>
            <a:noFill/>
            <a:ln w="57150">
              <a:solidFill>
                <a:srgbClr val="FFFFFF"/>
              </a:solidFill>
              <a:round/>
              <a:headEnd/>
              <a:tailEnd/>
            </a:ln>
          </p:spPr>
          <p:txBody>
            <a:bodyPr/>
            <a:lstStyle/>
            <a:p>
              <a:endParaRPr lang="en-US"/>
            </a:p>
          </p:txBody>
        </p:sp>
        <p:sp>
          <p:nvSpPr>
            <p:cNvPr id="10249" name="Freeform 46"/>
            <p:cNvSpPr>
              <a:spLocks/>
            </p:cNvSpPr>
            <p:nvPr/>
          </p:nvSpPr>
          <p:spPr bwMode="auto">
            <a:xfrm>
              <a:off x="2975" y="2441"/>
              <a:ext cx="141" cy="201"/>
            </a:xfrm>
            <a:custGeom>
              <a:avLst/>
              <a:gdLst>
                <a:gd name="T0" fmla="*/ 0 w 847"/>
                <a:gd name="T1" fmla="*/ 1206 h 1206"/>
                <a:gd name="T2" fmla="*/ 846 w 847"/>
                <a:gd name="T3" fmla="*/ 0 h 1206"/>
                <a:gd name="T4" fmla="*/ 847 w 847"/>
                <a:gd name="T5" fmla="*/ 0 h 1206"/>
                <a:gd name="T6" fmla="*/ 0 60000 65536"/>
                <a:gd name="T7" fmla="*/ 0 60000 65536"/>
                <a:gd name="T8" fmla="*/ 0 60000 65536"/>
                <a:gd name="T9" fmla="*/ 0 w 847"/>
                <a:gd name="T10" fmla="*/ 0 h 1206"/>
                <a:gd name="T11" fmla="*/ 847 w 847"/>
                <a:gd name="T12" fmla="*/ 1206 h 1206"/>
              </a:gdLst>
              <a:ahLst/>
              <a:cxnLst>
                <a:cxn ang="T6">
                  <a:pos x="T0" y="T1"/>
                </a:cxn>
                <a:cxn ang="T7">
                  <a:pos x="T2" y="T3"/>
                </a:cxn>
                <a:cxn ang="T8">
                  <a:pos x="T4" y="T5"/>
                </a:cxn>
              </a:cxnLst>
              <a:rect l="T9" t="T10" r="T11" b="T12"/>
              <a:pathLst>
                <a:path w="847" h="1206">
                  <a:moveTo>
                    <a:pt x="0" y="1206"/>
                  </a:moveTo>
                  <a:lnTo>
                    <a:pt x="846" y="0"/>
                  </a:lnTo>
                  <a:lnTo>
                    <a:pt x="847" y="0"/>
                  </a:lnTo>
                </a:path>
              </a:pathLst>
            </a:custGeom>
            <a:noFill/>
            <a:ln w="57150">
              <a:solidFill>
                <a:srgbClr val="FFFFFF"/>
              </a:solidFill>
              <a:round/>
              <a:headEnd/>
              <a:tailEnd/>
            </a:ln>
          </p:spPr>
          <p:txBody>
            <a:bodyPr/>
            <a:lstStyle/>
            <a:p>
              <a:endParaRPr lang="en-US"/>
            </a:p>
          </p:txBody>
        </p:sp>
        <p:sp>
          <p:nvSpPr>
            <p:cNvPr id="10250" name="Freeform 47"/>
            <p:cNvSpPr>
              <a:spLocks/>
            </p:cNvSpPr>
            <p:nvPr/>
          </p:nvSpPr>
          <p:spPr bwMode="auto">
            <a:xfrm>
              <a:off x="2814" y="2234"/>
              <a:ext cx="136" cy="193"/>
            </a:xfrm>
            <a:custGeom>
              <a:avLst/>
              <a:gdLst>
                <a:gd name="T0" fmla="*/ 0 w 816"/>
                <a:gd name="T1" fmla="*/ 1159 h 1159"/>
                <a:gd name="T2" fmla="*/ 815 w 816"/>
                <a:gd name="T3" fmla="*/ 0 h 1159"/>
                <a:gd name="T4" fmla="*/ 816 w 816"/>
                <a:gd name="T5" fmla="*/ 0 h 1159"/>
                <a:gd name="T6" fmla="*/ 0 60000 65536"/>
                <a:gd name="T7" fmla="*/ 0 60000 65536"/>
                <a:gd name="T8" fmla="*/ 0 60000 65536"/>
                <a:gd name="T9" fmla="*/ 0 w 816"/>
                <a:gd name="T10" fmla="*/ 0 h 1159"/>
                <a:gd name="T11" fmla="*/ 816 w 816"/>
                <a:gd name="T12" fmla="*/ 1159 h 1159"/>
              </a:gdLst>
              <a:ahLst/>
              <a:cxnLst>
                <a:cxn ang="T6">
                  <a:pos x="T0" y="T1"/>
                </a:cxn>
                <a:cxn ang="T7">
                  <a:pos x="T2" y="T3"/>
                </a:cxn>
                <a:cxn ang="T8">
                  <a:pos x="T4" y="T5"/>
                </a:cxn>
              </a:cxnLst>
              <a:rect l="T9" t="T10" r="T11" b="T12"/>
              <a:pathLst>
                <a:path w="816" h="1159">
                  <a:moveTo>
                    <a:pt x="0" y="1159"/>
                  </a:moveTo>
                  <a:lnTo>
                    <a:pt x="815" y="0"/>
                  </a:lnTo>
                  <a:lnTo>
                    <a:pt x="816" y="0"/>
                  </a:lnTo>
                </a:path>
              </a:pathLst>
            </a:custGeom>
            <a:noFill/>
            <a:ln w="57150">
              <a:solidFill>
                <a:srgbClr val="FFFFFF"/>
              </a:solidFill>
              <a:round/>
              <a:headEnd/>
              <a:tailEnd/>
            </a:ln>
          </p:spPr>
          <p:txBody>
            <a:bodyPr/>
            <a:lstStyle/>
            <a:p>
              <a:endParaRPr lang="en-US"/>
            </a:p>
          </p:txBody>
        </p:sp>
        <p:sp>
          <p:nvSpPr>
            <p:cNvPr id="10251" name="Freeform 48"/>
            <p:cNvSpPr>
              <a:spLocks/>
            </p:cNvSpPr>
            <p:nvPr/>
          </p:nvSpPr>
          <p:spPr bwMode="auto">
            <a:xfrm>
              <a:off x="2870" y="2267"/>
              <a:ext cx="224" cy="288"/>
            </a:xfrm>
            <a:custGeom>
              <a:avLst/>
              <a:gdLst>
                <a:gd name="T0" fmla="*/ 998 w 1343"/>
                <a:gd name="T1" fmla="*/ 1733 h 1733"/>
                <a:gd name="T2" fmla="*/ 0 w 1343"/>
                <a:gd name="T3" fmla="*/ 491 h 1733"/>
                <a:gd name="T4" fmla="*/ 346 w 1343"/>
                <a:gd name="T5" fmla="*/ 0 h 1733"/>
                <a:gd name="T6" fmla="*/ 1343 w 1343"/>
                <a:gd name="T7" fmla="*/ 1242 h 1733"/>
                <a:gd name="T8" fmla="*/ 998 w 1343"/>
                <a:gd name="T9" fmla="*/ 1733 h 1733"/>
                <a:gd name="T10" fmla="*/ 999 w 1343"/>
                <a:gd name="T11" fmla="*/ 1733 h 1733"/>
                <a:gd name="T12" fmla="*/ 0 60000 65536"/>
                <a:gd name="T13" fmla="*/ 0 60000 65536"/>
                <a:gd name="T14" fmla="*/ 0 60000 65536"/>
                <a:gd name="T15" fmla="*/ 0 60000 65536"/>
                <a:gd name="T16" fmla="*/ 0 60000 65536"/>
                <a:gd name="T17" fmla="*/ 0 60000 65536"/>
                <a:gd name="T18" fmla="*/ 0 w 1343"/>
                <a:gd name="T19" fmla="*/ 0 h 1733"/>
                <a:gd name="T20" fmla="*/ 1343 w 1343"/>
                <a:gd name="T21" fmla="*/ 1733 h 1733"/>
              </a:gdLst>
              <a:ahLst/>
              <a:cxnLst>
                <a:cxn ang="T12">
                  <a:pos x="T0" y="T1"/>
                </a:cxn>
                <a:cxn ang="T13">
                  <a:pos x="T2" y="T3"/>
                </a:cxn>
                <a:cxn ang="T14">
                  <a:pos x="T4" y="T5"/>
                </a:cxn>
                <a:cxn ang="T15">
                  <a:pos x="T6" y="T7"/>
                </a:cxn>
                <a:cxn ang="T16">
                  <a:pos x="T8" y="T9"/>
                </a:cxn>
                <a:cxn ang="T17">
                  <a:pos x="T10" y="T11"/>
                </a:cxn>
              </a:cxnLst>
              <a:rect l="T18" t="T19" r="T20" b="T21"/>
              <a:pathLst>
                <a:path w="1343" h="1733">
                  <a:moveTo>
                    <a:pt x="998" y="1733"/>
                  </a:moveTo>
                  <a:lnTo>
                    <a:pt x="0" y="491"/>
                  </a:lnTo>
                  <a:lnTo>
                    <a:pt x="346" y="0"/>
                  </a:lnTo>
                  <a:lnTo>
                    <a:pt x="1343" y="1242"/>
                  </a:lnTo>
                  <a:lnTo>
                    <a:pt x="998" y="1733"/>
                  </a:lnTo>
                  <a:lnTo>
                    <a:pt x="999" y="1733"/>
                  </a:lnTo>
                </a:path>
              </a:pathLst>
            </a:custGeom>
            <a:noFill/>
            <a:ln w="57150">
              <a:solidFill>
                <a:srgbClr val="FFFFFF"/>
              </a:solidFill>
              <a:round/>
              <a:headEnd/>
              <a:tailEnd/>
            </a:ln>
          </p:spPr>
          <p:txBody>
            <a:bodyPr/>
            <a:lstStyle/>
            <a:p>
              <a:endParaRPr lang="en-US"/>
            </a:p>
          </p:txBody>
        </p:sp>
        <p:sp>
          <p:nvSpPr>
            <p:cNvPr id="10252" name="Freeform 49"/>
            <p:cNvSpPr>
              <a:spLocks/>
            </p:cNvSpPr>
            <p:nvPr/>
          </p:nvSpPr>
          <p:spPr bwMode="auto">
            <a:xfrm>
              <a:off x="2794" y="2624"/>
              <a:ext cx="41" cy="51"/>
            </a:xfrm>
            <a:custGeom>
              <a:avLst/>
              <a:gdLst>
                <a:gd name="T0" fmla="*/ 0 w 248"/>
                <a:gd name="T1" fmla="*/ 80 h 303"/>
                <a:gd name="T2" fmla="*/ 37 w 248"/>
                <a:gd name="T3" fmla="*/ 0 h 303"/>
                <a:gd name="T4" fmla="*/ 124 w 248"/>
                <a:gd name="T5" fmla="*/ 8 h 303"/>
                <a:gd name="T6" fmla="*/ 211 w 248"/>
                <a:gd name="T7" fmla="*/ 101 h 303"/>
                <a:gd name="T8" fmla="*/ 248 w 248"/>
                <a:gd name="T9" fmla="*/ 222 h 303"/>
                <a:gd name="T10" fmla="*/ 211 w 248"/>
                <a:gd name="T11" fmla="*/ 303 h 303"/>
                <a:gd name="T12" fmla="*/ 124 w 248"/>
                <a:gd name="T13" fmla="*/ 294 h 303"/>
                <a:gd name="T14" fmla="*/ 37 w 248"/>
                <a:gd name="T15" fmla="*/ 201 h 303"/>
                <a:gd name="T16" fmla="*/ 0 w 248"/>
                <a:gd name="T17" fmla="*/ 80 h 303"/>
                <a:gd name="T18" fmla="*/ 1 w 248"/>
                <a:gd name="T19" fmla="*/ 80 h 30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8"/>
                <a:gd name="T31" fmla="*/ 0 h 303"/>
                <a:gd name="T32" fmla="*/ 248 w 248"/>
                <a:gd name="T33" fmla="*/ 303 h 30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8" h="303">
                  <a:moveTo>
                    <a:pt x="0" y="80"/>
                  </a:moveTo>
                  <a:lnTo>
                    <a:pt x="37" y="0"/>
                  </a:lnTo>
                  <a:lnTo>
                    <a:pt x="124" y="8"/>
                  </a:lnTo>
                  <a:lnTo>
                    <a:pt x="211" y="101"/>
                  </a:lnTo>
                  <a:lnTo>
                    <a:pt x="248" y="222"/>
                  </a:lnTo>
                  <a:lnTo>
                    <a:pt x="211" y="303"/>
                  </a:lnTo>
                  <a:lnTo>
                    <a:pt x="124" y="294"/>
                  </a:lnTo>
                  <a:lnTo>
                    <a:pt x="37" y="201"/>
                  </a:lnTo>
                  <a:lnTo>
                    <a:pt x="0" y="80"/>
                  </a:lnTo>
                  <a:lnTo>
                    <a:pt x="1" y="80"/>
                  </a:lnTo>
                </a:path>
              </a:pathLst>
            </a:custGeom>
            <a:noFill/>
            <a:ln w="57150">
              <a:solidFill>
                <a:srgbClr val="FFFFFF"/>
              </a:solidFill>
              <a:round/>
              <a:headEnd/>
              <a:tailEnd/>
            </a:ln>
          </p:spPr>
          <p:txBody>
            <a:bodyPr/>
            <a:lstStyle/>
            <a:p>
              <a:endParaRPr lang="en-US"/>
            </a:p>
          </p:txBody>
        </p:sp>
        <p:sp>
          <p:nvSpPr>
            <p:cNvPr id="10253" name="Freeform 50"/>
            <p:cNvSpPr>
              <a:spLocks/>
            </p:cNvSpPr>
            <p:nvPr/>
          </p:nvSpPr>
          <p:spPr bwMode="auto">
            <a:xfrm>
              <a:off x="2950" y="2234"/>
              <a:ext cx="166" cy="207"/>
            </a:xfrm>
            <a:custGeom>
              <a:avLst/>
              <a:gdLst>
                <a:gd name="T0" fmla="*/ 996 w 996"/>
                <a:gd name="T1" fmla="*/ 1242 h 1242"/>
                <a:gd name="T2" fmla="*/ 0 w 996"/>
                <a:gd name="T3" fmla="*/ 0 h 1242"/>
                <a:gd name="T4" fmla="*/ 1 w 996"/>
                <a:gd name="T5" fmla="*/ 0 h 1242"/>
                <a:gd name="T6" fmla="*/ 0 60000 65536"/>
                <a:gd name="T7" fmla="*/ 0 60000 65536"/>
                <a:gd name="T8" fmla="*/ 0 60000 65536"/>
                <a:gd name="T9" fmla="*/ 0 w 996"/>
                <a:gd name="T10" fmla="*/ 0 h 1242"/>
                <a:gd name="T11" fmla="*/ 996 w 996"/>
                <a:gd name="T12" fmla="*/ 1242 h 1242"/>
              </a:gdLst>
              <a:ahLst/>
              <a:cxnLst>
                <a:cxn ang="T6">
                  <a:pos x="T0" y="T1"/>
                </a:cxn>
                <a:cxn ang="T7">
                  <a:pos x="T2" y="T3"/>
                </a:cxn>
                <a:cxn ang="T8">
                  <a:pos x="T4" y="T5"/>
                </a:cxn>
              </a:cxnLst>
              <a:rect l="T9" t="T10" r="T11" b="T12"/>
              <a:pathLst>
                <a:path w="996" h="1242">
                  <a:moveTo>
                    <a:pt x="996" y="1242"/>
                  </a:moveTo>
                  <a:lnTo>
                    <a:pt x="0" y="0"/>
                  </a:lnTo>
                  <a:lnTo>
                    <a:pt x="1" y="0"/>
                  </a:lnTo>
                </a:path>
              </a:pathLst>
            </a:custGeom>
            <a:noFill/>
            <a:ln w="57150">
              <a:solidFill>
                <a:srgbClr val="FFFFFF"/>
              </a:solidFill>
              <a:round/>
              <a:headEnd/>
              <a:tailEnd/>
            </a:ln>
          </p:spPr>
          <p:txBody>
            <a:bodyPr/>
            <a:lstStyle/>
            <a:p>
              <a:endParaRPr lang="en-US"/>
            </a:p>
          </p:txBody>
        </p:sp>
        <p:sp>
          <p:nvSpPr>
            <p:cNvPr id="10254" name="Freeform 51"/>
            <p:cNvSpPr>
              <a:spLocks/>
            </p:cNvSpPr>
            <p:nvPr/>
          </p:nvSpPr>
          <p:spPr bwMode="auto">
            <a:xfrm>
              <a:off x="2968" y="2394"/>
              <a:ext cx="27" cy="34"/>
            </a:xfrm>
            <a:custGeom>
              <a:avLst/>
              <a:gdLst>
                <a:gd name="T0" fmla="*/ 0 w 164"/>
                <a:gd name="T1" fmla="*/ 53 h 202"/>
                <a:gd name="T2" fmla="*/ 24 w 164"/>
                <a:gd name="T3" fmla="*/ 0 h 202"/>
                <a:gd name="T4" fmla="*/ 81 w 164"/>
                <a:gd name="T5" fmla="*/ 6 h 202"/>
                <a:gd name="T6" fmla="*/ 140 w 164"/>
                <a:gd name="T7" fmla="*/ 67 h 202"/>
                <a:gd name="T8" fmla="*/ 164 w 164"/>
                <a:gd name="T9" fmla="*/ 149 h 202"/>
                <a:gd name="T10" fmla="*/ 140 w 164"/>
                <a:gd name="T11" fmla="*/ 202 h 202"/>
                <a:gd name="T12" fmla="*/ 81 w 164"/>
                <a:gd name="T13" fmla="*/ 196 h 202"/>
                <a:gd name="T14" fmla="*/ 24 w 164"/>
                <a:gd name="T15" fmla="*/ 134 h 202"/>
                <a:gd name="T16" fmla="*/ 0 w 164"/>
                <a:gd name="T17" fmla="*/ 53 h 202"/>
                <a:gd name="T18" fmla="*/ 1 w 164"/>
                <a:gd name="T19" fmla="*/ 53 h 20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4"/>
                <a:gd name="T31" fmla="*/ 0 h 202"/>
                <a:gd name="T32" fmla="*/ 164 w 164"/>
                <a:gd name="T33" fmla="*/ 202 h 20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4" h="202">
                  <a:moveTo>
                    <a:pt x="0" y="53"/>
                  </a:moveTo>
                  <a:lnTo>
                    <a:pt x="24" y="0"/>
                  </a:lnTo>
                  <a:lnTo>
                    <a:pt x="81" y="6"/>
                  </a:lnTo>
                  <a:lnTo>
                    <a:pt x="140" y="67"/>
                  </a:lnTo>
                  <a:lnTo>
                    <a:pt x="164" y="149"/>
                  </a:lnTo>
                  <a:lnTo>
                    <a:pt x="140" y="202"/>
                  </a:lnTo>
                  <a:lnTo>
                    <a:pt x="81" y="196"/>
                  </a:lnTo>
                  <a:lnTo>
                    <a:pt x="24" y="134"/>
                  </a:lnTo>
                  <a:lnTo>
                    <a:pt x="0" y="53"/>
                  </a:lnTo>
                  <a:lnTo>
                    <a:pt x="1" y="53"/>
                  </a:lnTo>
                </a:path>
              </a:pathLst>
            </a:custGeom>
            <a:noFill/>
            <a:ln w="57150">
              <a:solidFill>
                <a:srgbClr val="FFFFFF"/>
              </a:solidFill>
              <a:round/>
              <a:headEnd/>
              <a:tailEnd/>
            </a:ln>
          </p:spPr>
          <p:txBody>
            <a:bodyPr/>
            <a:lstStyle/>
            <a:p>
              <a:endParaRPr lang="en-US"/>
            </a:p>
          </p:txBody>
        </p:sp>
        <p:sp>
          <p:nvSpPr>
            <p:cNvPr id="10255" name="Freeform 52"/>
            <p:cNvSpPr>
              <a:spLocks/>
            </p:cNvSpPr>
            <p:nvPr/>
          </p:nvSpPr>
          <p:spPr bwMode="auto">
            <a:xfrm>
              <a:off x="3038" y="2668"/>
              <a:ext cx="115" cy="288"/>
            </a:xfrm>
            <a:custGeom>
              <a:avLst/>
              <a:gdLst>
                <a:gd name="T0" fmla="*/ 0 w 689"/>
                <a:gd name="T1" fmla="*/ 1331 h 1730"/>
                <a:gd name="T2" fmla="*/ 0 w 689"/>
                <a:gd name="T3" fmla="*/ 0 h 1730"/>
                <a:gd name="T4" fmla="*/ 689 w 689"/>
                <a:gd name="T5" fmla="*/ 399 h 1730"/>
                <a:gd name="T6" fmla="*/ 689 w 689"/>
                <a:gd name="T7" fmla="*/ 1730 h 1730"/>
                <a:gd name="T8" fmla="*/ 0 w 689"/>
                <a:gd name="T9" fmla="*/ 1331 h 1730"/>
                <a:gd name="T10" fmla="*/ 1 w 689"/>
                <a:gd name="T11" fmla="*/ 1331 h 1730"/>
                <a:gd name="T12" fmla="*/ 0 60000 65536"/>
                <a:gd name="T13" fmla="*/ 0 60000 65536"/>
                <a:gd name="T14" fmla="*/ 0 60000 65536"/>
                <a:gd name="T15" fmla="*/ 0 60000 65536"/>
                <a:gd name="T16" fmla="*/ 0 60000 65536"/>
                <a:gd name="T17" fmla="*/ 0 60000 65536"/>
                <a:gd name="T18" fmla="*/ 0 w 689"/>
                <a:gd name="T19" fmla="*/ 0 h 1730"/>
                <a:gd name="T20" fmla="*/ 689 w 689"/>
                <a:gd name="T21" fmla="*/ 1730 h 1730"/>
              </a:gdLst>
              <a:ahLst/>
              <a:cxnLst>
                <a:cxn ang="T12">
                  <a:pos x="T0" y="T1"/>
                </a:cxn>
                <a:cxn ang="T13">
                  <a:pos x="T2" y="T3"/>
                </a:cxn>
                <a:cxn ang="T14">
                  <a:pos x="T4" y="T5"/>
                </a:cxn>
                <a:cxn ang="T15">
                  <a:pos x="T6" y="T7"/>
                </a:cxn>
                <a:cxn ang="T16">
                  <a:pos x="T8" y="T9"/>
                </a:cxn>
                <a:cxn ang="T17">
                  <a:pos x="T10" y="T11"/>
                </a:cxn>
              </a:cxnLst>
              <a:rect l="T18" t="T19" r="T20" b="T21"/>
              <a:pathLst>
                <a:path w="689" h="1730">
                  <a:moveTo>
                    <a:pt x="0" y="1331"/>
                  </a:moveTo>
                  <a:lnTo>
                    <a:pt x="0" y="0"/>
                  </a:lnTo>
                  <a:lnTo>
                    <a:pt x="689" y="399"/>
                  </a:lnTo>
                  <a:lnTo>
                    <a:pt x="689" y="1730"/>
                  </a:lnTo>
                  <a:lnTo>
                    <a:pt x="0" y="1331"/>
                  </a:lnTo>
                  <a:lnTo>
                    <a:pt x="1" y="1331"/>
                  </a:lnTo>
                </a:path>
              </a:pathLst>
            </a:custGeom>
            <a:noFill/>
            <a:ln w="57150">
              <a:solidFill>
                <a:srgbClr val="FFFFFF"/>
              </a:solidFill>
              <a:round/>
              <a:headEnd/>
              <a:tailEnd/>
            </a:ln>
          </p:spPr>
          <p:txBody>
            <a:bodyPr/>
            <a:lstStyle/>
            <a:p>
              <a:endParaRPr lang="en-US"/>
            </a:p>
          </p:txBody>
        </p:sp>
        <p:sp>
          <p:nvSpPr>
            <p:cNvPr id="10256" name="Freeform 53"/>
            <p:cNvSpPr>
              <a:spLocks/>
            </p:cNvSpPr>
            <p:nvPr/>
          </p:nvSpPr>
          <p:spPr bwMode="auto">
            <a:xfrm>
              <a:off x="3252" y="2791"/>
              <a:ext cx="1" cy="222"/>
            </a:xfrm>
            <a:custGeom>
              <a:avLst/>
              <a:gdLst>
                <a:gd name="T0" fmla="*/ 0 w 1"/>
                <a:gd name="T1" fmla="*/ 1331 h 1331"/>
                <a:gd name="T2" fmla="*/ 0 w 1"/>
                <a:gd name="T3" fmla="*/ 0 h 1331"/>
                <a:gd name="T4" fmla="*/ 1 w 1"/>
                <a:gd name="T5" fmla="*/ 0 h 1331"/>
                <a:gd name="T6" fmla="*/ 0 60000 65536"/>
                <a:gd name="T7" fmla="*/ 0 60000 65536"/>
                <a:gd name="T8" fmla="*/ 0 60000 65536"/>
                <a:gd name="T9" fmla="*/ 0 w 1"/>
                <a:gd name="T10" fmla="*/ 0 h 1331"/>
                <a:gd name="T11" fmla="*/ 1 w 1"/>
                <a:gd name="T12" fmla="*/ 1331 h 1331"/>
              </a:gdLst>
              <a:ahLst/>
              <a:cxnLst>
                <a:cxn ang="T6">
                  <a:pos x="T0" y="T1"/>
                </a:cxn>
                <a:cxn ang="T7">
                  <a:pos x="T2" y="T3"/>
                </a:cxn>
                <a:cxn ang="T8">
                  <a:pos x="T4" y="T5"/>
                </a:cxn>
              </a:cxnLst>
              <a:rect l="T9" t="T10" r="T11" b="T12"/>
              <a:pathLst>
                <a:path w="1" h="1331">
                  <a:moveTo>
                    <a:pt x="0" y="1331"/>
                  </a:moveTo>
                  <a:lnTo>
                    <a:pt x="0" y="0"/>
                  </a:lnTo>
                  <a:lnTo>
                    <a:pt x="1" y="0"/>
                  </a:lnTo>
                </a:path>
              </a:pathLst>
            </a:custGeom>
            <a:noFill/>
            <a:ln w="57150">
              <a:solidFill>
                <a:srgbClr val="FFFFFF"/>
              </a:solidFill>
              <a:round/>
              <a:headEnd/>
              <a:tailEnd/>
            </a:ln>
          </p:spPr>
          <p:txBody>
            <a:bodyPr/>
            <a:lstStyle/>
            <a:p>
              <a:endParaRPr lang="en-US"/>
            </a:p>
          </p:txBody>
        </p:sp>
        <p:sp>
          <p:nvSpPr>
            <p:cNvPr id="10257" name="Freeform 54"/>
            <p:cNvSpPr>
              <a:spLocks/>
            </p:cNvSpPr>
            <p:nvPr/>
          </p:nvSpPr>
          <p:spPr bwMode="auto">
            <a:xfrm>
              <a:off x="2981" y="2856"/>
              <a:ext cx="271" cy="157"/>
            </a:xfrm>
            <a:custGeom>
              <a:avLst/>
              <a:gdLst>
                <a:gd name="T0" fmla="*/ 0 w 1629"/>
                <a:gd name="T1" fmla="*/ 0 h 941"/>
                <a:gd name="T2" fmla="*/ 1628 w 1629"/>
                <a:gd name="T3" fmla="*/ 941 h 941"/>
                <a:gd name="T4" fmla="*/ 1629 w 1629"/>
                <a:gd name="T5" fmla="*/ 941 h 941"/>
                <a:gd name="T6" fmla="*/ 0 60000 65536"/>
                <a:gd name="T7" fmla="*/ 0 60000 65536"/>
                <a:gd name="T8" fmla="*/ 0 60000 65536"/>
                <a:gd name="T9" fmla="*/ 0 w 1629"/>
                <a:gd name="T10" fmla="*/ 0 h 941"/>
                <a:gd name="T11" fmla="*/ 1629 w 1629"/>
                <a:gd name="T12" fmla="*/ 941 h 941"/>
              </a:gdLst>
              <a:ahLst/>
              <a:cxnLst>
                <a:cxn ang="T6">
                  <a:pos x="T0" y="T1"/>
                </a:cxn>
                <a:cxn ang="T7">
                  <a:pos x="T2" y="T3"/>
                </a:cxn>
                <a:cxn ang="T8">
                  <a:pos x="T4" y="T5"/>
                </a:cxn>
              </a:cxnLst>
              <a:rect l="T9" t="T10" r="T11" b="T12"/>
              <a:pathLst>
                <a:path w="1629" h="941">
                  <a:moveTo>
                    <a:pt x="0" y="0"/>
                  </a:moveTo>
                  <a:lnTo>
                    <a:pt x="1628" y="941"/>
                  </a:lnTo>
                  <a:lnTo>
                    <a:pt x="1629" y="941"/>
                  </a:lnTo>
                </a:path>
              </a:pathLst>
            </a:custGeom>
            <a:noFill/>
            <a:ln w="57150">
              <a:solidFill>
                <a:srgbClr val="FFFFFF"/>
              </a:solidFill>
              <a:round/>
              <a:headEnd/>
              <a:tailEnd/>
            </a:ln>
          </p:spPr>
          <p:txBody>
            <a:bodyPr/>
            <a:lstStyle/>
            <a:p>
              <a:endParaRPr lang="en-US"/>
            </a:p>
          </p:txBody>
        </p:sp>
        <p:sp>
          <p:nvSpPr>
            <p:cNvPr id="10258" name="Freeform 55"/>
            <p:cNvSpPr>
              <a:spLocks/>
            </p:cNvSpPr>
            <p:nvPr/>
          </p:nvSpPr>
          <p:spPr bwMode="auto">
            <a:xfrm>
              <a:off x="3268" y="2782"/>
              <a:ext cx="1" cy="260"/>
            </a:xfrm>
            <a:custGeom>
              <a:avLst/>
              <a:gdLst>
                <a:gd name="T0" fmla="*/ 0 w 1"/>
                <a:gd name="T1" fmla="*/ 1559 h 1559"/>
                <a:gd name="T2" fmla="*/ 0 w 1"/>
                <a:gd name="T3" fmla="*/ 0 h 1559"/>
                <a:gd name="T4" fmla="*/ 1 w 1"/>
                <a:gd name="T5" fmla="*/ 0 h 1559"/>
                <a:gd name="T6" fmla="*/ 0 60000 65536"/>
                <a:gd name="T7" fmla="*/ 0 60000 65536"/>
                <a:gd name="T8" fmla="*/ 0 60000 65536"/>
                <a:gd name="T9" fmla="*/ 0 w 1"/>
                <a:gd name="T10" fmla="*/ 0 h 1559"/>
                <a:gd name="T11" fmla="*/ 1 w 1"/>
                <a:gd name="T12" fmla="*/ 1559 h 1559"/>
              </a:gdLst>
              <a:ahLst/>
              <a:cxnLst>
                <a:cxn ang="T6">
                  <a:pos x="T0" y="T1"/>
                </a:cxn>
                <a:cxn ang="T7">
                  <a:pos x="T2" y="T3"/>
                </a:cxn>
                <a:cxn ang="T8">
                  <a:pos x="T4" y="T5"/>
                </a:cxn>
              </a:cxnLst>
              <a:rect l="T9" t="T10" r="T11" b="T12"/>
              <a:pathLst>
                <a:path w="1" h="1559">
                  <a:moveTo>
                    <a:pt x="0" y="1559"/>
                  </a:moveTo>
                  <a:lnTo>
                    <a:pt x="0" y="0"/>
                  </a:lnTo>
                  <a:lnTo>
                    <a:pt x="1" y="0"/>
                  </a:lnTo>
                </a:path>
              </a:pathLst>
            </a:custGeom>
            <a:noFill/>
            <a:ln w="57150">
              <a:solidFill>
                <a:srgbClr val="FFFFFF"/>
              </a:solidFill>
              <a:round/>
              <a:headEnd/>
              <a:tailEnd/>
            </a:ln>
          </p:spPr>
          <p:txBody>
            <a:bodyPr/>
            <a:lstStyle/>
            <a:p>
              <a:endParaRPr lang="en-US"/>
            </a:p>
          </p:txBody>
        </p:sp>
        <p:sp>
          <p:nvSpPr>
            <p:cNvPr id="10259" name="Freeform 56"/>
            <p:cNvSpPr>
              <a:spLocks/>
            </p:cNvSpPr>
            <p:nvPr/>
          </p:nvSpPr>
          <p:spPr bwMode="auto">
            <a:xfrm>
              <a:off x="2981" y="2635"/>
              <a:ext cx="271" cy="156"/>
            </a:xfrm>
            <a:custGeom>
              <a:avLst/>
              <a:gdLst>
                <a:gd name="T0" fmla="*/ 0 w 1629"/>
                <a:gd name="T1" fmla="*/ 0 h 940"/>
                <a:gd name="T2" fmla="*/ 1628 w 1629"/>
                <a:gd name="T3" fmla="*/ 940 h 940"/>
                <a:gd name="T4" fmla="*/ 1629 w 1629"/>
                <a:gd name="T5" fmla="*/ 940 h 940"/>
                <a:gd name="T6" fmla="*/ 0 60000 65536"/>
                <a:gd name="T7" fmla="*/ 0 60000 65536"/>
                <a:gd name="T8" fmla="*/ 0 60000 65536"/>
                <a:gd name="T9" fmla="*/ 0 w 1629"/>
                <a:gd name="T10" fmla="*/ 0 h 940"/>
                <a:gd name="T11" fmla="*/ 1629 w 1629"/>
                <a:gd name="T12" fmla="*/ 940 h 940"/>
              </a:gdLst>
              <a:ahLst/>
              <a:cxnLst>
                <a:cxn ang="T6">
                  <a:pos x="T0" y="T1"/>
                </a:cxn>
                <a:cxn ang="T7">
                  <a:pos x="T2" y="T3"/>
                </a:cxn>
                <a:cxn ang="T8">
                  <a:pos x="T4" y="T5"/>
                </a:cxn>
              </a:cxnLst>
              <a:rect l="T9" t="T10" r="T11" b="T12"/>
              <a:pathLst>
                <a:path w="1629" h="940">
                  <a:moveTo>
                    <a:pt x="0" y="0"/>
                  </a:moveTo>
                  <a:lnTo>
                    <a:pt x="1628" y="940"/>
                  </a:lnTo>
                  <a:lnTo>
                    <a:pt x="1629" y="940"/>
                  </a:lnTo>
                </a:path>
              </a:pathLst>
            </a:custGeom>
            <a:noFill/>
            <a:ln w="57150">
              <a:solidFill>
                <a:srgbClr val="FFFFFF"/>
              </a:solidFill>
              <a:round/>
              <a:headEnd/>
              <a:tailEnd/>
            </a:ln>
          </p:spPr>
          <p:txBody>
            <a:bodyPr/>
            <a:lstStyle/>
            <a:p>
              <a:endParaRPr lang="en-US"/>
            </a:p>
          </p:txBody>
        </p:sp>
        <p:sp>
          <p:nvSpPr>
            <p:cNvPr id="10260" name="Freeform 57"/>
            <p:cNvSpPr>
              <a:spLocks/>
            </p:cNvSpPr>
            <p:nvPr/>
          </p:nvSpPr>
          <p:spPr bwMode="auto">
            <a:xfrm>
              <a:off x="3082" y="2795"/>
              <a:ext cx="28" cy="34"/>
            </a:xfrm>
            <a:custGeom>
              <a:avLst/>
              <a:gdLst>
                <a:gd name="T0" fmla="*/ 0 w 164"/>
                <a:gd name="T1" fmla="*/ 53 h 201"/>
                <a:gd name="T2" fmla="*/ 24 w 164"/>
                <a:gd name="T3" fmla="*/ 0 h 201"/>
                <a:gd name="T4" fmla="*/ 82 w 164"/>
                <a:gd name="T5" fmla="*/ 5 h 201"/>
                <a:gd name="T6" fmla="*/ 140 w 164"/>
                <a:gd name="T7" fmla="*/ 67 h 201"/>
                <a:gd name="T8" fmla="*/ 164 w 164"/>
                <a:gd name="T9" fmla="*/ 148 h 201"/>
                <a:gd name="T10" fmla="*/ 140 w 164"/>
                <a:gd name="T11" fmla="*/ 201 h 201"/>
                <a:gd name="T12" fmla="*/ 82 w 164"/>
                <a:gd name="T13" fmla="*/ 195 h 201"/>
                <a:gd name="T14" fmla="*/ 24 w 164"/>
                <a:gd name="T15" fmla="*/ 133 h 201"/>
                <a:gd name="T16" fmla="*/ 0 w 164"/>
                <a:gd name="T17" fmla="*/ 53 h 201"/>
                <a:gd name="T18" fmla="*/ 1 w 164"/>
                <a:gd name="T19" fmla="*/ 53 h 20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4"/>
                <a:gd name="T31" fmla="*/ 0 h 201"/>
                <a:gd name="T32" fmla="*/ 164 w 164"/>
                <a:gd name="T33" fmla="*/ 201 h 20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4" h="201">
                  <a:moveTo>
                    <a:pt x="0" y="53"/>
                  </a:moveTo>
                  <a:lnTo>
                    <a:pt x="24" y="0"/>
                  </a:lnTo>
                  <a:lnTo>
                    <a:pt x="82" y="5"/>
                  </a:lnTo>
                  <a:lnTo>
                    <a:pt x="140" y="67"/>
                  </a:lnTo>
                  <a:lnTo>
                    <a:pt x="164" y="148"/>
                  </a:lnTo>
                  <a:lnTo>
                    <a:pt x="140" y="201"/>
                  </a:lnTo>
                  <a:lnTo>
                    <a:pt x="82" y="195"/>
                  </a:lnTo>
                  <a:lnTo>
                    <a:pt x="24" y="133"/>
                  </a:lnTo>
                  <a:lnTo>
                    <a:pt x="0" y="53"/>
                  </a:lnTo>
                  <a:lnTo>
                    <a:pt x="1" y="53"/>
                  </a:lnTo>
                </a:path>
              </a:pathLst>
            </a:custGeom>
            <a:noFill/>
            <a:ln w="57150">
              <a:solidFill>
                <a:srgbClr val="FFFFFF"/>
              </a:solidFill>
              <a:round/>
              <a:headEnd/>
              <a:tailEnd/>
            </a:ln>
          </p:spPr>
          <p:txBody>
            <a:bodyPr/>
            <a:lstStyle/>
            <a:p>
              <a:endParaRPr lang="en-US"/>
            </a:p>
          </p:txBody>
        </p:sp>
        <p:sp>
          <p:nvSpPr>
            <p:cNvPr id="10261" name="Freeform 58"/>
            <p:cNvSpPr>
              <a:spLocks/>
            </p:cNvSpPr>
            <p:nvPr/>
          </p:nvSpPr>
          <p:spPr bwMode="auto">
            <a:xfrm>
              <a:off x="2829" y="2894"/>
              <a:ext cx="224" cy="163"/>
            </a:xfrm>
            <a:custGeom>
              <a:avLst/>
              <a:gdLst>
                <a:gd name="T0" fmla="*/ 0 w 1342"/>
                <a:gd name="T1" fmla="*/ 89 h 979"/>
                <a:gd name="T2" fmla="*/ 997 w 1342"/>
                <a:gd name="T3" fmla="*/ 0 h 979"/>
                <a:gd name="T4" fmla="*/ 1342 w 1342"/>
                <a:gd name="T5" fmla="*/ 890 h 979"/>
                <a:gd name="T6" fmla="*/ 345 w 1342"/>
                <a:gd name="T7" fmla="*/ 979 h 979"/>
                <a:gd name="T8" fmla="*/ 0 w 1342"/>
                <a:gd name="T9" fmla="*/ 89 h 979"/>
                <a:gd name="T10" fmla="*/ 1 w 1342"/>
                <a:gd name="T11" fmla="*/ 89 h 979"/>
                <a:gd name="T12" fmla="*/ 0 60000 65536"/>
                <a:gd name="T13" fmla="*/ 0 60000 65536"/>
                <a:gd name="T14" fmla="*/ 0 60000 65536"/>
                <a:gd name="T15" fmla="*/ 0 60000 65536"/>
                <a:gd name="T16" fmla="*/ 0 60000 65536"/>
                <a:gd name="T17" fmla="*/ 0 60000 65536"/>
                <a:gd name="T18" fmla="*/ 0 w 1342"/>
                <a:gd name="T19" fmla="*/ 0 h 979"/>
                <a:gd name="T20" fmla="*/ 1342 w 1342"/>
                <a:gd name="T21" fmla="*/ 979 h 979"/>
              </a:gdLst>
              <a:ahLst/>
              <a:cxnLst>
                <a:cxn ang="T12">
                  <a:pos x="T0" y="T1"/>
                </a:cxn>
                <a:cxn ang="T13">
                  <a:pos x="T2" y="T3"/>
                </a:cxn>
                <a:cxn ang="T14">
                  <a:pos x="T4" y="T5"/>
                </a:cxn>
                <a:cxn ang="T15">
                  <a:pos x="T6" y="T7"/>
                </a:cxn>
                <a:cxn ang="T16">
                  <a:pos x="T8" y="T9"/>
                </a:cxn>
                <a:cxn ang="T17">
                  <a:pos x="T10" y="T11"/>
                </a:cxn>
              </a:cxnLst>
              <a:rect l="T18" t="T19" r="T20" b="T21"/>
              <a:pathLst>
                <a:path w="1342" h="979">
                  <a:moveTo>
                    <a:pt x="0" y="89"/>
                  </a:moveTo>
                  <a:lnTo>
                    <a:pt x="997" y="0"/>
                  </a:lnTo>
                  <a:lnTo>
                    <a:pt x="1342" y="890"/>
                  </a:lnTo>
                  <a:lnTo>
                    <a:pt x="345" y="979"/>
                  </a:lnTo>
                  <a:lnTo>
                    <a:pt x="0" y="89"/>
                  </a:lnTo>
                  <a:lnTo>
                    <a:pt x="1" y="89"/>
                  </a:lnTo>
                </a:path>
              </a:pathLst>
            </a:custGeom>
            <a:noFill/>
            <a:ln w="57150">
              <a:solidFill>
                <a:srgbClr val="FFFFFF"/>
              </a:solidFill>
              <a:round/>
              <a:headEnd/>
              <a:tailEnd/>
            </a:ln>
          </p:spPr>
          <p:txBody>
            <a:bodyPr/>
            <a:lstStyle/>
            <a:p>
              <a:endParaRPr lang="en-US"/>
            </a:p>
          </p:txBody>
        </p:sp>
        <p:sp>
          <p:nvSpPr>
            <p:cNvPr id="10262" name="Freeform 59"/>
            <p:cNvSpPr>
              <a:spLocks/>
            </p:cNvSpPr>
            <p:nvPr/>
          </p:nvSpPr>
          <p:spPr bwMode="auto">
            <a:xfrm>
              <a:off x="2950" y="3206"/>
              <a:ext cx="166" cy="15"/>
            </a:xfrm>
            <a:custGeom>
              <a:avLst/>
              <a:gdLst>
                <a:gd name="T0" fmla="*/ 0 w 997"/>
                <a:gd name="T1" fmla="*/ 88 h 88"/>
                <a:gd name="T2" fmla="*/ 996 w 997"/>
                <a:gd name="T3" fmla="*/ 0 h 88"/>
                <a:gd name="T4" fmla="*/ 997 w 997"/>
                <a:gd name="T5" fmla="*/ 0 h 88"/>
                <a:gd name="T6" fmla="*/ 0 60000 65536"/>
                <a:gd name="T7" fmla="*/ 0 60000 65536"/>
                <a:gd name="T8" fmla="*/ 0 60000 65536"/>
                <a:gd name="T9" fmla="*/ 0 w 997"/>
                <a:gd name="T10" fmla="*/ 0 h 88"/>
                <a:gd name="T11" fmla="*/ 997 w 997"/>
                <a:gd name="T12" fmla="*/ 88 h 88"/>
              </a:gdLst>
              <a:ahLst/>
              <a:cxnLst>
                <a:cxn ang="T6">
                  <a:pos x="T0" y="T1"/>
                </a:cxn>
                <a:cxn ang="T7">
                  <a:pos x="T2" y="T3"/>
                </a:cxn>
                <a:cxn ang="T8">
                  <a:pos x="T4" y="T5"/>
                </a:cxn>
              </a:cxnLst>
              <a:rect l="T9" t="T10" r="T11" b="T12"/>
              <a:pathLst>
                <a:path w="997" h="88">
                  <a:moveTo>
                    <a:pt x="0" y="88"/>
                  </a:moveTo>
                  <a:lnTo>
                    <a:pt x="996" y="0"/>
                  </a:lnTo>
                  <a:lnTo>
                    <a:pt x="997" y="0"/>
                  </a:lnTo>
                </a:path>
              </a:pathLst>
            </a:custGeom>
            <a:noFill/>
            <a:ln w="57150">
              <a:solidFill>
                <a:srgbClr val="FFFFFF"/>
              </a:solidFill>
              <a:round/>
              <a:headEnd/>
              <a:tailEnd/>
            </a:ln>
          </p:spPr>
          <p:txBody>
            <a:bodyPr/>
            <a:lstStyle/>
            <a:p>
              <a:endParaRPr lang="en-US"/>
            </a:p>
          </p:txBody>
        </p:sp>
        <p:sp>
          <p:nvSpPr>
            <p:cNvPr id="10263" name="Freeform 60"/>
            <p:cNvSpPr>
              <a:spLocks/>
            </p:cNvSpPr>
            <p:nvPr/>
          </p:nvSpPr>
          <p:spPr bwMode="auto">
            <a:xfrm>
              <a:off x="2814" y="2871"/>
              <a:ext cx="136" cy="350"/>
            </a:xfrm>
            <a:custGeom>
              <a:avLst/>
              <a:gdLst>
                <a:gd name="T0" fmla="*/ 0 w 816"/>
                <a:gd name="T1" fmla="*/ 0 h 2099"/>
                <a:gd name="T2" fmla="*/ 815 w 816"/>
                <a:gd name="T3" fmla="*/ 2099 h 2099"/>
                <a:gd name="T4" fmla="*/ 816 w 816"/>
                <a:gd name="T5" fmla="*/ 2099 h 2099"/>
                <a:gd name="T6" fmla="*/ 0 60000 65536"/>
                <a:gd name="T7" fmla="*/ 0 60000 65536"/>
                <a:gd name="T8" fmla="*/ 0 60000 65536"/>
                <a:gd name="T9" fmla="*/ 0 w 816"/>
                <a:gd name="T10" fmla="*/ 0 h 2099"/>
                <a:gd name="T11" fmla="*/ 816 w 816"/>
                <a:gd name="T12" fmla="*/ 2099 h 2099"/>
              </a:gdLst>
              <a:ahLst/>
              <a:cxnLst>
                <a:cxn ang="T6">
                  <a:pos x="T0" y="T1"/>
                </a:cxn>
                <a:cxn ang="T7">
                  <a:pos x="T2" y="T3"/>
                </a:cxn>
                <a:cxn ang="T8">
                  <a:pos x="T4" y="T5"/>
                </a:cxn>
              </a:cxnLst>
              <a:rect l="T9" t="T10" r="T11" b="T12"/>
              <a:pathLst>
                <a:path w="816" h="2099">
                  <a:moveTo>
                    <a:pt x="0" y="0"/>
                  </a:moveTo>
                  <a:lnTo>
                    <a:pt x="815" y="2099"/>
                  </a:lnTo>
                  <a:lnTo>
                    <a:pt x="816" y="2099"/>
                  </a:lnTo>
                </a:path>
              </a:pathLst>
            </a:custGeom>
            <a:noFill/>
            <a:ln w="57150">
              <a:solidFill>
                <a:srgbClr val="FFFFFF"/>
              </a:solidFill>
              <a:round/>
              <a:headEnd/>
              <a:tailEnd/>
            </a:ln>
          </p:spPr>
          <p:txBody>
            <a:bodyPr/>
            <a:lstStyle/>
            <a:p>
              <a:endParaRPr lang="en-US"/>
            </a:p>
          </p:txBody>
        </p:sp>
        <p:sp>
          <p:nvSpPr>
            <p:cNvPr id="10264" name="Freeform 61"/>
            <p:cNvSpPr>
              <a:spLocks/>
            </p:cNvSpPr>
            <p:nvPr/>
          </p:nvSpPr>
          <p:spPr bwMode="auto">
            <a:xfrm>
              <a:off x="2944" y="3226"/>
              <a:ext cx="195" cy="18"/>
            </a:xfrm>
            <a:custGeom>
              <a:avLst/>
              <a:gdLst>
                <a:gd name="T0" fmla="*/ 0 w 1170"/>
                <a:gd name="T1" fmla="*/ 105 h 105"/>
                <a:gd name="T2" fmla="*/ 1169 w 1170"/>
                <a:gd name="T3" fmla="*/ 0 h 105"/>
                <a:gd name="T4" fmla="*/ 1170 w 1170"/>
                <a:gd name="T5" fmla="*/ 0 h 105"/>
                <a:gd name="T6" fmla="*/ 0 60000 65536"/>
                <a:gd name="T7" fmla="*/ 0 60000 65536"/>
                <a:gd name="T8" fmla="*/ 0 60000 65536"/>
                <a:gd name="T9" fmla="*/ 0 w 1170"/>
                <a:gd name="T10" fmla="*/ 0 h 105"/>
                <a:gd name="T11" fmla="*/ 1170 w 1170"/>
                <a:gd name="T12" fmla="*/ 105 h 105"/>
              </a:gdLst>
              <a:ahLst/>
              <a:cxnLst>
                <a:cxn ang="T6">
                  <a:pos x="T0" y="T1"/>
                </a:cxn>
                <a:cxn ang="T7">
                  <a:pos x="T2" y="T3"/>
                </a:cxn>
                <a:cxn ang="T8">
                  <a:pos x="T4" y="T5"/>
                </a:cxn>
              </a:cxnLst>
              <a:rect l="T9" t="T10" r="T11" b="T12"/>
              <a:pathLst>
                <a:path w="1170" h="105">
                  <a:moveTo>
                    <a:pt x="0" y="105"/>
                  </a:moveTo>
                  <a:lnTo>
                    <a:pt x="1169" y="0"/>
                  </a:lnTo>
                  <a:lnTo>
                    <a:pt x="1170" y="0"/>
                  </a:lnTo>
                </a:path>
              </a:pathLst>
            </a:custGeom>
            <a:noFill/>
            <a:ln w="57150">
              <a:solidFill>
                <a:srgbClr val="FFFFFF"/>
              </a:solidFill>
              <a:round/>
              <a:headEnd/>
              <a:tailEnd/>
            </a:ln>
          </p:spPr>
          <p:txBody>
            <a:bodyPr/>
            <a:lstStyle/>
            <a:p>
              <a:endParaRPr lang="en-US"/>
            </a:p>
          </p:txBody>
        </p:sp>
        <p:sp>
          <p:nvSpPr>
            <p:cNvPr id="10265" name="Freeform 62"/>
            <p:cNvSpPr>
              <a:spLocks/>
            </p:cNvSpPr>
            <p:nvPr/>
          </p:nvSpPr>
          <p:spPr bwMode="auto">
            <a:xfrm>
              <a:off x="2981" y="2856"/>
              <a:ext cx="135" cy="350"/>
            </a:xfrm>
            <a:custGeom>
              <a:avLst/>
              <a:gdLst>
                <a:gd name="T0" fmla="*/ 0 w 815"/>
                <a:gd name="T1" fmla="*/ 0 h 2101"/>
                <a:gd name="T2" fmla="*/ 814 w 815"/>
                <a:gd name="T3" fmla="*/ 2101 h 2101"/>
                <a:gd name="T4" fmla="*/ 815 w 815"/>
                <a:gd name="T5" fmla="*/ 2101 h 2101"/>
                <a:gd name="T6" fmla="*/ 0 60000 65536"/>
                <a:gd name="T7" fmla="*/ 0 60000 65536"/>
                <a:gd name="T8" fmla="*/ 0 60000 65536"/>
                <a:gd name="T9" fmla="*/ 0 w 815"/>
                <a:gd name="T10" fmla="*/ 0 h 2101"/>
                <a:gd name="T11" fmla="*/ 815 w 815"/>
                <a:gd name="T12" fmla="*/ 2101 h 2101"/>
              </a:gdLst>
              <a:ahLst/>
              <a:cxnLst>
                <a:cxn ang="T6">
                  <a:pos x="T0" y="T1"/>
                </a:cxn>
                <a:cxn ang="T7">
                  <a:pos x="T2" y="T3"/>
                </a:cxn>
                <a:cxn ang="T8">
                  <a:pos x="T4" y="T5"/>
                </a:cxn>
              </a:cxnLst>
              <a:rect l="T9" t="T10" r="T11" b="T12"/>
              <a:pathLst>
                <a:path w="815" h="2101">
                  <a:moveTo>
                    <a:pt x="0" y="0"/>
                  </a:moveTo>
                  <a:lnTo>
                    <a:pt x="814" y="2101"/>
                  </a:lnTo>
                  <a:lnTo>
                    <a:pt x="815" y="2101"/>
                  </a:lnTo>
                </a:path>
              </a:pathLst>
            </a:custGeom>
            <a:noFill/>
            <a:ln w="57150">
              <a:solidFill>
                <a:srgbClr val="FFFFFF"/>
              </a:solidFill>
              <a:round/>
              <a:headEnd/>
              <a:tailEnd/>
            </a:ln>
          </p:spPr>
          <p:txBody>
            <a:bodyPr/>
            <a:lstStyle/>
            <a:p>
              <a:endParaRPr lang="en-US"/>
            </a:p>
          </p:txBody>
        </p:sp>
        <p:sp>
          <p:nvSpPr>
            <p:cNvPr id="10266" name="Freeform 63"/>
            <p:cNvSpPr>
              <a:spLocks/>
            </p:cNvSpPr>
            <p:nvPr/>
          </p:nvSpPr>
          <p:spPr bwMode="auto">
            <a:xfrm>
              <a:off x="2927" y="2959"/>
              <a:ext cx="28" cy="34"/>
            </a:xfrm>
            <a:custGeom>
              <a:avLst/>
              <a:gdLst>
                <a:gd name="T0" fmla="*/ 0 w 165"/>
                <a:gd name="T1" fmla="*/ 53 h 201"/>
                <a:gd name="T2" fmla="*/ 24 w 165"/>
                <a:gd name="T3" fmla="*/ 0 h 201"/>
                <a:gd name="T4" fmla="*/ 82 w 165"/>
                <a:gd name="T5" fmla="*/ 6 h 201"/>
                <a:gd name="T6" fmla="*/ 141 w 165"/>
                <a:gd name="T7" fmla="*/ 67 h 201"/>
                <a:gd name="T8" fmla="*/ 165 w 165"/>
                <a:gd name="T9" fmla="*/ 148 h 201"/>
                <a:gd name="T10" fmla="*/ 141 w 165"/>
                <a:gd name="T11" fmla="*/ 201 h 201"/>
                <a:gd name="T12" fmla="*/ 82 w 165"/>
                <a:gd name="T13" fmla="*/ 196 h 201"/>
                <a:gd name="T14" fmla="*/ 24 w 165"/>
                <a:gd name="T15" fmla="*/ 134 h 201"/>
                <a:gd name="T16" fmla="*/ 0 w 165"/>
                <a:gd name="T17" fmla="*/ 53 h 201"/>
                <a:gd name="T18" fmla="*/ 1 w 165"/>
                <a:gd name="T19" fmla="*/ 53 h 20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5"/>
                <a:gd name="T31" fmla="*/ 0 h 201"/>
                <a:gd name="T32" fmla="*/ 165 w 165"/>
                <a:gd name="T33" fmla="*/ 201 h 20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5" h="201">
                  <a:moveTo>
                    <a:pt x="0" y="53"/>
                  </a:moveTo>
                  <a:lnTo>
                    <a:pt x="24" y="0"/>
                  </a:lnTo>
                  <a:lnTo>
                    <a:pt x="82" y="6"/>
                  </a:lnTo>
                  <a:lnTo>
                    <a:pt x="141" y="67"/>
                  </a:lnTo>
                  <a:lnTo>
                    <a:pt x="165" y="148"/>
                  </a:lnTo>
                  <a:lnTo>
                    <a:pt x="141" y="201"/>
                  </a:lnTo>
                  <a:lnTo>
                    <a:pt x="82" y="196"/>
                  </a:lnTo>
                  <a:lnTo>
                    <a:pt x="24" y="134"/>
                  </a:lnTo>
                  <a:lnTo>
                    <a:pt x="0" y="53"/>
                  </a:lnTo>
                  <a:lnTo>
                    <a:pt x="1" y="53"/>
                  </a:lnTo>
                </a:path>
              </a:pathLst>
            </a:custGeom>
            <a:noFill/>
            <a:ln w="57150">
              <a:solidFill>
                <a:srgbClr val="FFFFFF"/>
              </a:solidFill>
              <a:round/>
              <a:headEnd/>
              <a:tailEnd/>
            </a:ln>
          </p:spPr>
          <p:txBody>
            <a:bodyPr/>
            <a:lstStyle/>
            <a:p>
              <a:endParaRPr lang="en-US"/>
            </a:p>
          </p:txBody>
        </p:sp>
        <p:sp>
          <p:nvSpPr>
            <p:cNvPr id="10267" name="Freeform 64"/>
            <p:cNvSpPr>
              <a:spLocks/>
            </p:cNvSpPr>
            <p:nvPr/>
          </p:nvSpPr>
          <p:spPr bwMode="auto">
            <a:xfrm>
              <a:off x="2588" y="2668"/>
              <a:ext cx="224" cy="289"/>
            </a:xfrm>
            <a:custGeom>
              <a:avLst/>
              <a:gdLst>
                <a:gd name="T0" fmla="*/ 345 w 1343"/>
                <a:gd name="T1" fmla="*/ 0 h 1733"/>
                <a:gd name="T2" fmla="*/ 1343 w 1343"/>
                <a:gd name="T3" fmla="*/ 1242 h 1733"/>
                <a:gd name="T4" fmla="*/ 998 w 1343"/>
                <a:gd name="T5" fmla="*/ 1733 h 1733"/>
                <a:gd name="T6" fmla="*/ 0 w 1343"/>
                <a:gd name="T7" fmla="*/ 490 h 1733"/>
                <a:gd name="T8" fmla="*/ 345 w 1343"/>
                <a:gd name="T9" fmla="*/ 0 h 1733"/>
                <a:gd name="T10" fmla="*/ 346 w 1343"/>
                <a:gd name="T11" fmla="*/ 0 h 1733"/>
                <a:gd name="T12" fmla="*/ 0 60000 65536"/>
                <a:gd name="T13" fmla="*/ 0 60000 65536"/>
                <a:gd name="T14" fmla="*/ 0 60000 65536"/>
                <a:gd name="T15" fmla="*/ 0 60000 65536"/>
                <a:gd name="T16" fmla="*/ 0 60000 65536"/>
                <a:gd name="T17" fmla="*/ 0 60000 65536"/>
                <a:gd name="T18" fmla="*/ 0 w 1343"/>
                <a:gd name="T19" fmla="*/ 0 h 1733"/>
                <a:gd name="T20" fmla="*/ 1343 w 1343"/>
                <a:gd name="T21" fmla="*/ 1733 h 1733"/>
              </a:gdLst>
              <a:ahLst/>
              <a:cxnLst>
                <a:cxn ang="T12">
                  <a:pos x="T0" y="T1"/>
                </a:cxn>
                <a:cxn ang="T13">
                  <a:pos x="T2" y="T3"/>
                </a:cxn>
                <a:cxn ang="T14">
                  <a:pos x="T4" y="T5"/>
                </a:cxn>
                <a:cxn ang="T15">
                  <a:pos x="T6" y="T7"/>
                </a:cxn>
                <a:cxn ang="T16">
                  <a:pos x="T8" y="T9"/>
                </a:cxn>
                <a:cxn ang="T17">
                  <a:pos x="T10" y="T11"/>
                </a:cxn>
              </a:cxnLst>
              <a:rect l="T18" t="T19" r="T20" b="T21"/>
              <a:pathLst>
                <a:path w="1343" h="1733">
                  <a:moveTo>
                    <a:pt x="345" y="0"/>
                  </a:moveTo>
                  <a:lnTo>
                    <a:pt x="1343" y="1242"/>
                  </a:lnTo>
                  <a:lnTo>
                    <a:pt x="998" y="1733"/>
                  </a:lnTo>
                  <a:lnTo>
                    <a:pt x="0" y="490"/>
                  </a:lnTo>
                  <a:lnTo>
                    <a:pt x="345" y="0"/>
                  </a:lnTo>
                  <a:lnTo>
                    <a:pt x="346" y="0"/>
                  </a:lnTo>
                </a:path>
              </a:pathLst>
            </a:custGeom>
            <a:noFill/>
            <a:ln w="57150">
              <a:solidFill>
                <a:srgbClr val="FFFFFF"/>
              </a:solidFill>
              <a:round/>
              <a:headEnd/>
              <a:tailEnd/>
            </a:ln>
          </p:spPr>
          <p:txBody>
            <a:bodyPr/>
            <a:lstStyle/>
            <a:p>
              <a:endParaRPr lang="en-US"/>
            </a:p>
          </p:txBody>
        </p:sp>
        <p:sp>
          <p:nvSpPr>
            <p:cNvPr id="10268" name="Freeform 65"/>
            <p:cNvSpPr>
              <a:spLocks/>
            </p:cNvSpPr>
            <p:nvPr/>
          </p:nvSpPr>
          <p:spPr bwMode="auto">
            <a:xfrm>
              <a:off x="2512" y="2857"/>
              <a:ext cx="167" cy="207"/>
            </a:xfrm>
            <a:custGeom>
              <a:avLst/>
              <a:gdLst>
                <a:gd name="T0" fmla="*/ 0 w 999"/>
                <a:gd name="T1" fmla="*/ 0 h 1242"/>
                <a:gd name="T2" fmla="*/ 998 w 999"/>
                <a:gd name="T3" fmla="*/ 1242 h 1242"/>
                <a:gd name="T4" fmla="*/ 999 w 999"/>
                <a:gd name="T5" fmla="*/ 1242 h 1242"/>
                <a:gd name="T6" fmla="*/ 0 60000 65536"/>
                <a:gd name="T7" fmla="*/ 0 60000 65536"/>
                <a:gd name="T8" fmla="*/ 0 60000 65536"/>
                <a:gd name="T9" fmla="*/ 0 w 999"/>
                <a:gd name="T10" fmla="*/ 0 h 1242"/>
                <a:gd name="T11" fmla="*/ 999 w 999"/>
                <a:gd name="T12" fmla="*/ 1242 h 1242"/>
              </a:gdLst>
              <a:ahLst/>
              <a:cxnLst>
                <a:cxn ang="T6">
                  <a:pos x="T0" y="T1"/>
                </a:cxn>
                <a:cxn ang="T7">
                  <a:pos x="T2" y="T3"/>
                </a:cxn>
                <a:cxn ang="T8">
                  <a:pos x="T4" y="T5"/>
                </a:cxn>
              </a:cxnLst>
              <a:rect l="T9" t="T10" r="T11" b="T12"/>
              <a:pathLst>
                <a:path w="999" h="1242">
                  <a:moveTo>
                    <a:pt x="0" y="0"/>
                  </a:moveTo>
                  <a:lnTo>
                    <a:pt x="998" y="1242"/>
                  </a:lnTo>
                  <a:lnTo>
                    <a:pt x="999" y="1242"/>
                  </a:lnTo>
                </a:path>
              </a:pathLst>
            </a:custGeom>
            <a:noFill/>
            <a:ln w="57150">
              <a:solidFill>
                <a:srgbClr val="FFFFFF"/>
              </a:solidFill>
              <a:round/>
              <a:headEnd/>
              <a:tailEnd/>
            </a:ln>
          </p:spPr>
          <p:txBody>
            <a:bodyPr/>
            <a:lstStyle/>
            <a:p>
              <a:endParaRPr lang="en-US"/>
            </a:p>
          </p:txBody>
        </p:sp>
        <p:sp>
          <p:nvSpPr>
            <p:cNvPr id="10269" name="Freeform 66"/>
            <p:cNvSpPr>
              <a:spLocks/>
            </p:cNvSpPr>
            <p:nvPr/>
          </p:nvSpPr>
          <p:spPr bwMode="auto">
            <a:xfrm>
              <a:off x="2512" y="2664"/>
              <a:ext cx="136" cy="193"/>
            </a:xfrm>
            <a:custGeom>
              <a:avLst/>
              <a:gdLst>
                <a:gd name="T0" fmla="*/ 815 w 815"/>
                <a:gd name="T1" fmla="*/ 0 h 1159"/>
                <a:gd name="T2" fmla="*/ 0 w 815"/>
                <a:gd name="T3" fmla="*/ 1159 h 1159"/>
                <a:gd name="T4" fmla="*/ 1 w 815"/>
                <a:gd name="T5" fmla="*/ 1159 h 1159"/>
                <a:gd name="T6" fmla="*/ 0 60000 65536"/>
                <a:gd name="T7" fmla="*/ 0 60000 65536"/>
                <a:gd name="T8" fmla="*/ 0 60000 65536"/>
                <a:gd name="T9" fmla="*/ 0 w 815"/>
                <a:gd name="T10" fmla="*/ 0 h 1159"/>
                <a:gd name="T11" fmla="*/ 815 w 815"/>
                <a:gd name="T12" fmla="*/ 1159 h 1159"/>
              </a:gdLst>
              <a:ahLst/>
              <a:cxnLst>
                <a:cxn ang="T6">
                  <a:pos x="T0" y="T1"/>
                </a:cxn>
                <a:cxn ang="T7">
                  <a:pos x="T2" y="T3"/>
                </a:cxn>
                <a:cxn ang="T8">
                  <a:pos x="T4" y="T5"/>
                </a:cxn>
              </a:cxnLst>
              <a:rect l="T9" t="T10" r="T11" b="T12"/>
              <a:pathLst>
                <a:path w="815" h="1159">
                  <a:moveTo>
                    <a:pt x="815" y="0"/>
                  </a:moveTo>
                  <a:lnTo>
                    <a:pt x="0" y="1159"/>
                  </a:lnTo>
                  <a:lnTo>
                    <a:pt x="1" y="1159"/>
                  </a:lnTo>
                </a:path>
              </a:pathLst>
            </a:custGeom>
            <a:noFill/>
            <a:ln w="57150">
              <a:solidFill>
                <a:srgbClr val="FFFFFF"/>
              </a:solidFill>
              <a:round/>
              <a:headEnd/>
              <a:tailEnd/>
            </a:ln>
          </p:spPr>
          <p:txBody>
            <a:bodyPr/>
            <a:lstStyle/>
            <a:p>
              <a:endParaRPr lang="en-US"/>
            </a:p>
          </p:txBody>
        </p:sp>
        <p:sp>
          <p:nvSpPr>
            <p:cNvPr id="10270" name="Freeform 67"/>
            <p:cNvSpPr>
              <a:spLocks/>
            </p:cNvSpPr>
            <p:nvPr/>
          </p:nvSpPr>
          <p:spPr bwMode="auto">
            <a:xfrm>
              <a:off x="2490" y="2851"/>
              <a:ext cx="195" cy="243"/>
            </a:xfrm>
            <a:custGeom>
              <a:avLst/>
              <a:gdLst>
                <a:gd name="T0" fmla="*/ 0 w 1170"/>
                <a:gd name="T1" fmla="*/ 0 h 1454"/>
                <a:gd name="T2" fmla="*/ 1169 w 1170"/>
                <a:gd name="T3" fmla="*/ 1454 h 1454"/>
                <a:gd name="T4" fmla="*/ 1170 w 1170"/>
                <a:gd name="T5" fmla="*/ 1454 h 1454"/>
                <a:gd name="T6" fmla="*/ 0 60000 65536"/>
                <a:gd name="T7" fmla="*/ 0 60000 65536"/>
                <a:gd name="T8" fmla="*/ 0 60000 65536"/>
                <a:gd name="T9" fmla="*/ 0 w 1170"/>
                <a:gd name="T10" fmla="*/ 0 h 1454"/>
                <a:gd name="T11" fmla="*/ 1170 w 1170"/>
                <a:gd name="T12" fmla="*/ 1454 h 1454"/>
              </a:gdLst>
              <a:ahLst/>
              <a:cxnLst>
                <a:cxn ang="T6">
                  <a:pos x="T0" y="T1"/>
                </a:cxn>
                <a:cxn ang="T7">
                  <a:pos x="T2" y="T3"/>
                </a:cxn>
                <a:cxn ang="T8">
                  <a:pos x="T4" y="T5"/>
                </a:cxn>
              </a:cxnLst>
              <a:rect l="T9" t="T10" r="T11" b="T12"/>
              <a:pathLst>
                <a:path w="1170" h="1454">
                  <a:moveTo>
                    <a:pt x="0" y="0"/>
                  </a:moveTo>
                  <a:lnTo>
                    <a:pt x="1169" y="1454"/>
                  </a:lnTo>
                  <a:lnTo>
                    <a:pt x="1170" y="1454"/>
                  </a:lnTo>
                </a:path>
              </a:pathLst>
            </a:custGeom>
            <a:noFill/>
            <a:ln w="57150">
              <a:solidFill>
                <a:srgbClr val="FFFFFF"/>
              </a:solidFill>
              <a:round/>
              <a:headEnd/>
              <a:tailEnd/>
            </a:ln>
          </p:spPr>
          <p:txBody>
            <a:bodyPr/>
            <a:lstStyle/>
            <a:p>
              <a:endParaRPr lang="en-US"/>
            </a:p>
          </p:txBody>
        </p:sp>
        <p:sp>
          <p:nvSpPr>
            <p:cNvPr id="10271" name="Freeform 68"/>
            <p:cNvSpPr>
              <a:spLocks/>
            </p:cNvSpPr>
            <p:nvPr/>
          </p:nvSpPr>
          <p:spPr bwMode="auto">
            <a:xfrm>
              <a:off x="2679" y="2871"/>
              <a:ext cx="135" cy="193"/>
            </a:xfrm>
            <a:custGeom>
              <a:avLst/>
              <a:gdLst>
                <a:gd name="T0" fmla="*/ 814 w 814"/>
                <a:gd name="T1" fmla="*/ 0 h 1158"/>
                <a:gd name="T2" fmla="*/ 0 w 814"/>
                <a:gd name="T3" fmla="*/ 1158 h 1158"/>
                <a:gd name="T4" fmla="*/ 1 w 814"/>
                <a:gd name="T5" fmla="*/ 1158 h 1158"/>
                <a:gd name="T6" fmla="*/ 0 60000 65536"/>
                <a:gd name="T7" fmla="*/ 0 60000 65536"/>
                <a:gd name="T8" fmla="*/ 0 60000 65536"/>
                <a:gd name="T9" fmla="*/ 0 w 814"/>
                <a:gd name="T10" fmla="*/ 0 h 1158"/>
                <a:gd name="T11" fmla="*/ 814 w 814"/>
                <a:gd name="T12" fmla="*/ 1158 h 1158"/>
              </a:gdLst>
              <a:ahLst/>
              <a:cxnLst>
                <a:cxn ang="T6">
                  <a:pos x="T0" y="T1"/>
                </a:cxn>
                <a:cxn ang="T7">
                  <a:pos x="T2" y="T3"/>
                </a:cxn>
                <a:cxn ang="T8">
                  <a:pos x="T4" y="T5"/>
                </a:cxn>
              </a:cxnLst>
              <a:rect l="T9" t="T10" r="T11" b="T12"/>
              <a:pathLst>
                <a:path w="814" h="1158">
                  <a:moveTo>
                    <a:pt x="814" y="0"/>
                  </a:moveTo>
                  <a:lnTo>
                    <a:pt x="0" y="1158"/>
                  </a:lnTo>
                  <a:lnTo>
                    <a:pt x="1" y="1158"/>
                  </a:lnTo>
                </a:path>
              </a:pathLst>
            </a:custGeom>
            <a:noFill/>
            <a:ln w="57150">
              <a:solidFill>
                <a:srgbClr val="FFFFFF"/>
              </a:solidFill>
              <a:round/>
              <a:headEnd/>
              <a:tailEnd/>
            </a:ln>
          </p:spPr>
          <p:txBody>
            <a:bodyPr/>
            <a:lstStyle/>
            <a:p>
              <a:endParaRPr lang="en-US"/>
            </a:p>
          </p:txBody>
        </p:sp>
        <p:sp>
          <p:nvSpPr>
            <p:cNvPr id="10272" name="Freeform 69"/>
            <p:cNvSpPr>
              <a:spLocks/>
            </p:cNvSpPr>
            <p:nvPr/>
          </p:nvSpPr>
          <p:spPr bwMode="auto">
            <a:xfrm>
              <a:off x="2686" y="2796"/>
              <a:ext cx="28" cy="33"/>
            </a:xfrm>
            <a:custGeom>
              <a:avLst/>
              <a:gdLst>
                <a:gd name="T0" fmla="*/ 0 w 164"/>
                <a:gd name="T1" fmla="*/ 53 h 201"/>
                <a:gd name="T2" fmla="*/ 25 w 164"/>
                <a:gd name="T3" fmla="*/ 0 h 201"/>
                <a:gd name="T4" fmla="*/ 82 w 164"/>
                <a:gd name="T5" fmla="*/ 5 h 201"/>
                <a:gd name="T6" fmla="*/ 140 w 164"/>
                <a:gd name="T7" fmla="*/ 67 h 201"/>
                <a:gd name="T8" fmla="*/ 164 w 164"/>
                <a:gd name="T9" fmla="*/ 148 h 201"/>
                <a:gd name="T10" fmla="*/ 140 w 164"/>
                <a:gd name="T11" fmla="*/ 201 h 201"/>
                <a:gd name="T12" fmla="*/ 82 w 164"/>
                <a:gd name="T13" fmla="*/ 195 h 201"/>
                <a:gd name="T14" fmla="*/ 25 w 164"/>
                <a:gd name="T15" fmla="*/ 133 h 201"/>
                <a:gd name="T16" fmla="*/ 0 w 164"/>
                <a:gd name="T17" fmla="*/ 53 h 201"/>
                <a:gd name="T18" fmla="*/ 1 w 164"/>
                <a:gd name="T19" fmla="*/ 53 h 20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4"/>
                <a:gd name="T31" fmla="*/ 0 h 201"/>
                <a:gd name="T32" fmla="*/ 164 w 164"/>
                <a:gd name="T33" fmla="*/ 201 h 20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4" h="201">
                  <a:moveTo>
                    <a:pt x="0" y="53"/>
                  </a:moveTo>
                  <a:lnTo>
                    <a:pt x="25" y="0"/>
                  </a:lnTo>
                  <a:lnTo>
                    <a:pt x="82" y="5"/>
                  </a:lnTo>
                  <a:lnTo>
                    <a:pt x="140" y="67"/>
                  </a:lnTo>
                  <a:lnTo>
                    <a:pt x="164" y="148"/>
                  </a:lnTo>
                  <a:lnTo>
                    <a:pt x="140" y="201"/>
                  </a:lnTo>
                  <a:lnTo>
                    <a:pt x="82" y="195"/>
                  </a:lnTo>
                  <a:lnTo>
                    <a:pt x="25" y="133"/>
                  </a:lnTo>
                  <a:lnTo>
                    <a:pt x="0" y="53"/>
                  </a:lnTo>
                  <a:lnTo>
                    <a:pt x="1" y="53"/>
                  </a:lnTo>
                </a:path>
              </a:pathLst>
            </a:custGeom>
            <a:noFill/>
            <a:ln w="57150">
              <a:solidFill>
                <a:srgbClr val="FFFFFF"/>
              </a:solidFill>
              <a:round/>
              <a:headEnd/>
              <a:tailEnd/>
            </a:ln>
          </p:spPr>
          <p:txBody>
            <a:bodyPr/>
            <a:lstStyle/>
            <a:p>
              <a:endParaRPr lang="en-US"/>
            </a:p>
          </p:txBody>
        </p:sp>
        <p:sp>
          <p:nvSpPr>
            <p:cNvPr id="10273" name="Freeform 70"/>
            <p:cNvSpPr>
              <a:spLocks/>
            </p:cNvSpPr>
            <p:nvPr/>
          </p:nvSpPr>
          <p:spPr bwMode="auto">
            <a:xfrm>
              <a:off x="2360" y="2257"/>
              <a:ext cx="260" cy="150"/>
            </a:xfrm>
            <a:custGeom>
              <a:avLst/>
              <a:gdLst>
                <a:gd name="T0" fmla="*/ 1556 w 1556"/>
                <a:gd name="T1" fmla="*/ 900 h 900"/>
                <a:gd name="T2" fmla="*/ 0 w 1556"/>
                <a:gd name="T3" fmla="*/ 0 h 900"/>
                <a:gd name="T4" fmla="*/ 1 w 1556"/>
                <a:gd name="T5" fmla="*/ 0 h 900"/>
                <a:gd name="T6" fmla="*/ 0 60000 65536"/>
                <a:gd name="T7" fmla="*/ 0 60000 65536"/>
                <a:gd name="T8" fmla="*/ 0 60000 65536"/>
                <a:gd name="T9" fmla="*/ 0 w 1556"/>
                <a:gd name="T10" fmla="*/ 0 h 900"/>
                <a:gd name="T11" fmla="*/ 1556 w 1556"/>
                <a:gd name="T12" fmla="*/ 900 h 900"/>
              </a:gdLst>
              <a:ahLst/>
              <a:cxnLst>
                <a:cxn ang="T6">
                  <a:pos x="T0" y="T1"/>
                </a:cxn>
                <a:cxn ang="T7">
                  <a:pos x="T2" y="T3"/>
                </a:cxn>
                <a:cxn ang="T8">
                  <a:pos x="T4" y="T5"/>
                </a:cxn>
              </a:cxnLst>
              <a:rect l="T9" t="T10" r="T11" b="T12"/>
              <a:pathLst>
                <a:path w="1556" h="900">
                  <a:moveTo>
                    <a:pt x="1556" y="900"/>
                  </a:moveTo>
                  <a:lnTo>
                    <a:pt x="0" y="0"/>
                  </a:lnTo>
                  <a:lnTo>
                    <a:pt x="1" y="0"/>
                  </a:lnTo>
                </a:path>
              </a:pathLst>
            </a:custGeom>
            <a:noFill/>
            <a:ln w="57150">
              <a:solidFill>
                <a:srgbClr val="FFFFFF"/>
              </a:solidFill>
              <a:round/>
              <a:headEnd/>
              <a:tailEnd/>
            </a:ln>
          </p:spPr>
          <p:txBody>
            <a:bodyPr/>
            <a:lstStyle/>
            <a:p>
              <a:endParaRPr lang="en-US"/>
            </a:p>
          </p:txBody>
        </p:sp>
        <p:sp>
          <p:nvSpPr>
            <p:cNvPr id="10274" name="Freeform 71"/>
            <p:cNvSpPr>
              <a:spLocks/>
            </p:cNvSpPr>
            <p:nvPr/>
          </p:nvSpPr>
          <p:spPr bwMode="auto">
            <a:xfrm>
              <a:off x="2389" y="2292"/>
              <a:ext cx="115" cy="289"/>
            </a:xfrm>
            <a:custGeom>
              <a:avLst/>
              <a:gdLst>
                <a:gd name="T0" fmla="*/ 690 w 691"/>
                <a:gd name="T1" fmla="*/ 399 h 1730"/>
                <a:gd name="T2" fmla="*/ 690 w 691"/>
                <a:gd name="T3" fmla="*/ 1730 h 1730"/>
                <a:gd name="T4" fmla="*/ 0 w 691"/>
                <a:gd name="T5" fmla="*/ 1332 h 1730"/>
                <a:gd name="T6" fmla="*/ 0 w 691"/>
                <a:gd name="T7" fmla="*/ 0 h 1730"/>
                <a:gd name="T8" fmla="*/ 690 w 691"/>
                <a:gd name="T9" fmla="*/ 399 h 1730"/>
                <a:gd name="T10" fmla="*/ 691 w 691"/>
                <a:gd name="T11" fmla="*/ 399 h 1730"/>
                <a:gd name="T12" fmla="*/ 0 60000 65536"/>
                <a:gd name="T13" fmla="*/ 0 60000 65536"/>
                <a:gd name="T14" fmla="*/ 0 60000 65536"/>
                <a:gd name="T15" fmla="*/ 0 60000 65536"/>
                <a:gd name="T16" fmla="*/ 0 60000 65536"/>
                <a:gd name="T17" fmla="*/ 0 60000 65536"/>
                <a:gd name="T18" fmla="*/ 0 w 691"/>
                <a:gd name="T19" fmla="*/ 0 h 1730"/>
                <a:gd name="T20" fmla="*/ 691 w 691"/>
                <a:gd name="T21" fmla="*/ 1730 h 1730"/>
              </a:gdLst>
              <a:ahLst/>
              <a:cxnLst>
                <a:cxn ang="T12">
                  <a:pos x="T0" y="T1"/>
                </a:cxn>
                <a:cxn ang="T13">
                  <a:pos x="T2" y="T3"/>
                </a:cxn>
                <a:cxn ang="T14">
                  <a:pos x="T4" y="T5"/>
                </a:cxn>
                <a:cxn ang="T15">
                  <a:pos x="T6" y="T7"/>
                </a:cxn>
                <a:cxn ang="T16">
                  <a:pos x="T8" y="T9"/>
                </a:cxn>
                <a:cxn ang="T17">
                  <a:pos x="T10" y="T11"/>
                </a:cxn>
              </a:cxnLst>
              <a:rect l="T18" t="T19" r="T20" b="T21"/>
              <a:pathLst>
                <a:path w="691" h="1730">
                  <a:moveTo>
                    <a:pt x="690" y="399"/>
                  </a:moveTo>
                  <a:lnTo>
                    <a:pt x="690" y="1730"/>
                  </a:lnTo>
                  <a:lnTo>
                    <a:pt x="0" y="1332"/>
                  </a:lnTo>
                  <a:lnTo>
                    <a:pt x="0" y="0"/>
                  </a:lnTo>
                  <a:lnTo>
                    <a:pt x="690" y="399"/>
                  </a:lnTo>
                  <a:lnTo>
                    <a:pt x="691" y="399"/>
                  </a:lnTo>
                </a:path>
              </a:pathLst>
            </a:custGeom>
            <a:noFill/>
            <a:ln w="57150">
              <a:solidFill>
                <a:srgbClr val="FFFFFF"/>
              </a:solidFill>
              <a:round/>
              <a:headEnd/>
              <a:tailEnd/>
            </a:ln>
          </p:spPr>
          <p:txBody>
            <a:bodyPr/>
            <a:lstStyle/>
            <a:p>
              <a:endParaRPr lang="en-US"/>
            </a:p>
          </p:txBody>
        </p:sp>
        <p:sp>
          <p:nvSpPr>
            <p:cNvPr id="10275" name="Freeform 72"/>
            <p:cNvSpPr>
              <a:spLocks/>
            </p:cNvSpPr>
            <p:nvPr/>
          </p:nvSpPr>
          <p:spPr bwMode="auto">
            <a:xfrm>
              <a:off x="2377" y="2286"/>
              <a:ext cx="1" cy="221"/>
            </a:xfrm>
            <a:custGeom>
              <a:avLst/>
              <a:gdLst>
                <a:gd name="T0" fmla="*/ 0 w 1"/>
                <a:gd name="T1" fmla="*/ 0 h 1332"/>
                <a:gd name="T2" fmla="*/ 0 w 1"/>
                <a:gd name="T3" fmla="*/ 1332 h 1332"/>
                <a:gd name="T4" fmla="*/ 1 w 1"/>
                <a:gd name="T5" fmla="*/ 1332 h 1332"/>
                <a:gd name="T6" fmla="*/ 0 60000 65536"/>
                <a:gd name="T7" fmla="*/ 0 60000 65536"/>
                <a:gd name="T8" fmla="*/ 0 60000 65536"/>
                <a:gd name="T9" fmla="*/ 0 w 1"/>
                <a:gd name="T10" fmla="*/ 0 h 1332"/>
                <a:gd name="T11" fmla="*/ 1 w 1"/>
                <a:gd name="T12" fmla="*/ 1332 h 1332"/>
              </a:gdLst>
              <a:ahLst/>
              <a:cxnLst>
                <a:cxn ang="T6">
                  <a:pos x="T0" y="T1"/>
                </a:cxn>
                <a:cxn ang="T7">
                  <a:pos x="T2" y="T3"/>
                </a:cxn>
                <a:cxn ang="T8">
                  <a:pos x="T4" y="T5"/>
                </a:cxn>
              </a:cxnLst>
              <a:rect l="T9" t="T10" r="T11" b="T12"/>
              <a:pathLst>
                <a:path w="1" h="1332">
                  <a:moveTo>
                    <a:pt x="0" y="0"/>
                  </a:moveTo>
                  <a:lnTo>
                    <a:pt x="0" y="1332"/>
                  </a:lnTo>
                  <a:lnTo>
                    <a:pt x="1" y="1332"/>
                  </a:lnTo>
                </a:path>
              </a:pathLst>
            </a:custGeom>
            <a:noFill/>
            <a:ln w="57150">
              <a:solidFill>
                <a:srgbClr val="FFFFFF"/>
              </a:solidFill>
              <a:round/>
              <a:headEnd/>
              <a:tailEnd/>
            </a:ln>
          </p:spPr>
          <p:txBody>
            <a:bodyPr/>
            <a:lstStyle/>
            <a:p>
              <a:endParaRPr lang="en-US"/>
            </a:p>
          </p:txBody>
        </p:sp>
        <p:sp>
          <p:nvSpPr>
            <p:cNvPr id="10276" name="Freeform 73"/>
            <p:cNvSpPr>
              <a:spLocks/>
            </p:cNvSpPr>
            <p:nvPr/>
          </p:nvSpPr>
          <p:spPr bwMode="auto">
            <a:xfrm>
              <a:off x="2377" y="2286"/>
              <a:ext cx="271" cy="156"/>
            </a:xfrm>
            <a:custGeom>
              <a:avLst/>
              <a:gdLst>
                <a:gd name="T0" fmla="*/ 1629 w 1629"/>
                <a:gd name="T1" fmla="*/ 942 h 942"/>
                <a:gd name="T2" fmla="*/ 0 w 1629"/>
                <a:gd name="T3" fmla="*/ 0 h 942"/>
                <a:gd name="T4" fmla="*/ 1 w 1629"/>
                <a:gd name="T5" fmla="*/ 0 h 942"/>
                <a:gd name="T6" fmla="*/ 0 60000 65536"/>
                <a:gd name="T7" fmla="*/ 0 60000 65536"/>
                <a:gd name="T8" fmla="*/ 0 60000 65536"/>
                <a:gd name="T9" fmla="*/ 0 w 1629"/>
                <a:gd name="T10" fmla="*/ 0 h 942"/>
                <a:gd name="T11" fmla="*/ 1629 w 1629"/>
                <a:gd name="T12" fmla="*/ 942 h 942"/>
              </a:gdLst>
              <a:ahLst/>
              <a:cxnLst>
                <a:cxn ang="T6">
                  <a:pos x="T0" y="T1"/>
                </a:cxn>
                <a:cxn ang="T7">
                  <a:pos x="T2" y="T3"/>
                </a:cxn>
                <a:cxn ang="T8">
                  <a:pos x="T4" y="T5"/>
                </a:cxn>
              </a:cxnLst>
              <a:rect l="T9" t="T10" r="T11" b="T12"/>
              <a:pathLst>
                <a:path w="1629" h="942">
                  <a:moveTo>
                    <a:pt x="1629" y="942"/>
                  </a:moveTo>
                  <a:lnTo>
                    <a:pt x="0" y="0"/>
                  </a:lnTo>
                  <a:lnTo>
                    <a:pt x="1" y="0"/>
                  </a:lnTo>
                </a:path>
              </a:pathLst>
            </a:custGeom>
            <a:noFill/>
            <a:ln w="57150">
              <a:solidFill>
                <a:srgbClr val="FFFFFF"/>
              </a:solidFill>
              <a:round/>
              <a:headEnd/>
              <a:tailEnd/>
            </a:ln>
          </p:spPr>
          <p:txBody>
            <a:bodyPr/>
            <a:lstStyle/>
            <a:p>
              <a:endParaRPr lang="en-US"/>
            </a:p>
          </p:txBody>
        </p:sp>
        <p:sp>
          <p:nvSpPr>
            <p:cNvPr id="10277" name="Freeform 74"/>
            <p:cNvSpPr>
              <a:spLocks/>
            </p:cNvSpPr>
            <p:nvPr/>
          </p:nvSpPr>
          <p:spPr bwMode="auto">
            <a:xfrm>
              <a:off x="2360" y="2257"/>
              <a:ext cx="1" cy="260"/>
            </a:xfrm>
            <a:custGeom>
              <a:avLst/>
              <a:gdLst>
                <a:gd name="T0" fmla="*/ 0 w 1"/>
                <a:gd name="T1" fmla="*/ 0 h 1559"/>
                <a:gd name="T2" fmla="*/ 0 w 1"/>
                <a:gd name="T3" fmla="*/ 1559 h 1559"/>
                <a:gd name="T4" fmla="*/ 1 w 1"/>
                <a:gd name="T5" fmla="*/ 1559 h 1559"/>
                <a:gd name="T6" fmla="*/ 0 60000 65536"/>
                <a:gd name="T7" fmla="*/ 0 60000 65536"/>
                <a:gd name="T8" fmla="*/ 0 60000 65536"/>
                <a:gd name="T9" fmla="*/ 0 w 1"/>
                <a:gd name="T10" fmla="*/ 0 h 1559"/>
                <a:gd name="T11" fmla="*/ 1 w 1"/>
                <a:gd name="T12" fmla="*/ 1559 h 1559"/>
              </a:gdLst>
              <a:ahLst/>
              <a:cxnLst>
                <a:cxn ang="T6">
                  <a:pos x="T0" y="T1"/>
                </a:cxn>
                <a:cxn ang="T7">
                  <a:pos x="T2" y="T3"/>
                </a:cxn>
                <a:cxn ang="T8">
                  <a:pos x="T4" y="T5"/>
                </a:cxn>
              </a:cxnLst>
              <a:rect l="T9" t="T10" r="T11" b="T12"/>
              <a:pathLst>
                <a:path w="1" h="1559">
                  <a:moveTo>
                    <a:pt x="0" y="0"/>
                  </a:moveTo>
                  <a:lnTo>
                    <a:pt x="0" y="1559"/>
                  </a:lnTo>
                  <a:lnTo>
                    <a:pt x="1" y="1559"/>
                  </a:lnTo>
                </a:path>
              </a:pathLst>
            </a:custGeom>
            <a:noFill/>
            <a:ln w="57150">
              <a:solidFill>
                <a:srgbClr val="FFFFFF"/>
              </a:solidFill>
              <a:round/>
              <a:headEnd/>
              <a:tailEnd/>
            </a:ln>
          </p:spPr>
          <p:txBody>
            <a:bodyPr/>
            <a:lstStyle/>
            <a:p>
              <a:endParaRPr lang="en-US"/>
            </a:p>
          </p:txBody>
        </p:sp>
        <p:sp>
          <p:nvSpPr>
            <p:cNvPr id="10278" name="Freeform 75"/>
            <p:cNvSpPr>
              <a:spLocks/>
            </p:cNvSpPr>
            <p:nvPr/>
          </p:nvSpPr>
          <p:spPr bwMode="auto">
            <a:xfrm>
              <a:off x="2377" y="2507"/>
              <a:ext cx="271" cy="157"/>
            </a:xfrm>
            <a:custGeom>
              <a:avLst/>
              <a:gdLst>
                <a:gd name="T0" fmla="*/ 1629 w 1629"/>
                <a:gd name="T1" fmla="*/ 940 h 940"/>
                <a:gd name="T2" fmla="*/ 0 w 1629"/>
                <a:gd name="T3" fmla="*/ 0 h 940"/>
                <a:gd name="T4" fmla="*/ 1 w 1629"/>
                <a:gd name="T5" fmla="*/ 0 h 940"/>
                <a:gd name="T6" fmla="*/ 0 60000 65536"/>
                <a:gd name="T7" fmla="*/ 0 60000 65536"/>
                <a:gd name="T8" fmla="*/ 0 60000 65536"/>
                <a:gd name="T9" fmla="*/ 0 w 1629"/>
                <a:gd name="T10" fmla="*/ 0 h 940"/>
                <a:gd name="T11" fmla="*/ 1629 w 1629"/>
                <a:gd name="T12" fmla="*/ 940 h 940"/>
              </a:gdLst>
              <a:ahLst/>
              <a:cxnLst>
                <a:cxn ang="T6">
                  <a:pos x="T0" y="T1"/>
                </a:cxn>
                <a:cxn ang="T7">
                  <a:pos x="T2" y="T3"/>
                </a:cxn>
                <a:cxn ang="T8">
                  <a:pos x="T4" y="T5"/>
                </a:cxn>
              </a:cxnLst>
              <a:rect l="T9" t="T10" r="T11" b="T12"/>
              <a:pathLst>
                <a:path w="1629" h="940">
                  <a:moveTo>
                    <a:pt x="1629" y="940"/>
                  </a:moveTo>
                  <a:lnTo>
                    <a:pt x="0" y="0"/>
                  </a:lnTo>
                  <a:lnTo>
                    <a:pt x="1" y="0"/>
                  </a:lnTo>
                </a:path>
              </a:pathLst>
            </a:custGeom>
            <a:noFill/>
            <a:ln w="57150">
              <a:solidFill>
                <a:srgbClr val="FFFFFF"/>
              </a:solidFill>
              <a:round/>
              <a:headEnd/>
              <a:tailEnd/>
            </a:ln>
          </p:spPr>
          <p:txBody>
            <a:bodyPr/>
            <a:lstStyle/>
            <a:p>
              <a:endParaRPr lang="en-US"/>
            </a:p>
          </p:txBody>
        </p:sp>
        <p:sp>
          <p:nvSpPr>
            <p:cNvPr id="10279" name="Freeform 76"/>
            <p:cNvSpPr>
              <a:spLocks/>
            </p:cNvSpPr>
            <p:nvPr/>
          </p:nvSpPr>
          <p:spPr bwMode="auto">
            <a:xfrm>
              <a:off x="2432" y="2420"/>
              <a:ext cx="28" cy="33"/>
            </a:xfrm>
            <a:custGeom>
              <a:avLst/>
              <a:gdLst>
                <a:gd name="T0" fmla="*/ 0 w 165"/>
                <a:gd name="T1" fmla="*/ 53 h 201"/>
                <a:gd name="T2" fmla="*/ 24 w 165"/>
                <a:gd name="T3" fmla="*/ 0 h 201"/>
                <a:gd name="T4" fmla="*/ 83 w 165"/>
                <a:gd name="T5" fmla="*/ 5 h 201"/>
                <a:gd name="T6" fmla="*/ 141 w 165"/>
                <a:gd name="T7" fmla="*/ 67 h 201"/>
                <a:gd name="T8" fmla="*/ 165 w 165"/>
                <a:gd name="T9" fmla="*/ 148 h 201"/>
                <a:gd name="T10" fmla="*/ 141 w 165"/>
                <a:gd name="T11" fmla="*/ 201 h 201"/>
                <a:gd name="T12" fmla="*/ 83 w 165"/>
                <a:gd name="T13" fmla="*/ 195 h 201"/>
                <a:gd name="T14" fmla="*/ 24 w 165"/>
                <a:gd name="T15" fmla="*/ 134 h 201"/>
                <a:gd name="T16" fmla="*/ 0 w 165"/>
                <a:gd name="T17" fmla="*/ 53 h 201"/>
                <a:gd name="T18" fmla="*/ 1 w 165"/>
                <a:gd name="T19" fmla="*/ 53 h 20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5"/>
                <a:gd name="T31" fmla="*/ 0 h 201"/>
                <a:gd name="T32" fmla="*/ 165 w 165"/>
                <a:gd name="T33" fmla="*/ 201 h 20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5" h="201">
                  <a:moveTo>
                    <a:pt x="0" y="53"/>
                  </a:moveTo>
                  <a:lnTo>
                    <a:pt x="24" y="0"/>
                  </a:lnTo>
                  <a:lnTo>
                    <a:pt x="83" y="5"/>
                  </a:lnTo>
                  <a:lnTo>
                    <a:pt x="141" y="67"/>
                  </a:lnTo>
                  <a:lnTo>
                    <a:pt x="165" y="148"/>
                  </a:lnTo>
                  <a:lnTo>
                    <a:pt x="141" y="201"/>
                  </a:lnTo>
                  <a:lnTo>
                    <a:pt x="83" y="195"/>
                  </a:lnTo>
                  <a:lnTo>
                    <a:pt x="24" y="134"/>
                  </a:lnTo>
                  <a:lnTo>
                    <a:pt x="0" y="53"/>
                  </a:lnTo>
                  <a:lnTo>
                    <a:pt x="1" y="53"/>
                  </a:lnTo>
                </a:path>
              </a:pathLst>
            </a:custGeom>
            <a:noFill/>
            <a:ln w="57150">
              <a:solidFill>
                <a:srgbClr val="FFFFFF"/>
              </a:solidFill>
              <a:round/>
              <a:headEnd/>
              <a:tailEnd/>
            </a:ln>
          </p:spPr>
          <p:txBody>
            <a:bodyPr/>
            <a:lstStyle/>
            <a:p>
              <a:endParaRPr lang="en-US"/>
            </a:p>
          </p:txBody>
        </p:sp>
        <p:sp>
          <p:nvSpPr>
            <p:cNvPr id="10280" name="Freeform 77"/>
            <p:cNvSpPr>
              <a:spLocks/>
            </p:cNvSpPr>
            <p:nvPr/>
          </p:nvSpPr>
          <p:spPr bwMode="auto">
            <a:xfrm>
              <a:off x="2685" y="2055"/>
              <a:ext cx="129" cy="335"/>
            </a:xfrm>
            <a:custGeom>
              <a:avLst/>
              <a:gdLst>
                <a:gd name="T0" fmla="*/ 778 w 778"/>
                <a:gd name="T1" fmla="*/ 2007 h 2007"/>
                <a:gd name="T2" fmla="*/ 0 w 778"/>
                <a:gd name="T3" fmla="*/ 0 h 2007"/>
                <a:gd name="T4" fmla="*/ 1 w 778"/>
                <a:gd name="T5" fmla="*/ 0 h 2007"/>
                <a:gd name="T6" fmla="*/ 0 60000 65536"/>
                <a:gd name="T7" fmla="*/ 0 60000 65536"/>
                <a:gd name="T8" fmla="*/ 0 60000 65536"/>
                <a:gd name="T9" fmla="*/ 0 w 778"/>
                <a:gd name="T10" fmla="*/ 0 h 2007"/>
                <a:gd name="T11" fmla="*/ 778 w 778"/>
                <a:gd name="T12" fmla="*/ 2007 h 2007"/>
              </a:gdLst>
              <a:ahLst/>
              <a:cxnLst>
                <a:cxn ang="T6">
                  <a:pos x="T0" y="T1"/>
                </a:cxn>
                <a:cxn ang="T7">
                  <a:pos x="T2" y="T3"/>
                </a:cxn>
                <a:cxn ang="T8">
                  <a:pos x="T4" y="T5"/>
                </a:cxn>
              </a:cxnLst>
              <a:rect l="T9" t="T10" r="T11" b="T12"/>
              <a:pathLst>
                <a:path w="778" h="2007">
                  <a:moveTo>
                    <a:pt x="778" y="2007"/>
                  </a:moveTo>
                  <a:lnTo>
                    <a:pt x="0" y="0"/>
                  </a:lnTo>
                  <a:lnTo>
                    <a:pt x="1" y="0"/>
                  </a:lnTo>
                </a:path>
              </a:pathLst>
            </a:custGeom>
            <a:noFill/>
            <a:ln w="57150">
              <a:solidFill>
                <a:srgbClr val="FFFFFF"/>
              </a:solidFill>
              <a:round/>
              <a:headEnd/>
              <a:tailEnd/>
            </a:ln>
          </p:spPr>
          <p:txBody>
            <a:bodyPr/>
            <a:lstStyle/>
            <a:p>
              <a:endParaRPr lang="en-US"/>
            </a:p>
          </p:txBody>
        </p:sp>
        <p:sp>
          <p:nvSpPr>
            <p:cNvPr id="10281" name="Freeform 78"/>
            <p:cNvSpPr>
              <a:spLocks/>
            </p:cNvSpPr>
            <p:nvPr/>
          </p:nvSpPr>
          <p:spPr bwMode="auto">
            <a:xfrm>
              <a:off x="2521" y="2098"/>
              <a:ext cx="223" cy="163"/>
            </a:xfrm>
            <a:custGeom>
              <a:avLst/>
              <a:gdLst>
                <a:gd name="T0" fmla="*/ 1342 w 1343"/>
                <a:gd name="T1" fmla="*/ 890 h 978"/>
                <a:gd name="T2" fmla="*/ 344 w 1343"/>
                <a:gd name="T3" fmla="*/ 978 h 978"/>
                <a:gd name="T4" fmla="*/ 0 w 1343"/>
                <a:gd name="T5" fmla="*/ 88 h 978"/>
                <a:gd name="T6" fmla="*/ 997 w 1343"/>
                <a:gd name="T7" fmla="*/ 0 h 978"/>
                <a:gd name="T8" fmla="*/ 1342 w 1343"/>
                <a:gd name="T9" fmla="*/ 890 h 978"/>
                <a:gd name="T10" fmla="*/ 1343 w 1343"/>
                <a:gd name="T11" fmla="*/ 890 h 978"/>
                <a:gd name="T12" fmla="*/ 0 60000 65536"/>
                <a:gd name="T13" fmla="*/ 0 60000 65536"/>
                <a:gd name="T14" fmla="*/ 0 60000 65536"/>
                <a:gd name="T15" fmla="*/ 0 60000 65536"/>
                <a:gd name="T16" fmla="*/ 0 60000 65536"/>
                <a:gd name="T17" fmla="*/ 0 60000 65536"/>
                <a:gd name="T18" fmla="*/ 0 w 1343"/>
                <a:gd name="T19" fmla="*/ 0 h 978"/>
                <a:gd name="T20" fmla="*/ 1343 w 1343"/>
                <a:gd name="T21" fmla="*/ 978 h 978"/>
              </a:gdLst>
              <a:ahLst/>
              <a:cxnLst>
                <a:cxn ang="T12">
                  <a:pos x="T0" y="T1"/>
                </a:cxn>
                <a:cxn ang="T13">
                  <a:pos x="T2" y="T3"/>
                </a:cxn>
                <a:cxn ang="T14">
                  <a:pos x="T4" y="T5"/>
                </a:cxn>
                <a:cxn ang="T15">
                  <a:pos x="T6" y="T7"/>
                </a:cxn>
                <a:cxn ang="T16">
                  <a:pos x="T8" y="T9"/>
                </a:cxn>
                <a:cxn ang="T17">
                  <a:pos x="T10" y="T11"/>
                </a:cxn>
              </a:cxnLst>
              <a:rect l="T18" t="T19" r="T20" b="T21"/>
              <a:pathLst>
                <a:path w="1343" h="978">
                  <a:moveTo>
                    <a:pt x="1342" y="890"/>
                  </a:moveTo>
                  <a:lnTo>
                    <a:pt x="344" y="978"/>
                  </a:lnTo>
                  <a:lnTo>
                    <a:pt x="0" y="88"/>
                  </a:lnTo>
                  <a:lnTo>
                    <a:pt x="997" y="0"/>
                  </a:lnTo>
                  <a:lnTo>
                    <a:pt x="1342" y="890"/>
                  </a:lnTo>
                  <a:lnTo>
                    <a:pt x="1343" y="890"/>
                  </a:lnTo>
                </a:path>
              </a:pathLst>
            </a:custGeom>
            <a:noFill/>
            <a:ln w="57150">
              <a:solidFill>
                <a:srgbClr val="FFFFFF"/>
              </a:solidFill>
              <a:round/>
              <a:headEnd/>
              <a:tailEnd/>
            </a:ln>
          </p:spPr>
          <p:txBody>
            <a:bodyPr/>
            <a:lstStyle/>
            <a:p>
              <a:endParaRPr lang="en-US"/>
            </a:p>
          </p:txBody>
        </p:sp>
        <p:sp>
          <p:nvSpPr>
            <p:cNvPr id="10282" name="Freeform 79"/>
            <p:cNvSpPr>
              <a:spLocks/>
            </p:cNvSpPr>
            <p:nvPr/>
          </p:nvSpPr>
          <p:spPr bwMode="auto">
            <a:xfrm>
              <a:off x="2512" y="2078"/>
              <a:ext cx="167" cy="14"/>
            </a:xfrm>
            <a:custGeom>
              <a:avLst/>
              <a:gdLst>
                <a:gd name="T0" fmla="*/ 998 w 998"/>
                <a:gd name="T1" fmla="*/ 0 h 89"/>
                <a:gd name="T2" fmla="*/ 0 w 998"/>
                <a:gd name="T3" fmla="*/ 89 h 89"/>
                <a:gd name="T4" fmla="*/ 1 w 998"/>
                <a:gd name="T5" fmla="*/ 89 h 89"/>
                <a:gd name="T6" fmla="*/ 0 60000 65536"/>
                <a:gd name="T7" fmla="*/ 0 60000 65536"/>
                <a:gd name="T8" fmla="*/ 0 60000 65536"/>
                <a:gd name="T9" fmla="*/ 0 w 998"/>
                <a:gd name="T10" fmla="*/ 0 h 89"/>
                <a:gd name="T11" fmla="*/ 998 w 998"/>
                <a:gd name="T12" fmla="*/ 89 h 89"/>
              </a:gdLst>
              <a:ahLst/>
              <a:cxnLst>
                <a:cxn ang="T6">
                  <a:pos x="T0" y="T1"/>
                </a:cxn>
                <a:cxn ang="T7">
                  <a:pos x="T2" y="T3"/>
                </a:cxn>
                <a:cxn ang="T8">
                  <a:pos x="T4" y="T5"/>
                </a:cxn>
              </a:cxnLst>
              <a:rect l="T9" t="T10" r="T11" b="T12"/>
              <a:pathLst>
                <a:path w="998" h="89">
                  <a:moveTo>
                    <a:pt x="998" y="0"/>
                  </a:moveTo>
                  <a:lnTo>
                    <a:pt x="0" y="89"/>
                  </a:lnTo>
                  <a:lnTo>
                    <a:pt x="1" y="89"/>
                  </a:lnTo>
                </a:path>
              </a:pathLst>
            </a:custGeom>
            <a:noFill/>
            <a:ln w="57150">
              <a:solidFill>
                <a:srgbClr val="FFFFFF"/>
              </a:solidFill>
              <a:round/>
              <a:headEnd/>
              <a:tailEnd/>
            </a:ln>
          </p:spPr>
          <p:txBody>
            <a:bodyPr/>
            <a:lstStyle/>
            <a:p>
              <a:endParaRPr lang="en-US"/>
            </a:p>
          </p:txBody>
        </p:sp>
        <p:sp>
          <p:nvSpPr>
            <p:cNvPr id="10283" name="Freeform 80"/>
            <p:cNvSpPr>
              <a:spLocks/>
            </p:cNvSpPr>
            <p:nvPr/>
          </p:nvSpPr>
          <p:spPr bwMode="auto">
            <a:xfrm>
              <a:off x="2679" y="2078"/>
              <a:ext cx="135" cy="349"/>
            </a:xfrm>
            <a:custGeom>
              <a:avLst/>
              <a:gdLst>
                <a:gd name="T0" fmla="*/ 814 w 814"/>
                <a:gd name="T1" fmla="*/ 2100 h 2100"/>
                <a:gd name="T2" fmla="*/ 0 w 814"/>
                <a:gd name="T3" fmla="*/ 0 h 2100"/>
                <a:gd name="T4" fmla="*/ 1 w 814"/>
                <a:gd name="T5" fmla="*/ 0 h 2100"/>
                <a:gd name="T6" fmla="*/ 0 60000 65536"/>
                <a:gd name="T7" fmla="*/ 0 60000 65536"/>
                <a:gd name="T8" fmla="*/ 0 60000 65536"/>
                <a:gd name="T9" fmla="*/ 0 w 814"/>
                <a:gd name="T10" fmla="*/ 0 h 2100"/>
                <a:gd name="T11" fmla="*/ 814 w 814"/>
                <a:gd name="T12" fmla="*/ 2100 h 2100"/>
              </a:gdLst>
              <a:ahLst/>
              <a:cxnLst>
                <a:cxn ang="T6">
                  <a:pos x="T0" y="T1"/>
                </a:cxn>
                <a:cxn ang="T7">
                  <a:pos x="T2" y="T3"/>
                </a:cxn>
                <a:cxn ang="T8">
                  <a:pos x="T4" y="T5"/>
                </a:cxn>
              </a:cxnLst>
              <a:rect l="T9" t="T10" r="T11" b="T12"/>
              <a:pathLst>
                <a:path w="814" h="2100">
                  <a:moveTo>
                    <a:pt x="814" y="2100"/>
                  </a:moveTo>
                  <a:lnTo>
                    <a:pt x="0" y="0"/>
                  </a:lnTo>
                  <a:lnTo>
                    <a:pt x="1" y="0"/>
                  </a:lnTo>
                </a:path>
              </a:pathLst>
            </a:custGeom>
            <a:noFill/>
            <a:ln w="57150">
              <a:solidFill>
                <a:srgbClr val="FFFFFF"/>
              </a:solidFill>
              <a:round/>
              <a:headEnd/>
              <a:tailEnd/>
            </a:ln>
          </p:spPr>
          <p:txBody>
            <a:bodyPr/>
            <a:lstStyle/>
            <a:p>
              <a:endParaRPr lang="en-US"/>
            </a:p>
          </p:txBody>
        </p:sp>
        <p:sp>
          <p:nvSpPr>
            <p:cNvPr id="10284" name="Freeform 81"/>
            <p:cNvSpPr>
              <a:spLocks/>
            </p:cNvSpPr>
            <p:nvPr/>
          </p:nvSpPr>
          <p:spPr bwMode="auto">
            <a:xfrm>
              <a:off x="2490" y="2055"/>
              <a:ext cx="195" cy="18"/>
            </a:xfrm>
            <a:custGeom>
              <a:avLst/>
              <a:gdLst>
                <a:gd name="T0" fmla="*/ 1169 w 1169"/>
                <a:gd name="T1" fmla="*/ 0 h 105"/>
                <a:gd name="T2" fmla="*/ 0 w 1169"/>
                <a:gd name="T3" fmla="*/ 105 h 105"/>
                <a:gd name="T4" fmla="*/ 2 w 1169"/>
                <a:gd name="T5" fmla="*/ 105 h 105"/>
                <a:gd name="T6" fmla="*/ 0 60000 65536"/>
                <a:gd name="T7" fmla="*/ 0 60000 65536"/>
                <a:gd name="T8" fmla="*/ 0 60000 65536"/>
                <a:gd name="T9" fmla="*/ 0 w 1169"/>
                <a:gd name="T10" fmla="*/ 0 h 105"/>
                <a:gd name="T11" fmla="*/ 1169 w 1169"/>
                <a:gd name="T12" fmla="*/ 105 h 105"/>
              </a:gdLst>
              <a:ahLst/>
              <a:cxnLst>
                <a:cxn ang="T6">
                  <a:pos x="T0" y="T1"/>
                </a:cxn>
                <a:cxn ang="T7">
                  <a:pos x="T2" y="T3"/>
                </a:cxn>
                <a:cxn ang="T8">
                  <a:pos x="T4" y="T5"/>
                </a:cxn>
              </a:cxnLst>
              <a:rect l="T9" t="T10" r="T11" b="T12"/>
              <a:pathLst>
                <a:path w="1169" h="105">
                  <a:moveTo>
                    <a:pt x="1169" y="0"/>
                  </a:moveTo>
                  <a:lnTo>
                    <a:pt x="0" y="105"/>
                  </a:lnTo>
                  <a:lnTo>
                    <a:pt x="2" y="105"/>
                  </a:lnTo>
                </a:path>
              </a:pathLst>
            </a:custGeom>
            <a:noFill/>
            <a:ln w="57150">
              <a:solidFill>
                <a:srgbClr val="FFFFFF"/>
              </a:solidFill>
              <a:round/>
              <a:headEnd/>
              <a:tailEnd/>
            </a:ln>
          </p:spPr>
          <p:txBody>
            <a:bodyPr/>
            <a:lstStyle/>
            <a:p>
              <a:endParaRPr lang="en-US"/>
            </a:p>
          </p:txBody>
        </p:sp>
        <p:sp>
          <p:nvSpPr>
            <p:cNvPr id="10285" name="Freeform 82"/>
            <p:cNvSpPr>
              <a:spLocks/>
            </p:cNvSpPr>
            <p:nvPr/>
          </p:nvSpPr>
          <p:spPr bwMode="auto">
            <a:xfrm>
              <a:off x="2490" y="2073"/>
              <a:ext cx="130" cy="334"/>
            </a:xfrm>
            <a:custGeom>
              <a:avLst/>
              <a:gdLst>
                <a:gd name="T0" fmla="*/ 779 w 779"/>
                <a:gd name="T1" fmla="*/ 2007 h 2007"/>
                <a:gd name="T2" fmla="*/ 0 w 779"/>
                <a:gd name="T3" fmla="*/ 0 h 2007"/>
                <a:gd name="T4" fmla="*/ 2 w 779"/>
                <a:gd name="T5" fmla="*/ 0 h 2007"/>
                <a:gd name="T6" fmla="*/ 0 60000 65536"/>
                <a:gd name="T7" fmla="*/ 0 60000 65536"/>
                <a:gd name="T8" fmla="*/ 0 60000 65536"/>
                <a:gd name="T9" fmla="*/ 0 w 779"/>
                <a:gd name="T10" fmla="*/ 0 h 2007"/>
                <a:gd name="T11" fmla="*/ 779 w 779"/>
                <a:gd name="T12" fmla="*/ 2007 h 2007"/>
              </a:gdLst>
              <a:ahLst/>
              <a:cxnLst>
                <a:cxn ang="T6">
                  <a:pos x="T0" y="T1"/>
                </a:cxn>
                <a:cxn ang="T7">
                  <a:pos x="T2" y="T3"/>
                </a:cxn>
                <a:cxn ang="T8">
                  <a:pos x="T4" y="T5"/>
                </a:cxn>
              </a:cxnLst>
              <a:rect l="T9" t="T10" r="T11" b="T12"/>
              <a:pathLst>
                <a:path w="779" h="2007">
                  <a:moveTo>
                    <a:pt x="779" y="2007"/>
                  </a:moveTo>
                  <a:lnTo>
                    <a:pt x="0" y="0"/>
                  </a:lnTo>
                  <a:lnTo>
                    <a:pt x="2" y="0"/>
                  </a:lnTo>
                </a:path>
              </a:pathLst>
            </a:custGeom>
            <a:noFill/>
            <a:ln w="57150">
              <a:solidFill>
                <a:srgbClr val="FFFFFF"/>
              </a:solidFill>
              <a:round/>
              <a:headEnd/>
              <a:tailEnd/>
            </a:ln>
          </p:spPr>
          <p:txBody>
            <a:bodyPr/>
            <a:lstStyle/>
            <a:p>
              <a:endParaRPr lang="en-US"/>
            </a:p>
          </p:txBody>
        </p:sp>
        <p:sp>
          <p:nvSpPr>
            <p:cNvPr id="10286" name="Freeform 83"/>
            <p:cNvSpPr>
              <a:spLocks/>
            </p:cNvSpPr>
            <p:nvPr/>
          </p:nvSpPr>
          <p:spPr bwMode="auto">
            <a:xfrm>
              <a:off x="2512" y="2092"/>
              <a:ext cx="136" cy="350"/>
            </a:xfrm>
            <a:custGeom>
              <a:avLst/>
              <a:gdLst>
                <a:gd name="T0" fmla="*/ 815 w 815"/>
                <a:gd name="T1" fmla="*/ 2101 h 2101"/>
                <a:gd name="T2" fmla="*/ 0 w 815"/>
                <a:gd name="T3" fmla="*/ 0 h 2101"/>
                <a:gd name="T4" fmla="*/ 1 w 815"/>
                <a:gd name="T5" fmla="*/ 0 h 2101"/>
                <a:gd name="T6" fmla="*/ 0 60000 65536"/>
                <a:gd name="T7" fmla="*/ 0 60000 65536"/>
                <a:gd name="T8" fmla="*/ 0 60000 65536"/>
                <a:gd name="T9" fmla="*/ 0 w 815"/>
                <a:gd name="T10" fmla="*/ 0 h 2101"/>
                <a:gd name="T11" fmla="*/ 815 w 815"/>
                <a:gd name="T12" fmla="*/ 2101 h 2101"/>
              </a:gdLst>
              <a:ahLst/>
              <a:cxnLst>
                <a:cxn ang="T6">
                  <a:pos x="T0" y="T1"/>
                </a:cxn>
                <a:cxn ang="T7">
                  <a:pos x="T2" y="T3"/>
                </a:cxn>
                <a:cxn ang="T8">
                  <a:pos x="T4" y="T5"/>
                </a:cxn>
              </a:cxnLst>
              <a:rect l="T9" t="T10" r="T11" b="T12"/>
              <a:pathLst>
                <a:path w="815" h="2101">
                  <a:moveTo>
                    <a:pt x="815" y="2101"/>
                  </a:moveTo>
                  <a:lnTo>
                    <a:pt x="0" y="0"/>
                  </a:lnTo>
                  <a:lnTo>
                    <a:pt x="1" y="0"/>
                  </a:lnTo>
                </a:path>
              </a:pathLst>
            </a:custGeom>
            <a:noFill/>
            <a:ln w="57150">
              <a:solidFill>
                <a:srgbClr val="FFFFFF"/>
              </a:solidFill>
              <a:round/>
              <a:headEnd/>
              <a:tailEnd/>
            </a:ln>
          </p:spPr>
          <p:txBody>
            <a:bodyPr/>
            <a:lstStyle/>
            <a:p>
              <a:endParaRPr lang="en-US"/>
            </a:p>
          </p:txBody>
        </p:sp>
        <p:sp>
          <p:nvSpPr>
            <p:cNvPr id="10287" name="Freeform 84"/>
            <p:cNvSpPr>
              <a:spLocks/>
            </p:cNvSpPr>
            <p:nvPr/>
          </p:nvSpPr>
          <p:spPr bwMode="auto">
            <a:xfrm>
              <a:off x="2619" y="2163"/>
              <a:ext cx="27" cy="34"/>
            </a:xfrm>
            <a:custGeom>
              <a:avLst/>
              <a:gdLst>
                <a:gd name="T0" fmla="*/ 0 w 165"/>
                <a:gd name="T1" fmla="*/ 53 h 201"/>
                <a:gd name="T2" fmla="*/ 24 w 165"/>
                <a:gd name="T3" fmla="*/ 0 h 201"/>
                <a:gd name="T4" fmla="*/ 82 w 165"/>
                <a:gd name="T5" fmla="*/ 6 h 201"/>
                <a:gd name="T6" fmla="*/ 139 w 165"/>
                <a:gd name="T7" fmla="*/ 68 h 201"/>
                <a:gd name="T8" fmla="*/ 165 w 165"/>
                <a:gd name="T9" fmla="*/ 148 h 201"/>
                <a:gd name="T10" fmla="*/ 139 w 165"/>
                <a:gd name="T11" fmla="*/ 201 h 201"/>
                <a:gd name="T12" fmla="*/ 82 w 165"/>
                <a:gd name="T13" fmla="*/ 196 h 201"/>
                <a:gd name="T14" fmla="*/ 24 w 165"/>
                <a:gd name="T15" fmla="*/ 134 h 201"/>
                <a:gd name="T16" fmla="*/ 0 w 165"/>
                <a:gd name="T17" fmla="*/ 53 h 201"/>
                <a:gd name="T18" fmla="*/ 1 w 165"/>
                <a:gd name="T19" fmla="*/ 53 h 20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5"/>
                <a:gd name="T31" fmla="*/ 0 h 201"/>
                <a:gd name="T32" fmla="*/ 165 w 165"/>
                <a:gd name="T33" fmla="*/ 201 h 20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5" h="201">
                  <a:moveTo>
                    <a:pt x="0" y="53"/>
                  </a:moveTo>
                  <a:lnTo>
                    <a:pt x="24" y="0"/>
                  </a:lnTo>
                  <a:lnTo>
                    <a:pt x="82" y="6"/>
                  </a:lnTo>
                  <a:lnTo>
                    <a:pt x="139" y="68"/>
                  </a:lnTo>
                  <a:lnTo>
                    <a:pt x="165" y="148"/>
                  </a:lnTo>
                  <a:lnTo>
                    <a:pt x="139" y="201"/>
                  </a:lnTo>
                  <a:lnTo>
                    <a:pt x="82" y="196"/>
                  </a:lnTo>
                  <a:lnTo>
                    <a:pt x="24" y="134"/>
                  </a:lnTo>
                  <a:lnTo>
                    <a:pt x="0" y="53"/>
                  </a:lnTo>
                  <a:lnTo>
                    <a:pt x="1" y="53"/>
                  </a:lnTo>
                </a:path>
              </a:pathLst>
            </a:custGeom>
            <a:noFill/>
            <a:ln w="57150">
              <a:solidFill>
                <a:srgbClr val="FFFFFF"/>
              </a:solidFill>
              <a:round/>
              <a:headEnd/>
              <a:tailEnd/>
            </a:ln>
          </p:spPr>
          <p:txBody>
            <a:bodyPr/>
            <a:lstStyle/>
            <a:p>
              <a:endParaRPr lang="en-US"/>
            </a:p>
          </p:txBody>
        </p:sp>
        <p:sp>
          <p:nvSpPr>
            <p:cNvPr id="10288" name="Freeform 85"/>
            <p:cNvSpPr>
              <a:spLocks/>
            </p:cNvSpPr>
            <p:nvPr/>
          </p:nvSpPr>
          <p:spPr bwMode="auto">
            <a:xfrm>
              <a:off x="2640" y="2660"/>
              <a:ext cx="4" cy="10"/>
            </a:xfrm>
            <a:custGeom>
              <a:avLst/>
              <a:gdLst>
                <a:gd name="T0" fmla="*/ 24 w 24"/>
                <a:gd name="T1" fmla="*/ 61 h 61"/>
                <a:gd name="T2" fmla="*/ 0 w 24"/>
                <a:gd name="T3" fmla="*/ 0 h 61"/>
                <a:gd name="T4" fmla="*/ 1 w 24"/>
                <a:gd name="T5" fmla="*/ 0 h 61"/>
                <a:gd name="T6" fmla="*/ 0 60000 65536"/>
                <a:gd name="T7" fmla="*/ 0 60000 65536"/>
                <a:gd name="T8" fmla="*/ 0 60000 65536"/>
                <a:gd name="T9" fmla="*/ 0 w 24"/>
                <a:gd name="T10" fmla="*/ 0 h 61"/>
                <a:gd name="T11" fmla="*/ 24 w 24"/>
                <a:gd name="T12" fmla="*/ 61 h 61"/>
              </a:gdLst>
              <a:ahLst/>
              <a:cxnLst>
                <a:cxn ang="T6">
                  <a:pos x="T0" y="T1"/>
                </a:cxn>
                <a:cxn ang="T7">
                  <a:pos x="T2" y="T3"/>
                </a:cxn>
                <a:cxn ang="T8">
                  <a:pos x="T4" y="T5"/>
                </a:cxn>
              </a:cxnLst>
              <a:rect l="T9" t="T10" r="T11" b="T12"/>
              <a:pathLst>
                <a:path w="24" h="61">
                  <a:moveTo>
                    <a:pt x="24" y="61"/>
                  </a:moveTo>
                  <a:lnTo>
                    <a:pt x="0" y="0"/>
                  </a:lnTo>
                  <a:lnTo>
                    <a:pt x="1" y="0"/>
                  </a:lnTo>
                </a:path>
              </a:pathLst>
            </a:custGeom>
            <a:noFill/>
            <a:ln w="57150">
              <a:solidFill>
                <a:srgbClr val="FFFFFF"/>
              </a:solidFill>
              <a:round/>
              <a:headEnd/>
              <a:tailEnd/>
            </a:ln>
          </p:spPr>
          <p:txBody>
            <a:bodyPr/>
            <a:lstStyle/>
            <a:p>
              <a:endParaRPr lang="en-US"/>
            </a:p>
          </p:txBody>
        </p:sp>
        <p:sp>
          <p:nvSpPr>
            <p:cNvPr id="10289" name="Freeform 86"/>
            <p:cNvSpPr>
              <a:spLocks/>
            </p:cNvSpPr>
            <p:nvPr/>
          </p:nvSpPr>
          <p:spPr bwMode="auto">
            <a:xfrm>
              <a:off x="2810" y="2877"/>
              <a:ext cx="8" cy="5"/>
            </a:xfrm>
            <a:custGeom>
              <a:avLst/>
              <a:gdLst>
                <a:gd name="T0" fmla="*/ 49 w 49"/>
                <a:gd name="T1" fmla="*/ 27 h 27"/>
                <a:gd name="T2" fmla="*/ 0 w 49"/>
                <a:gd name="T3" fmla="*/ 0 h 27"/>
                <a:gd name="T4" fmla="*/ 1 w 49"/>
                <a:gd name="T5" fmla="*/ 0 h 27"/>
                <a:gd name="T6" fmla="*/ 0 60000 65536"/>
                <a:gd name="T7" fmla="*/ 0 60000 65536"/>
                <a:gd name="T8" fmla="*/ 0 60000 65536"/>
                <a:gd name="T9" fmla="*/ 0 w 49"/>
                <a:gd name="T10" fmla="*/ 0 h 27"/>
                <a:gd name="T11" fmla="*/ 49 w 49"/>
                <a:gd name="T12" fmla="*/ 27 h 27"/>
              </a:gdLst>
              <a:ahLst/>
              <a:cxnLst>
                <a:cxn ang="T6">
                  <a:pos x="T0" y="T1"/>
                </a:cxn>
                <a:cxn ang="T7">
                  <a:pos x="T2" y="T3"/>
                </a:cxn>
                <a:cxn ang="T8">
                  <a:pos x="T4" y="T5"/>
                </a:cxn>
              </a:cxnLst>
              <a:rect l="T9" t="T10" r="T11" b="T12"/>
              <a:pathLst>
                <a:path w="49" h="27">
                  <a:moveTo>
                    <a:pt x="49" y="27"/>
                  </a:moveTo>
                  <a:lnTo>
                    <a:pt x="0" y="0"/>
                  </a:lnTo>
                  <a:lnTo>
                    <a:pt x="1" y="0"/>
                  </a:lnTo>
                </a:path>
              </a:pathLst>
            </a:custGeom>
            <a:noFill/>
            <a:ln w="57150">
              <a:solidFill>
                <a:srgbClr val="FFFFFF"/>
              </a:solidFill>
              <a:round/>
              <a:headEnd/>
              <a:tailEnd/>
            </a:ln>
          </p:spPr>
          <p:txBody>
            <a:bodyPr/>
            <a:lstStyle/>
            <a:p>
              <a:endParaRPr lang="en-US"/>
            </a:p>
          </p:txBody>
        </p:sp>
        <p:sp>
          <p:nvSpPr>
            <p:cNvPr id="10290" name="Freeform 87"/>
            <p:cNvSpPr>
              <a:spLocks/>
            </p:cNvSpPr>
            <p:nvPr/>
          </p:nvSpPr>
          <p:spPr bwMode="auto">
            <a:xfrm>
              <a:off x="2814" y="2626"/>
              <a:ext cx="77" cy="23"/>
            </a:xfrm>
            <a:custGeom>
              <a:avLst/>
              <a:gdLst>
                <a:gd name="T0" fmla="*/ 458 w 458"/>
                <a:gd name="T1" fmla="*/ 0 h 139"/>
                <a:gd name="T2" fmla="*/ 0 w 458"/>
                <a:gd name="T3" fmla="*/ 139 h 139"/>
                <a:gd name="T4" fmla="*/ 1 w 458"/>
                <a:gd name="T5" fmla="*/ 139 h 139"/>
                <a:gd name="T6" fmla="*/ 0 60000 65536"/>
                <a:gd name="T7" fmla="*/ 0 60000 65536"/>
                <a:gd name="T8" fmla="*/ 0 60000 65536"/>
                <a:gd name="T9" fmla="*/ 0 w 458"/>
                <a:gd name="T10" fmla="*/ 0 h 139"/>
                <a:gd name="T11" fmla="*/ 458 w 458"/>
                <a:gd name="T12" fmla="*/ 139 h 139"/>
              </a:gdLst>
              <a:ahLst/>
              <a:cxnLst>
                <a:cxn ang="T6">
                  <a:pos x="T0" y="T1"/>
                </a:cxn>
                <a:cxn ang="T7">
                  <a:pos x="T2" y="T3"/>
                </a:cxn>
                <a:cxn ang="T8">
                  <a:pos x="T4" y="T5"/>
                </a:cxn>
              </a:cxnLst>
              <a:rect l="T9" t="T10" r="T11" b="T12"/>
              <a:pathLst>
                <a:path w="458" h="139">
                  <a:moveTo>
                    <a:pt x="458" y="0"/>
                  </a:moveTo>
                  <a:lnTo>
                    <a:pt x="0" y="139"/>
                  </a:lnTo>
                  <a:lnTo>
                    <a:pt x="1" y="139"/>
                  </a:lnTo>
                </a:path>
              </a:pathLst>
            </a:custGeom>
            <a:noFill/>
            <a:ln w="57150">
              <a:solidFill>
                <a:srgbClr val="FFFFFF"/>
              </a:solidFill>
              <a:round/>
              <a:headEnd/>
              <a:tailEnd/>
            </a:ln>
          </p:spPr>
          <p:txBody>
            <a:bodyPr/>
            <a:lstStyle/>
            <a:p>
              <a:endParaRPr lang="en-US"/>
            </a:p>
          </p:txBody>
        </p:sp>
        <p:sp>
          <p:nvSpPr>
            <p:cNvPr id="10291" name="Freeform 88"/>
            <p:cNvSpPr>
              <a:spLocks/>
            </p:cNvSpPr>
            <p:nvPr/>
          </p:nvSpPr>
          <p:spPr bwMode="auto">
            <a:xfrm>
              <a:off x="3009" y="2632"/>
              <a:ext cx="260" cy="150"/>
            </a:xfrm>
            <a:custGeom>
              <a:avLst/>
              <a:gdLst>
                <a:gd name="T0" fmla="*/ 0 w 1557"/>
                <a:gd name="T1" fmla="*/ 0 h 899"/>
                <a:gd name="T2" fmla="*/ 1556 w 1557"/>
                <a:gd name="T3" fmla="*/ 899 h 899"/>
                <a:gd name="T4" fmla="*/ 1557 w 1557"/>
                <a:gd name="T5" fmla="*/ 899 h 899"/>
                <a:gd name="T6" fmla="*/ 0 60000 65536"/>
                <a:gd name="T7" fmla="*/ 0 60000 65536"/>
                <a:gd name="T8" fmla="*/ 0 60000 65536"/>
                <a:gd name="T9" fmla="*/ 0 w 1557"/>
                <a:gd name="T10" fmla="*/ 0 h 899"/>
                <a:gd name="T11" fmla="*/ 1557 w 1557"/>
                <a:gd name="T12" fmla="*/ 899 h 899"/>
              </a:gdLst>
              <a:ahLst/>
              <a:cxnLst>
                <a:cxn ang="T6">
                  <a:pos x="T0" y="T1"/>
                </a:cxn>
                <a:cxn ang="T7">
                  <a:pos x="T2" y="T3"/>
                </a:cxn>
                <a:cxn ang="T8">
                  <a:pos x="T4" y="T5"/>
                </a:cxn>
              </a:cxnLst>
              <a:rect l="T9" t="T10" r="T11" b="T12"/>
              <a:pathLst>
                <a:path w="1557" h="899">
                  <a:moveTo>
                    <a:pt x="0" y="0"/>
                  </a:moveTo>
                  <a:lnTo>
                    <a:pt x="1556" y="899"/>
                  </a:lnTo>
                  <a:lnTo>
                    <a:pt x="1557" y="899"/>
                  </a:lnTo>
                </a:path>
              </a:pathLst>
            </a:custGeom>
            <a:noFill/>
            <a:ln w="57150">
              <a:solidFill>
                <a:srgbClr val="FFFFFF"/>
              </a:solidFill>
              <a:round/>
              <a:headEnd/>
              <a:tailEnd/>
            </a:ln>
          </p:spPr>
          <p:txBody>
            <a:bodyPr/>
            <a:lstStyle/>
            <a:p>
              <a:endParaRPr lang="en-US"/>
            </a:p>
          </p:txBody>
        </p:sp>
        <p:sp>
          <p:nvSpPr>
            <p:cNvPr id="10292" name="Freeform 89"/>
            <p:cNvSpPr>
              <a:spLocks/>
            </p:cNvSpPr>
            <p:nvPr/>
          </p:nvSpPr>
          <p:spPr bwMode="auto">
            <a:xfrm>
              <a:off x="3009" y="2447"/>
              <a:ext cx="130" cy="185"/>
            </a:xfrm>
            <a:custGeom>
              <a:avLst/>
              <a:gdLst>
                <a:gd name="T0" fmla="*/ 0 w 780"/>
                <a:gd name="T1" fmla="*/ 1108 h 1108"/>
                <a:gd name="T2" fmla="*/ 779 w 780"/>
                <a:gd name="T3" fmla="*/ 0 h 1108"/>
                <a:gd name="T4" fmla="*/ 780 w 780"/>
                <a:gd name="T5" fmla="*/ 0 h 1108"/>
                <a:gd name="T6" fmla="*/ 0 60000 65536"/>
                <a:gd name="T7" fmla="*/ 0 60000 65536"/>
                <a:gd name="T8" fmla="*/ 0 60000 65536"/>
                <a:gd name="T9" fmla="*/ 0 w 780"/>
                <a:gd name="T10" fmla="*/ 0 h 1108"/>
                <a:gd name="T11" fmla="*/ 780 w 780"/>
                <a:gd name="T12" fmla="*/ 1108 h 1108"/>
              </a:gdLst>
              <a:ahLst/>
              <a:cxnLst>
                <a:cxn ang="T6">
                  <a:pos x="T0" y="T1"/>
                </a:cxn>
                <a:cxn ang="T7">
                  <a:pos x="T2" y="T3"/>
                </a:cxn>
                <a:cxn ang="T8">
                  <a:pos x="T4" y="T5"/>
                </a:cxn>
              </a:cxnLst>
              <a:rect l="T9" t="T10" r="T11" b="T12"/>
              <a:pathLst>
                <a:path w="780" h="1108">
                  <a:moveTo>
                    <a:pt x="0" y="1108"/>
                  </a:moveTo>
                  <a:lnTo>
                    <a:pt x="779" y="0"/>
                  </a:lnTo>
                  <a:lnTo>
                    <a:pt x="780" y="0"/>
                  </a:lnTo>
                </a:path>
              </a:pathLst>
            </a:custGeom>
            <a:noFill/>
            <a:ln w="57150">
              <a:solidFill>
                <a:srgbClr val="FFFFFF"/>
              </a:solidFill>
              <a:round/>
              <a:headEnd/>
              <a:tailEnd/>
            </a:ln>
          </p:spPr>
          <p:txBody>
            <a:bodyPr/>
            <a:lstStyle/>
            <a:p>
              <a:endParaRPr lang="en-US"/>
            </a:p>
          </p:txBody>
        </p:sp>
        <p:sp>
          <p:nvSpPr>
            <p:cNvPr id="10293" name="Freeform 90"/>
            <p:cNvSpPr>
              <a:spLocks/>
            </p:cNvSpPr>
            <p:nvPr/>
          </p:nvSpPr>
          <p:spPr bwMode="auto">
            <a:xfrm>
              <a:off x="3009" y="2892"/>
              <a:ext cx="130" cy="334"/>
            </a:xfrm>
            <a:custGeom>
              <a:avLst/>
              <a:gdLst>
                <a:gd name="T0" fmla="*/ 0 w 780"/>
                <a:gd name="T1" fmla="*/ 0 h 2007"/>
                <a:gd name="T2" fmla="*/ 779 w 780"/>
                <a:gd name="T3" fmla="*/ 2007 h 2007"/>
                <a:gd name="T4" fmla="*/ 780 w 780"/>
                <a:gd name="T5" fmla="*/ 2007 h 2007"/>
                <a:gd name="T6" fmla="*/ 0 60000 65536"/>
                <a:gd name="T7" fmla="*/ 0 60000 65536"/>
                <a:gd name="T8" fmla="*/ 0 60000 65536"/>
                <a:gd name="T9" fmla="*/ 0 w 780"/>
                <a:gd name="T10" fmla="*/ 0 h 2007"/>
                <a:gd name="T11" fmla="*/ 780 w 780"/>
                <a:gd name="T12" fmla="*/ 2007 h 2007"/>
              </a:gdLst>
              <a:ahLst/>
              <a:cxnLst>
                <a:cxn ang="T6">
                  <a:pos x="T0" y="T1"/>
                </a:cxn>
                <a:cxn ang="T7">
                  <a:pos x="T2" y="T3"/>
                </a:cxn>
                <a:cxn ang="T8">
                  <a:pos x="T4" y="T5"/>
                </a:cxn>
              </a:cxnLst>
              <a:rect l="T9" t="T10" r="T11" b="T12"/>
              <a:pathLst>
                <a:path w="780" h="2007">
                  <a:moveTo>
                    <a:pt x="0" y="0"/>
                  </a:moveTo>
                  <a:lnTo>
                    <a:pt x="779" y="2007"/>
                  </a:lnTo>
                  <a:lnTo>
                    <a:pt x="780" y="2007"/>
                  </a:lnTo>
                </a:path>
              </a:pathLst>
            </a:custGeom>
            <a:noFill/>
            <a:ln w="57150">
              <a:solidFill>
                <a:srgbClr val="FFFFFF"/>
              </a:solidFill>
              <a:round/>
              <a:headEnd/>
              <a:tailEnd/>
            </a:ln>
          </p:spPr>
          <p:txBody>
            <a:bodyPr/>
            <a:lstStyle/>
            <a:p>
              <a:endParaRPr lang="en-US"/>
            </a:p>
          </p:txBody>
        </p:sp>
        <p:sp>
          <p:nvSpPr>
            <p:cNvPr id="10294" name="Freeform 91"/>
            <p:cNvSpPr>
              <a:spLocks/>
            </p:cNvSpPr>
            <p:nvPr/>
          </p:nvSpPr>
          <p:spPr bwMode="auto">
            <a:xfrm>
              <a:off x="3009" y="2892"/>
              <a:ext cx="260" cy="150"/>
            </a:xfrm>
            <a:custGeom>
              <a:avLst/>
              <a:gdLst>
                <a:gd name="T0" fmla="*/ 0 w 1557"/>
                <a:gd name="T1" fmla="*/ 0 h 899"/>
                <a:gd name="T2" fmla="*/ 1556 w 1557"/>
                <a:gd name="T3" fmla="*/ 899 h 899"/>
                <a:gd name="T4" fmla="*/ 1557 w 1557"/>
                <a:gd name="T5" fmla="*/ 899 h 899"/>
                <a:gd name="T6" fmla="*/ 0 60000 65536"/>
                <a:gd name="T7" fmla="*/ 0 60000 65536"/>
                <a:gd name="T8" fmla="*/ 0 60000 65536"/>
                <a:gd name="T9" fmla="*/ 0 w 1557"/>
                <a:gd name="T10" fmla="*/ 0 h 899"/>
                <a:gd name="T11" fmla="*/ 1557 w 1557"/>
                <a:gd name="T12" fmla="*/ 899 h 899"/>
              </a:gdLst>
              <a:ahLst/>
              <a:cxnLst>
                <a:cxn ang="T6">
                  <a:pos x="T0" y="T1"/>
                </a:cxn>
                <a:cxn ang="T7">
                  <a:pos x="T2" y="T3"/>
                </a:cxn>
                <a:cxn ang="T8">
                  <a:pos x="T4" y="T5"/>
                </a:cxn>
              </a:cxnLst>
              <a:rect l="T9" t="T10" r="T11" b="T12"/>
              <a:pathLst>
                <a:path w="1557" h="899">
                  <a:moveTo>
                    <a:pt x="0" y="0"/>
                  </a:moveTo>
                  <a:lnTo>
                    <a:pt x="1556" y="899"/>
                  </a:lnTo>
                  <a:lnTo>
                    <a:pt x="1557" y="899"/>
                  </a:lnTo>
                </a:path>
              </a:pathLst>
            </a:custGeom>
            <a:noFill/>
            <a:ln w="57150">
              <a:solidFill>
                <a:srgbClr val="FFFFFF"/>
              </a:solidFill>
              <a:round/>
              <a:headEnd/>
              <a:tailEnd/>
            </a:ln>
          </p:spPr>
          <p:txBody>
            <a:bodyPr/>
            <a:lstStyle/>
            <a:p>
              <a:endParaRPr lang="en-US"/>
            </a:p>
          </p:txBody>
        </p:sp>
        <p:sp>
          <p:nvSpPr>
            <p:cNvPr id="10295" name="Freeform 92"/>
            <p:cNvSpPr>
              <a:spLocks/>
            </p:cNvSpPr>
            <p:nvPr/>
          </p:nvSpPr>
          <p:spPr bwMode="auto">
            <a:xfrm>
              <a:off x="2814" y="2909"/>
              <a:ext cx="130" cy="335"/>
            </a:xfrm>
            <a:custGeom>
              <a:avLst/>
              <a:gdLst>
                <a:gd name="T0" fmla="*/ 0 w 779"/>
                <a:gd name="T1" fmla="*/ 0 h 2008"/>
                <a:gd name="T2" fmla="*/ 778 w 779"/>
                <a:gd name="T3" fmla="*/ 2008 h 2008"/>
                <a:gd name="T4" fmla="*/ 779 w 779"/>
                <a:gd name="T5" fmla="*/ 2008 h 2008"/>
                <a:gd name="T6" fmla="*/ 0 60000 65536"/>
                <a:gd name="T7" fmla="*/ 0 60000 65536"/>
                <a:gd name="T8" fmla="*/ 0 60000 65536"/>
                <a:gd name="T9" fmla="*/ 0 w 779"/>
                <a:gd name="T10" fmla="*/ 0 h 2008"/>
                <a:gd name="T11" fmla="*/ 779 w 779"/>
                <a:gd name="T12" fmla="*/ 2008 h 2008"/>
              </a:gdLst>
              <a:ahLst/>
              <a:cxnLst>
                <a:cxn ang="T6">
                  <a:pos x="T0" y="T1"/>
                </a:cxn>
                <a:cxn ang="T7">
                  <a:pos x="T2" y="T3"/>
                </a:cxn>
                <a:cxn ang="T8">
                  <a:pos x="T4" y="T5"/>
                </a:cxn>
              </a:cxnLst>
              <a:rect l="T9" t="T10" r="T11" b="T12"/>
              <a:pathLst>
                <a:path w="779" h="2008">
                  <a:moveTo>
                    <a:pt x="0" y="0"/>
                  </a:moveTo>
                  <a:lnTo>
                    <a:pt x="778" y="2008"/>
                  </a:lnTo>
                  <a:lnTo>
                    <a:pt x="779" y="2008"/>
                  </a:lnTo>
                </a:path>
              </a:pathLst>
            </a:custGeom>
            <a:noFill/>
            <a:ln w="57150">
              <a:solidFill>
                <a:srgbClr val="FFFFFF"/>
              </a:solidFill>
              <a:round/>
              <a:headEnd/>
              <a:tailEnd/>
            </a:ln>
          </p:spPr>
          <p:txBody>
            <a:bodyPr/>
            <a:lstStyle/>
            <a:p>
              <a:endParaRPr lang="en-US"/>
            </a:p>
          </p:txBody>
        </p:sp>
        <p:sp>
          <p:nvSpPr>
            <p:cNvPr id="10296" name="Freeform 93"/>
            <p:cNvSpPr>
              <a:spLocks/>
            </p:cNvSpPr>
            <p:nvPr/>
          </p:nvSpPr>
          <p:spPr bwMode="auto">
            <a:xfrm>
              <a:off x="2685" y="2909"/>
              <a:ext cx="129" cy="185"/>
            </a:xfrm>
            <a:custGeom>
              <a:avLst/>
              <a:gdLst>
                <a:gd name="T0" fmla="*/ 778 w 778"/>
                <a:gd name="T1" fmla="*/ 0 h 1108"/>
                <a:gd name="T2" fmla="*/ 0 w 778"/>
                <a:gd name="T3" fmla="*/ 1108 h 1108"/>
                <a:gd name="T4" fmla="*/ 1 w 778"/>
                <a:gd name="T5" fmla="*/ 1108 h 1108"/>
                <a:gd name="T6" fmla="*/ 0 60000 65536"/>
                <a:gd name="T7" fmla="*/ 0 60000 65536"/>
                <a:gd name="T8" fmla="*/ 0 60000 65536"/>
                <a:gd name="T9" fmla="*/ 0 w 778"/>
                <a:gd name="T10" fmla="*/ 0 h 1108"/>
                <a:gd name="T11" fmla="*/ 778 w 778"/>
                <a:gd name="T12" fmla="*/ 1108 h 1108"/>
              </a:gdLst>
              <a:ahLst/>
              <a:cxnLst>
                <a:cxn ang="T6">
                  <a:pos x="T0" y="T1"/>
                </a:cxn>
                <a:cxn ang="T7">
                  <a:pos x="T2" y="T3"/>
                </a:cxn>
                <a:cxn ang="T8">
                  <a:pos x="T4" y="T5"/>
                </a:cxn>
              </a:cxnLst>
              <a:rect l="T9" t="T10" r="T11" b="T12"/>
              <a:pathLst>
                <a:path w="778" h="1108">
                  <a:moveTo>
                    <a:pt x="778" y="0"/>
                  </a:moveTo>
                  <a:lnTo>
                    <a:pt x="0" y="1108"/>
                  </a:lnTo>
                  <a:lnTo>
                    <a:pt x="1" y="1108"/>
                  </a:lnTo>
                </a:path>
              </a:pathLst>
            </a:custGeom>
            <a:noFill/>
            <a:ln w="57150">
              <a:solidFill>
                <a:srgbClr val="FFFFFF"/>
              </a:solidFill>
              <a:round/>
              <a:headEnd/>
              <a:tailEnd/>
            </a:ln>
          </p:spPr>
          <p:txBody>
            <a:bodyPr/>
            <a:lstStyle/>
            <a:p>
              <a:endParaRPr lang="en-US"/>
            </a:p>
          </p:txBody>
        </p:sp>
        <p:sp>
          <p:nvSpPr>
            <p:cNvPr id="10297" name="Freeform 94"/>
            <p:cNvSpPr>
              <a:spLocks/>
            </p:cNvSpPr>
            <p:nvPr/>
          </p:nvSpPr>
          <p:spPr bwMode="auto">
            <a:xfrm>
              <a:off x="2490" y="2667"/>
              <a:ext cx="130" cy="184"/>
            </a:xfrm>
            <a:custGeom>
              <a:avLst/>
              <a:gdLst>
                <a:gd name="T0" fmla="*/ 779 w 779"/>
                <a:gd name="T1" fmla="*/ 0 h 1108"/>
                <a:gd name="T2" fmla="*/ 0 w 779"/>
                <a:gd name="T3" fmla="*/ 1108 h 1108"/>
                <a:gd name="T4" fmla="*/ 2 w 779"/>
                <a:gd name="T5" fmla="*/ 1108 h 1108"/>
                <a:gd name="T6" fmla="*/ 0 60000 65536"/>
                <a:gd name="T7" fmla="*/ 0 60000 65536"/>
                <a:gd name="T8" fmla="*/ 0 60000 65536"/>
                <a:gd name="T9" fmla="*/ 0 w 779"/>
                <a:gd name="T10" fmla="*/ 0 h 1108"/>
                <a:gd name="T11" fmla="*/ 779 w 779"/>
                <a:gd name="T12" fmla="*/ 1108 h 1108"/>
              </a:gdLst>
              <a:ahLst/>
              <a:cxnLst>
                <a:cxn ang="T6">
                  <a:pos x="T0" y="T1"/>
                </a:cxn>
                <a:cxn ang="T7">
                  <a:pos x="T2" y="T3"/>
                </a:cxn>
                <a:cxn ang="T8">
                  <a:pos x="T4" y="T5"/>
                </a:cxn>
              </a:cxnLst>
              <a:rect l="T9" t="T10" r="T11" b="T12"/>
              <a:pathLst>
                <a:path w="779" h="1108">
                  <a:moveTo>
                    <a:pt x="779" y="0"/>
                  </a:moveTo>
                  <a:lnTo>
                    <a:pt x="0" y="1108"/>
                  </a:lnTo>
                  <a:lnTo>
                    <a:pt x="2" y="1108"/>
                  </a:lnTo>
                </a:path>
              </a:pathLst>
            </a:custGeom>
            <a:noFill/>
            <a:ln w="57150">
              <a:solidFill>
                <a:srgbClr val="FFFFFF"/>
              </a:solidFill>
              <a:round/>
              <a:headEnd/>
              <a:tailEnd/>
            </a:ln>
          </p:spPr>
          <p:txBody>
            <a:bodyPr/>
            <a:lstStyle/>
            <a:p>
              <a:endParaRPr lang="en-US"/>
            </a:p>
          </p:txBody>
        </p:sp>
        <p:sp>
          <p:nvSpPr>
            <p:cNvPr id="10298" name="Freeform 95"/>
            <p:cNvSpPr>
              <a:spLocks/>
            </p:cNvSpPr>
            <p:nvPr/>
          </p:nvSpPr>
          <p:spPr bwMode="auto">
            <a:xfrm>
              <a:off x="2360" y="2517"/>
              <a:ext cx="260" cy="150"/>
            </a:xfrm>
            <a:custGeom>
              <a:avLst/>
              <a:gdLst>
                <a:gd name="T0" fmla="*/ 1556 w 1556"/>
                <a:gd name="T1" fmla="*/ 900 h 900"/>
                <a:gd name="T2" fmla="*/ 0 w 1556"/>
                <a:gd name="T3" fmla="*/ 0 h 900"/>
                <a:gd name="T4" fmla="*/ 1 w 1556"/>
                <a:gd name="T5" fmla="*/ 0 h 900"/>
                <a:gd name="T6" fmla="*/ 0 60000 65536"/>
                <a:gd name="T7" fmla="*/ 0 60000 65536"/>
                <a:gd name="T8" fmla="*/ 0 60000 65536"/>
                <a:gd name="T9" fmla="*/ 0 w 1556"/>
                <a:gd name="T10" fmla="*/ 0 h 900"/>
                <a:gd name="T11" fmla="*/ 1556 w 1556"/>
                <a:gd name="T12" fmla="*/ 900 h 900"/>
              </a:gdLst>
              <a:ahLst/>
              <a:cxnLst>
                <a:cxn ang="T6">
                  <a:pos x="T0" y="T1"/>
                </a:cxn>
                <a:cxn ang="T7">
                  <a:pos x="T2" y="T3"/>
                </a:cxn>
                <a:cxn ang="T8">
                  <a:pos x="T4" y="T5"/>
                </a:cxn>
              </a:cxnLst>
              <a:rect l="T9" t="T10" r="T11" b="T12"/>
              <a:pathLst>
                <a:path w="1556" h="900">
                  <a:moveTo>
                    <a:pt x="1556" y="900"/>
                  </a:moveTo>
                  <a:lnTo>
                    <a:pt x="0" y="0"/>
                  </a:lnTo>
                  <a:lnTo>
                    <a:pt x="1" y="0"/>
                  </a:lnTo>
                </a:path>
              </a:pathLst>
            </a:custGeom>
            <a:noFill/>
            <a:ln w="57150">
              <a:solidFill>
                <a:srgbClr val="FFFFFF"/>
              </a:solidFill>
              <a:round/>
              <a:headEnd/>
              <a:tailEnd/>
            </a:ln>
          </p:spPr>
          <p:txBody>
            <a:bodyPr/>
            <a:lstStyle/>
            <a:p>
              <a:endParaRPr lang="en-US"/>
            </a:p>
          </p:txBody>
        </p:sp>
        <p:sp>
          <p:nvSpPr>
            <p:cNvPr id="10299" name="Freeform 96"/>
            <p:cNvSpPr>
              <a:spLocks/>
            </p:cNvSpPr>
            <p:nvPr/>
          </p:nvSpPr>
          <p:spPr bwMode="auto">
            <a:xfrm>
              <a:off x="2891" y="2411"/>
              <a:ext cx="91" cy="215"/>
            </a:xfrm>
            <a:custGeom>
              <a:avLst/>
              <a:gdLst>
                <a:gd name="T0" fmla="*/ 545 w 545"/>
                <a:gd name="T1" fmla="*/ 0 h 1290"/>
                <a:gd name="T2" fmla="*/ 0 w 545"/>
                <a:gd name="T3" fmla="*/ 1290 h 1290"/>
                <a:gd name="T4" fmla="*/ 1 w 545"/>
                <a:gd name="T5" fmla="*/ 1290 h 1290"/>
                <a:gd name="T6" fmla="*/ 0 60000 65536"/>
                <a:gd name="T7" fmla="*/ 0 60000 65536"/>
                <a:gd name="T8" fmla="*/ 0 60000 65536"/>
                <a:gd name="T9" fmla="*/ 0 w 545"/>
                <a:gd name="T10" fmla="*/ 0 h 1290"/>
                <a:gd name="T11" fmla="*/ 545 w 545"/>
                <a:gd name="T12" fmla="*/ 1290 h 1290"/>
              </a:gdLst>
              <a:ahLst/>
              <a:cxnLst>
                <a:cxn ang="T6">
                  <a:pos x="T0" y="T1"/>
                </a:cxn>
                <a:cxn ang="T7">
                  <a:pos x="T2" y="T3"/>
                </a:cxn>
                <a:cxn ang="T8">
                  <a:pos x="T4" y="T5"/>
                </a:cxn>
              </a:cxnLst>
              <a:rect l="T9" t="T10" r="T11" b="T12"/>
              <a:pathLst>
                <a:path w="545" h="1290">
                  <a:moveTo>
                    <a:pt x="545" y="0"/>
                  </a:moveTo>
                  <a:lnTo>
                    <a:pt x="0" y="1290"/>
                  </a:lnTo>
                  <a:lnTo>
                    <a:pt x="1" y="1290"/>
                  </a:lnTo>
                </a:path>
              </a:pathLst>
            </a:custGeom>
            <a:noFill/>
            <a:ln w="57150">
              <a:solidFill>
                <a:srgbClr val="FFFFFF"/>
              </a:solidFill>
              <a:round/>
              <a:headEnd/>
              <a:tailEnd/>
            </a:ln>
          </p:spPr>
          <p:txBody>
            <a:bodyPr/>
            <a:lstStyle/>
            <a:p>
              <a:endParaRPr lang="en-US"/>
            </a:p>
          </p:txBody>
        </p:sp>
        <p:sp>
          <p:nvSpPr>
            <p:cNvPr id="10300" name="Freeform 97"/>
            <p:cNvSpPr>
              <a:spLocks/>
            </p:cNvSpPr>
            <p:nvPr/>
          </p:nvSpPr>
          <p:spPr bwMode="auto">
            <a:xfrm>
              <a:off x="2891" y="2626"/>
              <a:ext cx="205" cy="186"/>
            </a:xfrm>
            <a:custGeom>
              <a:avLst/>
              <a:gdLst>
                <a:gd name="T0" fmla="*/ 1231 w 1231"/>
                <a:gd name="T1" fmla="*/ 1115 h 1115"/>
                <a:gd name="T2" fmla="*/ 0 w 1231"/>
                <a:gd name="T3" fmla="*/ 0 h 1115"/>
                <a:gd name="T4" fmla="*/ 1 w 1231"/>
                <a:gd name="T5" fmla="*/ 0 h 1115"/>
                <a:gd name="T6" fmla="*/ 0 60000 65536"/>
                <a:gd name="T7" fmla="*/ 0 60000 65536"/>
                <a:gd name="T8" fmla="*/ 0 60000 65536"/>
                <a:gd name="T9" fmla="*/ 0 w 1231"/>
                <a:gd name="T10" fmla="*/ 0 h 1115"/>
                <a:gd name="T11" fmla="*/ 1231 w 1231"/>
                <a:gd name="T12" fmla="*/ 1115 h 1115"/>
              </a:gdLst>
              <a:ahLst/>
              <a:cxnLst>
                <a:cxn ang="T6">
                  <a:pos x="T0" y="T1"/>
                </a:cxn>
                <a:cxn ang="T7">
                  <a:pos x="T2" y="T3"/>
                </a:cxn>
                <a:cxn ang="T8">
                  <a:pos x="T4" y="T5"/>
                </a:cxn>
              </a:cxnLst>
              <a:rect l="T9" t="T10" r="T11" b="T12"/>
              <a:pathLst>
                <a:path w="1231" h="1115">
                  <a:moveTo>
                    <a:pt x="1231" y="1115"/>
                  </a:moveTo>
                  <a:lnTo>
                    <a:pt x="0" y="0"/>
                  </a:lnTo>
                  <a:lnTo>
                    <a:pt x="1" y="0"/>
                  </a:lnTo>
                </a:path>
              </a:pathLst>
            </a:custGeom>
            <a:noFill/>
            <a:ln w="57150">
              <a:solidFill>
                <a:srgbClr val="FFFFFF"/>
              </a:solidFill>
              <a:round/>
              <a:headEnd/>
              <a:tailEnd/>
            </a:ln>
          </p:spPr>
          <p:txBody>
            <a:bodyPr/>
            <a:lstStyle/>
            <a:p>
              <a:endParaRPr lang="en-US"/>
            </a:p>
          </p:txBody>
        </p:sp>
        <p:sp>
          <p:nvSpPr>
            <p:cNvPr id="10301" name="Freeform 98"/>
            <p:cNvSpPr>
              <a:spLocks/>
            </p:cNvSpPr>
            <p:nvPr/>
          </p:nvSpPr>
          <p:spPr bwMode="auto">
            <a:xfrm>
              <a:off x="2891" y="2626"/>
              <a:ext cx="50" cy="350"/>
            </a:xfrm>
            <a:custGeom>
              <a:avLst/>
              <a:gdLst>
                <a:gd name="T0" fmla="*/ 0 w 302"/>
                <a:gd name="T1" fmla="*/ 0 h 2098"/>
                <a:gd name="T2" fmla="*/ 301 w 302"/>
                <a:gd name="T3" fmla="*/ 2098 h 2098"/>
                <a:gd name="T4" fmla="*/ 302 w 302"/>
                <a:gd name="T5" fmla="*/ 2098 h 2098"/>
                <a:gd name="T6" fmla="*/ 0 60000 65536"/>
                <a:gd name="T7" fmla="*/ 0 60000 65536"/>
                <a:gd name="T8" fmla="*/ 0 60000 65536"/>
                <a:gd name="T9" fmla="*/ 0 w 302"/>
                <a:gd name="T10" fmla="*/ 0 h 2098"/>
                <a:gd name="T11" fmla="*/ 302 w 302"/>
                <a:gd name="T12" fmla="*/ 2098 h 2098"/>
              </a:gdLst>
              <a:ahLst/>
              <a:cxnLst>
                <a:cxn ang="T6">
                  <a:pos x="T0" y="T1"/>
                </a:cxn>
                <a:cxn ang="T7">
                  <a:pos x="T2" y="T3"/>
                </a:cxn>
                <a:cxn ang="T8">
                  <a:pos x="T4" y="T5"/>
                </a:cxn>
              </a:cxnLst>
              <a:rect l="T9" t="T10" r="T11" b="T12"/>
              <a:pathLst>
                <a:path w="302" h="2098">
                  <a:moveTo>
                    <a:pt x="0" y="0"/>
                  </a:moveTo>
                  <a:lnTo>
                    <a:pt x="301" y="2098"/>
                  </a:lnTo>
                  <a:lnTo>
                    <a:pt x="302" y="2098"/>
                  </a:lnTo>
                </a:path>
              </a:pathLst>
            </a:custGeom>
            <a:noFill/>
            <a:ln w="57150">
              <a:solidFill>
                <a:srgbClr val="FFFFFF"/>
              </a:solidFill>
              <a:round/>
              <a:headEnd/>
              <a:tailEnd/>
            </a:ln>
          </p:spPr>
          <p:txBody>
            <a:bodyPr/>
            <a:lstStyle/>
            <a:p>
              <a:endParaRPr lang="en-US"/>
            </a:p>
          </p:txBody>
        </p:sp>
        <p:sp>
          <p:nvSpPr>
            <p:cNvPr id="10302" name="Freeform 99"/>
            <p:cNvSpPr>
              <a:spLocks/>
            </p:cNvSpPr>
            <p:nvPr/>
          </p:nvSpPr>
          <p:spPr bwMode="auto">
            <a:xfrm>
              <a:off x="2700" y="2626"/>
              <a:ext cx="191" cy="186"/>
            </a:xfrm>
            <a:custGeom>
              <a:avLst/>
              <a:gdLst>
                <a:gd name="T0" fmla="*/ 1145 w 1145"/>
                <a:gd name="T1" fmla="*/ 0 h 1117"/>
                <a:gd name="T2" fmla="*/ 0 w 1145"/>
                <a:gd name="T3" fmla="*/ 1117 h 1117"/>
                <a:gd name="T4" fmla="*/ 1 w 1145"/>
                <a:gd name="T5" fmla="*/ 1117 h 1117"/>
                <a:gd name="T6" fmla="*/ 0 60000 65536"/>
                <a:gd name="T7" fmla="*/ 0 60000 65536"/>
                <a:gd name="T8" fmla="*/ 0 60000 65536"/>
                <a:gd name="T9" fmla="*/ 0 w 1145"/>
                <a:gd name="T10" fmla="*/ 0 h 1117"/>
                <a:gd name="T11" fmla="*/ 1145 w 1145"/>
                <a:gd name="T12" fmla="*/ 1117 h 1117"/>
              </a:gdLst>
              <a:ahLst/>
              <a:cxnLst>
                <a:cxn ang="T6">
                  <a:pos x="T0" y="T1"/>
                </a:cxn>
                <a:cxn ang="T7">
                  <a:pos x="T2" y="T3"/>
                </a:cxn>
                <a:cxn ang="T8">
                  <a:pos x="T4" y="T5"/>
                </a:cxn>
              </a:cxnLst>
              <a:rect l="T9" t="T10" r="T11" b="T12"/>
              <a:pathLst>
                <a:path w="1145" h="1117">
                  <a:moveTo>
                    <a:pt x="1145" y="0"/>
                  </a:moveTo>
                  <a:lnTo>
                    <a:pt x="0" y="1117"/>
                  </a:lnTo>
                  <a:lnTo>
                    <a:pt x="1" y="1117"/>
                  </a:lnTo>
                </a:path>
              </a:pathLst>
            </a:custGeom>
            <a:noFill/>
            <a:ln w="57150">
              <a:solidFill>
                <a:srgbClr val="FFFFFF"/>
              </a:solidFill>
              <a:round/>
              <a:headEnd/>
              <a:tailEnd/>
            </a:ln>
          </p:spPr>
          <p:txBody>
            <a:bodyPr/>
            <a:lstStyle/>
            <a:p>
              <a:endParaRPr lang="en-US"/>
            </a:p>
          </p:txBody>
        </p:sp>
        <p:sp>
          <p:nvSpPr>
            <p:cNvPr id="10303" name="Freeform 100"/>
            <p:cNvSpPr>
              <a:spLocks/>
            </p:cNvSpPr>
            <p:nvPr/>
          </p:nvSpPr>
          <p:spPr bwMode="auto">
            <a:xfrm>
              <a:off x="2446" y="2437"/>
              <a:ext cx="445" cy="189"/>
            </a:xfrm>
            <a:custGeom>
              <a:avLst/>
              <a:gdLst>
                <a:gd name="T0" fmla="*/ 2667 w 2667"/>
                <a:gd name="T1" fmla="*/ 1138 h 1138"/>
                <a:gd name="T2" fmla="*/ 0 w 2667"/>
                <a:gd name="T3" fmla="*/ 0 h 1138"/>
                <a:gd name="T4" fmla="*/ 1 w 2667"/>
                <a:gd name="T5" fmla="*/ 0 h 1138"/>
                <a:gd name="T6" fmla="*/ 0 60000 65536"/>
                <a:gd name="T7" fmla="*/ 0 60000 65536"/>
                <a:gd name="T8" fmla="*/ 0 60000 65536"/>
                <a:gd name="T9" fmla="*/ 0 w 2667"/>
                <a:gd name="T10" fmla="*/ 0 h 1138"/>
                <a:gd name="T11" fmla="*/ 2667 w 2667"/>
                <a:gd name="T12" fmla="*/ 1138 h 1138"/>
              </a:gdLst>
              <a:ahLst/>
              <a:cxnLst>
                <a:cxn ang="T6">
                  <a:pos x="T0" y="T1"/>
                </a:cxn>
                <a:cxn ang="T7">
                  <a:pos x="T2" y="T3"/>
                </a:cxn>
                <a:cxn ang="T8">
                  <a:pos x="T4" y="T5"/>
                </a:cxn>
              </a:cxnLst>
              <a:rect l="T9" t="T10" r="T11" b="T12"/>
              <a:pathLst>
                <a:path w="2667" h="1138">
                  <a:moveTo>
                    <a:pt x="2667" y="1138"/>
                  </a:moveTo>
                  <a:lnTo>
                    <a:pt x="0" y="0"/>
                  </a:lnTo>
                  <a:lnTo>
                    <a:pt x="1" y="0"/>
                  </a:lnTo>
                </a:path>
              </a:pathLst>
            </a:custGeom>
            <a:noFill/>
            <a:ln w="57150">
              <a:solidFill>
                <a:srgbClr val="FFFFFF"/>
              </a:solidFill>
              <a:round/>
              <a:headEnd/>
              <a:tailEnd/>
            </a:ln>
          </p:spPr>
          <p:txBody>
            <a:bodyPr/>
            <a:lstStyle/>
            <a:p>
              <a:endParaRPr lang="en-US"/>
            </a:p>
          </p:txBody>
        </p:sp>
        <p:sp>
          <p:nvSpPr>
            <p:cNvPr id="10304" name="Freeform 101"/>
            <p:cNvSpPr>
              <a:spLocks/>
            </p:cNvSpPr>
            <p:nvPr/>
          </p:nvSpPr>
          <p:spPr bwMode="auto">
            <a:xfrm>
              <a:off x="2632" y="2180"/>
              <a:ext cx="259" cy="446"/>
            </a:xfrm>
            <a:custGeom>
              <a:avLst/>
              <a:gdLst>
                <a:gd name="T0" fmla="*/ 1550 w 1550"/>
                <a:gd name="T1" fmla="*/ 2678 h 2678"/>
                <a:gd name="T2" fmla="*/ 0 w 1550"/>
                <a:gd name="T3" fmla="*/ 0 h 2678"/>
                <a:gd name="T4" fmla="*/ 1 w 1550"/>
                <a:gd name="T5" fmla="*/ 0 h 2678"/>
                <a:gd name="T6" fmla="*/ 0 60000 65536"/>
                <a:gd name="T7" fmla="*/ 0 60000 65536"/>
                <a:gd name="T8" fmla="*/ 0 60000 65536"/>
                <a:gd name="T9" fmla="*/ 0 w 1550"/>
                <a:gd name="T10" fmla="*/ 0 h 2678"/>
                <a:gd name="T11" fmla="*/ 1550 w 1550"/>
                <a:gd name="T12" fmla="*/ 2678 h 2678"/>
              </a:gdLst>
              <a:ahLst/>
              <a:cxnLst>
                <a:cxn ang="T6">
                  <a:pos x="T0" y="T1"/>
                </a:cxn>
                <a:cxn ang="T7">
                  <a:pos x="T2" y="T3"/>
                </a:cxn>
                <a:cxn ang="T8">
                  <a:pos x="T4" y="T5"/>
                </a:cxn>
              </a:cxnLst>
              <a:rect l="T9" t="T10" r="T11" b="T12"/>
              <a:pathLst>
                <a:path w="1550" h="2678">
                  <a:moveTo>
                    <a:pt x="1550" y="2678"/>
                  </a:moveTo>
                  <a:lnTo>
                    <a:pt x="0" y="0"/>
                  </a:lnTo>
                  <a:lnTo>
                    <a:pt x="1" y="0"/>
                  </a:lnTo>
                </a:path>
              </a:pathLst>
            </a:custGeom>
            <a:noFill/>
            <a:ln w="57150">
              <a:solidFill>
                <a:srgbClr val="FFFFFF"/>
              </a:solidFill>
              <a:round/>
              <a:headEnd/>
              <a:tailEnd/>
            </a:ln>
          </p:spPr>
          <p:txBody>
            <a:bodyPr/>
            <a:lstStyle/>
            <a:p>
              <a:endParaRPr lang="en-US"/>
            </a:p>
          </p:txBody>
        </p:sp>
        <p:sp>
          <p:nvSpPr>
            <p:cNvPr id="10305" name="Freeform 102"/>
            <p:cNvSpPr>
              <a:spLocks/>
            </p:cNvSpPr>
            <p:nvPr/>
          </p:nvSpPr>
          <p:spPr bwMode="auto">
            <a:xfrm>
              <a:off x="3268" y="2429"/>
              <a:ext cx="611" cy="353"/>
            </a:xfrm>
            <a:custGeom>
              <a:avLst/>
              <a:gdLst>
                <a:gd name="T0" fmla="*/ 0 w 3666"/>
                <a:gd name="T1" fmla="*/ 2118 h 2118"/>
                <a:gd name="T2" fmla="*/ 3665 w 3666"/>
                <a:gd name="T3" fmla="*/ 0 h 2118"/>
                <a:gd name="T4" fmla="*/ 3666 w 3666"/>
                <a:gd name="T5" fmla="*/ 0 h 2118"/>
                <a:gd name="T6" fmla="*/ 0 60000 65536"/>
                <a:gd name="T7" fmla="*/ 0 60000 65536"/>
                <a:gd name="T8" fmla="*/ 0 60000 65536"/>
                <a:gd name="T9" fmla="*/ 0 w 3666"/>
                <a:gd name="T10" fmla="*/ 0 h 2118"/>
                <a:gd name="T11" fmla="*/ 3666 w 3666"/>
                <a:gd name="T12" fmla="*/ 2118 h 2118"/>
              </a:gdLst>
              <a:ahLst/>
              <a:cxnLst>
                <a:cxn ang="T6">
                  <a:pos x="T0" y="T1"/>
                </a:cxn>
                <a:cxn ang="T7">
                  <a:pos x="T2" y="T3"/>
                </a:cxn>
                <a:cxn ang="T8">
                  <a:pos x="T4" y="T5"/>
                </a:cxn>
              </a:cxnLst>
              <a:rect l="T9" t="T10" r="T11" b="T12"/>
              <a:pathLst>
                <a:path w="3666" h="2118">
                  <a:moveTo>
                    <a:pt x="0" y="2118"/>
                  </a:moveTo>
                  <a:lnTo>
                    <a:pt x="3665" y="0"/>
                  </a:lnTo>
                  <a:lnTo>
                    <a:pt x="3666" y="0"/>
                  </a:lnTo>
                </a:path>
              </a:pathLst>
            </a:custGeom>
            <a:noFill/>
            <a:ln w="57150">
              <a:solidFill>
                <a:srgbClr val="FFFFFF"/>
              </a:solidFill>
              <a:round/>
              <a:headEnd/>
              <a:tailEnd/>
            </a:ln>
          </p:spPr>
          <p:txBody>
            <a:bodyPr/>
            <a:lstStyle/>
            <a:p>
              <a:endParaRPr lang="en-US"/>
            </a:p>
          </p:txBody>
        </p:sp>
        <p:sp>
          <p:nvSpPr>
            <p:cNvPr id="10306" name="Freeform 103"/>
            <p:cNvSpPr>
              <a:spLocks/>
            </p:cNvSpPr>
            <p:nvPr/>
          </p:nvSpPr>
          <p:spPr bwMode="auto">
            <a:xfrm>
              <a:off x="3139" y="2094"/>
              <a:ext cx="611" cy="353"/>
            </a:xfrm>
            <a:custGeom>
              <a:avLst/>
              <a:gdLst>
                <a:gd name="T0" fmla="*/ 0 w 3664"/>
                <a:gd name="T1" fmla="*/ 2117 h 2117"/>
                <a:gd name="T2" fmla="*/ 3663 w 3664"/>
                <a:gd name="T3" fmla="*/ 0 h 2117"/>
                <a:gd name="T4" fmla="*/ 3664 w 3664"/>
                <a:gd name="T5" fmla="*/ 0 h 2117"/>
                <a:gd name="T6" fmla="*/ 0 60000 65536"/>
                <a:gd name="T7" fmla="*/ 0 60000 65536"/>
                <a:gd name="T8" fmla="*/ 0 60000 65536"/>
                <a:gd name="T9" fmla="*/ 0 w 3664"/>
                <a:gd name="T10" fmla="*/ 0 h 2117"/>
                <a:gd name="T11" fmla="*/ 3664 w 3664"/>
                <a:gd name="T12" fmla="*/ 2117 h 2117"/>
              </a:gdLst>
              <a:ahLst/>
              <a:cxnLst>
                <a:cxn ang="T6">
                  <a:pos x="T0" y="T1"/>
                </a:cxn>
                <a:cxn ang="T7">
                  <a:pos x="T2" y="T3"/>
                </a:cxn>
                <a:cxn ang="T8">
                  <a:pos x="T4" y="T5"/>
                </a:cxn>
              </a:cxnLst>
              <a:rect l="T9" t="T10" r="T11" b="T12"/>
              <a:pathLst>
                <a:path w="3664" h="2117">
                  <a:moveTo>
                    <a:pt x="0" y="2117"/>
                  </a:moveTo>
                  <a:lnTo>
                    <a:pt x="3663" y="0"/>
                  </a:lnTo>
                  <a:lnTo>
                    <a:pt x="3664" y="0"/>
                  </a:lnTo>
                </a:path>
              </a:pathLst>
            </a:custGeom>
            <a:noFill/>
            <a:ln w="57150">
              <a:solidFill>
                <a:srgbClr val="FFFFFF"/>
              </a:solidFill>
              <a:round/>
              <a:headEnd/>
              <a:tailEnd/>
            </a:ln>
          </p:spPr>
          <p:txBody>
            <a:bodyPr/>
            <a:lstStyle/>
            <a:p>
              <a:endParaRPr lang="en-US"/>
            </a:p>
          </p:txBody>
        </p:sp>
        <p:sp>
          <p:nvSpPr>
            <p:cNvPr id="10307" name="Freeform 104"/>
            <p:cNvSpPr>
              <a:spLocks/>
            </p:cNvSpPr>
            <p:nvPr/>
          </p:nvSpPr>
          <p:spPr bwMode="auto">
            <a:xfrm>
              <a:off x="3009" y="2279"/>
              <a:ext cx="611" cy="353"/>
            </a:xfrm>
            <a:custGeom>
              <a:avLst/>
              <a:gdLst>
                <a:gd name="T0" fmla="*/ 0 w 3666"/>
                <a:gd name="T1" fmla="*/ 2117 h 2117"/>
                <a:gd name="T2" fmla="*/ 3665 w 3666"/>
                <a:gd name="T3" fmla="*/ 0 h 2117"/>
                <a:gd name="T4" fmla="*/ 3666 w 3666"/>
                <a:gd name="T5" fmla="*/ 0 h 2117"/>
                <a:gd name="T6" fmla="*/ 0 60000 65536"/>
                <a:gd name="T7" fmla="*/ 0 60000 65536"/>
                <a:gd name="T8" fmla="*/ 0 60000 65536"/>
                <a:gd name="T9" fmla="*/ 0 w 3666"/>
                <a:gd name="T10" fmla="*/ 0 h 2117"/>
                <a:gd name="T11" fmla="*/ 3666 w 3666"/>
                <a:gd name="T12" fmla="*/ 2117 h 2117"/>
              </a:gdLst>
              <a:ahLst/>
              <a:cxnLst>
                <a:cxn ang="T6">
                  <a:pos x="T0" y="T1"/>
                </a:cxn>
                <a:cxn ang="T7">
                  <a:pos x="T2" y="T3"/>
                </a:cxn>
                <a:cxn ang="T8">
                  <a:pos x="T4" y="T5"/>
                </a:cxn>
              </a:cxnLst>
              <a:rect l="T9" t="T10" r="T11" b="T12"/>
              <a:pathLst>
                <a:path w="3666" h="2117">
                  <a:moveTo>
                    <a:pt x="0" y="2117"/>
                  </a:moveTo>
                  <a:lnTo>
                    <a:pt x="3665" y="0"/>
                  </a:lnTo>
                  <a:lnTo>
                    <a:pt x="3666" y="0"/>
                  </a:lnTo>
                </a:path>
              </a:pathLst>
            </a:custGeom>
            <a:noFill/>
            <a:ln w="57150">
              <a:solidFill>
                <a:srgbClr val="FFFFFF"/>
              </a:solidFill>
              <a:round/>
              <a:headEnd/>
              <a:tailEnd/>
            </a:ln>
          </p:spPr>
          <p:txBody>
            <a:bodyPr/>
            <a:lstStyle/>
            <a:p>
              <a:endParaRPr lang="en-US"/>
            </a:p>
          </p:txBody>
        </p:sp>
        <p:sp>
          <p:nvSpPr>
            <p:cNvPr id="10308" name="Freeform 105"/>
            <p:cNvSpPr>
              <a:spLocks/>
            </p:cNvSpPr>
            <p:nvPr/>
          </p:nvSpPr>
          <p:spPr bwMode="auto">
            <a:xfrm>
              <a:off x="2944" y="1852"/>
              <a:ext cx="611" cy="353"/>
            </a:xfrm>
            <a:custGeom>
              <a:avLst/>
              <a:gdLst>
                <a:gd name="T0" fmla="*/ 0 w 3666"/>
                <a:gd name="T1" fmla="*/ 2117 h 2117"/>
                <a:gd name="T2" fmla="*/ 3665 w 3666"/>
                <a:gd name="T3" fmla="*/ 0 h 2117"/>
                <a:gd name="T4" fmla="*/ 3666 w 3666"/>
                <a:gd name="T5" fmla="*/ 0 h 2117"/>
                <a:gd name="T6" fmla="*/ 0 60000 65536"/>
                <a:gd name="T7" fmla="*/ 0 60000 65536"/>
                <a:gd name="T8" fmla="*/ 0 60000 65536"/>
                <a:gd name="T9" fmla="*/ 0 w 3666"/>
                <a:gd name="T10" fmla="*/ 0 h 2117"/>
                <a:gd name="T11" fmla="*/ 3666 w 3666"/>
                <a:gd name="T12" fmla="*/ 2117 h 2117"/>
              </a:gdLst>
              <a:ahLst/>
              <a:cxnLst>
                <a:cxn ang="T6">
                  <a:pos x="T0" y="T1"/>
                </a:cxn>
                <a:cxn ang="T7">
                  <a:pos x="T2" y="T3"/>
                </a:cxn>
                <a:cxn ang="T8">
                  <a:pos x="T4" y="T5"/>
                </a:cxn>
              </a:cxnLst>
              <a:rect l="T9" t="T10" r="T11" b="T12"/>
              <a:pathLst>
                <a:path w="3666" h="2117">
                  <a:moveTo>
                    <a:pt x="0" y="2117"/>
                  </a:moveTo>
                  <a:lnTo>
                    <a:pt x="3665" y="0"/>
                  </a:lnTo>
                  <a:lnTo>
                    <a:pt x="3666" y="0"/>
                  </a:lnTo>
                </a:path>
              </a:pathLst>
            </a:custGeom>
            <a:noFill/>
            <a:ln w="57150">
              <a:solidFill>
                <a:srgbClr val="FFFFFF"/>
              </a:solidFill>
              <a:round/>
              <a:headEnd/>
              <a:tailEnd/>
            </a:ln>
          </p:spPr>
          <p:txBody>
            <a:bodyPr/>
            <a:lstStyle/>
            <a:p>
              <a:endParaRPr lang="en-US"/>
            </a:p>
          </p:txBody>
        </p:sp>
        <p:sp>
          <p:nvSpPr>
            <p:cNvPr id="10309" name="Freeform 106"/>
            <p:cNvSpPr>
              <a:spLocks/>
            </p:cNvSpPr>
            <p:nvPr/>
          </p:nvSpPr>
          <p:spPr bwMode="auto">
            <a:xfrm>
              <a:off x="2685" y="1702"/>
              <a:ext cx="611" cy="353"/>
            </a:xfrm>
            <a:custGeom>
              <a:avLst/>
              <a:gdLst>
                <a:gd name="T0" fmla="*/ 0 w 3666"/>
                <a:gd name="T1" fmla="*/ 2117 h 2117"/>
                <a:gd name="T2" fmla="*/ 3665 w 3666"/>
                <a:gd name="T3" fmla="*/ 0 h 2117"/>
                <a:gd name="T4" fmla="*/ 3666 w 3666"/>
                <a:gd name="T5" fmla="*/ 0 h 2117"/>
                <a:gd name="T6" fmla="*/ 0 60000 65536"/>
                <a:gd name="T7" fmla="*/ 0 60000 65536"/>
                <a:gd name="T8" fmla="*/ 0 60000 65536"/>
                <a:gd name="T9" fmla="*/ 0 w 3666"/>
                <a:gd name="T10" fmla="*/ 0 h 2117"/>
                <a:gd name="T11" fmla="*/ 3666 w 3666"/>
                <a:gd name="T12" fmla="*/ 2117 h 2117"/>
              </a:gdLst>
              <a:ahLst/>
              <a:cxnLst>
                <a:cxn ang="T6">
                  <a:pos x="T0" y="T1"/>
                </a:cxn>
                <a:cxn ang="T7">
                  <a:pos x="T2" y="T3"/>
                </a:cxn>
                <a:cxn ang="T8">
                  <a:pos x="T4" y="T5"/>
                </a:cxn>
              </a:cxnLst>
              <a:rect l="T9" t="T10" r="T11" b="T12"/>
              <a:pathLst>
                <a:path w="3666" h="2117">
                  <a:moveTo>
                    <a:pt x="0" y="2117"/>
                  </a:moveTo>
                  <a:lnTo>
                    <a:pt x="3665" y="0"/>
                  </a:lnTo>
                  <a:lnTo>
                    <a:pt x="3666" y="0"/>
                  </a:lnTo>
                </a:path>
              </a:pathLst>
            </a:custGeom>
            <a:noFill/>
            <a:ln w="57150">
              <a:solidFill>
                <a:srgbClr val="FFFFFF"/>
              </a:solidFill>
              <a:round/>
              <a:headEnd/>
              <a:tailEnd/>
            </a:ln>
          </p:spPr>
          <p:txBody>
            <a:bodyPr/>
            <a:lstStyle/>
            <a:p>
              <a:endParaRPr lang="en-US"/>
            </a:p>
          </p:txBody>
        </p:sp>
        <p:sp>
          <p:nvSpPr>
            <p:cNvPr id="10310" name="Freeform 107"/>
            <p:cNvSpPr>
              <a:spLocks/>
            </p:cNvSpPr>
            <p:nvPr/>
          </p:nvSpPr>
          <p:spPr bwMode="auto">
            <a:xfrm>
              <a:off x="2490" y="1719"/>
              <a:ext cx="611" cy="354"/>
            </a:xfrm>
            <a:custGeom>
              <a:avLst/>
              <a:gdLst>
                <a:gd name="T0" fmla="*/ 0 w 3666"/>
                <a:gd name="T1" fmla="*/ 2118 h 2118"/>
                <a:gd name="T2" fmla="*/ 3665 w 3666"/>
                <a:gd name="T3" fmla="*/ 0 h 2118"/>
                <a:gd name="T4" fmla="*/ 3666 w 3666"/>
                <a:gd name="T5" fmla="*/ 0 h 2118"/>
                <a:gd name="T6" fmla="*/ 0 60000 65536"/>
                <a:gd name="T7" fmla="*/ 0 60000 65536"/>
                <a:gd name="T8" fmla="*/ 0 60000 65536"/>
                <a:gd name="T9" fmla="*/ 0 w 3666"/>
                <a:gd name="T10" fmla="*/ 0 h 2118"/>
                <a:gd name="T11" fmla="*/ 3666 w 3666"/>
                <a:gd name="T12" fmla="*/ 2118 h 2118"/>
              </a:gdLst>
              <a:ahLst/>
              <a:cxnLst>
                <a:cxn ang="T6">
                  <a:pos x="T0" y="T1"/>
                </a:cxn>
                <a:cxn ang="T7">
                  <a:pos x="T2" y="T3"/>
                </a:cxn>
                <a:cxn ang="T8">
                  <a:pos x="T4" y="T5"/>
                </a:cxn>
              </a:cxnLst>
              <a:rect l="T9" t="T10" r="T11" b="T12"/>
              <a:pathLst>
                <a:path w="3666" h="2118">
                  <a:moveTo>
                    <a:pt x="0" y="2118"/>
                  </a:moveTo>
                  <a:lnTo>
                    <a:pt x="3665" y="0"/>
                  </a:lnTo>
                  <a:lnTo>
                    <a:pt x="3666" y="0"/>
                  </a:lnTo>
                </a:path>
              </a:pathLst>
            </a:custGeom>
            <a:noFill/>
            <a:ln w="57150">
              <a:solidFill>
                <a:srgbClr val="FFFFFF"/>
              </a:solidFill>
              <a:round/>
              <a:headEnd/>
              <a:tailEnd/>
            </a:ln>
          </p:spPr>
          <p:txBody>
            <a:bodyPr/>
            <a:lstStyle/>
            <a:p>
              <a:endParaRPr lang="en-US"/>
            </a:p>
          </p:txBody>
        </p:sp>
        <p:sp>
          <p:nvSpPr>
            <p:cNvPr id="10311" name="Freeform 108"/>
            <p:cNvSpPr>
              <a:spLocks/>
            </p:cNvSpPr>
            <p:nvPr/>
          </p:nvSpPr>
          <p:spPr bwMode="auto">
            <a:xfrm>
              <a:off x="2360" y="2162"/>
              <a:ext cx="165" cy="95"/>
            </a:xfrm>
            <a:custGeom>
              <a:avLst/>
              <a:gdLst>
                <a:gd name="T0" fmla="*/ 0 w 987"/>
                <a:gd name="T1" fmla="*/ 569 h 569"/>
                <a:gd name="T2" fmla="*/ 986 w 987"/>
                <a:gd name="T3" fmla="*/ 0 h 569"/>
                <a:gd name="T4" fmla="*/ 987 w 987"/>
                <a:gd name="T5" fmla="*/ 0 h 569"/>
                <a:gd name="T6" fmla="*/ 0 60000 65536"/>
                <a:gd name="T7" fmla="*/ 0 60000 65536"/>
                <a:gd name="T8" fmla="*/ 0 60000 65536"/>
                <a:gd name="T9" fmla="*/ 0 w 987"/>
                <a:gd name="T10" fmla="*/ 0 h 569"/>
                <a:gd name="T11" fmla="*/ 987 w 987"/>
                <a:gd name="T12" fmla="*/ 569 h 569"/>
              </a:gdLst>
              <a:ahLst/>
              <a:cxnLst>
                <a:cxn ang="T6">
                  <a:pos x="T0" y="T1"/>
                </a:cxn>
                <a:cxn ang="T7">
                  <a:pos x="T2" y="T3"/>
                </a:cxn>
                <a:cxn ang="T8">
                  <a:pos x="T4" y="T5"/>
                </a:cxn>
              </a:cxnLst>
              <a:rect l="T9" t="T10" r="T11" b="T12"/>
              <a:pathLst>
                <a:path w="987" h="569">
                  <a:moveTo>
                    <a:pt x="0" y="569"/>
                  </a:moveTo>
                  <a:lnTo>
                    <a:pt x="986" y="0"/>
                  </a:lnTo>
                  <a:lnTo>
                    <a:pt x="987" y="0"/>
                  </a:lnTo>
                </a:path>
              </a:pathLst>
            </a:custGeom>
            <a:noFill/>
            <a:ln w="57150">
              <a:solidFill>
                <a:srgbClr val="FFFFFF"/>
              </a:solidFill>
              <a:round/>
              <a:headEnd/>
              <a:tailEnd/>
            </a:ln>
          </p:spPr>
          <p:txBody>
            <a:bodyPr/>
            <a:lstStyle/>
            <a:p>
              <a:endParaRPr lang="en-US"/>
            </a:p>
          </p:txBody>
        </p:sp>
        <p:sp>
          <p:nvSpPr>
            <p:cNvPr id="10312" name="Freeform 109"/>
            <p:cNvSpPr>
              <a:spLocks/>
            </p:cNvSpPr>
            <p:nvPr/>
          </p:nvSpPr>
          <p:spPr bwMode="auto">
            <a:xfrm>
              <a:off x="2685" y="2999"/>
              <a:ext cx="164" cy="95"/>
            </a:xfrm>
            <a:custGeom>
              <a:avLst/>
              <a:gdLst>
                <a:gd name="T0" fmla="*/ 0 w 987"/>
                <a:gd name="T1" fmla="*/ 569 h 569"/>
                <a:gd name="T2" fmla="*/ 986 w 987"/>
                <a:gd name="T3" fmla="*/ 0 h 569"/>
                <a:gd name="T4" fmla="*/ 987 w 987"/>
                <a:gd name="T5" fmla="*/ 0 h 569"/>
                <a:gd name="T6" fmla="*/ 0 60000 65536"/>
                <a:gd name="T7" fmla="*/ 0 60000 65536"/>
                <a:gd name="T8" fmla="*/ 0 60000 65536"/>
                <a:gd name="T9" fmla="*/ 0 w 987"/>
                <a:gd name="T10" fmla="*/ 0 h 569"/>
                <a:gd name="T11" fmla="*/ 987 w 987"/>
                <a:gd name="T12" fmla="*/ 569 h 569"/>
              </a:gdLst>
              <a:ahLst/>
              <a:cxnLst>
                <a:cxn ang="T6">
                  <a:pos x="T0" y="T1"/>
                </a:cxn>
                <a:cxn ang="T7">
                  <a:pos x="T2" y="T3"/>
                </a:cxn>
                <a:cxn ang="T8">
                  <a:pos x="T4" y="T5"/>
                </a:cxn>
              </a:cxnLst>
              <a:rect l="T9" t="T10" r="T11" b="T12"/>
              <a:pathLst>
                <a:path w="987" h="569">
                  <a:moveTo>
                    <a:pt x="0" y="569"/>
                  </a:moveTo>
                  <a:lnTo>
                    <a:pt x="986" y="0"/>
                  </a:lnTo>
                  <a:lnTo>
                    <a:pt x="987" y="0"/>
                  </a:lnTo>
                </a:path>
              </a:pathLst>
            </a:custGeom>
            <a:noFill/>
            <a:ln w="57150">
              <a:solidFill>
                <a:srgbClr val="FFFFFF"/>
              </a:solidFill>
              <a:round/>
              <a:headEnd/>
              <a:tailEnd/>
            </a:ln>
          </p:spPr>
          <p:txBody>
            <a:bodyPr/>
            <a:lstStyle/>
            <a:p>
              <a:endParaRPr lang="en-US"/>
            </a:p>
          </p:txBody>
        </p:sp>
        <p:sp>
          <p:nvSpPr>
            <p:cNvPr id="10313" name="Freeform 110"/>
            <p:cNvSpPr>
              <a:spLocks/>
            </p:cNvSpPr>
            <p:nvPr/>
          </p:nvSpPr>
          <p:spPr bwMode="auto">
            <a:xfrm>
              <a:off x="3139" y="2873"/>
              <a:ext cx="611" cy="353"/>
            </a:xfrm>
            <a:custGeom>
              <a:avLst/>
              <a:gdLst>
                <a:gd name="T0" fmla="*/ 0 w 3664"/>
                <a:gd name="T1" fmla="*/ 2118 h 2118"/>
                <a:gd name="T2" fmla="*/ 3663 w 3664"/>
                <a:gd name="T3" fmla="*/ 0 h 2118"/>
                <a:gd name="T4" fmla="*/ 3664 w 3664"/>
                <a:gd name="T5" fmla="*/ 0 h 2118"/>
                <a:gd name="T6" fmla="*/ 0 60000 65536"/>
                <a:gd name="T7" fmla="*/ 0 60000 65536"/>
                <a:gd name="T8" fmla="*/ 0 60000 65536"/>
                <a:gd name="T9" fmla="*/ 0 w 3664"/>
                <a:gd name="T10" fmla="*/ 0 h 2118"/>
                <a:gd name="T11" fmla="*/ 3664 w 3664"/>
                <a:gd name="T12" fmla="*/ 2118 h 2118"/>
              </a:gdLst>
              <a:ahLst/>
              <a:cxnLst>
                <a:cxn ang="T6">
                  <a:pos x="T0" y="T1"/>
                </a:cxn>
                <a:cxn ang="T7">
                  <a:pos x="T2" y="T3"/>
                </a:cxn>
                <a:cxn ang="T8">
                  <a:pos x="T4" y="T5"/>
                </a:cxn>
              </a:cxnLst>
              <a:rect l="T9" t="T10" r="T11" b="T12"/>
              <a:pathLst>
                <a:path w="3664" h="2118">
                  <a:moveTo>
                    <a:pt x="0" y="2118"/>
                  </a:moveTo>
                  <a:lnTo>
                    <a:pt x="3663" y="0"/>
                  </a:lnTo>
                  <a:lnTo>
                    <a:pt x="3664" y="0"/>
                  </a:lnTo>
                </a:path>
              </a:pathLst>
            </a:custGeom>
            <a:noFill/>
            <a:ln w="57150">
              <a:solidFill>
                <a:srgbClr val="FFFFFF"/>
              </a:solidFill>
              <a:round/>
              <a:headEnd/>
              <a:tailEnd/>
            </a:ln>
          </p:spPr>
          <p:txBody>
            <a:bodyPr/>
            <a:lstStyle/>
            <a:p>
              <a:endParaRPr lang="en-US"/>
            </a:p>
          </p:txBody>
        </p:sp>
        <p:sp>
          <p:nvSpPr>
            <p:cNvPr id="10314" name="Freeform 111"/>
            <p:cNvSpPr>
              <a:spLocks/>
            </p:cNvSpPr>
            <p:nvPr/>
          </p:nvSpPr>
          <p:spPr bwMode="auto">
            <a:xfrm>
              <a:off x="3268" y="2689"/>
              <a:ext cx="611" cy="353"/>
            </a:xfrm>
            <a:custGeom>
              <a:avLst/>
              <a:gdLst>
                <a:gd name="T0" fmla="*/ 0 w 3666"/>
                <a:gd name="T1" fmla="*/ 2118 h 2118"/>
                <a:gd name="T2" fmla="*/ 3665 w 3666"/>
                <a:gd name="T3" fmla="*/ 0 h 2118"/>
                <a:gd name="T4" fmla="*/ 3666 w 3666"/>
                <a:gd name="T5" fmla="*/ 0 h 2118"/>
                <a:gd name="T6" fmla="*/ 0 60000 65536"/>
                <a:gd name="T7" fmla="*/ 0 60000 65536"/>
                <a:gd name="T8" fmla="*/ 0 60000 65536"/>
                <a:gd name="T9" fmla="*/ 0 w 3666"/>
                <a:gd name="T10" fmla="*/ 0 h 2118"/>
                <a:gd name="T11" fmla="*/ 3666 w 3666"/>
                <a:gd name="T12" fmla="*/ 2118 h 2118"/>
              </a:gdLst>
              <a:ahLst/>
              <a:cxnLst>
                <a:cxn ang="T6">
                  <a:pos x="T0" y="T1"/>
                </a:cxn>
                <a:cxn ang="T7">
                  <a:pos x="T2" y="T3"/>
                </a:cxn>
                <a:cxn ang="T8">
                  <a:pos x="T4" y="T5"/>
                </a:cxn>
              </a:cxnLst>
              <a:rect l="T9" t="T10" r="T11" b="T12"/>
              <a:pathLst>
                <a:path w="3666" h="2118">
                  <a:moveTo>
                    <a:pt x="0" y="2118"/>
                  </a:moveTo>
                  <a:lnTo>
                    <a:pt x="3665" y="0"/>
                  </a:lnTo>
                  <a:lnTo>
                    <a:pt x="3666" y="0"/>
                  </a:lnTo>
                </a:path>
              </a:pathLst>
            </a:custGeom>
            <a:noFill/>
            <a:ln w="57150">
              <a:solidFill>
                <a:srgbClr val="FFFFFF"/>
              </a:solidFill>
              <a:round/>
              <a:headEnd/>
              <a:tailEnd/>
            </a:ln>
          </p:spPr>
          <p:txBody>
            <a:bodyPr/>
            <a:lstStyle/>
            <a:p>
              <a:endParaRPr lang="en-US"/>
            </a:p>
          </p:txBody>
        </p:sp>
        <p:sp>
          <p:nvSpPr>
            <p:cNvPr id="10315" name="Freeform 112"/>
            <p:cNvSpPr>
              <a:spLocks/>
            </p:cNvSpPr>
            <p:nvPr/>
          </p:nvSpPr>
          <p:spPr bwMode="auto">
            <a:xfrm>
              <a:off x="3879" y="2429"/>
              <a:ext cx="1" cy="260"/>
            </a:xfrm>
            <a:custGeom>
              <a:avLst/>
              <a:gdLst>
                <a:gd name="T0" fmla="*/ 0 w 1"/>
                <a:gd name="T1" fmla="*/ 1559 h 1559"/>
                <a:gd name="T2" fmla="*/ 0 w 1"/>
                <a:gd name="T3" fmla="*/ 0 h 1559"/>
                <a:gd name="T4" fmla="*/ 1 w 1"/>
                <a:gd name="T5" fmla="*/ 0 h 1559"/>
                <a:gd name="T6" fmla="*/ 0 60000 65536"/>
                <a:gd name="T7" fmla="*/ 0 60000 65536"/>
                <a:gd name="T8" fmla="*/ 0 60000 65536"/>
                <a:gd name="T9" fmla="*/ 0 w 1"/>
                <a:gd name="T10" fmla="*/ 0 h 1559"/>
                <a:gd name="T11" fmla="*/ 1 w 1"/>
                <a:gd name="T12" fmla="*/ 1559 h 1559"/>
              </a:gdLst>
              <a:ahLst/>
              <a:cxnLst>
                <a:cxn ang="T6">
                  <a:pos x="T0" y="T1"/>
                </a:cxn>
                <a:cxn ang="T7">
                  <a:pos x="T2" y="T3"/>
                </a:cxn>
                <a:cxn ang="T8">
                  <a:pos x="T4" y="T5"/>
                </a:cxn>
              </a:cxnLst>
              <a:rect l="T9" t="T10" r="T11" b="T12"/>
              <a:pathLst>
                <a:path w="1" h="1559">
                  <a:moveTo>
                    <a:pt x="0" y="1559"/>
                  </a:moveTo>
                  <a:lnTo>
                    <a:pt x="0" y="0"/>
                  </a:lnTo>
                  <a:lnTo>
                    <a:pt x="1" y="0"/>
                  </a:lnTo>
                </a:path>
              </a:pathLst>
            </a:custGeom>
            <a:noFill/>
            <a:ln w="57150">
              <a:solidFill>
                <a:srgbClr val="FFFFFF"/>
              </a:solidFill>
              <a:round/>
              <a:headEnd/>
              <a:tailEnd/>
            </a:ln>
          </p:spPr>
          <p:txBody>
            <a:bodyPr/>
            <a:lstStyle/>
            <a:p>
              <a:endParaRPr lang="en-US"/>
            </a:p>
          </p:txBody>
        </p:sp>
        <p:sp>
          <p:nvSpPr>
            <p:cNvPr id="10316" name="Freeform 113"/>
            <p:cNvSpPr>
              <a:spLocks/>
            </p:cNvSpPr>
            <p:nvPr/>
          </p:nvSpPr>
          <p:spPr bwMode="auto">
            <a:xfrm>
              <a:off x="3620" y="2279"/>
              <a:ext cx="259" cy="150"/>
            </a:xfrm>
            <a:custGeom>
              <a:avLst/>
              <a:gdLst>
                <a:gd name="T0" fmla="*/ 1556 w 1556"/>
                <a:gd name="T1" fmla="*/ 898 h 898"/>
                <a:gd name="T2" fmla="*/ 0 w 1556"/>
                <a:gd name="T3" fmla="*/ 0 h 898"/>
                <a:gd name="T4" fmla="*/ 1 w 1556"/>
                <a:gd name="T5" fmla="*/ 0 h 898"/>
                <a:gd name="T6" fmla="*/ 0 60000 65536"/>
                <a:gd name="T7" fmla="*/ 0 60000 65536"/>
                <a:gd name="T8" fmla="*/ 0 60000 65536"/>
                <a:gd name="T9" fmla="*/ 0 w 1556"/>
                <a:gd name="T10" fmla="*/ 0 h 898"/>
                <a:gd name="T11" fmla="*/ 1556 w 1556"/>
                <a:gd name="T12" fmla="*/ 898 h 898"/>
              </a:gdLst>
              <a:ahLst/>
              <a:cxnLst>
                <a:cxn ang="T6">
                  <a:pos x="T0" y="T1"/>
                </a:cxn>
                <a:cxn ang="T7">
                  <a:pos x="T2" y="T3"/>
                </a:cxn>
                <a:cxn ang="T8">
                  <a:pos x="T4" y="T5"/>
                </a:cxn>
              </a:cxnLst>
              <a:rect l="T9" t="T10" r="T11" b="T12"/>
              <a:pathLst>
                <a:path w="1556" h="898">
                  <a:moveTo>
                    <a:pt x="1556" y="898"/>
                  </a:moveTo>
                  <a:lnTo>
                    <a:pt x="0" y="0"/>
                  </a:lnTo>
                  <a:lnTo>
                    <a:pt x="1" y="0"/>
                  </a:lnTo>
                </a:path>
              </a:pathLst>
            </a:custGeom>
            <a:noFill/>
            <a:ln w="57150">
              <a:solidFill>
                <a:srgbClr val="FFFFFF"/>
              </a:solidFill>
              <a:round/>
              <a:headEnd/>
              <a:tailEnd/>
            </a:ln>
          </p:spPr>
          <p:txBody>
            <a:bodyPr/>
            <a:lstStyle/>
            <a:p>
              <a:endParaRPr lang="en-US"/>
            </a:p>
          </p:txBody>
        </p:sp>
        <p:sp>
          <p:nvSpPr>
            <p:cNvPr id="10317" name="Freeform 114"/>
            <p:cNvSpPr>
              <a:spLocks/>
            </p:cNvSpPr>
            <p:nvPr/>
          </p:nvSpPr>
          <p:spPr bwMode="auto">
            <a:xfrm>
              <a:off x="3620" y="2094"/>
              <a:ext cx="130" cy="185"/>
            </a:xfrm>
            <a:custGeom>
              <a:avLst/>
              <a:gdLst>
                <a:gd name="T0" fmla="*/ 0 w 778"/>
                <a:gd name="T1" fmla="*/ 1108 h 1108"/>
                <a:gd name="T2" fmla="*/ 777 w 778"/>
                <a:gd name="T3" fmla="*/ 0 h 1108"/>
                <a:gd name="T4" fmla="*/ 778 w 778"/>
                <a:gd name="T5" fmla="*/ 0 h 1108"/>
                <a:gd name="T6" fmla="*/ 0 60000 65536"/>
                <a:gd name="T7" fmla="*/ 0 60000 65536"/>
                <a:gd name="T8" fmla="*/ 0 60000 65536"/>
                <a:gd name="T9" fmla="*/ 0 w 778"/>
                <a:gd name="T10" fmla="*/ 0 h 1108"/>
                <a:gd name="T11" fmla="*/ 778 w 778"/>
                <a:gd name="T12" fmla="*/ 1108 h 1108"/>
              </a:gdLst>
              <a:ahLst/>
              <a:cxnLst>
                <a:cxn ang="T6">
                  <a:pos x="T0" y="T1"/>
                </a:cxn>
                <a:cxn ang="T7">
                  <a:pos x="T2" y="T3"/>
                </a:cxn>
                <a:cxn ang="T8">
                  <a:pos x="T4" y="T5"/>
                </a:cxn>
              </a:cxnLst>
              <a:rect l="T9" t="T10" r="T11" b="T12"/>
              <a:pathLst>
                <a:path w="778" h="1108">
                  <a:moveTo>
                    <a:pt x="0" y="1108"/>
                  </a:moveTo>
                  <a:lnTo>
                    <a:pt x="777" y="0"/>
                  </a:lnTo>
                  <a:lnTo>
                    <a:pt x="778" y="0"/>
                  </a:lnTo>
                </a:path>
              </a:pathLst>
            </a:custGeom>
            <a:noFill/>
            <a:ln w="57150">
              <a:solidFill>
                <a:srgbClr val="FFFFFF"/>
              </a:solidFill>
              <a:round/>
              <a:headEnd/>
              <a:tailEnd/>
            </a:ln>
          </p:spPr>
          <p:txBody>
            <a:bodyPr/>
            <a:lstStyle/>
            <a:p>
              <a:endParaRPr lang="en-US"/>
            </a:p>
          </p:txBody>
        </p:sp>
        <p:sp>
          <p:nvSpPr>
            <p:cNvPr id="10318" name="Freeform 115"/>
            <p:cNvSpPr>
              <a:spLocks/>
            </p:cNvSpPr>
            <p:nvPr/>
          </p:nvSpPr>
          <p:spPr bwMode="auto">
            <a:xfrm>
              <a:off x="3555" y="1852"/>
              <a:ext cx="194" cy="242"/>
            </a:xfrm>
            <a:custGeom>
              <a:avLst/>
              <a:gdLst>
                <a:gd name="T0" fmla="*/ 1167 w 1167"/>
                <a:gd name="T1" fmla="*/ 1455 h 1455"/>
                <a:gd name="T2" fmla="*/ 0 w 1167"/>
                <a:gd name="T3" fmla="*/ 0 h 1455"/>
                <a:gd name="T4" fmla="*/ 1 w 1167"/>
                <a:gd name="T5" fmla="*/ 0 h 1455"/>
                <a:gd name="T6" fmla="*/ 0 60000 65536"/>
                <a:gd name="T7" fmla="*/ 0 60000 65536"/>
                <a:gd name="T8" fmla="*/ 0 60000 65536"/>
                <a:gd name="T9" fmla="*/ 0 w 1167"/>
                <a:gd name="T10" fmla="*/ 0 h 1455"/>
                <a:gd name="T11" fmla="*/ 1167 w 1167"/>
                <a:gd name="T12" fmla="*/ 1455 h 1455"/>
              </a:gdLst>
              <a:ahLst/>
              <a:cxnLst>
                <a:cxn ang="T6">
                  <a:pos x="T0" y="T1"/>
                </a:cxn>
                <a:cxn ang="T7">
                  <a:pos x="T2" y="T3"/>
                </a:cxn>
                <a:cxn ang="T8">
                  <a:pos x="T4" y="T5"/>
                </a:cxn>
              </a:cxnLst>
              <a:rect l="T9" t="T10" r="T11" b="T12"/>
              <a:pathLst>
                <a:path w="1167" h="1455">
                  <a:moveTo>
                    <a:pt x="1167" y="1455"/>
                  </a:moveTo>
                  <a:lnTo>
                    <a:pt x="0" y="0"/>
                  </a:lnTo>
                  <a:lnTo>
                    <a:pt x="1" y="0"/>
                  </a:lnTo>
                </a:path>
              </a:pathLst>
            </a:custGeom>
            <a:noFill/>
            <a:ln w="57150">
              <a:solidFill>
                <a:srgbClr val="FFFFFF"/>
              </a:solidFill>
              <a:round/>
              <a:headEnd/>
              <a:tailEnd/>
            </a:ln>
          </p:spPr>
          <p:txBody>
            <a:bodyPr/>
            <a:lstStyle/>
            <a:p>
              <a:endParaRPr lang="en-US"/>
            </a:p>
          </p:txBody>
        </p:sp>
        <p:sp>
          <p:nvSpPr>
            <p:cNvPr id="10319" name="Freeform 116"/>
            <p:cNvSpPr>
              <a:spLocks/>
            </p:cNvSpPr>
            <p:nvPr/>
          </p:nvSpPr>
          <p:spPr bwMode="auto">
            <a:xfrm>
              <a:off x="3101" y="1702"/>
              <a:ext cx="194" cy="17"/>
            </a:xfrm>
            <a:custGeom>
              <a:avLst/>
              <a:gdLst>
                <a:gd name="T0" fmla="*/ 1169 w 1169"/>
                <a:gd name="T1" fmla="*/ 0 h 104"/>
                <a:gd name="T2" fmla="*/ 0 w 1169"/>
                <a:gd name="T3" fmla="*/ 104 h 104"/>
                <a:gd name="T4" fmla="*/ 1 w 1169"/>
                <a:gd name="T5" fmla="*/ 104 h 104"/>
                <a:gd name="T6" fmla="*/ 0 60000 65536"/>
                <a:gd name="T7" fmla="*/ 0 60000 65536"/>
                <a:gd name="T8" fmla="*/ 0 60000 65536"/>
                <a:gd name="T9" fmla="*/ 0 w 1169"/>
                <a:gd name="T10" fmla="*/ 0 h 104"/>
                <a:gd name="T11" fmla="*/ 1169 w 1169"/>
                <a:gd name="T12" fmla="*/ 104 h 104"/>
              </a:gdLst>
              <a:ahLst/>
              <a:cxnLst>
                <a:cxn ang="T6">
                  <a:pos x="T0" y="T1"/>
                </a:cxn>
                <a:cxn ang="T7">
                  <a:pos x="T2" y="T3"/>
                </a:cxn>
                <a:cxn ang="T8">
                  <a:pos x="T4" y="T5"/>
                </a:cxn>
              </a:cxnLst>
              <a:rect l="T9" t="T10" r="T11" b="T12"/>
              <a:pathLst>
                <a:path w="1169" h="104">
                  <a:moveTo>
                    <a:pt x="1169" y="0"/>
                  </a:moveTo>
                  <a:lnTo>
                    <a:pt x="0" y="104"/>
                  </a:lnTo>
                  <a:lnTo>
                    <a:pt x="1" y="104"/>
                  </a:lnTo>
                </a:path>
              </a:pathLst>
            </a:custGeom>
            <a:noFill/>
            <a:ln w="57150">
              <a:solidFill>
                <a:srgbClr val="FFFFFF"/>
              </a:solidFill>
              <a:round/>
              <a:headEnd/>
              <a:tailEnd/>
            </a:ln>
          </p:spPr>
          <p:txBody>
            <a:bodyPr/>
            <a:lstStyle/>
            <a:p>
              <a:endParaRPr lang="en-US"/>
            </a:p>
          </p:txBody>
        </p:sp>
        <p:sp>
          <p:nvSpPr>
            <p:cNvPr id="10320" name="Freeform 117"/>
            <p:cNvSpPr>
              <a:spLocks/>
            </p:cNvSpPr>
            <p:nvPr/>
          </p:nvSpPr>
          <p:spPr bwMode="auto">
            <a:xfrm>
              <a:off x="3715" y="2784"/>
              <a:ext cx="35" cy="89"/>
            </a:xfrm>
            <a:custGeom>
              <a:avLst/>
              <a:gdLst>
                <a:gd name="T0" fmla="*/ 0 w 209"/>
                <a:gd name="T1" fmla="*/ 0 h 537"/>
                <a:gd name="T2" fmla="*/ 208 w 209"/>
                <a:gd name="T3" fmla="*/ 537 h 537"/>
                <a:gd name="T4" fmla="*/ 209 w 209"/>
                <a:gd name="T5" fmla="*/ 537 h 537"/>
                <a:gd name="T6" fmla="*/ 0 60000 65536"/>
                <a:gd name="T7" fmla="*/ 0 60000 65536"/>
                <a:gd name="T8" fmla="*/ 0 60000 65536"/>
                <a:gd name="T9" fmla="*/ 0 w 209"/>
                <a:gd name="T10" fmla="*/ 0 h 537"/>
                <a:gd name="T11" fmla="*/ 209 w 209"/>
                <a:gd name="T12" fmla="*/ 537 h 537"/>
              </a:gdLst>
              <a:ahLst/>
              <a:cxnLst>
                <a:cxn ang="T6">
                  <a:pos x="T0" y="T1"/>
                </a:cxn>
                <a:cxn ang="T7">
                  <a:pos x="T2" y="T3"/>
                </a:cxn>
                <a:cxn ang="T8">
                  <a:pos x="T4" y="T5"/>
                </a:cxn>
              </a:cxnLst>
              <a:rect l="T9" t="T10" r="T11" b="T12"/>
              <a:pathLst>
                <a:path w="209" h="537">
                  <a:moveTo>
                    <a:pt x="0" y="0"/>
                  </a:moveTo>
                  <a:lnTo>
                    <a:pt x="208" y="537"/>
                  </a:lnTo>
                  <a:lnTo>
                    <a:pt x="209" y="537"/>
                  </a:lnTo>
                </a:path>
              </a:pathLst>
            </a:custGeom>
            <a:noFill/>
            <a:ln w="57150">
              <a:solidFill>
                <a:srgbClr val="FFFFFF"/>
              </a:solidFill>
              <a:round/>
              <a:headEnd/>
              <a:tailEnd/>
            </a:ln>
          </p:spPr>
          <p:txBody>
            <a:bodyPr/>
            <a:lstStyle/>
            <a:p>
              <a:endParaRPr lang="en-US"/>
            </a:p>
          </p:txBody>
        </p:sp>
        <p:sp>
          <p:nvSpPr>
            <p:cNvPr id="10321" name="Freeform 118"/>
            <p:cNvSpPr>
              <a:spLocks/>
            </p:cNvSpPr>
            <p:nvPr/>
          </p:nvSpPr>
          <p:spPr bwMode="auto">
            <a:xfrm>
              <a:off x="3295" y="1702"/>
              <a:ext cx="95" cy="245"/>
            </a:xfrm>
            <a:custGeom>
              <a:avLst/>
              <a:gdLst>
                <a:gd name="T0" fmla="*/ 569 w 569"/>
                <a:gd name="T1" fmla="*/ 1469 h 1469"/>
                <a:gd name="T2" fmla="*/ 0 w 569"/>
                <a:gd name="T3" fmla="*/ 0 h 1469"/>
                <a:gd name="T4" fmla="*/ 1 w 569"/>
                <a:gd name="T5" fmla="*/ 0 h 1469"/>
                <a:gd name="T6" fmla="*/ 0 60000 65536"/>
                <a:gd name="T7" fmla="*/ 0 60000 65536"/>
                <a:gd name="T8" fmla="*/ 0 60000 65536"/>
                <a:gd name="T9" fmla="*/ 0 w 569"/>
                <a:gd name="T10" fmla="*/ 0 h 1469"/>
                <a:gd name="T11" fmla="*/ 569 w 569"/>
                <a:gd name="T12" fmla="*/ 1469 h 1469"/>
              </a:gdLst>
              <a:ahLst/>
              <a:cxnLst>
                <a:cxn ang="T6">
                  <a:pos x="T0" y="T1"/>
                </a:cxn>
                <a:cxn ang="T7">
                  <a:pos x="T2" y="T3"/>
                </a:cxn>
                <a:cxn ang="T8">
                  <a:pos x="T4" y="T5"/>
                </a:cxn>
              </a:cxnLst>
              <a:rect l="T9" t="T10" r="T11" b="T12"/>
              <a:pathLst>
                <a:path w="569" h="1469">
                  <a:moveTo>
                    <a:pt x="569" y="1469"/>
                  </a:moveTo>
                  <a:lnTo>
                    <a:pt x="0" y="0"/>
                  </a:lnTo>
                  <a:lnTo>
                    <a:pt x="1" y="0"/>
                  </a:lnTo>
                </a:path>
              </a:pathLst>
            </a:custGeom>
            <a:noFill/>
            <a:ln w="57150">
              <a:solidFill>
                <a:srgbClr val="FFFFFF"/>
              </a:solidFill>
              <a:round/>
              <a:headEnd/>
              <a:tailEnd/>
            </a:ln>
          </p:spPr>
          <p:txBody>
            <a:bodyPr/>
            <a:lstStyle/>
            <a:p>
              <a:endParaRPr lang="en-US"/>
            </a:p>
          </p:txBody>
        </p:sp>
      </p:grpSp>
      <p:sp>
        <p:nvSpPr>
          <p:cNvPr id="40056" name="Text Box 120"/>
          <p:cNvSpPr txBox="1">
            <a:spLocks noChangeArrowheads="1"/>
          </p:cNvSpPr>
          <p:nvPr/>
        </p:nvSpPr>
        <p:spPr bwMode="auto">
          <a:xfrm>
            <a:off x="4876800" y="5943600"/>
            <a:ext cx="4267200" cy="701675"/>
          </a:xfrm>
          <a:prstGeom prst="rect">
            <a:avLst/>
          </a:prstGeom>
          <a:noFill/>
          <a:ln w="9525">
            <a:noFill/>
            <a:miter lim="800000"/>
            <a:headEnd/>
            <a:tailEnd/>
          </a:ln>
          <a:effectLst/>
        </p:spPr>
        <p:txBody>
          <a:bodyPr>
            <a:spAutoFit/>
          </a:bodyPr>
          <a:lstStyle/>
          <a:p>
            <a:pPr>
              <a:spcBef>
                <a:spcPct val="50000"/>
              </a:spcBef>
              <a:buClr>
                <a:srgbClr val="FF0000"/>
              </a:buClr>
              <a:buFont typeface="Wingdings" pitchFamily="2" charset="2"/>
              <a:buNone/>
              <a:defRPr/>
            </a:pPr>
            <a:r>
              <a:rPr lang="en-US" sz="4000" dirty="0">
                <a:solidFill>
                  <a:schemeClr val="bg1"/>
                </a:solidFill>
                <a:effectLst>
                  <a:outerShdw blurRad="38100" dist="38100" dir="2700000" algn="tl">
                    <a:srgbClr val="000044"/>
                  </a:outerShdw>
                </a:effectLst>
              </a:rPr>
              <a:t>Radial Engine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40056"/>
                                        </p:tgtEl>
                                        <p:attrNameLst>
                                          <p:attrName>style.visibility</p:attrName>
                                        </p:attrNameLst>
                                      </p:cBhvr>
                                      <p:to>
                                        <p:strVal val="visible"/>
                                      </p:to>
                                    </p:set>
                                    <p:anim calcmode="lin" valueType="num">
                                      <p:cBhvr>
                                        <p:cTn id="7" dur="500" fill="hold"/>
                                        <p:tgtEl>
                                          <p:spTgt spid="40056"/>
                                        </p:tgtEl>
                                        <p:attrNameLst>
                                          <p:attrName>ppt_w</p:attrName>
                                        </p:attrNameLst>
                                      </p:cBhvr>
                                      <p:tavLst>
                                        <p:tav tm="0">
                                          <p:val>
                                            <p:fltVal val="0"/>
                                          </p:val>
                                        </p:tav>
                                        <p:tav tm="100000">
                                          <p:val>
                                            <p:strVal val="#ppt_w"/>
                                          </p:val>
                                        </p:tav>
                                      </p:tavLst>
                                    </p:anim>
                                    <p:anim calcmode="lin" valueType="num">
                                      <p:cBhvr>
                                        <p:cTn id="8" dur="500" fill="hold"/>
                                        <p:tgtEl>
                                          <p:spTgt spid="4005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56"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83"/>
          <p:cNvSpPr>
            <a:spLocks noChangeArrowheads="1"/>
          </p:cNvSpPr>
          <p:nvPr/>
        </p:nvSpPr>
        <p:spPr bwMode="auto">
          <a:xfrm>
            <a:off x="433754" y="609600"/>
            <a:ext cx="8276492" cy="5321300"/>
          </a:xfrm>
          <a:prstGeom prst="rect">
            <a:avLst/>
          </a:prstGeom>
          <a:solidFill>
            <a:srgbClr val="000000"/>
          </a:solidFill>
          <a:ln w="0">
            <a:solidFill>
              <a:srgbClr val="000000"/>
            </a:solidFill>
            <a:miter lim="800000"/>
            <a:headEnd/>
            <a:tailEnd/>
          </a:ln>
        </p:spPr>
        <p:txBody>
          <a:bodyPr/>
          <a:lstStyle/>
          <a:p>
            <a:endParaRPr lang="en-US"/>
          </a:p>
        </p:txBody>
      </p:sp>
      <p:grpSp>
        <p:nvGrpSpPr>
          <p:cNvPr id="2" name="Group 111"/>
          <p:cNvGrpSpPr>
            <a:grpSpLocks/>
          </p:cNvGrpSpPr>
          <p:nvPr/>
        </p:nvGrpSpPr>
        <p:grpSpPr bwMode="auto">
          <a:xfrm>
            <a:off x="2880946" y="76201"/>
            <a:ext cx="3124200" cy="5324475"/>
            <a:chOff x="2629" y="1482"/>
            <a:chExt cx="806" cy="1267"/>
          </a:xfrm>
        </p:grpSpPr>
        <p:sp>
          <p:nvSpPr>
            <p:cNvPr id="11269" name="Freeform 84"/>
            <p:cNvSpPr>
              <a:spLocks/>
            </p:cNvSpPr>
            <p:nvPr/>
          </p:nvSpPr>
          <p:spPr bwMode="auto">
            <a:xfrm>
              <a:off x="2689" y="1882"/>
              <a:ext cx="58" cy="79"/>
            </a:xfrm>
            <a:custGeom>
              <a:avLst/>
              <a:gdLst>
                <a:gd name="T0" fmla="*/ 0 w 349"/>
                <a:gd name="T1" fmla="*/ 0 h 474"/>
                <a:gd name="T2" fmla="*/ 348 w 349"/>
                <a:gd name="T3" fmla="*/ 474 h 474"/>
                <a:gd name="T4" fmla="*/ 349 w 349"/>
                <a:gd name="T5" fmla="*/ 474 h 474"/>
                <a:gd name="T6" fmla="*/ 0 60000 65536"/>
                <a:gd name="T7" fmla="*/ 0 60000 65536"/>
                <a:gd name="T8" fmla="*/ 0 60000 65536"/>
                <a:gd name="T9" fmla="*/ 0 w 349"/>
                <a:gd name="T10" fmla="*/ 0 h 474"/>
                <a:gd name="T11" fmla="*/ 349 w 349"/>
                <a:gd name="T12" fmla="*/ 474 h 474"/>
              </a:gdLst>
              <a:ahLst/>
              <a:cxnLst>
                <a:cxn ang="T6">
                  <a:pos x="T0" y="T1"/>
                </a:cxn>
                <a:cxn ang="T7">
                  <a:pos x="T2" y="T3"/>
                </a:cxn>
                <a:cxn ang="T8">
                  <a:pos x="T4" y="T5"/>
                </a:cxn>
              </a:cxnLst>
              <a:rect l="T9" t="T10" r="T11" b="T12"/>
              <a:pathLst>
                <a:path w="349" h="474">
                  <a:moveTo>
                    <a:pt x="0" y="0"/>
                  </a:moveTo>
                  <a:lnTo>
                    <a:pt x="348" y="474"/>
                  </a:lnTo>
                  <a:lnTo>
                    <a:pt x="349" y="474"/>
                  </a:lnTo>
                </a:path>
              </a:pathLst>
            </a:custGeom>
            <a:noFill/>
            <a:ln w="57150">
              <a:solidFill>
                <a:srgbClr val="FFFFFF"/>
              </a:solidFill>
              <a:round/>
              <a:headEnd/>
              <a:tailEnd/>
            </a:ln>
          </p:spPr>
          <p:txBody>
            <a:bodyPr/>
            <a:lstStyle/>
            <a:p>
              <a:endParaRPr lang="en-US"/>
            </a:p>
          </p:txBody>
        </p:sp>
        <p:sp>
          <p:nvSpPr>
            <p:cNvPr id="11270" name="Freeform 85"/>
            <p:cNvSpPr>
              <a:spLocks/>
            </p:cNvSpPr>
            <p:nvPr/>
          </p:nvSpPr>
          <p:spPr bwMode="auto">
            <a:xfrm>
              <a:off x="2677" y="1871"/>
              <a:ext cx="140" cy="180"/>
            </a:xfrm>
            <a:custGeom>
              <a:avLst/>
              <a:gdLst>
                <a:gd name="T0" fmla="*/ 840 w 841"/>
                <a:gd name="T1" fmla="*/ 785 h 1084"/>
                <a:gd name="T2" fmla="*/ 784 w 841"/>
                <a:gd name="T3" fmla="*/ 510 h 1084"/>
                <a:gd name="T4" fmla="*/ 631 w 841"/>
                <a:gd name="T5" fmla="*/ 243 h 1084"/>
                <a:gd name="T6" fmla="*/ 421 w 841"/>
                <a:gd name="T7" fmla="*/ 56 h 1084"/>
                <a:gd name="T8" fmla="*/ 210 w 841"/>
                <a:gd name="T9" fmla="*/ 0 h 1084"/>
                <a:gd name="T10" fmla="*/ 57 w 841"/>
                <a:gd name="T11" fmla="*/ 88 h 1084"/>
                <a:gd name="T12" fmla="*/ 0 w 841"/>
                <a:gd name="T13" fmla="*/ 299 h 1084"/>
                <a:gd name="T14" fmla="*/ 57 w 841"/>
                <a:gd name="T15" fmla="*/ 575 h 1084"/>
                <a:gd name="T16" fmla="*/ 210 w 841"/>
                <a:gd name="T17" fmla="*/ 842 h 1084"/>
                <a:gd name="T18" fmla="*/ 421 w 841"/>
                <a:gd name="T19" fmla="*/ 1028 h 1084"/>
                <a:gd name="T20" fmla="*/ 631 w 841"/>
                <a:gd name="T21" fmla="*/ 1084 h 1084"/>
                <a:gd name="T22" fmla="*/ 784 w 841"/>
                <a:gd name="T23" fmla="*/ 995 h 1084"/>
                <a:gd name="T24" fmla="*/ 840 w 841"/>
                <a:gd name="T25" fmla="*/ 785 h 1084"/>
                <a:gd name="T26" fmla="*/ 841 w 841"/>
                <a:gd name="T27" fmla="*/ 785 h 108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1"/>
                <a:gd name="T43" fmla="*/ 0 h 1084"/>
                <a:gd name="T44" fmla="*/ 841 w 841"/>
                <a:gd name="T45" fmla="*/ 1084 h 108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1" h="1084">
                  <a:moveTo>
                    <a:pt x="840" y="785"/>
                  </a:moveTo>
                  <a:lnTo>
                    <a:pt x="784" y="510"/>
                  </a:lnTo>
                  <a:lnTo>
                    <a:pt x="631" y="243"/>
                  </a:lnTo>
                  <a:lnTo>
                    <a:pt x="421" y="56"/>
                  </a:lnTo>
                  <a:lnTo>
                    <a:pt x="210" y="0"/>
                  </a:lnTo>
                  <a:lnTo>
                    <a:pt x="57" y="88"/>
                  </a:lnTo>
                  <a:lnTo>
                    <a:pt x="0" y="299"/>
                  </a:lnTo>
                  <a:lnTo>
                    <a:pt x="57" y="575"/>
                  </a:lnTo>
                  <a:lnTo>
                    <a:pt x="210" y="842"/>
                  </a:lnTo>
                  <a:lnTo>
                    <a:pt x="421" y="1028"/>
                  </a:lnTo>
                  <a:lnTo>
                    <a:pt x="631" y="1084"/>
                  </a:lnTo>
                  <a:lnTo>
                    <a:pt x="784" y="995"/>
                  </a:lnTo>
                  <a:lnTo>
                    <a:pt x="840" y="785"/>
                  </a:lnTo>
                  <a:lnTo>
                    <a:pt x="841" y="785"/>
                  </a:lnTo>
                </a:path>
              </a:pathLst>
            </a:custGeom>
            <a:noFill/>
            <a:ln w="57150">
              <a:solidFill>
                <a:srgbClr val="FFFFFF"/>
              </a:solidFill>
              <a:round/>
              <a:headEnd/>
              <a:tailEnd/>
            </a:ln>
          </p:spPr>
          <p:txBody>
            <a:bodyPr/>
            <a:lstStyle/>
            <a:p>
              <a:endParaRPr lang="en-US"/>
            </a:p>
          </p:txBody>
        </p:sp>
        <p:sp>
          <p:nvSpPr>
            <p:cNvPr id="11271" name="Freeform 86"/>
            <p:cNvSpPr>
              <a:spLocks/>
            </p:cNvSpPr>
            <p:nvPr/>
          </p:nvSpPr>
          <p:spPr bwMode="auto">
            <a:xfrm>
              <a:off x="2735" y="1946"/>
              <a:ext cx="25" cy="30"/>
            </a:xfrm>
            <a:custGeom>
              <a:avLst/>
              <a:gdLst>
                <a:gd name="T0" fmla="*/ 147 w 148"/>
                <a:gd name="T1" fmla="*/ 131 h 179"/>
                <a:gd name="T2" fmla="*/ 125 w 148"/>
                <a:gd name="T3" fmla="*/ 59 h 179"/>
                <a:gd name="T4" fmla="*/ 74 w 148"/>
                <a:gd name="T5" fmla="*/ 5 h 179"/>
                <a:gd name="T6" fmla="*/ 22 w 148"/>
                <a:gd name="T7" fmla="*/ 0 h 179"/>
                <a:gd name="T8" fmla="*/ 0 w 148"/>
                <a:gd name="T9" fmla="*/ 47 h 179"/>
                <a:gd name="T10" fmla="*/ 22 w 148"/>
                <a:gd name="T11" fmla="*/ 120 h 179"/>
                <a:gd name="T12" fmla="*/ 74 w 148"/>
                <a:gd name="T13" fmla="*/ 174 h 179"/>
                <a:gd name="T14" fmla="*/ 125 w 148"/>
                <a:gd name="T15" fmla="*/ 179 h 179"/>
                <a:gd name="T16" fmla="*/ 147 w 148"/>
                <a:gd name="T17" fmla="*/ 131 h 179"/>
                <a:gd name="T18" fmla="*/ 148 w 148"/>
                <a:gd name="T19" fmla="*/ 131 h 1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8"/>
                <a:gd name="T31" fmla="*/ 0 h 179"/>
                <a:gd name="T32" fmla="*/ 148 w 148"/>
                <a:gd name="T33" fmla="*/ 179 h 1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8" h="179">
                  <a:moveTo>
                    <a:pt x="147" y="131"/>
                  </a:moveTo>
                  <a:lnTo>
                    <a:pt x="125" y="59"/>
                  </a:lnTo>
                  <a:lnTo>
                    <a:pt x="74" y="5"/>
                  </a:lnTo>
                  <a:lnTo>
                    <a:pt x="22" y="0"/>
                  </a:lnTo>
                  <a:lnTo>
                    <a:pt x="0" y="47"/>
                  </a:lnTo>
                  <a:lnTo>
                    <a:pt x="22" y="120"/>
                  </a:lnTo>
                  <a:lnTo>
                    <a:pt x="74" y="174"/>
                  </a:lnTo>
                  <a:lnTo>
                    <a:pt x="125" y="179"/>
                  </a:lnTo>
                  <a:lnTo>
                    <a:pt x="147" y="131"/>
                  </a:lnTo>
                  <a:lnTo>
                    <a:pt x="148" y="131"/>
                  </a:lnTo>
                </a:path>
              </a:pathLst>
            </a:custGeom>
            <a:noFill/>
            <a:ln w="57150">
              <a:solidFill>
                <a:srgbClr val="FFFFFF"/>
              </a:solidFill>
              <a:round/>
              <a:headEnd/>
              <a:tailEnd/>
            </a:ln>
          </p:spPr>
          <p:txBody>
            <a:bodyPr/>
            <a:lstStyle/>
            <a:p>
              <a:endParaRPr lang="en-US"/>
            </a:p>
          </p:txBody>
        </p:sp>
        <p:sp>
          <p:nvSpPr>
            <p:cNvPr id="11272" name="Freeform 87"/>
            <p:cNvSpPr>
              <a:spLocks/>
            </p:cNvSpPr>
            <p:nvPr/>
          </p:nvSpPr>
          <p:spPr bwMode="auto">
            <a:xfrm>
              <a:off x="2638" y="1820"/>
              <a:ext cx="219" cy="277"/>
            </a:xfrm>
            <a:custGeom>
              <a:avLst/>
              <a:gdLst>
                <a:gd name="T0" fmla="*/ 1103 w 1314"/>
                <a:gd name="T1" fmla="*/ 1663 h 1663"/>
                <a:gd name="T2" fmla="*/ 1256 w 1314"/>
                <a:gd name="T3" fmla="*/ 1507 h 1663"/>
                <a:gd name="T4" fmla="*/ 1314 w 1314"/>
                <a:gd name="T5" fmla="*/ 1246 h 1663"/>
                <a:gd name="T6" fmla="*/ 1268 w 1314"/>
                <a:gd name="T7" fmla="*/ 922 h 1663"/>
                <a:gd name="T8" fmla="*/ 1126 w 1314"/>
                <a:gd name="T9" fmla="*/ 587 h 1663"/>
                <a:gd name="T10" fmla="*/ 909 w 1314"/>
                <a:gd name="T11" fmla="*/ 293 h 1663"/>
                <a:gd name="T12" fmla="*/ 654 w 1314"/>
                <a:gd name="T13" fmla="*/ 87 h 1663"/>
                <a:gd name="T14" fmla="*/ 398 w 1314"/>
                <a:gd name="T15" fmla="*/ 0 h 1663"/>
                <a:gd name="T16" fmla="*/ 183 w 1314"/>
                <a:gd name="T17" fmla="*/ 48 h 1663"/>
                <a:gd name="T18" fmla="*/ 43 w 1314"/>
                <a:gd name="T19" fmla="*/ 222 h 1663"/>
                <a:gd name="T20" fmla="*/ 0 w 1314"/>
                <a:gd name="T21" fmla="*/ 496 h 1663"/>
                <a:gd name="T22" fmla="*/ 62 w 1314"/>
                <a:gd name="T23" fmla="*/ 824 h 1663"/>
                <a:gd name="T24" fmla="*/ 216 w 1314"/>
                <a:gd name="T25" fmla="*/ 1157 h 1663"/>
                <a:gd name="T26" fmla="*/ 217 w 1314"/>
                <a:gd name="T27" fmla="*/ 1157 h 166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14"/>
                <a:gd name="T43" fmla="*/ 0 h 1663"/>
                <a:gd name="T44" fmla="*/ 1314 w 1314"/>
                <a:gd name="T45" fmla="*/ 1663 h 166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14" h="1663">
                  <a:moveTo>
                    <a:pt x="1103" y="1663"/>
                  </a:moveTo>
                  <a:lnTo>
                    <a:pt x="1256" y="1507"/>
                  </a:lnTo>
                  <a:lnTo>
                    <a:pt x="1314" y="1246"/>
                  </a:lnTo>
                  <a:lnTo>
                    <a:pt x="1268" y="922"/>
                  </a:lnTo>
                  <a:lnTo>
                    <a:pt x="1126" y="587"/>
                  </a:lnTo>
                  <a:lnTo>
                    <a:pt x="909" y="293"/>
                  </a:lnTo>
                  <a:lnTo>
                    <a:pt x="654" y="87"/>
                  </a:lnTo>
                  <a:lnTo>
                    <a:pt x="398" y="0"/>
                  </a:lnTo>
                  <a:lnTo>
                    <a:pt x="183" y="48"/>
                  </a:lnTo>
                  <a:lnTo>
                    <a:pt x="43" y="222"/>
                  </a:lnTo>
                  <a:lnTo>
                    <a:pt x="0" y="496"/>
                  </a:lnTo>
                  <a:lnTo>
                    <a:pt x="62" y="824"/>
                  </a:lnTo>
                  <a:lnTo>
                    <a:pt x="216" y="1157"/>
                  </a:lnTo>
                  <a:lnTo>
                    <a:pt x="217" y="1157"/>
                  </a:lnTo>
                </a:path>
              </a:pathLst>
            </a:custGeom>
            <a:noFill/>
            <a:ln w="57150">
              <a:solidFill>
                <a:srgbClr val="FFFFFF"/>
              </a:solidFill>
              <a:round/>
              <a:headEnd/>
              <a:tailEnd/>
            </a:ln>
          </p:spPr>
          <p:txBody>
            <a:bodyPr/>
            <a:lstStyle/>
            <a:p>
              <a:endParaRPr lang="en-US"/>
            </a:p>
          </p:txBody>
        </p:sp>
        <p:sp>
          <p:nvSpPr>
            <p:cNvPr id="11273" name="Freeform 88"/>
            <p:cNvSpPr>
              <a:spLocks/>
            </p:cNvSpPr>
            <p:nvPr/>
          </p:nvSpPr>
          <p:spPr bwMode="auto">
            <a:xfrm>
              <a:off x="2630" y="1809"/>
              <a:ext cx="235" cy="298"/>
            </a:xfrm>
            <a:custGeom>
              <a:avLst/>
              <a:gdLst>
                <a:gd name="T0" fmla="*/ 1186 w 1412"/>
                <a:gd name="T1" fmla="*/ 1789 h 1789"/>
                <a:gd name="T2" fmla="*/ 1350 w 1412"/>
                <a:gd name="T3" fmla="*/ 1621 h 1789"/>
                <a:gd name="T4" fmla="*/ 1412 w 1412"/>
                <a:gd name="T5" fmla="*/ 1340 h 1789"/>
                <a:gd name="T6" fmla="*/ 1363 w 1412"/>
                <a:gd name="T7" fmla="*/ 992 h 1789"/>
                <a:gd name="T8" fmla="*/ 1211 w 1412"/>
                <a:gd name="T9" fmla="*/ 632 h 1789"/>
                <a:gd name="T10" fmla="*/ 978 w 1412"/>
                <a:gd name="T11" fmla="*/ 315 h 1789"/>
                <a:gd name="T12" fmla="*/ 703 w 1412"/>
                <a:gd name="T13" fmla="*/ 93 h 1789"/>
                <a:gd name="T14" fmla="*/ 427 w 1412"/>
                <a:gd name="T15" fmla="*/ 0 h 1789"/>
                <a:gd name="T16" fmla="*/ 197 w 1412"/>
                <a:gd name="T17" fmla="*/ 52 h 1789"/>
                <a:gd name="T18" fmla="*/ 46 w 1412"/>
                <a:gd name="T19" fmla="*/ 239 h 1789"/>
                <a:gd name="T20" fmla="*/ 0 w 1412"/>
                <a:gd name="T21" fmla="*/ 534 h 1789"/>
                <a:gd name="T22" fmla="*/ 66 w 1412"/>
                <a:gd name="T23" fmla="*/ 887 h 1789"/>
                <a:gd name="T24" fmla="*/ 233 w 1412"/>
                <a:gd name="T25" fmla="*/ 1244 h 1789"/>
                <a:gd name="T26" fmla="*/ 234 w 1412"/>
                <a:gd name="T27" fmla="*/ 1244 h 17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12"/>
                <a:gd name="T43" fmla="*/ 0 h 1789"/>
                <a:gd name="T44" fmla="*/ 1412 w 1412"/>
                <a:gd name="T45" fmla="*/ 1789 h 178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12" h="1789">
                  <a:moveTo>
                    <a:pt x="1186" y="1789"/>
                  </a:moveTo>
                  <a:lnTo>
                    <a:pt x="1350" y="1621"/>
                  </a:lnTo>
                  <a:lnTo>
                    <a:pt x="1412" y="1340"/>
                  </a:lnTo>
                  <a:lnTo>
                    <a:pt x="1363" y="992"/>
                  </a:lnTo>
                  <a:lnTo>
                    <a:pt x="1211" y="632"/>
                  </a:lnTo>
                  <a:lnTo>
                    <a:pt x="978" y="315"/>
                  </a:lnTo>
                  <a:lnTo>
                    <a:pt x="703" y="93"/>
                  </a:lnTo>
                  <a:lnTo>
                    <a:pt x="427" y="0"/>
                  </a:lnTo>
                  <a:lnTo>
                    <a:pt x="197" y="52"/>
                  </a:lnTo>
                  <a:lnTo>
                    <a:pt x="46" y="239"/>
                  </a:lnTo>
                  <a:lnTo>
                    <a:pt x="0" y="534"/>
                  </a:lnTo>
                  <a:lnTo>
                    <a:pt x="66" y="887"/>
                  </a:lnTo>
                  <a:lnTo>
                    <a:pt x="233" y="1244"/>
                  </a:lnTo>
                  <a:lnTo>
                    <a:pt x="234" y="1244"/>
                  </a:lnTo>
                </a:path>
              </a:pathLst>
            </a:custGeom>
            <a:noFill/>
            <a:ln w="57150">
              <a:solidFill>
                <a:srgbClr val="FFFFFF"/>
              </a:solidFill>
              <a:round/>
              <a:headEnd/>
              <a:tailEnd/>
            </a:ln>
          </p:spPr>
          <p:txBody>
            <a:bodyPr/>
            <a:lstStyle/>
            <a:p>
              <a:endParaRPr lang="en-US"/>
            </a:p>
          </p:txBody>
        </p:sp>
        <p:sp>
          <p:nvSpPr>
            <p:cNvPr id="11274" name="Freeform 89"/>
            <p:cNvSpPr>
              <a:spLocks/>
            </p:cNvSpPr>
            <p:nvPr/>
          </p:nvSpPr>
          <p:spPr bwMode="auto">
            <a:xfrm>
              <a:off x="2827" y="2107"/>
              <a:ext cx="1" cy="430"/>
            </a:xfrm>
            <a:custGeom>
              <a:avLst/>
              <a:gdLst>
                <a:gd name="T0" fmla="*/ 0 w 1"/>
                <a:gd name="T1" fmla="*/ 0 h 2575"/>
                <a:gd name="T2" fmla="*/ 0 w 1"/>
                <a:gd name="T3" fmla="*/ 2575 h 2575"/>
                <a:gd name="T4" fmla="*/ 1 w 1"/>
                <a:gd name="T5" fmla="*/ 2575 h 2575"/>
                <a:gd name="T6" fmla="*/ 0 60000 65536"/>
                <a:gd name="T7" fmla="*/ 0 60000 65536"/>
                <a:gd name="T8" fmla="*/ 0 60000 65536"/>
                <a:gd name="T9" fmla="*/ 0 w 1"/>
                <a:gd name="T10" fmla="*/ 0 h 2575"/>
                <a:gd name="T11" fmla="*/ 1 w 1"/>
                <a:gd name="T12" fmla="*/ 2575 h 2575"/>
              </a:gdLst>
              <a:ahLst/>
              <a:cxnLst>
                <a:cxn ang="T6">
                  <a:pos x="T0" y="T1"/>
                </a:cxn>
                <a:cxn ang="T7">
                  <a:pos x="T2" y="T3"/>
                </a:cxn>
                <a:cxn ang="T8">
                  <a:pos x="T4" y="T5"/>
                </a:cxn>
              </a:cxnLst>
              <a:rect l="T9" t="T10" r="T11" b="T12"/>
              <a:pathLst>
                <a:path w="1" h="2575">
                  <a:moveTo>
                    <a:pt x="0" y="0"/>
                  </a:moveTo>
                  <a:lnTo>
                    <a:pt x="0" y="2575"/>
                  </a:lnTo>
                  <a:lnTo>
                    <a:pt x="1" y="2575"/>
                  </a:lnTo>
                </a:path>
              </a:pathLst>
            </a:custGeom>
            <a:noFill/>
            <a:ln w="57150">
              <a:solidFill>
                <a:srgbClr val="FFFFFF"/>
              </a:solidFill>
              <a:round/>
              <a:headEnd/>
              <a:tailEnd/>
            </a:ln>
          </p:spPr>
          <p:txBody>
            <a:bodyPr/>
            <a:lstStyle/>
            <a:p>
              <a:endParaRPr lang="en-US"/>
            </a:p>
          </p:txBody>
        </p:sp>
        <p:sp>
          <p:nvSpPr>
            <p:cNvPr id="11275" name="Freeform 90"/>
            <p:cNvSpPr>
              <a:spLocks/>
            </p:cNvSpPr>
            <p:nvPr/>
          </p:nvSpPr>
          <p:spPr bwMode="auto">
            <a:xfrm>
              <a:off x="2668" y="2017"/>
              <a:ext cx="1" cy="429"/>
            </a:xfrm>
            <a:custGeom>
              <a:avLst/>
              <a:gdLst>
                <a:gd name="T0" fmla="*/ 0 w 1"/>
                <a:gd name="T1" fmla="*/ 0 h 2575"/>
                <a:gd name="T2" fmla="*/ 0 w 1"/>
                <a:gd name="T3" fmla="*/ 2575 h 2575"/>
                <a:gd name="T4" fmla="*/ 1 w 1"/>
                <a:gd name="T5" fmla="*/ 2575 h 2575"/>
                <a:gd name="T6" fmla="*/ 0 60000 65536"/>
                <a:gd name="T7" fmla="*/ 0 60000 65536"/>
                <a:gd name="T8" fmla="*/ 0 60000 65536"/>
                <a:gd name="T9" fmla="*/ 0 w 1"/>
                <a:gd name="T10" fmla="*/ 0 h 2575"/>
                <a:gd name="T11" fmla="*/ 1 w 1"/>
                <a:gd name="T12" fmla="*/ 2575 h 2575"/>
              </a:gdLst>
              <a:ahLst/>
              <a:cxnLst>
                <a:cxn ang="T6">
                  <a:pos x="T0" y="T1"/>
                </a:cxn>
                <a:cxn ang="T7">
                  <a:pos x="T2" y="T3"/>
                </a:cxn>
                <a:cxn ang="T8">
                  <a:pos x="T4" y="T5"/>
                </a:cxn>
              </a:cxnLst>
              <a:rect l="T9" t="T10" r="T11" b="T12"/>
              <a:pathLst>
                <a:path w="1" h="2575">
                  <a:moveTo>
                    <a:pt x="0" y="0"/>
                  </a:moveTo>
                  <a:lnTo>
                    <a:pt x="0" y="2575"/>
                  </a:lnTo>
                  <a:lnTo>
                    <a:pt x="1" y="2575"/>
                  </a:lnTo>
                </a:path>
              </a:pathLst>
            </a:custGeom>
            <a:noFill/>
            <a:ln w="57150">
              <a:solidFill>
                <a:srgbClr val="FFFFFF"/>
              </a:solidFill>
              <a:round/>
              <a:headEnd/>
              <a:tailEnd/>
            </a:ln>
          </p:spPr>
          <p:txBody>
            <a:bodyPr/>
            <a:lstStyle/>
            <a:p>
              <a:endParaRPr lang="en-US"/>
            </a:p>
          </p:txBody>
        </p:sp>
        <p:sp>
          <p:nvSpPr>
            <p:cNvPr id="11276" name="Freeform 91"/>
            <p:cNvSpPr>
              <a:spLocks/>
            </p:cNvSpPr>
            <p:nvPr/>
          </p:nvSpPr>
          <p:spPr bwMode="auto">
            <a:xfrm>
              <a:off x="2674" y="2013"/>
              <a:ext cx="1" cy="443"/>
            </a:xfrm>
            <a:custGeom>
              <a:avLst/>
              <a:gdLst>
                <a:gd name="T0" fmla="*/ 1 w 1"/>
                <a:gd name="T1" fmla="*/ 0 h 2661"/>
                <a:gd name="T2" fmla="*/ 0 w 1"/>
                <a:gd name="T3" fmla="*/ 2661 h 2661"/>
                <a:gd name="T4" fmla="*/ 1 w 1"/>
                <a:gd name="T5" fmla="*/ 2661 h 2661"/>
                <a:gd name="T6" fmla="*/ 0 60000 65536"/>
                <a:gd name="T7" fmla="*/ 0 60000 65536"/>
                <a:gd name="T8" fmla="*/ 0 60000 65536"/>
                <a:gd name="T9" fmla="*/ 0 w 1"/>
                <a:gd name="T10" fmla="*/ 0 h 2661"/>
                <a:gd name="T11" fmla="*/ 1 w 1"/>
                <a:gd name="T12" fmla="*/ 2661 h 2661"/>
              </a:gdLst>
              <a:ahLst/>
              <a:cxnLst>
                <a:cxn ang="T6">
                  <a:pos x="T0" y="T1"/>
                </a:cxn>
                <a:cxn ang="T7">
                  <a:pos x="T2" y="T3"/>
                </a:cxn>
                <a:cxn ang="T8">
                  <a:pos x="T4" y="T5"/>
                </a:cxn>
              </a:cxnLst>
              <a:rect l="T9" t="T10" r="T11" b="T12"/>
              <a:pathLst>
                <a:path w="1" h="2661">
                  <a:moveTo>
                    <a:pt x="1" y="0"/>
                  </a:moveTo>
                  <a:lnTo>
                    <a:pt x="0" y="2661"/>
                  </a:lnTo>
                  <a:lnTo>
                    <a:pt x="1" y="2661"/>
                  </a:lnTo>
                </a:path>
              </a:pathLst>
            </a:custGeom>
            <a:noFill/>
            <a:ln w="57150">
              <a:solidFill>
                <a:srgbClr val="FFFFFF"/>
              </a:solidFill>
              <a:round/>
              <a:headEnd/>
              <a:tailEnd/>
            </a:ln>
          </p:spPr>
          <p:txBody>
            <a:bodyPr/>
            <a:lstStyle/>
            <a:p>
              <a:endParaRPr lang="en-US"/>
            </a:p>
          </p:txBody>
        </p:sp>
        <p:sp>
          <p:nvSpPr>
            <p:cNvPr id="11277" name="Freeform 92"/>
            <p:cNvSpPr>
              <a:spLocks/>
            </p:cNvSpPr>
            <p:nvPr/>
          </p:nvSpPr>
          <p:spPr bwMode="auto">
            <a:xfrm>
              <a:off x="2821" y="2097"/>
              <a:ext cx="1" cy="452"/>
            </a:xfrm>
            <a:custGeom>
              <a:avLst/>
              <a:gdLst>
                <a:gd name="T0" fmla="*/ 2 w 2"/>
                <a:gd name="T1" fmla="*/ 0 h 2714"/>
                <a:gd name="T2" fmla="*/ 0 w 2"/>
                <a:gd name="T3" fmla="*/ 2714 h 2714"/>
                <a:gd name="T4" fmla="*/ 1 w 2"/>
                <a:gd name="T5" fmla="*/ 2714 h 2714"/>
                <a:gd name="T6" fmla="*/ 0 60000 65536"/>
                <a:gd name="T7" fmla="*/ 0 60000 65536"/>
                <a:gd name="T8" fmla="*/ 0 60000 65536"/>
                <a:gd name="T9" fmla="*/ 0 w 2"/>
                <a:gd name="T10" fmla="*/ 0 h 2714"/>
                <a:gd name="T11" fmla="*/ 2 w 2"/>
                <a:gd name="T12" fmla="*/ 2714 h 2714"/>
              </a:gdLst>
              <a:ahLst/>
              <a:cxnLst>
                <a:cxn ang="T6">
                  <a:pos x="T0" y="T1"/>
                </a:cxn>
                <a:cxn ang="T7">
                  <a:pos x="T2" y="T3"/>
                </a:cxn>
                <a:cxn ang="T8">
                  <a:pos x="T4" y="T5"/>
                </a:cxn>
              </a:cxnLst>
              <a:rect l="T9" t="T10" r="T11" b="T12"/>
              <a:pathLst>
                <a:path w="2" h="2714">
                  <a:moveTo>
                    <a:pt x="2" y="0"/>
                  </a:moveTo>
                  <a:lnTo>
                    <a:pt x="0" y="2714"/>
                  </a:lnTo>
                  <a:lnTo>
                    <a:pt x="1" y="2714"/>
                  </a:lnTo>
                </a:path>
              </a:pathLst>
            </a:custGeom>
            <a:noFill/>
            <a:ln w="57150">
              <a:solidFill>
                <a:srgbClr val="FFFFFF"/>
              </a:solidFill>
              <a:round/>
              <a:headEnd/>
              <a:tailEnd/>
            </a:ln>
          </p:spPr>
          <p:txBody>
            <a:bodyPr/>
            <a:lstStyle/>
            <a:p>
              <a:endParaRPr lang="en-US"/>
            </a:p>
          </p:txBody>
        </p:sp>
        <p:sp>
          <p:nvSpPr>
            <p:cNvPr id="11278" name="Freeform 93"/>
            <p:cNvSpPr>
              <a:spLocks/>
            </p:cNvSpPr>
            <p:nvPr/>
          </p:nvSpPr>
          <p:spPr bwMode="auto">
            <a:xfrm>
              <a:off x="2634" y="2456"/>
              <a:ext cx="219" cy="279"/>
            </a:xfrm>
            <a:custGeom>
              <a:avLst/>
              <a:gdLst>
                <a:gd name="T0" fmla="*/ 234 w 1311"/>
                <a:gd name="T1" fmla="*/ 0 h 1671"/>
                <a:gd name="T2" fmla="*/ 71 w 1311"/>
                <a:gd name="T3" fmla="*/ 140 h 1671"/>
                <a:gd name="T4" fmla="*/ 0 w 1311"/>
                <a:gd name="T5" fmla="*/ 389 h 1671"/>
                <a:gd name="T6" fmla="*/ 32 w 1311"/>
                <a:gd name="T7" fmla="*/ 708 h 1671"/>
                <a:gd name="T8" fmla="*/ 162 w 1311"/>
                <a:gd name="T9" fmla="*/ 1045 h 1671"/>
                <a:gd name="T10" fmla="*/ 371 w 1311"/>
                <a:gd name="T11" fmla="*/ 1347 h 1671"/>
                <a:gd name="T12" fmla="*/ 624 w 1311"/>
                <a:gd name="T13" fmla="*/ 1567 h 1671"/>
                <a:gd name="T14" fmla="*/ 882 w 1311"/>
                <a:gd name="T15" fmla="*/ 1671 h 1671"/>
                <a:gd name="T16" fmla="*/ 1105 w 1311"/>
                <a:gd name="T17" fmla="*/ 1639 h 1671"/>
                <a:gd name="T18" fmla="*/ 1255 w 1311"/>
                <a:gd name="T19" fmla="*/ 1481 h 1671"/>
                <a:gd name="T20" fmla="*/ 1311 w 1311"/>
                <a:gd name="T21" fmla="*/ 1219 h 1671"/>
                <a:gd name="T22" fmla="*/ 1264 w 1311"/>
                <a:gd name="T23" fmla="*/ 894 h 1671"/>
                <a:gd name="T24" fmla="*/ 1120 w 1311"/>
                <a:gd name="T25" fmla="*/ 559 h 1671"/>
                <a:gd name="T26" fmla="*/ 1121 w 1311"/>
                <a:gd name="T27" fmla="*/ 559 h 167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11"/>
                <a:gd name="T43" fmla="*/ 0 h 1671"/>
                <a:gd name="T44" fmla="*/ 1311 w 1311"/>
                <a:gd name="T45" fmla="*/ 1671 h 167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11" h="1671">
                  <a:moveTo>
                    <a:pt x="234" y="0"/>
                  </a:moveTo>
                  <a:lnTo>
                    <a:pt x="71" y="140"/>
                  </a:lnTo>
                  <a:lnTo>
                    <a:pt x="0" y="389"/>
                  </a:lnTo>
                  <a:lnTo>
                    <a:pt x="32" y="708"/>
                  </a:lnTo>
                  <a:lnTo>
                    <a:pt x="162" y="1045"/>
                  </a:lnTo>
                  <a:lnTo>
                    <a:pt x="371" y="1347"/>
                  </a:lnTo>
                  <a:lnTo>
                    <a:pt x="624" y="1567"/>
                  </a:lnTo>
                  <a:lnTo>
                    <a:pt x="882" y="1671"/>
                  </a:lnTo>
                  <a:lnTo>
                    <a:pt x="1105" y="1639"/>
                  </a:lnTo>
                  <a:lnTo>
                    <a:pt x="1255" y="1481"/>
                  </a:lnTo>
                  <a:lnTo>
                    <a:pt x="1311" y="1219"/>
                  </a:lnTo>
                  <a:lnTo>
                    <a:pt x="1264" y="894"/>
                  </a:lnTo>
                  <a:lnTo>
                    <a:pt x="1120" y="559"/>
                  </a:lnTo>
                  <a:lnTo>
                    <a:pt x="1121" y="559"/>
                  </a:lnTo>
                </a:path>
              </a:pathLst>
            </a:custGeom>
            <a:noFill/>
            <a:ln w="57150">
              <a:solidFill>
                <a:srgbClr val="FFFFFF"/>
              </a:solidFill>
              <a:round/>
              <a:headEnd/>
              <a:tailEnd/>
            </a:ln>
          </p:spPr>
          <p:txBody>
            <a:bodyPr/>
            <a:lstStyle/>
            <a:p>
              <a:endParaRPr lang="en-US"/>
            </a:p>
          </p:txBody>
        </p:sp>
        <p:sp>
          <p:nvSpPr>
            <p:cNvPr id="11279" name="Freeform 94"/>
            <p:cNvSpPr>
              <a:spLocks/>
            </p:cNvSpPr>
            <p:nvPr/>
          </p:nvSpPr>
          <p:spPr bwMode="auto">
            <a:xfrm>
              <a:off x="2629" y="2446"/>
              <a:ext cx="239" cy="303"/>
            </a:xfrm>
            <a:custGeom>
              <a:avLst/>
              <a:gdLst>
                <a:gd name="T0" fmla="*/ 238 w 1434"/>
                <a:gd name="T1" fmla="*/ 0 h 1820"/>
                <a:gd name="T2" fmla="*/ 67 w 1434"/>
                <a:gd name="T3" fmla="*/ 168 h 1820"/>
                <a:gd name="T4" fmla="*/ 0 w 1434"/>
                <a:gd name="T5" fmla="*/ 452 h 1820"/>
                <a:gd name="T6" fmla="*/ 48 w 1434"/>
                <a:gd name="T7" fmla="*/ 807 h 1820"/>
                <a:gd name="T8" fmla="*/ 203 w 1434"/>
                <a:gd name="T9" fmla="*/ 1175 h 1820"/>
                <a:gd name="T10" fmla="*/ 441 w 1434"/>
                <a:gd name="T11" fmla="*/ 1499 h 1820"/>
                <a:gd name="T12" fmla="*/ 721 w 1434"/>
                <a:gd name="T13" fmla="*/ 1726 h 1820"/>
                <a:gd name="T14" fmla="*/ 1003 w 1434"/>
                <a:gd name="T15" fmla="*/ 1820 h 1820"/>
                <a:gd name="T16" fmla="*/ 1238 w 1434"/>
                <a:gd name="T17" fmla="*/ 1767 h 1820"/>
                <a:gd name="T18" fmla="*/ 1390 w 1434"/>
                <a:gd name="T19" fmla="*/ 1573 h 1820"/>
                <a:gd name="T20" fmla="*/ 1434 w 1434"/>
                <a:gd name="T21" fmla="*/ 1271 h 1820"/>
                <a:gd name="T22" fmla="*/ 1364 w 1434"/>
                <a:gd name="T23" fmla="*/ 909 h 1820"/>
                <a:gd name="T24" fmla="*/ 1191 w 1434"/>
                <a:gd name="T25" fmla="*/ 545 h 1820"/>
                <a:gd name="T26" fmla="*/ 1192 w 1434"/>
                <a:gd name="T27" fmla="*/ 545 h 18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34"/>
                <a:gd name="T43" fmla="*/ 0 h 1820"/>
                <a:gd name="T44" fmla="*/ 1434 w 1434"/>
                <a:gd name="T45" fmla="*/ 1820 h 18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34" h="1820">
                  <a:moveTo>
                    <a:pt x="238" y="0"/>
                  </a:moveTo>
                  <a:lnTo>
                    <a:pt x="67" y="168"/>
                  </a:lnTo>
                  <a:lnTo>
                    <a:pt x="0" y="452"/>
                  </a:lnTo>
                  <a:lnTo>
                    <a:pt x="48" y="807"/>
                  </a:lnTo>
                  <a:lnTo>
                    <a:pt x="203" y="1175"/>
                  </a:lnTo>
                  <a:lnTo>
                    <a:pt x="441" y="1499"/>
                  </a:lnTo>
                  <a:lnTo>
                    <a:pt x="721" y="1726"/>
                  </a:lnTo>
                  <a:lnTo>
                    <a:pt x="1003" y="1820"/>
                  </a:lnTo>
                  <a:lnTo>
                    <a:pt x="1238" y="1767"/>
                  </a:lnTo>
                  <a:lnTo>
                    <a:pt x="1390" y="1573"/>
                  </a:lnTo>
                  <a:lnTo>
                    <a:pt x="1434" y="1271"/>
                  </a:lnTo>
                  <a:lnTo>
                    <a:pt x="1364" y="909"/>
                  </a:lnTo>
                  <a:lnTo>
                    <a:pt x="1191" y="545"/>
                  </a:lnTo>
                  <a:lnTo>
                    <a:pt x="1192" y="545"/>
                  </a:lnTo>
                </a:path>
              </a:pathLst>
            </a:custGeom>
            <a:noFill/>
            <a:ln w="57150">
              <a:solidFill>
                <a:srgbClr val="FFFFFF"/>
              </a:solidFill>
              <a:round/>
              <a:headEnd/>
              <a:tailEnd/>
            </a:ln>
          </p:spPr>
          <p:txBody>
            <a:bodyPr/>
            <a:lstStyle/>
            <a:p>
              <a:endParaRPr lang="en-US"/>
            </a:p>
          </p:txBody>
        </p:sp>
        <p:sp>
          <p:nvSpPr>
            <p:cNvPr id="11280" name="Freeform 95"/>
            <p:cNvSpPr>
              <a:spLocks/>
            </p:cNvSpPr>
            <p:nvPr/>
          </p:nvSpPr>
          <p:spPr bwMode="auto">
            <a:xfrm>
              <a:off x="2674" y="2503"/>
              <a:ext cx="140" cy="181"/>
            </a:xfrm>
            <a:custGeom>
              <a:avLst/>
              <a:gdLst>
                <a:gd name="T0" fmla="*/ 840 w 841"/>
                <a:gd name="T1" fmla="*/ 786 h 1084"/>
                <a:gd name="T2" fmla="*/ 785 w 841"/>
                <a:gd name="T3" fmla="*/ 510 h 1084"/>
                <a:gd name="T4" fmla="*/ 631 w 841"/>
                <a:gd name="T5" fmla="*/ 243 h 1084"/>
                <a:gd name="T6" fmla="*/ 421 w 841"/>
                <a:gd name="T7" fmla="*/ 56 h 1084"/>
                <a:gd name="T8" fmla="*/ 210 w 841"/>
                <a:gd name="T9" fmla="*/ 0 h 1084"/>
                <a:gd name="T10" fmla="*/ 57 w 841"/>
                <a:gd name="T11" fmla="*/ 89 h 1084"/>
                <a:gd name="T12" fmla="*/ 0 w 841"/>
                <a:gd name="T13" fmla="*/ 299 h 1084"/>
                <a:gd name="T14" fmla="*/ 57 w 841"/>
                <a:gd name="T15" fmla="*/ 575 h 1084"/>
                <a:gd name="T16" fmla="*/ 210 w 841"/>
                <a:gd name="T17" fmla="*/ 842 h 1084"/>
                <a:gd name="T18" fmla="*/ 421 w 841"/>
                <a:gd name="T19" fmla="*/ 1028 h 1084"/>
                <a:gd name="T20" fmla="*/ 631 w 841"/>
                <a:gd name="T21" fmla="*/ 1084 h 1084"/>
                <a:gd name="T22" fmla="*/ 785 w 841"/>
                <a:gd name="T23" fmla="*/ 995 h 1084"/>
                <a:gd name="T24" fmla="*/ 840 w 841"/>
                <a:gd name="T25" fmla="*/ 786 h 1084"/>
                <a:gd name="T26" fmla="*/ 841 w 841"/>
                <a:gd name="T27" fmla="*/ 786 h 108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1"/>
                <a:gd name="T43" fmla="*/ 0 h 1084"/>
                <a:gd name="T44" fmla="*/ 841 w 841"/>
                <a:gd name="T45" fmla="*/ 1084 h 108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1" h="1084">
                  <a:moveTo>
                    <a:pt x="840" y="786"/>
                  </a:moveTo>
                  <a:lnTo>
                    <a:pt x="785" y="510"/>
                  </a:lnTo>
                  <a:lnTo>
                    <a:pt x="631" y="243"/>
                  </a:lnTo>
                  <a:lnTo>
                    <a:pt x="421" y="56"/>
                  </a:lnTo>
                  <a:lnTo>
                    <a:pt x="210" y="0"/>
                  </a:lnTo>
                  <a:lnTo>
                    <a:pt x="57" y="89"/>
                  </a:lnTo>
                  <a:lnTo>
                    <a:pt x="0" y="299"/>
                  </a:lnTo>
                  <a:lnTo>
                    <a:pt x="57" y="575"/>
                  </a:lnTo>
                  <a:lnTo>
                    <a:pt x="210" y="842"/>
                  </a:lnTo>
                  <a:lnTo>
                    <a:pt x="421" y="1028"/>
                  </a:lnTo>
                  <a:lnTo>
                    <a:pt x="631" y="1084"/>
                  </a:lnTo>
                  <a:lnTo>
                    <a:pt x="785" y="995"/>
                  </a:lnTo>
                  <a:lnTo>
                    <a:pt x="840" y="786"/>
                  </a:lnTo>
                  <a:lnTo>
                    <a:pt x="841" y="786"/>
                  </a:lnTo>
                </a:path>
              </a:pathLst>
            </a:custGeom>
            <a:noFill/>
            <a:ln w="57150">
              <a:solidFill>
                <a:srgbClr val="FFFFFF"/>
              </a:solidFill>
              <a:round/>
              <a:headEnd/>
              <a:tailEnd/>
            </a:ln>
          </p:spPr>
          <p:txBody>
            <a:bodyPr/>
            <a:lstStyle/>
            <a:p>
              <a:endParaRPr lang="en-US"/>
            </a:p>
          </p:txBody>
        </p:sp>
        <p:sp>
          <p:nvSpPr>
            <p:cNvPr id="11281" name="Freeform 96"/>
            <p:cNvSpPr>
              <a:spLocks/>
            </p:cNvSpPr>
            <p:nvPr/>
          </p:nvSpPr>
          <p:spPr bwMode="auto">
            <a:xfrm>
              <a:off x="2731" y="2579"/>
              <a:ext cx="25" cy="30"/>
            </a:xfrm>
            <a:custGeom>
              <a:avLst/>
              <a:gdLst>
                <a:gd name="T0" fmla="*/ 147 w 148"/>
                <a:gd name="T1" fmla="*/ 131 h 179"/>
                <a:gd name="T2" fmla="*/ 125 w 148"/>
                <a:gd name="T3" fmla="*/ 59 h 179"/>
                <a:gd name="T4" fmla="*/ 74 w 148"/>
                <a:gd name="T5" fmla="*/ 5 h 179"/>
                <a:gd name="T6" fmla="*/ 22 w 148"/>
                <a:gd name="T7" fmla="*/ 0 h 179"/>
                <a:gd name="T8" fmla="*/ 0 w 148"/>
                <a:gd name="T9" fmla="*/ 47 h 179"/>
                <a:gd name="T10" fmla="*/ 22 w 148"/>
                <a:gd name="T11" fmla="*/ 119 h 179"/>
                <a:gd name="T12" fmla="*/ 74 w 148"/>
                <a:gd name="T13" fmla="*/ 174 h 179"/>
                <a:gd name="T14" fmla="*/ 125 w 148"/>
                <a:gd name="T15" fmla="*/ 179 h 179"/>
                <a:gd name="T16" fmla="*/ 147 w 148"/>
                <a:gd name="T17" fmla="*/ 131 h 179"/>
                <a:gd name="T18" fmla="*/ 148 w 148"/>
                <a:gd name="T19" fmla="*/ 131 h 1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8"/>
                <a:gd name="T31" fmla="*/ 0 h 179"/>
                <a:gd name="T32" fmla="*/ 148 w 148"/>
                <a:gd name="T33" fmla="*/ 179 h 1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8" h="179">
                  <a:moveTo>
                    <a:pt x="147" y="131"/>
                  </a:moveTo>
                  <a:lnTo>
                    <a:pt x="125" y="59"/>
                  </a:lnTo>
                  <a:lnTo>
                    <a:pt x="74" y="5"/>
                  </a:lnTo>
                  <a:lnTo>
                    <a:pt x="22" y="0"/>
                  </a:lnTo>
                  <a:lnTo>
                    <a:pt x="0" y="47"/>
                  </a:lnTo>
                  <a:lnTo>
                    <a:pt x="22" y="119"/>
                  </a:lnTo>
                  <a:lnTo>
                    <a:pt x="74" y="174"/>
                  </a:lnTo>
                  <a:lnTo>
                    <a:pt x="125" y="179"/>
                  </a:lnTo>
                  <a:lnTo>
                    <a:pt x="147" y="131"/>
                  </a:lnTo>
                  <a:lnTo>
                    <a:pt x="148" y="131"/>
                  </a:lnTo>
                </a:path>
              </a:pathLst>
            </a:custGeom>
            <a:noFill/>
            <a:ln w="57150">
              <a:solidFill>
                <a:srgbClr val="FFFFFF"/>
              </a:solidFill>
              <a:round/>
              <a:headEnd/>
              <a:tailEnd/>
            </a:ln>
          </p:spPr>
          <p:txBody>
            <a:bodyPr/>
            <a:lstStyle/>
            <a:p>
              <a:endParaRPr lang="en-US"/>
            </a:p>
          </p:txBody>
        </p:sp>
        <p:sp>
          <p:nvSpPr>
            <p:cNvPr id="11282" name="Freeform 97"/>
            <p:cNvSpPr>
              <a:spLocks/>
            </p:cNvSpPr>
            <p:nvPr/>
          </p:nvSpPr>
          <p:spPr bwMode="auto">
            <a:xfrm>
              <a:off x="2686" y="2515"/>
              <a:ext cx="58" cy="79"/>
            </a:xfrm>
            <a:custGeom>
              <a:avLst/>
              <a:gdLst>
                <a:gd name="T0" fmla="*/ 0 w 349"/>
                <a:gd name="T1" fmla="*/ 0 h 474"/>
                <a:gd name="T2" fmla="*/ 348 w 349"/>
                <a:gd name="T3" fmla="*/ 474 h 474"/>
                <a:gd name="T4" fmla="*/ 349 w 349"/>
                <a:gd name="T5" fmla="*/ 474 h 474"/>
                <a:gd name="T6" fmla="*/ 0 60000 65536"/>
                <a:gd name="T7" fmla="*/ 0 60000 65536"/>
                <a:gd name="T8" fmla="*/ 0 60000 65536"/>
                <a:gd name="T9" fmla="*/ 0 w 349"/>
                <a:gd name="T10" fmla="*/ 0 h 474"/>
                <a:gd name="T11" fmla="*/ 349 w 349"/>
                <a:gd name="T12" fmla="*/ 474 h 474"/>
              </a:gdLst>
              <a:ahLst/>
              <a:cxnLst>
                <a:cxn ang="T6">
                  <a:pos x="T0" y="T1"/>
                </a:cxn>
                <a:cxn ang="T7">
                  <a:pos x="T2" y="T3"/>
                </a:cxn>
                <a:cxn ang="T8">
                  <a:pos x="T4" y="T5"/>
                </a:cxn>
              </a:cxnLst>
              <a:rect l="T9" t="T10" r="T11" b="T12"/>
              <a:pathLst>
                <a:path w="349" h="474">
                  <a:moveTo>
                    <a:pt x="0" y="0"/>
                  </a:moveTo>
                  <a:lnTo>
                    <a:pt x="348" y="474"/>
                  </a:lnTo>
                  <a:lnTo>
                    <a:pt x="349" y="474"/>
                  </a:lnTo>
                </a:path>
              </a:pathLst>
            </a:custGeom>
            <a:noFill/>
            <a:ln w="57150">
              <a:solidFill>
                <a:srgbClr val="FFFFFF"/>
              </a:solidFill>
              <a:round/>
              <a:headEnd/>
              <a:tailEnd/>
            </a:ln>
          </p:spPr>
          <p:txBody>
            <a:bodyPr/>
            <a:lstStyle/>
            <a:p>
              <a:endParaRPr lang="en-US"/>
            </a:p>
          </p:txBody>
        </p:sp>
        <p:sp>
          <p:nvSpPr>
            <p:cNvPr id="11283" name="Freeform 98"/>
            <p:cNvSpPr>
              <a:spLocks/>
            </p:cNvSpPr>
            <p:nvPr/>
          </p:nvSpPr>
          <p:spPr bwMode="auto">
            <a:xfrm>
              <a:off x="2675" y="2099"/>
              <a:ext cx="142" cy="189"/>
            </a:xfrm>
            <a:custGeom>
              <a:avLst/>
              <a:gdLst>
                <a:gd name="T0" fmla="*/ 0 w 849"/>
                <a:gd name="T1" fmla="*/ 643 h 1133"/>
                <a:gd name="T2" fmla="*/ 0 w 849"/>
                <a:gd name="T3" fmla="*/ 0 h 1133"/>
                <a:gd name="T4" fmla="*/ 849 w 849"/>
                <a:gd name="T5" fmla="*/ 491 h 1133"/>
                <a:gd name="T6" fmla="*/ 849 w 849"/>
                <a:gd name="T7" fmla="*/ 1133 h 1133"/>
                <a:gd name="T8" fmla="*/ 0 w 849"/>
                <a:gd name="T9" fmla="*/ 643 h 1133"/>
                <a:gd name="T10" fmla="*/ 1 w 849"/>
                <a:gd name="T11" fmla="*/ 643 h 1133"/>
                <a:gd name="T12" fmla="*/ 0 60000 65536"/>
                <a:gd name="T13" fmla="*/ 0 60000 65536"/>
                <a:gd name="T14" fmla="*/ 0 60000 65536"/>
                <a:gd name="T15" fmla="*/ 0 60000 65536"/>
                <a:gd name="T16" fmla="*/ 0 60000 65536"/>
                <a:gd name="T17" fmla="*/ 0 60000 65536"/>
                <a:gd name="T18" fmla="*/ 0 w 849"/>
                <a:gd name="T19" fmla="*/ 0 h 1133"/>
                <a:gd name="T20" fmla="*/ 849 w 849"/>
                <a:gd name="T21" fmla="*/ 1133 h 1133"/>
              </a:gdLst>
              <a:ahLst/>
              <a:cxnLst>
                <a:cxn ang="T12">
                  <a:pos x="T0" y="T1"/>
                </a:cxn>
                <a:cxn ang="T13">
                  <a:pos x="T2" y="T3"/>
                </a:cxn>
                <a:cxn ang="T14">
                  <a:pos x="T4" y="T5"/>
                </a:cxn>
                <a:cxn ang="T15">
                  <a:pos x="T6" y="T7"/>
                </a:cxn>
                <a:cxn ang="T16">
                  <a:pos x="T8" y="T9"/>
                </a:cxn>
                <a:cxn ang="T17">
                  <a:pos x="T10" y="T11"/>
                </a:cxn>
              </a:cxnLst>
              <a:rect l="T18" t="T19" r="T20" b="T21"/>
              <a:pathLst>
                <a:path w="849" h="1133">
                  <a:moveTo>
                    <a:pt x="0" y="643"/>
                  </a:moveTo>
                  <a:lnTo>
                    <a:pt x="0" y="0"/>
                  </a:lnTo>
                  <a:lnTo>
                    <a:pt x="849" y="491"/>
                  </a:lnTo>
                  <a:lnTo>
                    <a:pt x="849" y="1133"/>
                  </a:lnTo>
                  <a:lnTo>
                    <a:pt x="0" y="643"/>
                  </a:lnTo>
                  <a:lnTo>
                    <a:pt x="1" y="643"/>
                  </a:lnTo>
                </a:path>
              </a:pathLst>
            </a:custGeom>
            <a:noFill/>
            <a:ln w="57150">
              <a:solidFill>
                <a:srgbClr val="FFFFFF"/>
              </a:solidFill>
              <a:round/>
              <a:headEnd/>
              <a:tailEnd/>
            </a:ln>
          </p:spPr>
          <p:txBody>
            <a:bodyPr/>
            <a:lstStyle/>
            <a:p>
              <a:endParaRPr lang="en-US"/>
            </a:p>
          </p:txBody>
        </p:sp>
        <p:sp>
          <p:nvSpPr>
            <p:cNvPr id="11284" name="Freeform 99"/>
            <p:cNvSpPr>
              <a:spLocks/>
            </p:cNvSpPr>
            <p:nvPr/>
          </p:nvSpPr>
          <p:spPr bwMode="auto">
            <a:xfrm>
              <a:off x="2676" y="2265"/>
              <a:ext cx="143" cy="187"/>
            </a:xfrm>
            <a:custGeom>
              <a:avLst/>
              <a:gdLst>
                <a:gd name="T0" fmla="*/ 0 w 857"/>
                <a:gd name="T1" fmla="*/ 0 h 1124"/>
                <a:gd name="T2" fmla="*/ 7 w 857"/>
                <a:gd name="T3" fmla="*/ 647 h 1124"/>
                <a:gd name="T4" fmla="*/ 857 w 857"/>
                <a:gd name="T5" fmla="*/ 1124 h 1124"/>
                <a:gd name="T6" fmla="*/ 849 w 857"/>
                <a:gd name="T7" fmla="*/ 478 h 1124"/>
                <a:gd name="T8" fmla="*/ 0 w 857"/>
                <a:gd name="T9" fmla="*/ 0 h 1124"/>
                <a:gd name="T10" fmla="*/ 1 w 857"/>
                <a:gd name="T11" fmla="*/ 0 h 1124"/>
                <a:gd name="T12" fmla="*/ 0 60000 65536"/>
                <a:gd name="T13" fmla="*/ 0 60000 65536"/>
                <a:gd name="T14" fmla="*/ 0 60000 65536"/>
                <a:gd name="T15" fmla="*/ 0 60000 65536"/>
                <a:gd name="T16" fmla="*/ 0 60000 65536"/>
                <a:gd name="T17" fmla="*/ 0 60000 65536"/>
                <a:gd name="T18" fmla="*/ 0 w 857"/>
                <a:gd name="T19" fmla="*/ 0 h 1124"/>
                <a:gd name="T20" fmla="*/ 857 w 857"/>
                <a:gd name="T21" fmla="*/ 1124 h 1124"/>
              </a:gdLst>
              <a:ahLst/>
              <a:cxnLst>
                <a:cxn ang="T12">
                  <a:pos x="T0" y="T1"/>
                </a:cxn>
                <a:cxn ang="T13">
                  <a:pos x="T2" y="T3"/>
                </a:cxn>
                <a:cxn ang="T14">
                  <a:pos x="T4" y="T5"/>
                </a:cxn>
                <a:cxn ang="T15">
                  <a:pos x="T6" y="T7"/>
                </a:cxn>
                <a:cxn ang="T16">
                  <a:pos x="T8" y="T9"/>
                </a:cxn>
                <a:cxn ang="T17">
                  <a:pos x="T10" y="T11"/>
                </a:cxn>
              </a:cxnLst>
              <a:rect l="T18" t="T19" r="T20" b="T21"/>
              <a:pathLst>
                <a:path w="857" h="1124">
                  <a:moveTo>
                    <a:pt x="0" y="0"/>
                  </a:moveTo>
                  <a:lnTo>
                    <a:pt x="7" y="647"/>
                  </a:lnTo>
                  <a:lnTo>
                    <a:pt x="857" y="1124"/>
                  </a:lnTo>
                  <a:lnTo>
                    <a:pt x="849" y="478"/>
                  </a:lnTo>
                  <a:lnTo>
                    <a:pt x="0" y="0"/>
                  </a:lnTo>
                  <a:lnTo>
                    <a:pt x="1" y="0"/>
                  </a:lnTo>
                </a:path>
              </a:pathLst>
            </a:custGeom>
            <a:noFill/>
            <a:ln w="57150">
              <a:solidFill>
                <a:srgbClr val="FFFFFF"/>
              </a:solidFill>
              <a:round/>
              <a:headEnd/>
              <a:tailEnd/>
            </a:ln>
          </p:spPr>
          <p:txBody>
            <a:bodyPr/>
            <a:lstStyle/>
            <a:p>
              <a:endParaRPr lang="en-US"/>
            </a:p>
          </p:txBody>
        </p:sp>
        <p:sp>
          <p:nvSpPr>
            <p:cNvPr id="11285" name="Freeform 100"/>
            <p:cNvSpPr>
              <a:spLocks/>
            </p:cNvSpPr>
            <p:nvPr/>
          </p:nvSpPr>
          <p:spPr bwMode="auto">
            <a:xfrm>
              <a:off x="2689" y="1882"/>
              <a:ext cx="57" cy="311"/>
            </a:xfrm>
            <a:custGeom>
              <a:avLst/>
              <a:gdLst>
                <a:gd name="T0" fmla="*/ 0 w 341"/>
                <a:gd name="T1" fmla="*/ 0 h 1866"/>
                <a:gd name="T2" fmla="*/ 339 w 341"/>
                <a:gd name="T3" fmla="*/ 1866 h 1866"/>
                <a:gd name="T4" fmla="*/ 341 w 341"/>
                <a:gd name="T5" fmla="*/ 1866 h 1866"/>
                <a:gd name="T6" fmla="*/ 0 60000 65536"/>
                <a:gd name="T7" fmla="*/ 0 60000 65536"/>
                <a:gd name="T8" fmla="*/ 0 60000 65536"/>
                <a:gd name="T9" fmla="*/ 0 w 341"/>
                <a:gd name="T10" fmla="*/ 0 h 1866"/>
                <a:gd name="T11" fmla="*/ 341 w 341"/>
                <a:gd name="T12" fmla="*/ 1866 h 1866"/>
              </a:gdLst>
              <a:ahLst/>
              <a:cxnLst>
                <a:cxn ang="T6">
                  <a:pos x="T0" y="T1"/>
                </a:cxn>
                <a:cxn ang="T7">
                  <a:pos x="T2" y="T3"/>
                </a:cxn>
                <a:cxn ang="T8">
                  <a:pos x="T4" y="T5"/>
                </a:cxn>
              </a:cxnLst>
              <a:rect l="T9" t="T10" r="T11" b="T12"/>
              <a:pathLst>
                <a:path w="341" h="1866">
                  <a:moveTo>
                    <a:pt x="0" y="0"/>
                  </a:moveTo>
                  <a:lnTo>
                    <a:pt x="339" y="1866"/>
                  </a:lnTo>
                  <a:lnTo>
                    <a:pt x="341" y="1866"/>
                  </a:lnTo>
                </a:path>
              </a:pathLst>
            </a:custGeom>
            <a:noFill/>
            <a:ln w="57150">
              <a:solidFill>
                <a:srgbClr val="FFFFFF"/>
              </a:solidFill>
              <a:round/>
              <a:headEnd/>
              <a:tailEnd/>
            </a:ln>
          </p:spPr>
          <p:txBody>
            <a:bodyPr/>
            <a:lstStyle/>
            <a:p>
              <a:endParaRPr lang="en-US"/>
            </a:p>
          </p:txBody>
        </p:sp>
        <p:sp>
          <p:nvSpPr>
            <p:cNvPr id="11286" name="Freeform 101"/>
            <p:cNvSpPr>
              <a:spLocks/>
            </p:cNvSpPr>
            <p:nvPr/>
          </p:nvSpPr>
          <p:spPr bwMode="auto">
            <a:xfrm>
              <a:off x="2686" y="2357"/>
              <a:ext cx="59" cy="158"/>
            </a:xfrm>
            <a:custGeom>
              <a:avLst/>
              <a:gdLst>
                <a:gd name="T0" fmla="*/ 355 w 355"/>
                <a:gd name="T1" fmla="*/ 0 h 945"/>
                <a:gd name="T2" fmla="*/ 0 w 355"/>
                <a:gd name="T3" fmla="*/ 945 h 945"/>
                <a:gd name="T4" fmla="*/ 1 w 355"/>
                <a:gd name="T5" fmla="*/ 945 h 945"/>
                <a:gd name="T6" fmla="*/ 0 60000 65536"/>
                <a:gd name="T7" fmla="*/ 0 60000 65536"/>
                <a:gd name="T8" fmla="*/ 0 60000 65536"/>
                <a:gd name="T9" fmla="*/ 0 w 355"/>
                <a:gd name="T10" fmla="*/ 0 h 945"/>
                <a:gd name="T11" fmla="*/ 355 w 355"/>
                <a:gd name="T12" fmla="*/ 945 h 945"/>
              </a:gdLst>
              <a:ahLst/>
              <a:cxnLst>
                <a:cxn ang="T6">
                  <a:pos x="T0" y="T1"/>
                </a:cxn>
                <a:cxn ang="T7">
                  <a:pos x="T2" y="T3"/>
                </a:cxn>
                <a:cxn ang="T8">
                  <a:pos x="T4" y="T5"/>
                </a:cxn>
              </a:cxnLst>
              <a:rect l="T9" t="T10" r="T11" b="T12"/>
              <a:pathLst>
                <a:path w="355" h="945">
                  <a:moveTo>
                    <a:pt x="355" y="0"/>
                  </a:moveTo>
                  <a:lnTo>
                    <a:pt x="0" y="945"/>
                  </a:lnTo>
                  <a:lnTo>
                    <a:pt x="1" y="945"/>
                  </a:lnTo>
                </a:path>
              </a:pathLst>
            </a:custGeom>
            <a:noFill/>
            <a:ln w="57150">
              <a:solidFill>
                <a:srgbClr val="FFFFFF"/>
              </a:solidFill>
              <a:round/>
              <a:headEnd/>
              <a:tailEnd/>
            </a:ln>
          </p:spPr>
          <p:txBody>
            <a:bodyPr/>
            <a:lstStyle/>
            <a:p>
              <a:endParaRPr lang="en-US"/>
            </a:p>
          </p:txBody>
        </p:sp>
        <p:sp>
          <p:nvSpPr>
            <p:cNvPr id="11287" name="Freeform 102"/>
            <p:cNvSpPr>
              <a:spLocks/>
            </p:cNvSpPr>
            <p:nvPr/>
          </p:nvSpPr>
          <p:spPr bwMode="auto">
            <a:xfrm>
              <a:off x="2734" y="2178"/>
              <a:ext cx="24" cy="30"/>
            </a:xfrm>
            <a:custGeom>
              <a:avLst/>
              <a:gdLst>
                <a:gd name="T0" fmla="*/ 147 w 148"/>
                <a:gd name="T1" fmla="*/ 132 h 180"/>
                <a:gd name="T2" fmla="*/ 126 w 148"/>
                <a:gd name="T3" fmla="*/ 60 h 180"/>
                <a:gd name="T4" fmla="*/ 73 w 148"/>
                <a:gd name="T5" fmla="*/ 5 h 180"/>
                <a:gd name="T6" fmla="*/ 21 w 148"/>
                <a:gd name="T7" fmla="*/ 0 h 180"/>
                <a:gd name="T8" fmla="*/ 0 w 148"/>
                <a:gd name="T9" fmla="*/ 48 h 180"/>
                <a:gd name="T10" fmla="*/ 21 w 148"/>
                <a:gd name="T11" fmla="*/ 120 h 180"/>
                <a:gd name="T12" fmla="*/ 73 w 148"/>
                <a:gd name="T13" fmla="*/ 175 h 180"/>
                <a:gd name="T14" fmla="*/ 126 w 148"/>
                <a:gd name="T15" fmla="*/ 180 h 180"/>
                <a:gd name="T16" fmla="*/ 147 w 148"/>
                <a:gd name="T17" fmla="*/ 132 h 180"/>
                <a:gd name="T18" fmla="*/ 148 w 148"/>
                <a:gd name="T19" fmla="*/ 132 h 18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8"/>
                <a:gd name="T31" fmla="*/ 0 h 180"/>
                <a:gd name="T32" fmla="*/ 148 w 148"/>
                <a:gd name="T33" fmla="*/ 180 h 18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8" h="180">
                  <a:moveTo>
                    <a:pt x="147" y="132"/>
                  </a:moveTo>
                  <a:lnTo>
                    <a:pt x="126" y="60"/>
                  </a:lnTo>
                  <a:lnTo>
                    <a:pt x="73" y="5"/>
                  </a:lnTo>
                  <a:lnTo>
                    <a:pt x="21" y="0"/>
                  </a:lnTo>
                  <a:lnTo>
                    <a:pt x="0" y="48"/>
                  </a:lnTo>
                  <a:lnTo>
                    <a:pt x="21" y="120"/>
                  </a:lnTo>
                  <a:lnTo>
                    <a:pt x="73" y="175"/>
                  </a:lnTo>
                  <a:lnTo>
                    <a:pt x="126" y="180"/>
                  </a:lnTo>
                  <a:lnTo>
                    <a:pt x="147" y="132"/>
                  </a:lnTo>
                  <a:lnTo>
                    <a:pt x="148" y="132"/>
                  </a:lnTo>
                </a:path>
              </a:pathLst>
            </a:custGeom>
            <a:noFill/>
            <a:ln w="57150">
              <a:solidFill>
                <a:srgbClr val="FFFFFF"/>
              </a:solidFill>
              <a:round/>
              <a:headEnd/>
              <a:tailEnd/>
            </a:ln>
          </p:spPr>
          <p:txBody>
            <a:bodyPr/>
            <a:lstStyle/>
            <a:p>
              <a:endParaRPr lang="en-US"/>
            </a:p>
          </p:txBody>
        </p:sp>
        <p:sp>
          <p:nvSpPr>
            <p:cNvPr id="11288" name="Freeform 103"/>
            <p:cNvSpPr>
              <a:spLocks/>
            </p:cNvSpPr>
            <p:nvPr/>
          </p:nvSpPr>
          <p:spPr bwMode="auto">
            <a:xfrm>
              <a:off x="2733" y="2342"/>
              <a:ext cx="24" cy="30"/>
            </a:xfrm>
            <a:custGeom>
              <a:avLst/>
              <a:gdLst>
                <a:gd name="T0" fmla="*/ 147 w 148"/>
                <a:gd name="T1" fmla="*/ 132 h 180"/>
                <a:gd name="T2" fmla="*/ 125 w 148"/>
                <a:gd name="T3" fmla="*/ 60 h 180"/>
                <a:gd name="T4" fmla="*/ 73 w 148"/>
                <a:gd name="T5" fmla="*/ 5 h 180"/>
                <a:gd name="T6" fmla="*/ 22 w 148"/>
                <a:gd name="T7" fmla="*/ 0 h 180"/>
                <a:gd name="T8" fmla="*/ 0 w 148"/>
                <a:gd name="T9" fmla="*/ 48 h 180"/>
                <a:gd name="T10" fmla="*/ 22 w 148"/>
                <a:gd name="T11" fmla="*/ 120 h 180"/>
                <a:gd name="T12" fmla="*/ 73 w 148"/>
                <a:gd name="T13" fmla="*/ 175 h 180"/>
                <a:gd name="T14" fmla="*/ 125 w 148"/>
                <a:gd name="T15" fmla="*/ 180 h 180"/>
                <a:gd name="T16" fmla="*/ 147 w 148"/>
                <a:gd name="T17" fmla="*/ 132 h 180"/>
                <a:gd name="T18" fmla="*/ 148 w 148"/>
                <a:gd name="T19" fmla="*/ 132 h 18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8"/>
                <a:gd name="T31" fmla="*/ 0 h 180"/>
                <a:gd name="T32" fmla="*/ 148 w 148"/>
                <a:gd name="T33" fmla="*/ 180 h 18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8" h="180">
                  <a:moveTo>
                    <a:pt x="147" y="132"/>
                  </a:moveTo>
                  <a:lnTo>
                    <a:pt x="125" y="60"/>
                  </a:lnTo>
                  <a:lnTo>
                    <a:pt x="73" y="5"/>
                  </a:lnTo>
                  <a:lnTo>
                    <a:pt x="22" y="0"/>
                  </a:lnTo>
                  <a:lnTo>
                    <a:pt x="0" y="48"/>
                  </a:lnTo>
                  <a:lnTo>
                    <a:pt x="22" y="120"/>
                  </a:lnTo>
                  <a:lnTo>
                    <a:pt x="73" y="175"/>
                  </a:lnTo>
                  <a:lnTo>
                    <a:pt x="125" y="180"/>
                  </a:lnTo>
                  <a:lnTo>
                    <a:pt x="147" y="132"/>
                  </a:lnTo>
                  <a:lnTo>
                    <a:pt x="148" y="132"/>
                  </a:lnTo>
                </a:path>
              </a:pathLst>
            </a:custGeom>
            <a:noFill/>
            <a:ln w="57150">
              <a:solidFill>
                <a:srgbClr val="FFFFFF"/>
              </a:solidFill>
              <a:round/>
              <a:headEnd/>
              <a:tailEnd/>
            </a:ln>
          </p:spPr>
          <p:txBody>
            <a:bodyPr/>
            <a:lstStyle/>
            <a:p>
              <a:endParaRPr lang="en-US"/>
            </a:p>
          </p:txBody>
        </p:sp>
        <p:sp>
          <p:nvSpPr>
            <p:cNvPr id="11289" name="Freeform 104"/>
            <p:cNvSpPr>
              <a:spLocks/>
            </p:cNvSpPr>
            <p:nvPr/>
          </p:nvSpPr>
          <p:spPr bwMode="auto">
            <a:xfrm>
              <a:off x="2827" y="2208"/>
              <a:ext cx="568" cy="329"/>
            </a:xfrm>
            <a:custGeom>
              <a:avLst/>
              <a:gdLst>
                <a:gd name="T0" fmla="*/ 0 w 3407"/>
                <a:gd name="T1" fmla="*/ 1969 h 1969"/>
                <a:gd name="T2" fmla="*/ 3406 w 3407"/>
                <a:gd name="T3" fmla="*/ 0 h 1969"/>
                <a:gd name="T4" fmla="*/ 3407 w 3407"/>
                <a:gd name="T5" fmla="*/ 0 h 1969"/>
                <a:gd name="T6" fmla="*/ 0 60000 65536"/>
                <a:gd name="T7" fmla="*/ 0 60000 65536"/>
                <a:gd name="T8" fmla="*/ 0 60000 65536"/>
                <a:gd name="T9" fmla="*/ 0 w 3407"/>
                <a:gd name="T10" fmla="*/ 0 h 1969"/>
                <a:gd name="T11" fmla="*/ 3407 w 3407"/>
                <a:gd name="T12" fmla="*/ 1969 h 1969"/>
              </a:gdLst>
              <a:ahLst/>
              <a:cxnLst>
                <a:cxn ang="T6">
                  <a:pos x="T0" y="T1"/>
                </a:cxn>
                <a:cxn ang="T7">
                  <a:pos x="T2" y="T3"/>
                </a:cxn>
                <a:cxn ang="T8">
                  <a:pos x="T4" y="T5"/>
                </a:cxn>
              </a:cxnLst>
              <a:rect l="T9" t="T10" r="T11" b="T12"/>
              <a:pathLst>
                <a:path w="3407" h="1969">
                  <a:moveTo>
                    <a:pt x="0" y="1969"/>
                  </a:moveTo>
                  <a:lnTo>
                    <a:pt x="3406" y="0"/>
                  </a:lnTo>
                  <a:lnTo>
                    <a:pt x="3407" y="0"/>
                  </a:lnTo>
                </a:path>
              </a:pathLst>
            </a:custGeom>
            <a:noFill/>
            <a:ln w="57150">
              <a:solidFill>
                <a:srgbClr val="FFFFFF"/>
              </a:solidFill>
              <a:round/>
              <a:headEnd/>
              <a:tailEnd/>
            </a:ln>
          </p:spPr>
          <p:txBody>
            <a:bodyPr/>
            <a:lstStyle/>
            <a:p>
              <a:endParaRPr lang="en-US"/>
            </a:p>
          </p:txBody>
        </p:sp>
        <p:sp>
          <p:nvSpPr>
            <p:cNvPr id="11290" name="Freeform 105"/>
            <p:cNvSpPr>
              <a:spLocks/>
            </p:cNvSpPr>
            <p:nvPr/>
          </p:nvSpPr>
          <p:spPr bwMode="auto">
            <a:xfrm>
              <a:off x="3237" y="1482"/>
              <a:ext cx="196" cy="297"/>
            </a:xfrm>
            <a:custGeom>
              <a:avLst/>
              <a:gdLst>
                <a:gd name="T0" fmla="*/ 947 w 1173"/>
                <a:gd name="T1" fmla="*/ 1782 h 1782"/>
                <a:gd name="T2" fmla="*/ 1107 w 1173"/>
                <a:gd name="T3" fmla="*/ 1619 h 1782"/>
                <a:gd name="T4" fmla="*/ 1173 w 1173"/>
                <a:gd name="T5" fmla="*/ 1350 h 1782"/>
                <a:gd name="T6" fmla="*/ 1132 w 1173"/>
                <a:gd name="T7" fmla="*/ 1014 h 1782"/>
                <a:gd name="T8" fmla="*/ 992 w 1173"/>
                <a:gd name="T9" fmla="*/ 661 h 1782"/>
                <a:gd name="T10" fmla="*/ 772 w 1173"/>
                <a:gd name="T11" fmla="*/ 345 h 1782"/>
                <a:gd name="T12" fmla="*/ 507 w 1173"/>
                <a:gd name="T13" fmla="*/ 113 h 1782"/>
                <a:gd name="T14" fmla="*/ 236 w 1173"/>
                <a:gd name="T15" fmla="*/ 0 h 1782"/>
                <a:gd name="T16" fmla="*/ 0 w 1173"/>
                <a:gd name="T17" fmla="*/ 23 h 1782"/>
                <a:gd name="T18" fmla="*/ 1 w 1173"/>
                <a:gd name="T19" fmla="*/ 23 h 17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73"/>
                <a:gd name="T31" fmla="*/ 0 h 1782"/>
                <a:gd name="T32" fmla="*/ 1173 w 1173"/>
                <a:gd name="T33" fmla="*/ 1782 h 17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73" h="1782">
                  <a:moveTo>
                    <a:pt x="947" y="1782"/>
                  </a:moveTo>
                  <a:lnTo>
                    <a:pt x="1107" y="1619"/>
                  </a:lnTo>
                  <a:lnTo>
                    <a:pt x="1173" y="1350"/>
                  </a:lnTo>
                  <a:lnTo>
                    <a:pt x="1132" y="1014"/>
                  </a:lnTo>
                  <a:lnTo>
                    <a:pt x="992" y="661"/>
                  </a:lnTo>
                  <a:lnTo>
                    <a:pt x="772" y="345"/>
                  </a:lnTo>
                  <a:lnTo>
                    <a:pt x="507" y="113"/>
                  </a:lnTo>
                  <a:lnTo>
                    <a:pt x="236" y="0"/>
                  </a:lnTo>
                  <a:lnTo>
                    <a:pt x="0" y="23"/>
                  </a:lnTo>
                  <a:lnTo>
                    <a:pt x="1" y="23"/>
                  </a:lnTo>
                </a:path>
              </a:pathLst>
            </a:custGeom>
            <a:noFill/>
            <a:ln w="57150">
              <a:solidFill>
                <a:srgbClr val="FFFFFF"/>
              </a:solidFill>
              <a:round/>
              <a:headEnd/>
              <a:tailEnd/>
            </a:ln>
          </p:spPr>
          <p:txBody>
            <a:bodyPr/>
            <a:lstStyle/>
            <a:p>
              <a:endParaRPr lang="en-US"/>
            </a:p>
          </p:txBody>
        </p:sp>
        <p:sp>
          <p:nvSpPr>
            <p:cNvPr id="11291" name="Freeform 106"/>
            <p:cNvSpPr>
              <a:spLocks/>
            </p:cNvSpPr>
            <p:nvPr/>
          </p:nvSpPr>
          <p:spPr bwMode="auto">
            <a:xfrm>
              <a:off x="3395" y="1779"/>
              <a:ext cx="1" cy="429"/>
            </a:xfrm>
            <a:custGeom>
              <a:avLst/>
              <a:gdLst>
                <a:gd name="T0" fmla="*/ 0 w 1"/>
                <a:gd name="T1" fmla="*/ 0 h 2574"/>
                <a:gd name="T2" fmla="*/ 0 w 1"/>
                <a:gd name="T3" fmla="*/ 2574 h 2574"/>
                <a:gd name="T4" fmla="*/ 1 w 1"/>
                <a:gd name="T5" fmla="*/ 2574 h 2574"/>
                <a:gd name="T6" fmla="*/ 0 60000 65536"/>
                <a:gd name="T7" fmla="*/ 0 60000 65536"/>
                <a:gd name="T8" fmla="*/ 0 60000 65536"/>
                <a:gd name="T9" fmla="*/ 0 w 1"/>
                <a:gd name="T10" fmla="*/ 0 h 2574"/>
                <a:gd name="T11" fmla="*/ 1 w 1"/>
                <a:gd name="T12" fmla="*/ 2574 h 2574"/>
              </a:gdLst>
              <a:ahLst/>
              <a:cxnLst>
                <a:cxn ang="T6">
                  <a:pos x="T0" y="T1"/>
                </a:cxn>
                <a:cxn ang="T7">
                  <a:pos x="T2" y="T3"/>
                </a:cxn>
                <a:cxn ang="T8">
                  <a:pos x="T4" y="T5"/>
                </a:cxn>
              </a:cxnLst>
              <a:rect l="T9" t="T10" r="T11" b="T12"/>
              <a:pathLst>
                <a:path w="1" h="2574">
                  <a:moveTo>
                    <a:pt x="0" y="0"/>
                  </a:moveTo>
                  <a:lnTo>
                    <a:pt x="0" y="2574"/>
                  </a:lnTo>
                  <a:lnTo>
                    <a:pt x="1" y="2574"/>
                  </a:lnTo>
                </a:path>
              </a:pathLst>
            </a:custGeom>
            <a:noFill/>
            <a:ln w="57150">
              <a:solidFill>
                <a:srgbClr val="FFFFFF"/>
              </a:solidFill>
              <a:round/>
              <a:headEnd/>
              <a:tailEnd/>
            </a:ln>
          </p:spPr>
          <p:txBody>
            <a:bodyPr/>
            <a:lstStyle/>
            <a:p>
              <a:endParaRPr lang="en-US"/>
            </a:p>
          </p:txBody>
        </p:sp>
        <p:sp>
          <p:nvSpPr>
            <p:cNvPr id="11292" name="Freeform 107"/>
            <p:cNvSpPr>
              <a:spLocks/>
            </p:cNvSpPr>
            <p:nvPr/>
          </p:nvSpPr>
          <p:spPr bwMode="auto">
            <a:xfrm>
              <a:off x="2827" y="1779"/>
              <a:ext cx="568" cy="328"/>
            </a:xfrm>
            <a:custGeom>
              <a:avLst/>
              <a:gdLst>
                <a:gd name="T0" fmla="*/ 0 w 3407"/>
                <a:gd name="T1" fmla="*/ 1968 h 1968"/>
                <a:gd name="T2" fmla="*/ 3406 w 3407"/>
                <a:gd name="T3" fmla="*/ 0 h 1968"/>
                <a:gd name="T4" fmla="*/ 3407 w 3407"/>
                <a:gd name="T5" fmla="*/ 0 h 1968"/>
                <a:gd name="T6" fmla="*/ 0 60000 65536"/>
                <a:gd name="T7" fmla="*/ 0 60000 65536"/>
                <a:gd name="T8" fmla="*/ 0 60000 65536"/>
                <a:gd name="T9" fmla="*/ 0 w 3407"/>
                <a:gd name="T10" fmla="*/ 0 h 1968"/>
                <a:gd name="T11" fmla="*/ 3407 w 3407"/>
                <a:gd name="T12" fmla="*/ 1968 h 1968"/>
              </a:gdLst>
              <a:ahLst/>
              <a:cxnLst>
                <a:cxn ang="T6">
                  <a:pos x="T0" y="T1"/>
                </a:cxn>
                <a:cxn ang="T7">
                  <a:pos x="T2" y="T3"/>
                </a:cxn>
                <a:cxn ang="T8">
                  <a:pos x="T4" y="T5"/>
                </a:cxn>
              </a:cxnLst>
              <a:rect l="T9" t="T10" r="T11" b="T12"/>
              <a:pathLst>
                <a:path w="3407" h="1968">
                  <a:moveTo>
                    <a:pt x="0" y="1968"/>
                  </a:moveTo>
                  <a:lnTo>
                    <a:pt x="3406" y="0"/>
                  </a:lnTo>
                  <a:lnTo>
                    <a:pt x="3407" y="0"/>
                  </a:lnTo>
                </a:path>
              </a:pathLst>
            </a:custGeom>
            <a:noFill/>
            <a:ln w="57150">
              <a:solidFill>
                <a:srgbClr val="FFFFFF"/>
              </a:solidFill>
              <a:round/>
              <a:headEnd/>
              <a:tailEnd/>
            </a:ln>
          </p:spPr>
          <p:txBody>
            <a:bodyPr/>
            <a:lstStyle/>
            <a:p>
              <a:endParaRPr lang="en-US"/>
            </a:p>
          </p:txBody>
        </p:sp>
        <p:sp>
          <p:nvSpPr>
            <p:cNvPr id="11293" name="Freeform 108"/>
            <p:cNvSpPr>
              <a:spLocks/>
            </p:cNvSpPr>
            <p:nvPr/>
          </p:nvSpPr>
          <p:spPr bwMode="auto">
            <a:xfrm>
              <a:off x="2669" y="1485"/>
              <a:ext cx="568" cy="328"/>
            </a:xfrm>
            <a:custGeom>
              <a:avLst/>
              <a:gdLst>
                <a:gd name="T0" fmla="*/ 0 w 3407"/>
                <a:gd name="T1" fmla="*/ 1968 h 1968"/>
                <a:gd name="T2" fmla="*/ 3406 w 3407"/>
                <a:gd name="T3" fmla="*/ 0 h 1968"/>
                <a:gd name="T4" fmla="*/ 3407 w 3407"/>
                <a:gd name="T5" fmla="*/ 0 h 1968"/>
                <a:gd name="T6" fmla="*/ 0 60000 65536"/>
                <a:gd name="T7" fmla="*/ 0 60000 65536"/>
                <a:gd name="T8" fmla="*/ 0 60000 65536"/>
                <a:gd name="T9" fmla="*/ 0 w 3407"/>
                <a:gd name="T10" fmla="*/ 0 h 1968"/>
                <a:gd name="T11" fmla="*/ 3407 w 3407"/>
                <a:gd name="T12" fmla="*/ 1968 h 1968"/>
              </a:gdLst>
              <a:ahLst/>
              <a:cxnLst>
                <a:cxn ang="T6">
                  <a:pos x="T0" y="T1"/>
                </a:cxn>
                <a:cxn ang="T7">
                  <a:pos x="T2" y="T3"/>
                </a:cxn>
                <a:cxn ang="T8">
                  <a:pos x="T4" y="T5"/>
                </a:cxn>
              </a:cxnLst>
              <a:rect l="T9" t="T10" r="T11" b="T12"/>
              <a:pathLst>
                <a:path w="3407" h="1968">
                  <a:moveTo>
                    <a:pt x="0" y="1968"/>
                  </a:moveTo>
                  <a:lnTo>
                    <a:pt x="3406" y="0"/>
                  </a:lnTo>
                  <a:lnTo>
                    <a:pt x="3407" y="0"/>
                  </a:lnTo>
                </a:path>
              </a:pathLst>
            </a:custGeom>
            <a:noFill/>
            <a:ln w="57150">
              <a:solidFill>
                <a:srgbClr val="FFFFFF"/>
              </a:solidFill>
              <a:round/>
              <a:headEnd/>
              <a:tailEnd/>
            </a:ln>
          </p:spPr>
          <p:txBody>
            <a:bodyPr/>
            <a:lstStyle/>
            <a:p>
              <a:endParaRPr lang="en-US"/>
            </a:p>
          </p:txBody>
        </p:sp>
        <p:sp>
          <p:nvSpPr>
            <p:cNvPr id="11294" name="Freeform 109"/>
            <p:cNvSpPr>
              <a:spLocks/>
            </p:cNvSpPr>
            <p:nvPr/>
          </p:nvSpPr>
          <p:spPr bwMode="auto">
            <a:xfrm>
              <a:off x="2835" y="2414"/>
              <a:ext cx="567" cy="328"/>
            </a:xfrm>
            <a:custGeom>
              <a:avLst/>
              <a:gdLst>
                <a:gd name="T0" fmla="*/ 0 w 3406"/>
                <a:gd name="T1" fmla="*/ 1968 h 1968"/>
                <a:gd name="T2" fmla="*/ 3405 w 3406"/>
                <a:gd name="T3" fmla="*/ 0 h 1968"/>
                <a:gd name="T4" fmla="*/ 3406 w 3406"/>
                <a:gd name="T5" fmla="*/ 0 h 1968"/>
                <a:gd name="T6" fmla="*/ 0 60000 65536"/>
                <a:gd name="T7" fmla="*/ 0 60000 65536"/>
                <a:gd name="T8" fmla="*/ 0 60000 65536"/>
                <a:gd name="T9" fmla="*/ 0 w 3406"/>
                <a:gd name="T10" fmla="*/ 0 h 1968"/>
                <a:gd name="T11" fmla="*/ 3406 w 3406"/>
                <a:gd name="T12" fmla="*/ 1968 h 1968"/>
              </a:gdLst>
              <a:ahLst/>
              <a:cxnLst>
                <a:cxn ang="T6">
                  <a:pos x="T0" y="T1"/>
                </a:cxn>
                <a:cxn ang="T7">
                  <a:pos x="T2" y="T3"/>
                </a:cxn>
                <a:cxn ang="T8">
                  <a:pos x="T4" y="T5"/>
                </a:cxn>
              </a:cxnLst>
              <a:rect l="T9" t="T10" r="T11" b="T12"/>
              <a:pathLst>
                <a:path w="3406" h="1968">
                  <a:moveTo>
                    <a:pt x="0" y="1968"/>
                  </a:moveTo>
                  <a:lnTo>
                    <a:pt x="3405" y="0"/>
                  </a:lnTo>
                  <a:lnTo>
                    <a:pt x="3406" y="0"/>
                  </a:lnTo>
                </a:path>
              </a:pathLst>
            </a:custGeom>
            <a:noFill/>
            <a:ln w="57150">
              <a:solidFill>
                <a:srgbClr val="FFFFFF"/>
              </a:solidFill>
              <a:round/>
              <a:headEnd/>
              <a:tailEnd/>
            </a:ln>
          </p:spPr>
          <p:txBody>
            <a:bodyPr/>
            <a:lstStyle/>
            <a:p>
              <a:endParaRPr lang="en-US"/>
            </a:p>
          </p:txBody>
        </p:sp>
        <p:sp>
          <p:nvSpPr>
            <p:cNvPr id="11295" name="Freeform 110"/>
            <p:cNvSpPr>
              <a:spLocks/>
            </p:cNvSpPr>
            <p:nvPr/>
          </p:nvSpPr>
          <p:spPr bwMode="auto">
            <a:xfrm>
              <a:off x="3395" y="2208"/>
              <a:ext cx="40" cy="205"/>
            </a:xfrm>
            <a:custGeom>
              <a:avLst/>
              <a:gdLst>
                <a:gd name="T0" fmla="*/ 39 w 244"/>
                <a:gd name="T1" fmla="*/ 1227 h 1227"/>
                <a:gd name="T2" fmla="*/ 196 w 244"/>
                <a:gd name="T3" fmla="*/ 1036 h 1227"/>
                <a:gd name="T4" fmla="*/ 244 w 244"/>
                <a:gd name="T5" fmla="*/ 734 h 1227"/>
                <a:gd name="T6" fmla="*/ 174 w 244"/>
                <a:gd name="T7" fmla="*/ 368 h 1227"/>
                <a:gd name="T8" fmla="*/ 0 w 244"/>
                <a:gd name="T9" fmla="*/ 0 h 1227"/>
                <a:gd name="T10" fmla="*/ 1 w 244"/>
                <a:gd name="T11" fmla="*/ 0 h 1227"/>
                <a:gd name="T12" fmla="*/ 0 60000 65536"/>
                <a:gd name="T13" fmla="*/ 0 60000 65536"/>
                <a:gd name="T14" fmla="*/ 0 60000 65536"/>
                <a:gd name="T15" fmla="*/ 0 60000 65536"/>
                <a:gd name="T16" fmla="*/ 0 60000 65536"/>
                <a:gd name="T17" fmla="*/ 0 60000 65536"/>
                <a:gd name="T18" fmla="*/ 0 w 244"/>
                <a:gd name="T19" fmla="*/ 0 h 1227"/>
                <a:gd name="T20" fmla="*/ 244 w 244"/>
                <a:gd name="T21" fmla="*/ 1227 h 1227"/>
              </a:gdLst>
              <a:ahLst/>
              <a:cxnLst>
                <a:cxn ang="T12">
                  <a:pos x="T0" y="T1"/>
                </a:cxn>
                <a:cxn ang="T13">
                  <a:pos x="T2" y="T3"/>
                </a:cxn>
                <a:cxn ang="T14">
                  <a:pos x="T4" y="T5"/>
                </a:cxn>
                <a:cxn ang="T15">
                  <a:pos x="T6" y="T7"/>
                </a:cxn>
                <a:cxn ang="T16">
                  <a:pos x="T8" y="T9"/>
                </a:cxn>
                <a:cxn ang="T17">
                  <a:pos x="T10" y="T11"/>
                </a:cxn>
              </a:cxnLst>
              <a:rect l="T18" t="T19" r="T20" b="T21"/>
              <a:pathLst>
                <a:path w="244" h="1227">
                  <a:moveTo>
                    <a:pt x="39" y="1227"/>
                  </a:moveTo>
                  <a:lnTo>
                    <a:pt x="196" y="1036"/>
                  </a:lnTo>
                  <a:lnTo>
                    <a:pt x="244" y="734"/>
                  </a:lnTo>
                  <a:lnTo>
                    <a:pt x="174" y="368"/>
                  </a:lnTo>
                  <a:lnTo>
                    <a:pt x="0" y="0"/>
                  </a:lnTo>
                  <a:lnTo>
                    <a:pt x="1" y="0"/>
                  </a:lnTo>
                </a:path>
              </a:pathLst>
            </a:custGeom>
            <a:noFill/>
            <a:ln w="57150">
              <a:solidFill>
                <a:srgbClr val="FFFFFF"/>
              </a:solidFill>
              <a:round/>
              <a:headEnd/>
              <a:tailEnd/>
            </a:ln>
          </p:spPr>
          <p:txBody>
            <a:bodyPr/>
            <a:lstStyle/>
            <a:p>
              <a:endParaRPr lang="en-US"/>
            </a:p>
          </p:txBody>
        </p:sp>
      </p:grpSp>
      <p:sp>
        <p:nvSpPr>
          <p:cNvPr id="41072" name="Text Box 112"/>
          <p:cNvSpPr txBox="1">
            <a:spLocks noChangeArrowheads="1"/>
          </p:cNvSpPr>
          <p:nvPr/>
        </p:nvSpPr>
        <p:spPr bwMode="auto">
          <a:xfrm>
            <a:off x="844062" y="5943601"/>
            <a:ext cx="7807569" cy="701675"/>
          </a:xfrm>
          <a:prstGeom prst="rect">
            <a:avLst/>
          </a:prstGeom>
          <a:noFill/>
          <a:ln w="9525">
            <a:noFill/>
            <a:miter lim="800000"/>
            <a:headEnd/>
            <a:tailEnd/>
          </a:ln>
          <a:effectLst/>
        </p:spPr>
        <p:txBody>
          <a:bodyPr>
            <a:spAutoFit/>
          </a:bodyPr>
          <a:lstStyle/>
          <a:p>
            <a:pPr>
              <a:spcBef>
                <a:spcPct val="50000"/>
              </a:spcBef>
              <a:buClr>
                <a:srgbClr val="FF0000"/>
              </a:buClr>
              <a:buFont typeface="Wingdings" pitchFamily="2" charset="2"/>
              <a:buNone/>
              <a:defRPr/>
            </a:pPr>
            <a:r>
              <a:rPr lang="en-US" sz="4000" dirty="0">
                <a:solidFill>
                  <a:schemeClr val="bg1"/>
                </a:solidFill>
                <a:effectLst>
                  <a:outerShdw blurRad="38100" dist="38100" dir="2700000" algn="tl">
                    <a:srgbClr val="000044"/>
                  </a:outerShdw>
                </a:effectLst>
              </a:rPr>
              <a:t>Vertical Opposed piston engine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41072"/>
                                        </p:tgtEl>
                                        <p:attrNameLst>
                                          <p:attrName>style.visibility</p:attrName>
                                        </p:attrNameLst>
                                      </p:cBhvr>
                                      <p:to>
                                        <p:strVal val="visible"/>
                                      </p:to>
                                    </p:set>
                                    <p:anim calcmode="lin" valueType="num">
                                      <p:cBhvr>
                                        <p:cTn id="7" dur="500" fill="hold"/>
                                        <p:tgtEl>
                                          <p:spTgt spid="41072"/>
                                        </p:tgtEl>
                                        <p:attrNameLst>
                                          <p:attrName>ppt_w</p:attrName>
                                        </p:attrNameLst>
                                      </p:cBhvr>
                                      <p:tavLst>
                                        <p:tav tm="0">
                                          <p:val>
                                            <p:fltVal val="0"/>
                                          </p:val>
                                        </p:tav>
                                        <p:tav tm="100000">
                                          <p:val>
                                            <p:strVal val="#ppt_w"/>
                                          </p:val>
                                        </p:tav>
                                      </p:tavLst>
                                    </p:anim>
                                    <p:anim calcmode="lin" valueType="num">
                                      <p:cBhvr>
                                        <p:cTn id="8" dur="500" fill="hold"/>
                                        <p:tgtEl>
                                          <p:spTgt spid="4107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72"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0066">
            <a:alpha val="0"/>
          </a:srgbClr>
        </a:solidFill>
        <a:effectLst/>
      </p:bgPr>
    </p:bg>
    <p:spTree>
      <p:nvGrpSpPr>
        <p:cNvPr id="1" name=""/>
        <p:cNvGrpSpPr/>
        <p:nvPr/>
      </p:nvGrpSpPr>
      <p:grpSpPr>
        <a:xfrm>
          <a:off x="0" y="0"/>
          <a:ext cx="0" cy="0"/>
          <a:chOff x="0" y="0"/>
          <a:chExt cx="0" cy="0"/>
        </a:xfrm>
      </p:grpSpPr>
      <p:sp>
        <p:nvSpPr>
          <p:cNvPr id="23557" name="Text Box 5"/>
          <p:cNvSpPr txBox="1">
            <a:spLocks noChangeArrowheads="1"/>
          </p:cNvSpPr>
          <p:nvPr/>
        </p:nvSpPr>
        <p:spPr bwMode="auto">
          <a:xfrm>
            <a:off x="703385" y="1676400"/>
            <a:ext cx="6934200" cy="701675"/>
          </a:xfrm>
          <a:prstGeom prst="rect">
            <a:avLst/>
          </a:prstGeom>
          <a:noFill/>
          <a:ln w="9525">
            <a:noFill/>
            <a:miter lim="800000"/>
            <a:headEnd/>
            <a:tailEnd/>
          </a:ln>
          <a:effectLst/>
        </p:spPr>
        <p:txBody>
          <a:bodyPr>
            <a:spAutoFit/>
          </a:bodyPr>
          <a:lstStyle/>
          <a:p>
            <a:pPr>
              <a:spcBef>
                <a:spcPct val="50000"/>
              </a:spcBef>
              <a:buClr>
                <a:srgbClr val="FF0000"/>
              </a:buClr>
              <a:buFont typeface="Wingdings" pitchFamily="2" charset="2"/>
              <a:buNone/>
              <a:defRPr/>
            </a:pPr>
            <a:r>
              <a:rPr lang="en-US" sz="4000" dirty="0">
                <a:solidFill>
                  <a:schemeClr val="tx1"/>
                </a:solidFill>
                <a:effectLst>
                  <a:outerShdw blurRad="38100" dist="38100" dir="2700000" algn="tl">
                    <a:srgbClr val="000044"/>
                  </a:outerShdw>
                </a:effectLst>
              </a:rPr>
              <a:t>4. Number Of Cylinders</a:t>
            </a:r>
          </a:p>
        </p:txBody>
      </p:sp>
      <p:sp>
        <p:nvSpPr>
          <p:cNvPr id="23560" name="Text Box 8"/>
          <p:cNvSpPr txBox="1">
            <a:spLocks noChangeArrowheads="1"/>
          </p:cNvSpPr>
          <p:nvPr/>
        </p:nvSpPr>
        <p:spPr bwMode="auto">
          <a:xfrm>
            <a:off x="1828800" y="3276600"/>
            <a:ext cx="6090138" cy="701675"/>
          </a:xfrm>
          <a:prstGeom prst="rect">
            <a:avLst/>
          </a:prstGeom>
          <a:noFill/>
          <a:ln w="9525">
            <a:noFill/>
            <a:miter lim="800000"/>
            <a:headEnd/>
            <a:tailEnd/>
          </a:ln>
          <a:effectLst/>
        </p:spPr>
        <p:txBody>
          <a:bodyPr>
            <a:spAutoFit/>
          </a:bodyPr>
          <a:lstStyle/>
          <a:p>
            <a:pPr>
              <a:spcBef>
                <a:spcPct val="50000"/>
              </a:spcBef>
              <a:buClr>
                <a:srgbClr val="FF0000"/>
              </a:buClr>
              <a:buFont typeface="Wingdings" pitchFamily="2" charset="2"/>
              <a:buNone/>
              <a:defRPr/>
            </a:pPr>
            <a:r>
              <a:rPr lang="en-US" sz="4000" dirty="0">
                <a:solidFill>
                  <a:schemeClr val="tx1"/>
                </a:solidFill>
                <a:effectLst>
                  <a:outerShdw blurRad="38100" dist="38100" dir="2700000" algn="tl">
                    <a:srgbClr val="000044"/>
                  </a:outerShdw>
                </a:effectLst>
              </a:rPr>
              <a:t>Single Cylinder Engine</a:t>
            </a:r>
          </a:p>
        </p:txBody>
      </p:sp>
      <p:sp>
        <p:nvSpPr>
          <p:cNvPr id="23561" name="Text Box 9"/>
          <p:cNvSpPr txBox="1">
            <a:spLocks noChangeArrowheads="1"/>
          </p:cNvSpPr>
          <p:nvPr/>
        </p:nvSpPr>
        <p:spPr bwMode="auto">
          <a:xfrm>
            <a:off x="1828800" y="4406901"/>
            <a:ext cx="6090138" cy="701675"/>
          </a:xfrm>
          <a:prstGeom prst="rect">
            <a:avLst/>
          </a:prstGeom>
          <a:noFill/>
          <a:ln w="9525">
            <a:noFill/>
            <a:miter lim="800000"/>
            <a:headEnd/>
            <a:tailEnd/>
          </a:ln>
          <a:effectLst/>
        </p:spPr>
        <p:txBody>
          <a:bodyPr>
            <a:spAutoFit/>
          </a:bodyPr>
          <a:lstStyle/>
          <a:p>
            <a:pPr>
              <a:spcBef>
                <a:spcPct val="50000"/>
              </a:spcBef>
              <a:buClr>
                <a:srgbClr val="FF0000"/>
              </a:buClr>
              <a:buFont typeface="Wingdings" pitchFamily="2" charset="2"/>
              <a:buNone/>
              <a:defRPr/>
            </a:pPr>
            <a:r>
              <a:rPr lang="en-US" sz="4000">
                <a:solidFill>
                  <a:schemeClr val="tx1"/>
                </a:solidFill>
                <a:effectLst>
                  <a:outerShdw blurRad="38100" dist="38100" dir="2700000" algn="tl">
                    <a:srgbClr val="000044"/>
                  </a:outerShdw>
                </a:effectLst>
              </a:rPr>
              <a:t>Multi Cylinder Engine</a:t>
            </a:r>
          </a:p>
        </p:txBody>
      </p:sp>
      <p:sp>
        <p:nvSpPr>
          <p:cNvPr id="23562" name="Text Box 10"/>
          <p:cNvSpPr txBox="1">
            <a:spLocks noChangeArrowheads="1"/>
          </p:cNvSpPr>
          <p:nvPr/>
        </p:nvSpPr>
        <p:spPr bwMode="auto">
          <a:xfrm>
            <a:off x="492369" y="365126"/>
            <a:ext cx="8088923" cy="823913"/>
          </a:xfrm>
          <a:prstGeom prst="rect">
            <a:avLst/>
          </a:prstGeom>
          <a:solidFill>
            <a:schemeClr val="bg1"/>
          </a:solidFill>
          <a:ln w="9525">
            <a:noFill/>
            <a:miter lim="800000"/>
            <a:headEnd/>
            <a:tailEnd/>
          </a:ln>
          <a:effectLst/>
        </p:spPr>
        <p:txBody>
          <a:bodyPr>
            <a:spAutoFit/>
          </a:bodyPr>
          <a:lstStyle/>
          <a:p>
            <a:pPr>
              <a:spcBef>
                <a:spcPct val="50000"/>
              </a:spcBef>
              <a:defRPr/>
            </a:pPr>
            <a:r>
              <a:rPr lang="en-US" sz="4800">
                <a:solidFill>
                  <a:schemeClr val="tx1"/>
                </a:solidFill>
                <a:effectLst>
                  <a:outerShdw blurRad="38100" dist="38100" dir="2700000" algn="tl">
                    <a:srgbClr val="000000"/>
                  </a:outerShdw>
                </a:effectLst>
              </a:rPr>
              <a:t>Classification Of I.C. Engine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557">
                                            <p:txEl>
                                              <p:pRg st="0" end="0"/>
                                            </p:txEl>
                                          </p:spTgt>
                                        </p:tgtEl>
                                        <p:attrNameLst>
                                          <p:attrName>style.visibility</p:attrName>
                                        </p:attrNameLst>
                                      </p:cBhvr>
                                      <p:to>
                                        <p:strVal val="visible"/>
                                      </p:to>
                                    </p:set>
                                    <p:animEffect transition="in" filter="dissolve">
                                      <p:cBhvr>
                                        <p:cTn id="7" dur="500"/>
                                        <p:tgtEl>
                                          <p:spTgt spid="2355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23560"/>
                                        </p:tgtEl>
                                        <p:attrNameLst>
                                          <p:attrName>style.visibility</p:attrName>
                                        </p:attrNameLst>
                                      </p:cBhvr>
                                      <p:to>
                                        <p:strVal val="visible"/>
                                      </p:to>
                                    </p:set>
                                    <p:anim calcmode="lin" valueType="num">
                                      <p:cBhvr>
                                        <p:cTn id="12" dur="500" fill="hold"/>
                                        <p:tgtEl>
                                          <p:spTgt spid="23560"/>
                                        </p:tgtEl>
                                        <p:attrNameLst>
                                          <p:attrName>ppt_w</p:attrName>
                                        </p:attrNameLst>
                                      </p:cBhvr>
                                      <p:tavLst>
                                        <p:tav tm="0">
                                          <p:val>
                                            <p:fltVal val="0"/>
                                          </p:val>
                                        </p:tav>
                                        <p:tav tm="100000">
                                          <p:val>
                                            <p:strVal val="#ppt_w"/>
                                          </p:val>
                                        </p:tav>
                                      </p:tavLst>
                                    </p:anim>
                                    <p:anim calcmode="lin" valueType="num">
                                      <p:cBhvr>
                                        <p:cTn id="13" dur="500" fill="hold"/>
                                        <p:tgtEl>
                                          <p:spTgt spid="23560"/>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23561"/>
                                        </p:tgtEl>
                                        <p:attrNameLst>
                                          <p:attrName>style.visibility</p:attrName>
                                        </p:attrNameLst>
                                      </p:cBhvr>
                                      <p:to>
                                        <p:strVal val="visible"/>
                                      </p:to>
                                    </p:set>
                                    <p:anim calcmode="lin" valueType="num">
                                      <p:cBhvr>
                                        <p:cTn id="18" dur="500" fill="hold"/>
                                        <p:tgtEl>
                                          <p:spTgt spid="23561"/>
                                        </p:tgtEl>
                                        <p:attrNameLst>
                                          <p:attrName>ppt_w</p:attrName>
                                        </p:attrNameLst>
                                      </p:cBhvr>
                                      <p:tavLst>
                                        <p:tav tm="0">
                                          <p:val>
                                            <p:fltVal val="0"/>
                                          </p:val>
                                        </p:tav>
                                        <p:tav tm="100000">
                                          <p:val>
                                            <p:strVal val="#ppt_w"/>
                                          </p:val>
                                        </p:tav>
                                      </p:tavLst>
                                    </p:anim>
                                    <p:anim calcmode="lin" valueType="num">
                                      <p:cBhvr>
                                        <p:cTn id="19" dur="500" fill="hold"/>
                                        <p:tgtEl>
                                          <p:spTgt spid="2356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build="p" autoUpdateAnimBg="0"/>
      <p:bldP spid="23560" grpId="0" autoUpdateAnimBg="0"/>
      <p:bldP spid="23561"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0066">
            <a:alpha val="0"/>
          </a:srgbClr>
        </a:solidFill>
        <a:effectLst/>
      </p:bgPr>
    </p:bg>
    <p:spTree>
      <p:nvGrpSpPr>
        <p:cNvPr id="1" name=""/>
        <p:cNvGrpSpPr/>
        <p:nvPr/>
      </p:nvGrpSpPr>
      <p:grpSpPr>
        <a:xfrm>
          <a:off x="0" y="0"/>
          <a:ext cx="0" cy="0"/>
          <a:chOff x="0" y="0"/>
          <a:chExt cx="0" cy="0"/>
        </a:xfrm>
      </p:grpSpPr>
      <p:sp>
        <p:nvSpPr>
          <p:cNvPr id="24580" name="Text Box 4"/>
          <p:cNvSpPr txBox="1">
            <a:spLocks noChangeArrowheads="1"/>
          </p:cNvSpPr>
          <p:nvPr/>
        </p:nvSpPr>
        <p:spPr bwMode="auto">
          <a:xfrm>
            <a:off x="562708" y="1676401"/>
            <a:ext cx="8651631" cy="1311275"/>
          </a:xfrm>
          <a:prstGeom prst="rect">
            <a:avLst/>
          </a:prstGeom>
          <a:noFill/>
          <a:ln w="9525">
            <a:noFill/>
            <a:miter lim="800000"/>
            <a:headEnd/>
            <a:tailEnd/>
          </a:ln>
          <a:effectLst/>
        </p:spPr>
        <p:txBody>
          <a:bodyPr>
            <a:spAutoFit/>
          </a:bodyPr>
          <a:lstStyle/>
          <a:p>
            <a:pPr>
              <a:spcBef>
                <a:spcPct val="50000"/>
              </a:spcBef>
              <a:buClr>
                <a:srgbClr val="FF0000"/>
              </a:buClr>
              <a:buFont typeface="Wingdings" pitchFamily="2" charset="2"/>
              <a:buNone/>
              <a:defRPr/>
            </a:pPr>
            <a:r>
              <a:rPr lang="en-US" sz="4000">
                <a:solidFill>
                  <a:schemeClr val="tx1"/>
                </a:solidFill>
                <a:effectLst>
                  <a:outerShdw blurRad="38100" dist="38100" dir="2700000" algn="tl">
                    <a:srgbClr val="000044"/>
                  </a:outerShdw>
                </a:effectLst>
              </a:rPr>
              <a:t>5.   Action Of Product Of Combustion       	Upon The Piston</a:t>
            </a:r>
          </a:p>
        </p:txBody>
      </p:sp>
      <p:sp>
        <p:nvSpPr>
          <p:cNvPr id="24581" name="Text Box 5"/>
          <p:cNvSpPr txBox="1">
            <a:spLocks noChangeArrowheads="1"/>
          </p:cNvSpPr>
          <p:nvPr/>
        </p:nvSpPr>
        <p:spPr bwMode="auto">
          <a:xfrm>
            <a:off x="2286000" y="3581400"/>
            <a:ext cx="6090138" cy="701675"/>
          </a:xfrm>
          <a:prstGeom prst="rect">
            <a:avLst/>
          </a:prstGeom>
          <a:noFill/>
          <a:ln w="9525">
            <a:noFill/>
            <a:miter lim="800000"/>
            <a:headEnd/>
            <a:tailEnd/>
          </a:ln>
          <a:effectLst/>
        </p:spPr>
        <p:txBody>
          <a:bodyPr>
            <a:spAutoFit/>
          </a:bodyPr>
          <a:lstStyle/>
          <a:p>
            <a:pPr>
              <a:spcBef>
                <a:spcPct val="50000"/>
              </a:spcBef>
              <a:buClr>
                <a:srgbClr val="FF0000"/>
              </a:buClr>
              <a:buFont typeface="Wingdings" pitchFamily="2" charset="2"/>
              <a:buNone/>
              <a:defRPr/>
            </a:pPr>
            <a:r>
              <a:rPr lang="en-US" sz="4000" dirty="0">
                <a:solidFill>
                  <a:schemeClr val="tx1"/>
                </a:solidFill>
                <a:effectLst>
                  <a:outerShdw blurRad="38100" dist="38100" dir="2700000" algn="tl">
                    <a:srgbClr val="000044"/>
                  </a:outerShdw>
                </a:effectLst>
              </a:rPr>
              <a:t>Single Acting  Engine</a:t>
            </a:r>
          </a:p>
        </p:txBody>
      </p:sp>
      <p:sp>
        <p:nvSpPr>
          <p:cNvPr id="24582" name="Text Box 6"/>
          <p:cNvSpPr txBox="1">
            <a:spLocks noChangeArrowheads="1"/>
          </p:cNvSpPr>
          <p:nvPr/>
        </p:nvSpPr>
        <p:spPr bwMode="auto">
          <a:xfrm>
            <a:off x="2286000" y="4606925"/>
            <a:ext cx="6090138" cy="701675"/>
          </a:xfrm>
          <a:prstGeom prst="rect">
            <a:avLst/>
          </a:prstGeom>
          <a:noFill/>
          <a:ln w="9525">
            <a:noFill/>
            <a:miter lim="800000"/>
            <a:headEnd/>
            <a:tailEnd/>
          </a:ln>
          <a:effectLst/>
        </p:spPr>
        <p:txBody>
          <a:bodyPr>
            <a:spAutoFit/>
          </a:bodyPr>
          <a:lstStyle/>
          <a:p>
            <a:pPr>
              <a:spcBef>
                <a:spcPct val="50000"/>
              </a:spcBef>
              <a:buClr>
                <a:srgbClr val="FF0000"/>
              </a:buClr>
              <a:buFont typeface="Wingdings" pitchFamily="2" charset="2"/>
              <a:buNone/>
              <a:defRPr/>
            </a:pPr>
            <a:r>
              <a:rPr lang="en-US" sz="4000">
                <a:solidFill>
                  <a:schemeClr val="tx1"/>
                </a:solidFill>
                <a:effectLst>
                  <a:outerShdw blurRad="38100" dist="38100" dir="2700000" algn="tl">
                    <a:srgbClr val="000044"/>
                  </a:outerShdw>
                </a:effectLst>
              </a:rPr>
              <a:t>Double Acting Engine</a:t>
            </a:r>
          </a:p>
        </p:txBody>
      </p:sp>
      <p:sp>
        <p:nvSpPr>
          <p:cNvPr id="24583" name="Text Box 7"/>
          <p:cNvSpPr txBox="1">
            <a:spLocks noChangeArrowheads="1"/>
          </p:cNvSpPr>
          <p:nvPr/>
        </p:nvSpPr>
        <p:spPr bwMode="auto">
          <a:xfrm>
            <a:off x="633046" y="365126"/>
            <a:ext cx="8018585" cy="823913"/>
          </a:xfrm>
          <a:prstGeom prst="rect">
            <a:avLst/>
          </a:prstGeom>
          <a:solidFill>
            <a:schemeClr val="bg1"/>
          </a:solidFill>
          <a:ln w="9525">
            <a:noFill/>
            <a:miter lim="800000"/>
            <a:headEnd/>
            <a:tailEnd/>
          </a:ln>
          <a:effectLst/>
        </p:spPr>
        <p:txBody>
          <a:bodyPr>
            <a:spAutoFit/>
          </a:bodyPr>
          <a:lstStyle/>
          <a:p>
            <a:pPr>
              <a:spcBef>
                <a:spcPct val="50000"/>
              </a:spcBef>
              <a:defRPr/>
            </a:pPr>
            <a:r>
              <a:rPr lang="en-US" sz="4800">
                <a:solidFill>
                  <a:schemeClr val="tx1"/>
                </a:solidFill>
                <a:effectLst>
                  <a:outerShdw blurRad="38100" dist="38100" dir="2700000" algn="tl">
                    <a:srgbClr val="000000"/>
                  </a:outerShdw>
                </a:effectLst>
              </a:rPr>
              <a:t>Classification Of I.C. Engine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580">
                                            <p:txEl>
                                              <p:pRg st="0" end="0"/>
                                            </p:txEl>
                                          </p:spTgt>
                                        </p:tgtEl>
                                        <p:attrNameLst>
                                          <p:attrName>style.visibility</p:attrName>
                                        </p:attrNameLst>
                                      </p:cBhvr>
                                      <p:to>
                                        <p:strVal val="visible"/>
                                      </p:to>
                                    </p:set>
                                    <p:animEffect transition="in" filter="dissolve">
                                      <p:cBhvr>
                                        <p:cTn id="7" dur="500"/>
                                        <p:tgtEl>
                                          <p:spTgt spid="2458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24581"/>
                                        </p:tgtEl>
                                        <p:attrNameLst>
                                          <p:attrName>style.visibility</p:attrName>
                                        </p:attrNameLst>
                                      </p:cBhvr>
                                      <p:to>
                                        <p:strVal val="visible"/>
                                      </p:to>
                                    </p:set>
                                    <p:anim calcmode="lin" valueType="num">
                                      <p:cBhvr>
                                        <p:cTn id="12" dur="500" fill="hold"/>
                                        <p:tgtEl>
                                          <p:spTgt spid="24581"/>
                                        </p:tgtEl>
                                        <p:attrNameLst>
                                          <p:attrName>ppt_w</p:attrName>
                                        </p:attrNameLst>
                                      </p:cBhvr>
                                      <p:tavLst>
                                        <p:tav tm="0">
                                          <p:val>
                                            <p:fltVal val="0"/>
                                          </p:val>
                                        </p:tav>
                                        <p:tav tm="100000">
                                          <p:val>
                                            <p:strVal val="#ppt_w"/>
                                          </p:val>
                                        </p:tav>
                                      </p:tavLst>
                                    </p:anim>
                                    <p:anim calcmode="lin" valueType="num">
                                      <p:cBhvr>
                                        <p:cTn id="13" dur="500" fill="hold"/>
                                        <p:tgtEl>
                                          <p:spTgt spid="24581"/>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24582"/>
                                        </p:tgtEl>
                                        <p:attrNameLst>
                                          <p:attrName>style.visibility</p:attrName>
                                        </p:attrNameLst>
                                      </p:cBhvr>
                                      <p:to>
                                        <p:strVal val="visible"/>
                                      </p:to>
                                    </p:set>
                                    <p:anim calcmode="lin" valueType="num">
                                      <p:cBhvr>
                                        <p:cTn id="18" dur="500" fill="hold"/>
                                        <p:tgtEl>
                                          <p:spTgt spid="24582"/>
                                        </p:tgtEl>
                                        <p:attrNameLst>
                                          <p:attrName>ppt_w</p:attrName>
                                        </p:attrNameLst>
                                      </p:cBhvr>
                                      <p:tavLst>
                                        <p:tav tm="0">
                                          <p:val>
                                            <p:fltVal val="0"/>
                                          </p:val>
                                        </p:tav>
                                        <p:tav tm="100000">
                                          <p:val>
                                            <p:strVal val="#ppt_w"/>
                                          </p:val>
                                        </p:tav>
                                      </p:tavLst>
                                    </p:anim>
                                    <p:anim calcmode="lin" valueType="num">
                                      <p:cBhvr>
                                        <p:cTn id="19" dur="500" fill="hold"/>
                                        <p:tgtEl>
                                          <p:spTgt spid="2458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build="p" autoUpdateAnimBg="0"/>
      <p:bldP spid="24581" grpId="0" autoUpdateAnimBg="0"/>
      <p:bldP spid="24582"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66">
            <a:alpha val="0"/>
          </a:srgbClr>
        </a:solidFill>
        <a:effectLst/>
      </p:bgPr>
    </p:bg>
    <p:spTree>
      <p:nvGrpSpPr>
        <p:cNvPr id="1" name=""/>
        <p:cNvGrpSpPr/>
        <p:nvPr/>
      </p:nvGrpSpPr>
      <p:grpSpPr>
        <a:xfrm>
          <a:off x="0" y="0"/>
          <a:ext cx="0" cy="0"/>
          <a:chOff x="0" y="0"/>
          <a:chExt cx="0" cy="0"/>
        </a:xfrm>
      </p:grpSpPr>
      <p:pic>
        <p:nvPicPr>
          <p:cNvPr id="7" name="Picture 7" descr="crank2"/>
          <p:cNvPicPr>
            <a:picLocks noChangeAspect="1" noChangeArrowheads="1" noCrop="1"/>
          </p:cNvPicPr>
          <p:nvPr/>
        </p:nvPicPr>
        <p:blipFill>
          <a:blip r:embed="rId2" cstate="print"/>
          <a:srcRect/>
          <a:stretch>
            <a:fillRect/>
          </a:stretch>
        </p:blipFill>
        <p:spPr bwMode="auto">
          <a:xfrm>
            <a:off x="762000" y="1371600"/>
            <a:ext cx="7501868" cy="4038600"/>
          </a:xfrm>
          <a:prstGeom prst="rect">
            <a:avLst/>
          </a:prstGeom>
          <a:noFill/>
        </p:spPr>
      </p:pic>
      <p:sp>
        <p:nvSpPr>
          <p:cNvPr id="4" name="TextBox 3"/>
          <p:cNvSpPr txBox="1"/>
          <p:nvPr/>
        </p:nvSpPr>
        <p:spPr>
          <a:xfrm>
            <a:off x="914400" y="533400"/>
            <a:ext cx="7620000" cy="523220"/>
          </a:xfrm>
          <a:prstGeom prst="rect">
            <a:avLst/>
          </a:prstGeom>
          <a:noFill/>
        </p:spPr>
        <p:txBody>
          <a:bodyPr wrap="square" rtlCol="0">
            <a:spAutoFit/>
          </a:bodyPr>
          <a:lstStyle/>
          <a:p>
            <a:r>
              <a:rPr lang="en-US" sz="2800" b="1" dirty="0">
                <a:solidFill>
                  <a:srgbClr val="FF0000"/>
                </a:solidFill>
              </a:rPr>
              <a:t>WORKING OF RECIPROCATING ENGINE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0066">
            <a:alpha val="0"/>
          </a:srgbClr>
        </a:solidFill>
        <a:effectLst/>
      </p:bgPr>
    </p:bg>
    <p:spTree>
      <p:nvGrpSpPr>
        <p:cNvPr id="1" name=""/>
        <p:cNvGrpSpPr/>
        <p:nvPr/>
      </p:nvGrpSpPr>
      <p:grpSpPr>
        <a:xfrm>
          <a:off x="0" y="0"/>
          <a:ext cx="0" cy="0"/>
          <a:chOff x="0" y="0"/>
          <a:chExt cx="0" cy="0"/>
        </a:xfrm>
      </p:grpSpPr>
      <p:sp>
        <p:nvSpPr>
          <p:cNvPr id="26628" name="Text Box 4"/>
          <p:cNvSpPr txBox="1">
            <a:spLocks noChangeArrowheads="1"/>
          </p:cNvSpPr>
          <p:nvPr/>
        </p:nvSpPr>
        <p:spPr bwMode="auto">
          <a:xfrm>
            <a:off x="732692" y="1676400"/>
            <a:ext cx="6934200" cy="701675"/>
          </a:xfrm>
          <a:prstGeom prst="rect">
            <a:avLst/>
          </a:prstGeom>
          <a:noFill/>
          <a:ln w="9525">
            <a:noFill/>
            <a:miter lim="800000"/>
            <a:headEnd/>
            <a:tailEnd/>
          </a:ln>
          <a:effectLst/>
        </p:spPr>
        <p:txBody>
          <a:bodyPr>
            <a:spAutoFit/>
          </a:bodyPr>
          <a:lstStyle/>
          <a:p>
            <a:pPr>
              <a:spcBef>
                <a:spcPct val="50000"/>
              </a:spcBef>
              <a:buClr>
                <a:srgbClr val="FF0000"/>
              </a:buClr>
              <a:buFont typeface="Wingdings" pitchFamily="2" charset="2"/>
              <a:buNone/>
              <a:defRPr/>
            </a:pPr>
            <a:r>
              <a:rPr lang="en-US" sz="4000">
                <a:solidFill>
                  <a:schemeClr val="tx1"/>
                </a:solidFill>
                <a:effectLst>
                  <a:outerShdw blurRad="38100" dist="38100" dir="2700000" algn="tl">
                    <a:srgbClr val="000044"/>
                  </a:outerShdw>
                </a:effectLst>
              </a:rPr>
              <a:t>6. Speed Of The Engine</a:t>
            </a:r>
          </a:p>
        </p:txBody>
      </p:sp>
      <p:sp>
        <p:nvSpPr>
          <p:cNvPr id="26629" name="Text Box 5"/>
          <p:cNvSpPr txBox="1">
            <a:spLocks noChangeArrowheads="1"/>
          </p:cNvSpPr>
          <p:nvPr/>
        </p:nvSpPr>
        <p:spPr bwMode="auto">
          <a:xfrm>
            <a:off x="2133600" y="2895600"/>
            <a:ext cx="6090138" cy="701675"/>
          </a:xfrm>
          <a:prstGeom prst="rect">
            <a:avLst/>
          </a:prstGeom>
          <a:noFill/>
          <a:ln w="9525">
            <a:noFill/>
            <a:miter lim="800000"/>
            <a:headEnd/>
            <a:tailEnd/>
          </a:ln>
          <a:effectLst/>
        </p:spPr>
        <p:txBody>
          <a:bodyPr>
            <a:spAutoFit/>
          </a:bodyPr>
          <a:lstStyle/>
          <a:p>
            <a:pPr>
              <a:spcBef>
                <a:spcPct val="50000"/>
              </a:spcBef>
              <a:buClr>
                <a:srgbClr val="FF0000"/>
              </a:buClr>
              <a:buFont typeface="Wingdings" pitchFamily="2" charset="2"/>
              <a:buNone/>
              <a:defRPr/>
            </a:pPr>
            <a:r>
              <a:rPr lang="en-US" sz="4000" dirty="0">
                <a:solidFill>
                  <a:schemeClr val="tx1"/>
                </a:solidFill>
                <a:effectLst>
                  <a:outerShdw blurRad="38100" dist="38100" dir="2700000" algn="tl">
                    <a:srgbClr val="000044"/>
                  </a:outerShdw>
                </a:effectLst>
              </a:rPr>
              <a:t>Low Speed Engine</a:t>
            </a:r>
          </a:p>
        </p:txBody>
      </p:sp>
      <p:sp>
        <p:nvSpPr>
          <p:cNvPr id="26631" name="Text Box 7"/>
          <p:cNvSpPr txBox="1">
            <a:spLocks noChangeArrowheads="1"/>
          </p:cNvSpPr>
          <p:nvPr/>
        </p:nvSpPr>
        <p:spPr bwMode="auto">
          <a:xfrm>
            <a:off x="2168770" y="3857625"/>
            <a:ext cx="6090138" cy="701675"/>
          </a:xfrm>
          <a:prstGeom prst="rect">
            <a:avLst/>
          </a:prstGeom>
          <a:noFill/>
          <a:ln w="9525">
            <a:noFill/>
            <a:miter lim="800000"/>
            <a:headEnd/>
            <a:tailEnd/>
          </a:ln>
          <a:effectLst/>
        </p:spPr>
        <p:txBody>
          <a:bodyPr>
            <a:spAutoFit/>
          </a:bodyPr>
          <a:lstStyle/>
          <a:p>
            <a:pPr>
              <a:spcBef>
                <a:spcPct val="50000"/>
              </a:spcBef>
              <a:buClr>
                <a:srgbClr val="FF0000"/>
              </a:buClr>
              <a:buFont typeface="Wingdings" pitchFamily="2" charset="2"/>
              <a:buNone/>
              <a:defRPr/>
            </a:pPr>
            <a:r>
              <a:rPr lang="en-US" sz="4000">
                <a:solidFill>
                  <a:schemeClr val="tx1"/>
                </a:solidFill>
                <a:effectLst>
                  <a:outerShdw blurRad="38100" dist="38100" dir="2700000" algn="tl">
                    <a:srgbClr val="000044"/>
                  </a:outerShdw>
                </a:effectLst>
              </a:rPr>
              <a:t>Medium Speed Engine</a:t>
            </a:r>
          </a:p>
        </p:txBody>
      </p:sp>
      <p:sp>
        <p:nvSpPr>
          <p:cNvPr id="26632" name="Text Box 8"/>
          <p:cNvSpPr txBox="1">
            <a:spLocks noChangeArrowheads="1"/>
          </p:cNvSpPr>
          <p:nvPr/>
        </p:nvSpPr>
        <p:spPr bwMode="auto">
          <a:xfrm>
            <a:off x="2151185" y="4924425"/>
            <a:ext cx="6090138" cy="701675"/>
          </a:xfrm>
          <a:prstGeom prst="rect">
            <a:avLst/>
          </a:prstGeom>
          <a:noFill/>
          <a:ln w="9525">
            <a:noFill/>
            <a:miter lim="800000"/>
            <a:headEnd/>
            <a:tailEnd/>
          </a:ln>
          <a:effectLst/>
        </p:spPr>
        <p:txBody>
          <a:bodyPr>
            <a:spAutoFit/>
          </a:bodyPr>
          <a:lstStyle/>
          <a:p>
            <a:pPr>
              <a:spcBef>
                <a:spcPct val="50000"/>
              </a:spcBef>
              <a:buClr>
                <a:srgbClr val="FF0000"/>
              </a:buClr>
              <a:buFont typeface="Wingdings" pitchFamily="2" charset="2"/>
              <a:buNone/>
              <a:defRPr/>
            </a:pPr>
            <a:r>
              <a:rPr lang="en-US" sz="4000">
                <a:solidFill>
                  <a:schemeClr val="tx1"/>
                </a:solidFill>
                <a:effectLst>
                  <a:outerShdw blurRad="38100" dist="38100" dir="2700000" algn="tl">
                    <a:srgbClr val="000044"/>
                  </a:outerShdw>
                </a:effectLst>
              </a:rPr>
              <a:t>High Speed Engine</a:t>
            </a:r>
          </a:p>
        </p:txBody>
      </p:sp>
      <p:sp>
        <p:nvSpPr>
          <p:cNvPr id="26633" name="Text Box 9"/>
          <p:cNvSpPr txBox="1">
            <a:spLocks noChangeArrowheads="1"/>
          </p:cNvSpPr>
          <p:nvPr/>
        </p:nvSpPr>
        <p:spPr bwMode="auto">
          <a:xfrm>
            <a:off x="422031" y="228601"/>
            <a:ext cx="8581292" cy="823913"/>
          </a:xfrm>
          <a:prstGeom prst="rect">
            <a:avLst/>
          </a:prstGeom>
          <a:solidFill>
            <a:schemeClr val="bg1"/>
          </a:solidFill>
          <a:ln w="9525">
            <a:noFill/>
            <a:miter lim="800000"/>
            <a:headEnd/>
            <a:tailEnd/>
          </a:ln>
          <a:effectLst/>
        </p:spPr>
        <p:txBody>
          <a:bodyPr>
            <a:spAutoFit/>
          </a:bodyPr>
          <a:lstStyle/>
          <a:p>
            <a:pPr>
              <a:spcBef>
                <a:spcPct val="50000"/>
              </a:spcBef>
              <a:defRPr/>
            </a:pPr>
            <a:r>
              <a:rPr lang="en-US" sz="4800">
                <a:solidFill>
                  <a:schemeClr val="tx1"/>
                </a:solidFill>
                <a:effectLst>
                  <a:outerShdw blurRad="38100" dist="38100" dir="2700000" algn="tl">
                    <a:srgbClr val="000000"/>
                  </a:outerShdw>
                </a:effectLst>
              </a:rPr>
              <a:t>Classification Of I.C. Engine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628">
                                            <p:txEl>
                                              <p:pRg st="0" end="0"/>
                                            </p:txEl>
                                          </p:spTgt>
                                        </p:tgtEl>
                                        <p:attrNameLst>
                                          <p:attrName>style.visibility</p:attrName>
                                        </p:attrNameLst>
                                      </p:cBhvr>
                                      <p:to>
                                        <p:strVal val="visible"/>
                                      </p:to>
                                    </p:set>
                                    <p:animEffect transition="in" filter="dissolve">
                                      <p:cBhvr>
                                        <p:cTn id="7" dur="500"/>
                                        <p:tgtEl>
                                          <p:spTgt spid="266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26629"/>
                                        </p:tgtEl>
                                        <p:attrNameLst>
                                          <p:attrName>style.visibility</p:attrName>
                                        </p:attrNameLst>
                                      </p:cBhvr>
                                      <p:to>
                                        <p:strVal val="visible"/>
                                      </p:to>
                                    </p:set>
                                    <p:anim calcmode="lin" valueType="num">
                                      <p:cBhvr>
                                        <p:cTn id="12" dur="500" fill="hold"/>
                                        <p:tgtEl>
                                          <p:spTgt spid="26629"/>
                                        </p:tgtEl>
                                        <p:attrNameLst>
                                          <p:attrName>ppt_w</p:attrName>
                                        </p:attrNameLst>
                                      </p:cBhvr>
                                      <p:tavLst>
                                        <p:tav tm="0">
                                          <p:val>
                                            <p:fltVal val="0"/>
                                          </p:val>
                                        </p:tav>
                                        <p:tav tm="100000">
                                          <p:val>
                                            <p:strVal val="#ppt_w"/>
                                          </p:val>
                                        </p:tav>
                                      </p:tavLst>
                                    </p:anim>
                                    <p:anim calcmode="lin" valueType="num">
                                      <p:cBhvr>
                                        <p:cTn id="13" dur="500" fill="hold"/>
                                        <p:tgtEl>
                                          <p:spTgt spid="26629"/>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26631"/>
                                        </p:tgtEl>
                                        <p:attrNameLst>
                                          <p:attrName>style.visibility</p:attrName>
                                        </p:attrNameLst>
                                      </p:cBhvr>
                                      <p:to>
                                        <p:strVal val="visible"/>
                                      </p:to>
                                    </p:set>
                                    <p:anim calcmode="lin" valueType="num">
                                      <p:cBhvr>
                                        <p:cTn id="18" dur="500" fill="hold"/>
                                        <p:tgtEl>
                                          <p:spTgt spid="26631"/>
                                        </p:tgtEl>
                                        <p:attrNameLst>
                                          <p:attrName>ppt_w</p:attrName>
                                        </p:attrNameLst>
                                      </p:cBhvr>
                                      <p:tavLst>
                                        <p:tav tm="0">
                                          <p:val>
                                            <p:fltVal val="0"/>
                                          </p:val>
                                        </p:tav>
                                        <p:tav tm="100000">
                                          <p:val>
                                            <p:strVal val="#ppt_w"/>
                                          </p:val>
                                        </p:tav>
                                      </p:tavLst>
                                    </p:anim>
                                    <p:anim calcmode="lin" valueType="num">
                                      <p:cBhvr>
                                        <p:cTn id="19" dur="500" fill="hold"/>
                                        <p:tgtEl>
                                          <p:spTgt spid="26631"/>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3" presetClass="entr" presetSubtype="16" fill="hold" grpId="0" nodeType="clickEffect">
                                  <p:stCondLst>
                                    <p:cond delay="0"/>
                                  </p:stCondLst>
                                  <p:childTnLst>
                                    <p:set>
                                      <p:cBhvr>
                                        <p:cTn id="23" dur="1" fill="hold">
                                          <p:stCondLst>
                                            <p:cond delay="0"/>
                                          </p:stCondLst>
                                        </p:cTn>
                                        <p:tgtEl>
                                          <p:spTgt spid="26632"/>
                                        </p:tgtEl>
                                        <p:attrNameLst>
                                          <p:attrName>style.visibility</p:attrName>
                                        </p:attrNameLst>
                                      </p:cBhvr>
                                      <p:to>
                                        <p:strVal val="visible"/>
                                      </p:to>
                                    </p:set>
                                    <p:anim calcmode="lin" valueType="num">
                                      <p:cBhvr>
                                        <p:cTn id="24" dur="500" fill="hold"/>
                                        <p:tgtEl>
                                          <p:spTgt spid="26632"/>
                                        </p:tgtEl>
                                        <p:attrNameLst>
                                          <p:attrName>ppt_w</p:attrName>
                                        </p:attrNameLst>
                                      </p:cBhvr>
                                      <p:tavLst>
                                        <p:tav tm="0">
                                          <p:val>
                                            <p:fltVal val="0"/>
                                          </p:val>
                                        </p:tav>
                                        <p:tav tm="100000">
                                          <p:val>
                                            <p:strVal val="#ppt_w"/>
                                          </p:val>
                                        </p:tav>
                                      </p:tavLst>
                                    </p:anim>
                                    <p:anim calcmode="lin" valueType="num">
                                      <p:cBhvr>
                                        <p:cTn id="25" dur="500" fill="hold"/>
                                        <p:tgtEl>
                                          <p:spTgt spid="2663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build="p" autoUpdateAnimBg="0"/>
      <p:bldP spid="26629" grpId="0" autoUpdateAnimBg="0"/>
      <p:bldP spid="26631" grpId="0" autoUpdateAnimBg="0"/>
      <p:bldP spid="26632"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00066">
            <a:alpha val="0"/>
          </a:srgbClr>
        </a:solidFill>
        <a:effectLst/>
      </p:bgPr>
    </p:bg>
    <p:spTree>
      <p:nvGrpSpPr>
        <p:cNvPr id="1" name=""/>
        <p:cNvGrpSpPr/>
        <p:nvPr/>
      </p:nvGrpSpPr>
      <p:grpSpPr>
        <a:xfrm>
          <a:off x="0" y="0"/>
          <a:ext cx="0" cy="0"/>
          <a:chOff x="0" y="0"/>
          <a:chExt cx="0" cy="0"/>
        </a:xfrm>
      </p:grpSpPr>
      <p:sp>
        <p:nvSpPr>
          <p:cNvPr id="27652" name="Text Box 4"/>
          <p:cNvSpPr txBox="1">
            <a:spLocks noChangeArrowheads="1"/>
          </p:cNvSpPr>
          <p:nvPr/>
        </p:nvSpPr>
        <p:spPr bwMode="auto">
          <a:xfrm>
            <a:off x="492369" y="1676400"/>
            <a:ext cx="6934200" cy="701675"/>
          </a:xfrm>
          <a:prstGeom prst="rect">
            <a:avLst/>
          </a:prstGeom>
          <a:noFill/>
          <a:ln w="9525">
            <a:noFill/>
            <a:miter lim="800000"/>
            <a:headEnd/>
            <a:tailEnd/>
          </a:ln>
          <a:effectLst/>
        </p:spPr>
        <p:txBody>
          <a:bodyPr>
            <a:spAutoFit/>
          </a:bodyPr>
          <a:lstStyle/>
          <a:p>
            <a:pPr>
              <a:spcBef>
                <a:spcPct val="50000"/>
              </a:spcBef>
              <a:buClr>
                <a:srgbClr val="FF0000"/>
              </a:buClr>
              <a:buFont typeface="Wingdings" pitchFamily="2" charset="2"/>
              <a:buNone/>
              <a:defRPr/>
            </a:pPr>
            <a:r>
              <a:rPr lang="en-US" sz="4000">
                <a:solidFill>
                  <a:schemeClr val="tx1"/>
                </a:solidFill>
                <a:effectLst>
                  <a:outerShdw blurRad="38100" dist="38100" dir="2700000" algn="tl">
                    <a:srgbClr val="000044"/>
                  </a:outerShdw>
                </a:effectLst>
              </a:rPr>
              <a:t>7. Method Of Igniting Fuel</a:t>
            </a:r>
          </a:p>
        </p:txBody>
      </p:sp>
      <p:sp>
        <p:nvSpPr>
          <p:cNvPr id="27653" name="Text Box 5"/>
          <p:cNvSpPr txBox="1">
            <a:spLocks noChangeArrowheads="1"/>
          </p:cNvSpPr>
          <p:nvPr/>
        </p:nvSpPr>
        <p:spPr bwMode="auto">
          <a:xfrm>
            <a:off x="1447800" y="2819400"/>
            <a:ext cx="6090138" cy="701675"/>
          </a:xfrm>
          <a:prstGeom prst="rect">
            <a:avLst/>
          </a:prstGeom>
          <a:noFill/>
          <a:ln w="9525">
            <a:noFill/>
            <a:miter lim="800000"/>
            <a:headEnd/>
            <a:tailEnd/>
          </a:ln>
          <a:effectLst/>
        </p:spPr>
        <p:txBody>
          <a:bodyPr>
            <a:spAutoFit/>
          </a:bodyPr>
          <a:lstStyle/>
          <a:p>
            <a:pPr>
              <a:spcBef>
                <a:spcPct val="50000"/>
              </a:spcBef>
              <a:buClr>
                <a:srgbClr val="FF0000"/>
              </a:buClr>
              <a:buFont typeface="Wingdings" pitchFamily="2" charset="2"/>
              <a:buNone/>
              <a:defRPr/>
            </a:pPr>
            <a:r>
              <a:rPr lang="en-US" sz="4000" dirty="0">
                <a:solidFill>
                  <a:schemeClr val="tx1"/>
                </a:solidFill>
                <a:effectLst>
                  <a:outerShdw blurRad="38100" dist="38100" dir="2700000" algn="tl">
                    <a:srgbClr val="000044"/>
                  </a:outerShdw>
                </a:effectLst>
              </a:rPr>
              <a:t>Spark Ignition System</a:t>
            </a:r>
          </a:p>
        </p:txBody>
      </p:sp>
      <p:sp>
        <p:nvSpPr>
          <p:cNvPr id="27654" name="Text Box 6"/>
          <p:cNvSpPr txBox="1">
            <a:spLocks noChangeArrowheads="1"/>
          </p:cNvSpPr>
          <p:nvPr/>
        </p:nvSpPr>
        <p:spPr bwMode="auto">
          <a:xfrm>
            <a:off x="1406770" y="4010026"/>
            <a:ext cx="7526215" cy="701675"/>
          </a:xfrm>
          <a:prstGeom prst="rect">
            <a:avLst/>
          </a:prstGeom>
          <a:noFill/>
          <a:ln w="9525">
            <a:noFill/>
            <a:miter lim="800000"/>
            <a:headEnd/>
            <a:tailEnd/>
          </a:ln>
          <a:effectLst/>
        </p:spPr>
        <p:txBody>
          <a:bodyPr>
            <a:spAutoFit/>
          </a:bodyPr>
          <a:lstStyle/>
          <a:p>
            <a:pPr>
              <a:spcBef>
                <a:spcPct val="50000"/>
              </a:spcBef>
              <a:buClr>
                <a:srgbClr val="FF0000"/>
              </a:buClr>
              <a:buFont typeface="Wingdings" pitchFamily="2" charset="2"/>
              <a:buNone/>
              <a:defRPr/>
            </a:pPr>
            <a:r>
              <a:rPr lang="en-US" sz="4000" dirty="0">
                <a:solidFill>
                  <a:schemeClr val="tx1"/>
                </a:solidFill>
                <a:effectLst>
                  <a:outerShdw blurRad="38100" dist="38100" dir="2700000" algn="tl">
                    <a:srgbClr val="000044"/>
                  </a:outerShdw>
                </a:effectLst>
              </a:rPr>
              <a:t>Compression Ignition System</a:t>
            </a:r>
          </a:p>
        </p:txBody>
      </p:sp>
      <p:sp>
        <p:nvSpPr>
          <p:cNvPr id="27656" name="Text Box 8"/>
          <p:cNvSpPr txBox="1">
            <a:spLocks noChangeArrowheads="1"/>
          </p:cNvSpPr>
          <p:nvPr/>
        </p:nvSpPr>
        <p:spPr bwMode="auto">
          <a:xfrm>
            <a:off x="562708" y="365126"/>
            <a:ext cx="8299938" cy="823913"/>
          </a:xfrm>
          <a:prstGeom prst="rect">
            <a:avLst/>
          </a:prstGeom>
          <a:solidFill>
            <a:schemeClr val="bg1"/>
          </a:solidFill>
          <a:ln w="9525">
            <a:noFill/>
            <a:miter lim="800000"/>
            <a:headEnd/>
            <a:tailEnd/>
          </a:ln>
          <a:effectLst/>
        </p:spPr>
        <p:txBody>
          <a:bodyPr>
            <a:spAutoFit/>
          </a:bodyPr>
          <a:lstStyle/>
          <a:p>
            <a:pPr>
              <a:spcBef>
                <a:spcPct val="50000"/>
              </a:spcBef>
              <a:defRPr/>
            </a:pPr>
            <a:r>
              <a:rPr lang="en-US" sz="4800">
                <a:solidFill>
                  <a:schemeClr val="tx1"/>
                </a:solidFill>
                <a:effectLst>
                  <a:outerShdw blurRad="38100" dist="38100" dir="2700000" algn="tl">
                    <a:srgbClr val="000000"/>
                  </a:outerShdw>
                </a:effectLst>
              </a:rPr>
              <a:t>Classification Of I.C. Engine</a:t>
            </a:r>
          </a:p>
        </p:txBody>
      </p:sp>
      <p:sp>
        <p:nvSpPr>
          <p:cNvPr id="27657" name="Text Box 9"/>
          <p:cNvSpPr txBox="1">
            <a:spLocks noChangeArrowheads="1"/>
          </p:cNvSpPr>
          <p:nvPr/>
        </p:nvSpPr>
        <p:spPr bwMode="auto">
          <a:xfrm>
            <a:off x="1406770" y="5289551"/>
            <a:ext cx="7526215" cy="701675"/>
          </a:xfrm>
          <a:prstGeom prst="rect">
            <a:avLst/>
          </a:prstGeom>
          <a:noFill/>
          <a:ln w="9525">
            <a:noFill/>
            <a:miter lim="800000"/>
            <a:headEnd/>
            <a:tailEnd/>
          </a:ln>
          <a:effectLst/>
        </p:spPr>
        <p:txBody>
          <a:bodyPr>
            <a:spAutoFit/>
          </a:bodyPr>
          <a:lstStyle/>
          <a:p>
            <a:pPr>
              <a:spcBef>
                <a:spcPct val="50000"/>
              </a:spcBef>
              <a:buClr>
                <a:srgbClr val="FF0000"/>
              </a:buClr>
              <a:buFont typeface="Wingdings" pitchFamily="2" charset="2"/>
              <a:buNone/>
              <a:defRPr/>
            </a:pPr>
            <a:r>
              <a:rPr lang="en-US" sz="4000" dirty="0">
                <a:solidFill>
                  <a:schemeClr val="tx1"/>
                </a:solidFill>
                <a:effectLst>
                  <a:outerShdw blurRad="38100" dist="38100" dir="2700000" algn="tl">
                    <a:srgbClr val="000044"/>
                  </a:outerShdw>
                </a:effectLst>
              </a:rPr>
              <a:t>Electronics Ignition System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652">
                                            <p:txEl>
                                              <p:pRg st="0" end="0"/>
                                            </p:txEl>
                                          </p:spTgt>
                                        </p:tgtEl>
                                        <p:attrNameLst>
                                          <p:attrName>style.visibility</p:attrName>
                                        </p:attrNameLst>
                                      </p:cBhvr>
                                      <p:to>
                                        <p:strVal val="visible"/>
                                      </p:to>
                                    </p:set>
                                    <p:animEffect transition="in" filter="dissolve">
                                      <p:cBhvr>
                                        <p:cTn id="7" dur="500"/>
                                        <p:tgtEl>
                                          <p:spTgt spid="276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27653"/>
                                        </p:tgtEl>
                                        <p:attrNameLst>
                                          <p:attrName>style.visibility</p:attrName>
                                        </p:attrNameLst>
                                      </p:cBhvr>
                                      <p:to>
                                        <p:strVal val="visible"/>
                                      </p:to>
                                    </p:set>
                                    <p:anim calcmode="lin" valueType="num">
                                      <p:cBhvr>
                                        <p:cTn id="12" dur="500" fill="hold"/>
                                        <p:tgtEl>
                                          <p:spTgt spid="27653"/>
                                        </p:tgtEl>
                                        <p:attrNameLst>
                                          <p:attrName>ppt_w</p:attrName>
                                        </p:attrNameLst>
                                      </p:cBhvr>
                                      <p:tavLst>
                                        <p:tav tm="0">
                                          <p:val>
                                            <p:fltVal val="0"/>
                                          </p:val>
                                        </p:tav>
                                        <p:tav tm="100000">
                                          <p:val>
                                            <p:strVal val="#ppt_w"/>
                                          </p:val>
                                        </p:tav>
                                      </p:tavLst>
                                    </p:anim>
                                    <p:anim calcmode="lin" valueType="num">
                                      <p:cBhvr>
                                        <p:cTn id="13" dur="500" fill="hold"/>
                                        <p:tgtEl>
                                          <p:spTgt spid="27653"/>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27654"/>
                                        </p:tgtEl>
                                        <p:attrNameLst>
                                          <p:attrName>style.visibility</p:attrName>
                                        </p:attrNameLst>
                                      </p:cBhvr>
                                      <p:to>
                                        <p:strVal val="visible"/>
                                      </p:to>
                                    </p:set>
                                    <p:anim calcmode="lin" valueType="num">
                                      <p:cBhvr>
                                        <p:cTn id="18" dur="500" fill="hold"/>
                                        <p:tgtEl>
                                          <p:spTgt spid="27654"/>
                                        </p:tgtEl>
                                        <p:attrNameLst>
                                          <p:attrName>ppt_w</p:attrName>
                                        </p:attrNameLst>
                                      </p:cBhvr>
                                      <p:tavLst>
                                        <p:tav tm="0">
                                          <p:val>
                                            <p:fltVal val="0"/>
                                          </p:val>
                                        </p:tav>
                                        <p:tav tm="100000">
                                          <p:val>
                                            <p:strVal val="#ppt_w"/>
                                          </p:val>
                                        </p:tav>
                                      </p:tavLst>
                                    </p:anim>
                                    <p:anim calcmode="lin" valueType="num">
                                      <p:cBhvr>
                                        <p:cTn id="19" dur="500" fill="hold"/>
                                        <p:tgtEl>
                                          <p:spTgt spid="27654"/>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3" presetClass="entr" presetSubtype="16" fill="hold" grpId="0" nodeType="clickEffect">
                                  <p:stCondLst>
                                    <p:cond delay="0"/>
                                  </p:stCondLst>
                                  <p:childTnLst>
                                    <p:set>
                                      <p:cBhvr>
                                        <p:cTn id="23" dur="1" fill="hold">
                                          <p:stCondLst>
                                            <p:cond delay="0"/>
                                          </p:stCondLst>
                                        </p:cTn>
                                        <p:tgtEl>
                                          <p:spTgt spid="27657"/>
                                        </p:tgtEl>
                                        <p:attrNameLst>
                                          <p:attrName>style.visibility</p:attrName>
                                        </p:attrNameLst>
                                      </p:cBhvr>
                                      <p:to>
                                        <p:strVal val="visible"/>
                                      </p:to>
                                    </p:set>
                                    <p:anim calcmode="lin" valueType="num">
                                      <p:cBhvr>
                                        <p:cTn id="24" dur="500" fill="hold"/>
                                        <p:tgtEl>
                                          <p:spTgt spid="27657"/>
                                        </p:tgtEl>
                                        <p:attrNameLst>
                                          <p:attrName>ppt_w</p:attrName>
                                        </p:attrNameLst>
                                      </p:cBhvr>
                                      <p:tavLst>
                                        <p:tav tm="0">
                                          <p:val>
                                            <p:fltVal val="0"/>
                                          </p:val>
                                        </p:tav>
                                        <p:tav tm="100000">
                                          <p:val>
                                            <p:strVal val="#ppt_w"/>
                                          </p:val>
                                        </p:tav>
                                      </p:tavLst>
                                    </p:anim>
                                    <p:anim calcmode="lin" valueType="num">
                                      <p:cBhvr>
                                        <p:cTn id="25" dur="500" fill="hold"/>
                                        <p:tgtEl>
                                          <p:spTgt spid="2765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build="p" autoUpdateAnimBg="0"/>
      <p:bldP spid="27653" grpId="0" autoUpdateAnimBg="0"/>
      <p:bldP spid="27654" grpId="0" autoUpdateAnimBg="0"/>
      <p:bldP spid="27657"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00066">
            <a:alpha val="0"/>
          </a:srgbClr>
        </a:solidFill>
        <a:effectLst/>
      </p:bgPr>
    </p:bg>
    <p:spTree>
      <p:nvGrpSpPr>
        <p:cNvPr id="1" name=""/>
        <p:cNvGrpSpPr/>
        <p:nvPr/>
      </p:nvGrpSpPr>
      <p:grpSpPr>
        <a:xfrm>
          <a:off x="0" y="0"/>
          <a:ext cx="0" cy="0"/>
          <a:chOff x="0" y="0"/>
          <a:chExt cx="0" cy="0"/>
        </a:xfrm>
      </p:grpSpPr>
      <p:sp>
        <p:nvSpPr>
          <p:cNvPr id="28676" name="Text Box 4"/>
          <p:cNvSpPr txBox="1">
            <a:spLocks noChangeArrowheads="1"/>
          </p:cNvSpPr>
          <p:nvPr/>
        </p:nvSpPr>
        <p:spPr bwMode="auto">
          <a:xfrm>
            <a:off x="562708" y="1736726"/>
            <a:ext cx="8147538" cy="701675"/>
          </a:xfrm>
          <a:prstGeom prst="rect">
            <a:avLst/>
          </a:prstGeom>
          <a:noFill/>
          <a:ln w="9525">
            <a:noFill/>
            <a:miter lim="800000"/>
            <a:headEnd/>
            <a:tailEnd/>
          </a:ln>
          <a:effectLst/>
        </p:spPr>
        <p:txBody>
          <a:bodyPr>
            <a:spAutoFit/>
          </a:bodyPr>
          <a:lstStyle/>
          <a:p>
            <a:pPr>
              <a:spcBef>
                <a:spcPct val="50000"/>
              </a:spcBef>
              <a:buClr>
                <a:srgbClr val="FF0000"/>
              </a:buClr>
              <a:buFont typeface="Wingdings" pitchFamily="2" charset="2"/>
              <a:buNone/>
              <a:defRPr/>
            </a:pPr>
            <a:r>
              <a:rPr lang="en-US" sz="4000">
                <a:solidFill>
                  <a:schemeClr val="tx1"/>
                </a:solidFill>
                <a:effectLst>
                  <a:outerShdw blurRad="38100" dist="38100" dir="2700000" algn="tl">
                    <a:srgbClr val="000044"/>
                  </a:outerShdw>
                </a:effectLst>
              </a:rPr>
              <a:t>8. Method Of Cooling The Cylinder</a:t>
            </a:r>
          </a:p>
        </p:txBody>
      </p:sp>
      <p:sp>
        <p:nvSpPr>
          <p:cNvPr id="28677" name="Text Box 5"/>
          <p:cNvSpPr txBox="1">
            <a:spLocks noChangeArrowheads="1"/>
          </p:cNvSpPr>
          <p:nvPr/>
        </p:nvSpPr>
        <p:spPr bwMode="auto">
          <a:xfrm>
            <a:off x="2286000" y="3276600"/>
            <a:ext cx="6090138" cy="701675"/>
          </a:xfrm>
          <a:prstGeom prst="rect">
            <a:avLst/>
          </a:prstGeom>
          <a:noFill/>
          <a:ln w="9525">
            <a:noFill/>
            <a:miter lim="800000"/>
            <a:headEnd/>
            <a:tailEnd/>
          </a:ln>
          <a:effectLst/>
        </p:spPr>
        <p:txBody>
          <a:bodyPr>
            <a:spAutoFit/>
          </a:bodyPr>
          <a:lstStyle/>
          <a:p>
            <a:pPr>
              <a:spcBef>
                <a:spcPct val="50000"/>
              </a:spcBef>
              <a:buClr>
                <a:srgbClr val="FF0000"/>
              </a:buClr>
              <a:buFont typeface="Wingdings" pitchFamily="2" charset="2"/>
              <a:buNone/>
              <a:defRPr/>
            </a:pPr>
            <a:r>
              <a:rPr lang="en-US" sz="4000" dirty="0">
                <a:solidFill>
                  <a:schemeClr val="tx1"/>
                </a:solidFill>
                <a:effectLst>
                  <a:outerShdw blurRad="38100" dist="38100" dir="2700000" algn="tl">
                    <a:srgbClr val="000044"/>
                  </a:outerShdw>
                </a:effectLst>
              </a:rPr>
              <a:t>Air Cooled Engine</a:t>
            </a:r>
          </a:p>
        </p:txBody>
      </p:sp>
      <p:sp>
        <p:nvSpPr>
          <p:cNvPr id="28679" name="Text Box 7"/>
          <p:cNvSpPr txBox="1">
            <a:spLocks noChangeArrowheads="1"/>
          </p:cNvSpPr>
          <p:nvPr/>
        </p:nvSpPr>
        <p:spPr bwMode="auto">
          <a:xfrm>
            <a:off x="2514600" y="4419600"/>
            <a:ext cx="6090138" cy="701675"/>
          </a:xfrm>
          <a:prstGeom prst="rect">
            <a:avLst/>
          </a:prstGeom>
          <a:noFill/>
          <a:ln w="9525">
            <a:noFill/>
            <a:miter lim="800000"/>
            <a:headEnd/>
            <a:tailEnd/>
          </a:ln>
          <a:effectLst/>
        </p:spPr>
        <p:txBody>
          <a:bodyPr>
            <a:spAutoFit/>
          </a:bodyPr>
          <a:lstStyle/>
          <a:p>
            <a:pPr>
              <a:spcBef>
                <a:spcPct val="50000"/>
              </a:spcBef>
              <a:buClr>
                <a:srgbClr val="FF0000"/>
              </a:buClr>
              <a:buFont typeface="Wingdings" pitchFamily="2" charset="2"/>
              <a:buNone/>
              <a:defRPr/>
            </a:pPr>
            <a:r>
              <a:rPr lang="en-US" sz="4000" dirty="0">
                <a:solidFill>
                  <a:schemeClr val="tx1"/>
                </a:solidFill>
                <a:effectLst>
                  <a:outerShdw blurRad="38100" dist="38100" dir="2700000" algn="tl">
                    <a:srgbClr val="000044"/>
                  </a:outerShdw>
                </a:effectLst>
              </a:rPr>
              <a:t>Water Cooled Engine</a:t>
            </a:r>
          </a:p>
        </p:txBody>
      </p:sp>
      <p:sp>
        <p:nvSpPr>
          <p:cNvPr id="28680" name="Text Box 8"/>
          <p:cNvSpPr txBox="1">
            <a:spLocks noChangeArrowheads="1"/>
          </p:cNvSpPr>
          <p:nvPr/>
        </p:nvSpPr>
        <p:spPr bwMode="auto">
          <a:xfrm>
            <a:off x="844061" y="365126"/>
            <a:ext cx="8018585" cy="823913"/>
          </a:xfrm>
          <a:prstGeom prst="rect">
            <a:avLst/>
          </a:prstGeom>
          <a:solidFill>
            <a:schemeClr val="bg1"/>
          </a:solidFill>
          <a:ln w="9525">
            <a:noFill/>
            <a:miter lim="800000"/>
            <a:headEnd/>
            <a:tailEnd/>
          </a:ln>
          <a:effectLst/>
        </p:spPr>
        <p:txBody>
          <a:bodyPr>
            <a:spAutoFit/>
          </a:bodyPr>
          <a:lstStyle/>
          <a:p>
            <a:pPr>
              <a:spcBef>
                <a:spcPct val="50000"/>
              </a:spcBef>
              <a:defRPr/>
            </a:pPr>
            <a:r>
              <a:rPr lang="en-US" sz="4800">
                <a:solidFill>
                  <a:schemeClr val="tx1"/>
                </a:solidFill>
                <a:effectLst>
                  <a:outerShdw blurRad="38100" dist="38100" dir="2700000" algn="tl">
                    <a:srgbClr val="000000"/>
                  </a:outerShdw>
                </a:effectLst>
              </a:rPr>
              <a:t>Classification Of I.C. Engine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676">
                                            <p:txEl>
                                              <p:pRg st="0" end="0"/>
                                            </p:txEl>
                                          </p:spTgt>
                                        </p:tgtEl>
                                        <p:attrNameLst>
                                          <p:attrName>style.visibility</p:attrName>
                                        </p:attrNameLst>
                                      </p:cBhvr>
                                      <p:to>
                                        <p:strVal val="visible"/>
                                      </p:to>
                                    </p:set>
                                    <p:animEffect transition="in" filter="dissolve">
                                      <p:cBhvr>
                                        <p:cTn id="7" dur="500"/>
                                        <p:tgtEl>
                                          <p:spTgt spid="286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28677"/>
                                        </p:tgtEl>
                                        <p:attrNameLst>
                                          <p:attrName>style.visibility</p:attrName>
                                        </p:attrNameLst>
                                      </p:cBhvr>
                                      <p:to>
                                        <p:strVal val="visible"/>
                                      </p:to>
                                    </p:set>
                                    <p:anim calcmode="lin" valueType="num">
                                      <p:cBhvr>
                                        <p:cTn id="12" dur="500" fill="hold"/>
                                        <p:tgtEl>
                                          <p:spTgt spid="28677"/>
                                        </p:tgtEl>
                                        <p:attrNameLst>
                                          <p:attrName>ppt_w</p:attrName>
                                        </p:attrNameLst>
                                      </p:cBhvr>
                                      <p:tavLst>
                                        <p:tav tm="0">
                                          <p:val>
                                            <p:fltVal val="0"/>
                                          </p:val>
                                        </p:tav>
                                        <p:tav tm="100000">
                                          <p:val>
                                            <p:strVal val="#ppt_w"/>
                                          </p:val>
                                        </p:tav>
                                      </p:tavLst>
                                    </p:anim>
                                    <p:anim calcmode="lin" valueType="num">
                                      <p:cBhvr>
                                        <p:cTn id="13" dur="500" fill="hold"/>
                                        <p:tgtEl>
                                          <p:spTgt spid="28677"/>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28679"/>
                                        </p:tgtEl>
                                        <p:attrNameLst>
                                          <p:attrName>style.visibility</p:attrName>
                                        </p:attrNameLst>
                                      </p:cBhvr>
                                      <p:to>
                                        <p:strVal val="visible"/>
                                      </p:to>
                                    </p:set>
                                    <p:anim calcmode="lin" valueType="num">
                                      <p:cBhvr>
                                        <p:cTn id="18" dur="500" fill="hold"/>
                                        <p:tgtEl>
                                          <p:spTgt spid="28679"/>
                                        </p:tgtEl>
                                        <p:attrNameLst>
                                          <p:attrName>ppt_w</p:attrName>
                                        </p:attrNameLst>
                                      </p:cBhvr>
                                      <p:tavLst>
                                        <p:tav tm="0">
                                          <p:val>
                                            <p:fltVal val="0"/>
                                          </p:val>
                                        </p:tav>
                                        <p:tav tm="100000">
                                          <p:val>
                                            <p:strVal val="#ppt_w"/>
                                          </p:val>
                                        </p:tav>
                                      </p:tavLst>
                                    </p:anim>
                                    <p:anim calcmode="lin" valueType="num">
                                      <p:cBhvr>
                                        <p:cTn id="19" dur="500" fill="hold"/>
                                        <p:tgtEl>
                                          <p:spTgt spid="2867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build="p" autoUpdateAnimBg="0"/>
      <p:bldP spid="28677" grpId="0" autoUpdateAnimBg="0"/>
      <p:bldP spid="28679"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00066">
            <a:alpha val="0"/>
          </a:srgbClr>
        </a:solidFill>
        <a:effectLst/>
      </p:bgPr>
    </p:bg>
    <p:spTree>
      <p:nvGrpSpPr>
        <p:cNvPr id="1" name=""/>
        <p:cNvGrpSpPr/>
        <p:nvPr/>
      </p:nvGrpSpPr>
      <p:grpSpPr>
        <a:xfrm>
          <a:off x="0" y="0"/>
          <a:ext cx="0" cy="0"/>
          <a:chOff x="0" y="0"/>
          <a:chExt cx="0" cy="0"/>
        </a:xfrm>
      </p:grpSpPr>
      <p:sp>
        <p:nvSpPr>
          <p:cNvPr id="29700" name="Text Box 4"/>
          <p:cNvSpPr txBox="1">
            <a:spLocks noChangeArrowheads="1"/>
          </p:cNvSpPr>
          <p:nvPr/>
        </p:nvSpPr>
        <p:spPr bwMode="auto">
          <a:xfrm>
            <a:off x="457200" y="1600200"/>
            <a:ext cx="8686800" cy="707886"/>
          </a:xfrm>
          <a:prstGeom prst="rect">
            <a:avLst/>
          </a:prstGeom>
          <a:noFill/>
          <a:ln w="9525">
            <a:noFill/>
            <a:miter lim="800000"/>
            <a:headEnd/>
            <a:tailEnd/>
          </a:ln>
          <a:effectLst/>
        </p:spPr>
        <p:txBody>
          <a:bodyPr wrap="square">
            <a:spAutoFit/>
          </a:bodyPr>
          <a:lstStyle/>
          <a:p>
            <a:pPr>
              <a:spcBef>
                <a:spcPct val="50000"/>
              </a:spcBef>
              <a:buClr>
                <a:srgbClr val="FF0000"/>
              </a:buClr>
              <a:buFont typeface="Wingdings" pitchFamily="2" charset="2"/>
              <a:buNone/>
              <a:defRPr/>
            </a:pPr>
            <a:r>
              <a:rPr lang="en-US" sz="4000" dirty="0">
                <a:solidFill>
                  <a:schemeClr val="tx1"/>
                </a:solidFill>
                <a:effectLst>
                  <a:outerShdw blurRad="38100" dist="38100" dir="2700000" algn="tl">
                    <a:srgbClr val="000044"/>
                  </a:outerShdw>
                </a:effectLst>
              </a:rPr>
              <a:t>9. Method Of Governing The Engine</a:t>
            </a:r>
          </a:p>
        </p:txBody>
      </p:sp>
      <p:sp>
        <p:nvSpPr>
          <p:cNvPr id="29701" name="Text Box 5"/>
          <p:cNvSpPr txBox="1">
            <a:spLocks noChangeArrowheads="1"/>
          </p:cNvSpPr>
          <p:nvPr/>
        </p:nvSpPr>
        <p:spPr bwMode="auto">
          <a:xfrm>
            <a:off x="1066800" y="3048000"/>
            <a:ext cx="8077200" cy="701675"/>
          </a:xfrm>
          <a:prstGeom prst="rect">
            <a:avLst/>
          </a:prstGeom>
          <a:noFill/>
          <a:ln w="9525">
            <a:noFill/>
            <a:miter lim="800000"/>
            <a:headEnd/>
            <a:tailEnd/>
          </a:ln>
          <a:effectLst/>
        </p:spPr>
        <p:txBody>
          <a:bodyPr>
            <a:spAutoFit/>
          </a:bodyPr>
          <a:lstStyle/>
          <a:p>
            <a:pPr>
              <a:spcBef>
                <a:spcPct val="50000"/>
              </a:spcBef>
              <a:buClr>
                <a:srgbClr val="FF0000"/>
              </a:buClr>
              <a:buFont typeface="Wingdings" pitchFamily="2" charset="2"/>
              <a:buNone/>
              <a:defRPr/>
            </a:pPr>
            <a:r>
              <a:rPr lang="en-US" sz="4000" dirty="0">
                <a:solidFill>
                  <a:schemeClr val="tx1"/>
                </a:solidFill>
                <a:effectLst>
                  <a:outerShdw blurRad="38100" dist="38100" dir="2700000" algn="tl">
                    <a:srgbClr val="000044"/>
                  </a:outerShdw>
                </a:effectLst>
              </a:rPr>
              <a:t>Hit And Miss Governing Engine</a:t>
            </a:r>
          </a:p>
        </p:txBody>
      </p:sp>
      <p:sp>
        <p:nvSpPr>
          <p:cNvPr id="29703" name="Text Box 7"/>
          <p:cNvSpPr txBox="1">
            <a:spLocks noChangeArrowheads="1"/>
          </p:cNvSpPr>
          <p:nvPr/>
        </p:nvSpPr>
        <p:spPr bwMode="auto">
          <a:xfrm>
            <a:off x="1055077" y="3902074"/>
            <a:ext cx="6893169" cy="701675"/>
          </a:xfrm>
          <a:prstGeom prst="rect">
            <a:avLst/>
          </a:prstGeom>
          <a:noFill/>
          <a:ln w="9525">
            <a:noFill/>
            <a:miter lim="800000"/>
            <a:headEnd/>
            <a:tailEnd/>
          </a:ln>
          <a:effectLst/>
        </p:spPr>
        <p:txBody>
          <a:bodyPr>
            <a:spAutoFit/>
          </a:bodyPr>
          <a:lstStyle/>
          <a:p>
            <a:pPr>
              <a:spcBef>
                <a:spcPct val="50000"/>
              </a:spcBef>
              <a:buClr>
                <a:srgbClr val="FF0000"/>
              </a:buClr>
              <a:buFont typeface="Wingdings" pitchFamily="2" charset="2"/>
              <a:buNone/>
              <a:defRPr/>
            </a:pPr>
            <a:r>
              <a:rPr lang="en-US" sz="4000">
                <a:solidFill>
                  <a:schemeClr val="tx1"/>
                </a:solidFill>
                <a:effectLst>
                  <a:outerShdw blurRad="38100" dist="38100" dir="2700000" algn="tl">
                    <a:srgbClr val="000044"/>
                  </a:outerShdw>
                </a:effectLst>
              </a:rPr>
              <a:t>Quantity  Governing Engine</a:t>
            </a:r>
          </a:p>
        </p:txBody>
      </p:sp>
      <p:sp>
        <p:nvSpPr>
          <p:cNvPr id="29704" name="Text Box 8"/>
          <p:cNvSpPr txBox="1">
            <a:spLocks noChangeArrowheads="1"/>
          </p:cNvSpPr>
          <p:nvPr/>
        </p:nvSpPr>
        <p:spPr bwMode="auto">
          <a:xfrm>
            <a:off x="1125414" y="4892675"/>
            <a:ext cx="7256585" cy="707886"/>
          </a:xfrm>
          <a:prstGeom prst="rect">
            <a:avLst/>
          </a:prstGeom>
          <a:noFill/>
          <a:ln w="9525">
            <a:noFill/>
            <a:miter lim="800000"/>
            <a:headEnd/>
            <a:tailEnd/>
          </a:ln>
          <a:effectLst/>
        </p:spPr>
        <p:txBody>
          <a:bodyPr wrap="square">
            <a:spAutoFit/>
          </a:bodyPr>
          <a:lstStyle/>
          <a:p>
            <a:pPr>
              <a:spcBef>
                <a:spcPct val="50000"/>
              </a:spcBef>
              <a:buClr>
                <a:srgbClr val="FF0000"/>
              </a:buClr>
              <a:buFont typeface="Wingdings" pitchFamily="2" charset="2"/>
              <a:buNone/>
              <a:defRPr/>
            </a:pPr>
            <a:r>
              <a:rPr lang="en-US" sz="4000" dirty="0">
                <a:solidFill>
                  <a:schemeClr val="tx1"/>
                </a:solidFill>
                <a:effectLst>
                  <a:outerShdw blurRad="38100" dist="38100" dir="2700000" algn="tl">
                    <a:srgbClr val="000044"/>
                  </a:outerShdw>
                </a:effectLst>
              </a:rPr>
              <a:t>Quality  Governing Engine</a:t>
            </a:r>
          </a:p>
        </p:txBody>
      </p:sp>
      <p:sp>
        <p:nvSpPr>
          <p:cNvPr id="29705" name="Text Box 9"/>
          <p:cNvSpPr txBox="1">
            <a:spLocks noChangeArrowheads="1"/>
          </p:cNvSpPr>
          <p:nvPr/>
        </p:nvSpPr>
        <p:spPr bwMode="auto">
          <a:xfrm>
            <a:off x="703385" y="365126"/>
            <a:ext cx="8229600" cy="823913"/>
          </a:xfrm>
          <a:prstGeom prst="rect">
            <a:avLst/>
          </a:prstGeom>
          <a:solidFill>
            <a:schemeClr val="bg1"/>
          </a:solidFill>
          <a:ln w="9525">
            <a:noFill/>
            <a:miter lim="800000"/>
            <a:headEnd/>
            <a:tailEnd/>
          </a:ln>
          <a:effectLst/>
        </p:spPr>
        <p:txBody>
          <a:bodyPr>
            <a:spAutoFit/>
          </a:bodyPr>
          <a:lstStyle/>
          <a:p>
            <a:pPr>
              <a:spcBef>
                <a:spcPct val="50000"/>
              </a:spcBef>
              <a:defRPr/>
            </a:pPr>
            <a:r>
              <a:rPr lang="en-US" sz="4800">
                <a:solidFill>
                  <a:schemeClr val="tx1"/>
                </a:solidFill>
                <a:effectLst>
                  <a:outerShdw blurRad="38100" dist="38100" dir="2700000" algn="tl">
                    <a:srgbClr val="000000"/>
                  </a:outerShdw>
                </a:effectLst>
              </a:rPr>
              <a:t>Classification Of I.C. Engine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700">
                                            <p:txEl>
                                              <p:pRg st="0" end="0"/>
                                            </p:txEl>
                                          </p:spTgt>
                                        </p:tgtEl>
                                        <p:attrNameLst>
                                          <p:attrName>style.visibility</p:attrName>
                                        </p:attrNameLst>
                                      </p:cBhvr>
                                      <p:to>
                                        <p:strVal val="visible"/>
                                      </p:to>
                                    </p:set>
                                    <p:animEffect transition="in" filter="dissolve">
                                      <p:cBhvr>
                                        <p:cTn id="7" dur="500"/>
                                        <p:tgtEl>
                                          <p:spTgt spid="297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9701">
                                            <p:txEl>
                                              <p:pRg st="0" end="0"/>
                                            </p:txEl>
                                          </p:spTgt>
                                        </p:tgtEl>
                                        <p:attrNameLst>
                                          <p:attrName>style.visibility</p:attrName>
                                        </p:attrNameLst>
                                      </p:cBhvr>
                                      <p:to>
                                        <p:strVal val="visible"/>
                                      </p:to>
                                    </p:set>
                                    <p:anim calcmode="lin" valueType="num">
                                      <p:cBhvr additive="base">
                                        <p:cTn id="12" dur="500" fill="hold"/>
                                        <p:tgtEl>
                                          <p:spTgt spid="29701">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2970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2" name="whoosh.wav"/>
                                        </p:tgtEl>
                                      </p:cMediaNode>
                                    </p:audio>
                                  </p:sub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29703"/>
                                        </p:tgtEl>
                                        <p:attrNameLst>
                                          <p:attrName>style.visibility</p:attrName>
                                        </p:attrNameLst>
                                      </p:cBhvr>
                                      <p:to>
                                        <p:strVal val="visible"/>
                                      </p:to>
                                    </p:set>
                                    <p:anim calcmode="lin" valueType="num">
                                      <p:cBhvr>
                                        <p:cTn id="18" dur="500" fill="hold"/>
                                        <p:tgtEl>
                                          <p:spTgt spid="29703"/>
                                        </p:tgtEl>
                                        <p:attrNameLst>
                                          <p:attrName>ppt_w</p:attrName>
                                        </p:attrNameLst>
                                      </p:cBhvr>
                                      <p:tavLst>
                                        <p:tav tm="0">
                                          <p:val>
                                            <p:fltVal val="0"/>
                                          </p:val>
                                        </p:tav>
                                        <p:tav tm="100000">
                                          <p:val>
                                            <p:strVal val="#ppt_w"/>
                                          </p:val>
                                        </p:tav>
                                      </p:tavLst>
                                    </p:anim>
                                    <p:anim calcmode="lin" valueType="num">
                                      <p:cBhvr>
                                        <p:cTn id="19" dur="500" fill="hold"/>
                                        <p:tgtEl>
                                          <p:spTgt spid="29703"/>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3" presetClass="entr" presetSubtype="16" fill="hold" grpId="0" nodeType="clickEffect">
                                  <p:stCondLst>
                                    <p:cond delay="0"/>
                                  </p:stCondLst>
                                  <p:childTnLst>
                                    <p:set>
                                      <p:cBhvr>
                                        <p:cTn id="23" dur="1" fill="hold">
                                          <p:stCondLst>
                                            <p:cond delay="0"/>
                                          </p:stCondLst>
                                        </p:cTn>
                                        <p:tgtEl>
                                          <p:spTgt spid="29704"/>
                                        </p:tgtEl>
                                        <p:attrNameLst>
                                          <p:attrName>style.visibility</p:attrName>
                                        </p:attrNameLst>
                                      </p:cBhvr>
                                      <p:to>
                                        <p:strVal val="visible"/>
                                      </p:to>
                                    </p:set>
                                    <p:anim calcmode="lin" valueType="num">
                                      <p:cBhvr>
                                        <p:cTn id="24" dur="500" fill="hold"/>
                                        <p:tgtEl>
                                          <p:spTgt spid="29704"/>
                                        </p:tgtEl>
                                        <p:attrNameLst>
                                          <p:attrName>ppt_w</p:attrName>
                                        </p:attrNameLst>
                                      </p:cBhvr>
                                      <p:tavLst>
                                        <p:tav tm="0">
                                          <p:val>
                                            <p:fltVal val="0"/>
                                          </p:val>
                                        </p:tav>
                                        <p:tav tm="100000">
                                          <p:val>
                                            <p:strVal val="#ppt_w"/>
                                          </p:val>
                                        </p:tav>
                                      </p:tavLst>
                                    </p:anim>
                                    <p:anim calcmode="lin" valueType="num">
                                      <p:cBhvr>
                                        <p:cTn id="25" dur="500" fill="hold"/>
                                        <p:tgtEl>
                                          <p:spTgt spid="2970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build="p" autoUpdateAnimBg="0"/>
      <p:bldP spid="29701" grpId="0" build="p" autoUpdateAnimBg="0"/>
      <p:bldP spid="29703" grpId="0" autoUpdateAnimBg="0"/>
      <p:bldP spid="29704"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00066">
            <a:alpha val="0"/>
          </a:srgbClr>
        </a:solidFill>
        <a:effectLst/>
      </p:bgPr>
    </p:bg>
    <p:spTree>
      <p:nvGrpSpPr>
        <p:cNvPr id="1" name=""/>
        <p:cNvGrpSpPr/>
        <p:nvPr/>
      </p:nvGrpSpPr>
      <p:grpSpPr>
        <a:xfrm>
          <a:off x="0" y="0"/>
          <a:ext cx="0" cy="0"/>
          <a:chOff x="0" y="0"/>
          <a:chExt cx="0" cy="0"/>
        </a:xfrm>
      </p:grpSpPr>
      <p:sp>
        <p:nvSpPr>
          <p:cNvPr id="32772" name="Text Box 4"/>
          <p:cNvSpPr txBox="1">
            <a:spLocks noChangeArrowheads="1"/>
          </p:cNvSpPr>
          <p:nvPr/>
        </p:nvSpPr>
        <p:spPr bwMode="auto">
          <a:xfrm>
            <a:off x="228600" y="1447800"/>
            <a:ext cx="8622323" cy="1311275"/>
          </a:xfrm>
          <a:prstGeom prst="rect">
            <a:avLst/>
          </a:prstGeom>
          <a:noFill/>
          <a:ln w="9525">
            <a:noFill/>
            <a:miter lim="800000"/>
            <a:headEnd/>
            <a:tailEnd/>
          </a:ln>
          <a:effectLst/>
        </p:spPr>
        <p:txBody>
          <a:bodyPr wrap="square">
            <a:spAutoFit/>
          </a:bodyPr>
          <a:lstStyle/>
          <a:p>
            <a:pPr lvl="1">
              <a:spcBef>
                <a:spcPct val="50000"/>
              </a:spcBef>
              <a:buClr>
                <a:srgbClr val="FF0000"/>
              </a:buClr>
              <a:buFont typeface="Wingdings" pitchFamily="2" charset="2"/>
              <a:buNone/>
              <a:defRPr/>
            </a:pPr>
            <a:r>
              <a:rPr lang="en-US" sz="4000" dirty="0">
                <a:solidFill>
                  <a:schemeClr val="tx1"/>
                </a:solidFill>
                <a:effectLst>
                  <a:outerShdw blurRad="38100" dist="38100" dir="2700000" algn="tl">
                    <a:srgbClr val="000044"/>
                  </a:outerShdw>
                </a:effectLst>
              </a:rPr>
              <a:t>10. 	Method Of Fuel Supply To 		       The Engine Cylinder</a:t>
            </a:r>
          </a:p>
        </p:txBody>
      </p:sp>
      <p:sp>
        <p:nvSpPr>
          <p:cNvPr id="32773" name="Text Box 5"/>
          <p:cNvSpPr txBox="1">
            <a:spLocks noChangeArrowheads="1"/>
          </p:cNvSpPr>
          <p:nvPr/>
        </p:nvSpPr>
        <p:spPr bwMode="auto">
          <a:xfrm>
            <a:off x="1840523" y="3289300"/>
            <a:ext cx="6740769" cy="701675"/>
          </a:xfrm>
          <a:prstGeom prst="rect">
            <a:avLst/>
          </a:prstGeom>
          <a:noFill/>
          <a:ln w="9525">
            <a:noFill/>
            <a:miter lim="800000"/>
            <a:headEnd/>
            <a:tailEnd/>
          </a:ln>
          <a:effectLst/>
        </p:spPr>
        <p:txBody>
          <a:bodyPr>
            <a:spAutoFit/>
          </a:bodyPr>
          <a:lstStyle/>
          <a:p>
            <a:pPr>
              <a:spcBef>
                <a:spcPct val="50000"/>
              </a:spcBef>
              <a:buClr>
                <a:srgbClr val="FF0000"/>
              </a:buClr>
              <a:buFont typeface="Wingdings" pitchFamily="2" charset="2"/>
              <a:buNone/>
              <a:defRPr/>
            </a:pPr>
            <a:r>
              <a:rPr lang="en-US" sz="4000">
                <a:solidFill>
                  <a:schemeClr val="tx1"/>
                </a:solidFill>
                <a:effectLst>
                  <a:outerShdw blurRad="38100" dist="38100" dir="2700000" algn="tl">
                    <a:srgbClr val="000044"/>
                  </a:outerShdw>
                </a:effectLst>
              </a:rPr>
              <a:t>Carburettor Engine</a:t>
            </a:r>
          </a:p>
        </p:txBody>
      </p:sp>
      <p:sp>
        <p:nvSpPr>
          <p:cNvPr id="32776" name="Text Box 8"/>
          <p:cNvSpPr txBox="1">
            <a:spLocks noChangeArrowheads="1"/>
          </p:cNvSpPr>
          <p:nvPr/>
        </p:nvSpPr>
        <p:spPr bwMode="auto">
          <a:xfrm>
            <a:off x="1872762" y="4232276"/>
            <a:ext cx="6740769" cy="701675"/>
          </a:xfrm>
          <a:prstGeom prst="rect">
            <a:avLst/>
          </a:prstGeom>
          <a:noFill/>
          <a:ln w="9525">
            <a:noFill/>
            <a:miter lim="800000"/>
            <a:headEnd/>
            <a:tailEnd/>
          </a:ln>
          <a:effectLst/>
        </p:spPr>
        <p:txBody>
          <a:bodyPr>
            <a:spAutoFit/>
          </a:bodyPr>
          <a:lstStyle/>
          <a:p>
            <a:pPr>
              <a:spcBef>
                <a:spcPct val="50000"/>
              </a:spcBef>
              <a:buClr>
                <a:srgbClr val="FF0000"/>
              </a:buClr>
              <a:buFont typeface="Wingdings" pitchFamily="2" charset="2"/>
              <a:buNone/>
              <a:defRPr/>
            </a:pPr>
            <a:r>
              <a:rPr lang="en-US" sz="4000">
                <a:solidFill>
                  <a:schemeClr val="tx1"/>
                </a:solidFill>
                <a:effectLst>
                  <a:outerShdw blurRad="38100" dist="38100" dir="2700000" algn="tl">
                    <a:srgbClr val="000044"/>
                  </a:outerShdw>
                </a:effectLst>
              </a:rPr>
              <a:t>Air Injection Engine</a:t>
            </a:r>
          </a:p>
        </p:txBody>
      </p:sp>
      <p:sp>
        <p:nvSpPr>
          <p:cNvPr id="32777" name="Text Box 9"/>
          <p:cNvSpPr txBox="1">
            <a:spLocks noChangeArrowheads="1"/>
          </p:cNvSpPr>
          <p:nvPr/>
        </p:nvSpPr>
        <p:spPr bwMode="auto">
          <a:xfrm>
            <a:off x="1796562" y="5394326"/>
            <a:ext cx="8370277" cy="701675"/>
          </a:xfrm>
          <a:prstGeom prst="rect">
            <a:avLst/>
          </a:prstGeom>
          <a:noFill/>
          <a:ln w="9525">
            <a:noFill/>
            <a:miter lim="800000"/>
            <a:headEnd/>
            <a:tailEnd/>
          </a:ln>
          <a:effectLst/>
        </p:spPr>
        <p:txBody>
          <a:bodyPr>
            <a:spAutoFit/>
          </a:bodyPr>
          <a:lstStyle/>
          <a:p>
            <a:pPr>
              <a:spcBef>
                <a:spcPct val="50000"/>
              </a:spcBef>
              <a:buClr>
                <a:srgbClr val="FF0000"/>
              </a:buClr>
              <a:buFont typeface="Wingdings" pitchFamily="2" charset="2"/>
              <a:buNone/>
              <a:defRPr/>
            </a:pPr>
            <a:r>
              <a:rPr lang="en-US" sz="4000">
                <a:solidFill>
                  <a:schemeClr val="tx1"/>
                </a:solidFill>
                <a:effectLst>
                  <a:outerShdw blurRad="38100" dist="38100" dir="2700000" algn="tl">
                    <a:srgbClr val="000044"/>
                  </a:outerShdw>
                </a:effectLst>
              </a:rPr>
              <a:t>Solid Or Airless Injection Engine</a:t>
            </a:r>
          </a:p>
        </p:txBody>
      </p:sp>
      <p:sp>
        <p:nvSpPr>
          <p:cNvPr id="32778" name="Text Box 10"/>
          <p:cNvSpPr txBox="1">
            <a:spLocks noChangeArrowheads="1"/>
          </p:cNvSpPr>
          <p:nvPr/>
        </p:nvSpPr>
        <p:spPr bwMode="auto">
          <a:xfrm>
            <a:off x="633046" y="365126"/>
            <a:ext cx="8370277" cy="823913"/>
          </a:xfrm>
          <a:prstGeom prst="rect">
            <a:avLst/>
          </a:prstGeom>
          <a:solidFill>
            <a:schemeClr val="bg1"/>
          </a:solidFill>
          <a:ln w="9525">
            <a:noFill/>
            <a:miter lim="800000"/>
            <a:headEnd/>
            <a:tailEnd/>
          </a:ln>
          <a:effectLst/>
        </p:spPr>
        <p:txBody>
          <a:bodyPr>
            <a:spAutoFit/>
          </a:bodyPr>
          <a:lstStyle/>
          <a:p>
            <a:pPr>
              <a:spcBef>
                <a:spcPct val="50000"/>
              </a:spcBef>
              <a:defRPr/>
            </a:pPr>
            <a:r>
              <a:rPr lang="en-US" sz="4800">
                <a:solidFill>
                  <a:schemeClr val="tx1"/>
                </a:solidFill>
                <a:effectLst>
                  <a:outerShdw blurRad="38100" dist="38100" dir="2700000" algn="tl">
                    <a:srgbClr val="000000"/>
                  </a:outerShdw>
                </a:effectLst>
              </a:rPr>
              <a:t>Classification Of I.C. Engine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772">
                                            <p:txEl>
                                              <p:pRg st="0" end="0"/>
                                            </p:txEl>
                                          </p:spTgt>
                                        </p:tgtEl>
                                        <p:attrNameLst>
                                          <p:attrName>style.visibility</p:attrName>
                                        </p:attrNameLst>
                                      </p:cBhvr>
                                      <p:to>
                                        <p:strVal val="visible"/>
                                      </p:to>
                                    </p:set>
                                    <p:animEffect transition="in" filter="dissolve">
                                      <p:cBhvr>
                                        <p:cTn id="7" dur="500"/>
                                        <p:tgtEl>
                                          <p:spTgt spid="327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32773"/>
                                        </p:tgtEl>
                                        <p:attrNameLst>
                                          <p:attrName>style.visibility</p:attrName>
                                        </p:attrNameLst>
                                      </p:cBhvr>
                                      <p:to>
                                        <p:strVal val="visible"/>
                                      </p:to>
                                    </p:set>
                                    <p:anim calcmode="lin" valueType="num">
                                      <p:cBhvr>
                                        <p:cTn id="12" dur="500" fill="hold"/>
                                        <p:tgtEl>
                                          <p:spTgt spid="32773"/>
                                        </p:tgtEl>
                                        <p:attrNameLst>
                                          <p:attrName>ppt_w</p:attrName>
                                        </p:attrNameLst>
                                      </p:cBhvr>
                                      <p:tavLst>
                                        <p:tav tm="0">
                                          <p:val>
                                            <p:fltVal val="0"/>
                                          </p:val>
                                        </p:tav>
                                        <p:tav tm="100000">
                                          <p:val>
                                            <p:strVal val="#ppt_w"/>
                                          </p:val>
                                        </p:tav>
                                      </p:tavLst>
                                    </p:anim>
                                    <p:anim calcmode="lin" valueType="num">
                                      <p:cBhvr>
                                        <p:cTn id="13" dur="500" fill="hold"/>
                                        <p:tgtEl>
                                          <p:spTgt spid="32773"/>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32776"/>
                                        </p:tgtEl>
                                        <p:attrNameLst>
                                          <p:attrName>style.visibility</p:attrName>
                                        </p:attrNameLst>
                                      </p:cBhvr>
                                      <p:to>
                                        <p:strVal val="visible"/>
                                      </p:to>
                                    </p:set>
                                    <p:anim calcmode="lin" valueType="num">
                                      <p:cBhvr>
                                        <p:cTn id="18" dur="500" fill="hold"/>
                                        <p:tgtEl>
                                          <p:spTgt spid="32776"/>
                                        </p:tgtEl>
                                        <p:attrNameLst>
                                          <p:attrName>ppt_w</p:attrName>
                                        </p:attrNameLst>
                                      </p:cBhvr>
                                      <p:tavLst>
                                        <p:tav tm="0">
                                          <p:val>
                                            <p:fltVal val="0"/>
                                          </p:val>
                                        </p:tav>
                                        <p:tav tm="100000">
                                          <p:val>
                                            <p:strVal val="#ppt_w"/>
                                          </p:val>
                                        </p:tav>
                                      </p:tavLst>
                                    </p:anim>
                                    <p:anim calcmode="lin" valueType="num">
                                      <p:cBhvr>
                                        <p:cTn id="19" dur="500" fill="hold"/>
                                        <p:tgtEl>
                                          <p:spTgt spid="32776"/>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3" presetClass="entr" presetSubtype="16" fill="hold" grpId="0" nodeType="clickEffect">
                                  <p:stCondLst>
                                    <p:cond delay="0"/>
                                  </p:stCondLst>
                                  <p:childTnLst>
                                    <p:set>
                                      <p:cBhvr>
                                        <p:cTn id="23" dur="1" fill="hold">
                                          <p:stCondLst>
                                            <p:cond delay="0"/>
                                          </p:stCondLst>
                                        </p:cTn>
                                        <p:tgtEl>
                                          <p:spTgt spid="32777"/>
                                        </p:tgtEl>
                                        <p:attrNameLst>
                                          <p:attrName>style.visibility</p:attrName>
                                        </p:attrNameLst>
                                      </p:cBhvr>
                                      <p:to>
                                        <p:strVal val="visible"/>
                                      </p:to>
                                    </p:set>
                                    <p:anim calcmode="lin" valueType="num">
                                      <p:cBhvr>
                                        <p:cTn id="24" dur="500" fill="hold"/>
                                        <p:tgtEl>
                                          <p:spTgt spid="32777"/>
                                        </p:tgtEl>
                                        <p:attrNameLst>
                                          <p:attrName>ppt_w</p:attrName>
                                        </p:attrNameLst>
                                      </p:cBhvr>
                                      <p:tavLst>
                                        <p:tav tm="0">
                                          <p:val>
                                            <p:fltVal val="0"/>
                                          </p:val>
                                        </p:tav>
                                        <p:tav tm="100000">
                                          <p:val>
                                            <p:strVal val="#ppt_w"/>
                                          </p:val>
                                        </p:tav>
                                      </p:tavLst>
                                    </p:anim>
                                    <p:anim calcmode="lin" valueType="num">
                                      <p:cBhvr>
                                        <p:cTn id="25" dur="500" fill="hold"/>
                                        <p:tgtEl>
                                          <p:spTgt spid="3277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build="p" autoUpdateAnimBg="0"/>
      <p:bldP spid="32773" grpId="0" autoUpdateAnimBg="0"/>
      <p:bldP spid="32776" grpId="0" autoUpdateAnimBg="0"/>
      <p:bldP spid="32777"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00066">
            <a:alpha val="0"/>
          </a:srgbClr>
        </a:solidFill>
        <a:effectLst/>
      </p:bgPr>
    </p:bg>
    <p:spTree>
      <p:nvGrpSpPr>
        <p:cNvPr id="1" name=""/>
        <p:cNvGrpSpPr/>
        <p:nvPr/>
      </p:nvGrpSpPr>
      <p:grpSpPr>
        <a:xfrm>
          <a:off x="0" y="0"/>
          <a:ext cx="0" cy="0"/>
          <a:chOff x="0" y="0"/>
          <a:chExt cx="0" cy="0"/>
        </a:xfrm>
      </p:grpSpPr>
      <p:sp>
        <p:nvSpPr>
          <p:cNvPr id="33796" name="Text Box 4"/>
          <p:cNvSpPr txBox="1">
            <a:spLocks noChangeArrowheads="1"/>
          </p:cNvSpPr>
          <p:nvPr/>
        </p:nvSpPr>
        <p:spPr bwMode="auto">
          <a:xfrm>
            <a:off x="1195754" y="1981201"/>
            <a:ext cx="5967046" cy="701675"/>
          </a:xfrm>
          <a:prstGeom prst="rect">
            <a:avLst/>
          </a:prstGeom>
          <a:noFill/>
          <a:ln w="9525">
            <a:noFill/>
            <a:miter lim="800000"/>
            <a:headEnd/>
            <a:tailEnd/>
          </a:ln>
          <a:effectLst/>
        </p:spPr>
        <p:txBody>
          <a:bodyPr>
            <a:spAutoFit/>
          </a:bodyPr>
          <a:lstStyle/>
          <a:p>
            <a:pPr>
              <a:spcBef>
                <a:spcPct val="50000"/>
              </a:spcBef>
              <a:buClr>
                <a:srgbClr val="FF0000"/>
              </a:buClr>
              <a:buFont typeface="Wingdings" pitchFamily="2" charset="2"/>
              <a:buNone/>
              <a:defRPr/>
            </a:pPr>
            <a:r>
              <a:rPr lang="en-US" sz="4000">
                <a:solidFill>
                  <a:schemeClr val="tx1"/>
                </a:solidFill>
                <a:effectLst>
                  <a:outerShdw blurRad="38100" dist="38100" dir="2700000" algn="tl">
                    <a:srgbClr val="000044"/>
                  </a:outerShdw>
                </a:effectLst>
              </a:rPr>
              <a:t>11. Suction Pressure</a:t>
            </a:r>
          </a:p>
        </p:txBody>
      </p:sp>
      <p:sp>
        <p:nvSpPr>
          <p:cNvPr id="33797" name="Text Box 5"/>
          <p:cNvSpPr txBox="1">
            <a:spLocks noChangeArrowheads="1"/>
          </p:cNvSpPr>
          <p:nvPr/>
        </p:nvSpPr>
        <p:spPr bwMode="auto">
          <a:xfrm>
            <a:off x="1553308" y="3594101"/>
            <a:ext cx="6740769" cy="701675"/>
          </a:xfrm>
          <a:prstGeom prst="rect">
            <a:avLst/>
          </a:prstGeom>
          <a:noFill/>
          <a:ln w="9525">
            <a:noFill/>
            <a:miter lim="800000"/>
            <a:headEnd/>
            <a:tailEnd/>
          </a:ln>
          <a:effectLst/>
        </p:spPr>
        <p:txBody>
          <a:bodyPr>
            <a:spAutoFit/>
          </a:bodyPr>
          <a:lstStyle/>
          <a:p>
            <a:pPr>
              <a:spcBef>
                <a:spcPct val="50000"/>
              </a:spcBef>
              <a:buClr>
                <a:srgbClr val="FF0000"/>
              </a:buClr>
              <a:buFont typeface="Wingdings" pitchFamily="2" charset="2"/>
              <a:buNone/>
              <a:defRPr/>
            </a:pPr>
            <a:r>
              <a:rPr lang="en-US" sz="4000">
                <a:solidFill>
                  <a:schemeClr val="tx1"/>
                </a:solidFill>
                <a:effectLst>
                  <a:outerShdw blurRad="38100" dist="38100" dir="2700000" algn="tl">
                    <a:srgbClr val="000044"/>
                  </a:outerShdw>
                </a:effectLst>
              </a:rPr>
              <a:t>Naturally Aspirated Engine </a:t>
            </a:r>
          </a:p>
        </p:txBody>
      </p:sp>
      <p:sp>
        <p:nvSpPr>
          <p:cNvPr id="33800" name="Text Box 8"/>
          <p:cNvSpPr txBox="1">
            <a:spLocks noChangeArrowheads="1"/>
          </p:cNvSpPr>
          <p:nvPr/>
        </p:nvSpPr>
        <p:spPr bwMode="auto">
          <a:xfrm>
            <a:off x="1617785" y="4708526"/>
            <a:ext cx="6740769" cy="701675"/>
          </a:xfrm>
          <a:prstGeom prst="rect">
            <a:avLst/>
          </a:prstGeom>
          <a:noFill/>
          <a:ln w="9525">
            <a:noFill/>
            <a:miter lim="800000"/>
            <a:headEnd/>
            <a:tailEnd/>
          </a:ln>
          <a:effectLst/>
        </p:spPr>
        <p:txBody>
          <a:bodyPr>
            <a:spAutoFit/>
          </a:bodyPr>
          <a:lstStyle/>
          <a:p>
            <a:pPr>
              <a:spcBef>
                <a:spcPct val="50000"/>
              </a:spcBef>
              <a:buClr>
                <a:srgbClr val="FF0000"/>
              </a:buClr>
              <a:buFont typeface="Wingdings" pitchFamily="2" charset="2"/>
              <a:buNone/>
              <a:defRPr/>
            </a:pPr>
            <a:r>
              <a:rPr lang="en-US" sz="4000">
                <a:solidFill>
                  <a:schemeClr val="tx1"/>
                </a:solidFill>
                <a:effectLst>
                  <a:outerShdw blurRad="38100" dist="38100" dir="2700000" algn="tl">
                    <a:srgbClr val="000044"/>
                  </a:outerShdw>
                </a:effectLst>
              </a:rPr>
              <a:t>Super Charged Engine </a:t>
            </a:r>
          </a:p>
        </p:txBody>
      </p:sp>
      <p:sp>
        <p:nvSpPr>
          <p:cNvPr id="33801" name="Text Box 9"/>
          <p:cNvSpPr txBox="1">
            <a:spLocks noChangeArrowheads="1"/>
          </p:cNvSpPr>
          <p:nvPr/>
        </p:nvSpPr>
        <p:spPr bwMode="auto">
          <a:xfrm>
            <a:off x="703384" y="365126"/>
            <a:ext cx="8159262" cy="823913"/>
          </a:xfrm>
          <a:prstGeom prst="rect">
            <a:avLst/>
          </a:prstGeom>
          <a:solidFill>
            <a:schemeClr val="bg1"/>
          </a:solidFill>
          <a:ln w="9525">
            <a:noFill/>
            <a:miter lim="800000"/>
            <a:headEnd/>
            <a:tailEnd/>
          </a:ln>
          <a:effectLst/>
        </p:spPr>
        <p:txBody>
          <a:bodyPr>
            <a:spAutoFit/>
          </a:bodyPr>
          <a:lstStyle/>
          <a:p>
            <a:pPr>
              <a:spcBef>
                <a:spcPct val="50000"/>
              </a:spcBef>
              <a:defRPr/>
            </a:pPr>
            <a:r>
              <a:rPr lang="en-US" sz="4800">
                <a:solidFill>
                  <a:schemeClr val="tx1"/>
                </a:solidFill>
                <a:effectLst>
                  <a:outerShdw blurRad="38100" dist="38100" dir="2700000" algn="tl">
                    <a:srgbClr val="000000"/>
                  </a:outerShdw>
                </a:effectLst>
              </a:rPr>
              <a:t>Classification Of I.C. Engine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3796">
                                            <p:txEl>
                                              <p:pRg st="0" end="0"/>
                                            </p:txEl>
                                          </p:spTgt>
                                        </p:tgtEl>
                                        <p:attrNameLst>
                                          <p:attrName>style.visibility</p:attrName>
                                        </p:attrNameLst>
                                      </p:cBhvr>
                                      <p:to>
                                        <p:strVal val="visible"/>
                                      </p:to>
                                    </p:set>
                                    <p:animEffect transition="in" filter="dissolve">
                                      <p:cBhvr>
                                        <p:cTn id="7" dur="500"/>
                                        <p:tgtEl>
                                          <p:spTgt spid="337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33797"/>
                                        </p:tgtEl>
                                        <p:attrNameLst>
                                          <p:attrName>style.visibility</p:attrName>
                                        </p:attrNameLst>
                                      </p:cBhvr>
                                      <p:to>
                                        <p:strVal val="visible"/>
                                      </p:to>
                                    </p:set>
                                    <p:anim calcmode="lin" valueType="num">
                                      <p:cBhvr>
                                        <p:cTn id="12" dur="500" fill="hold"/>
                                        <p:tgtEl>
                                          <p:spTgt spid="33797"/>
                                        </p:tgtEl>
                                        <p:attrNameLst>
                                          <p:attrName>ppt_w</p:attrName>
                                        </p:attrNameLst>
                                      </p:cBhvr>
                                      <p:tavLst>
                                        <p:tav tm="0">
                                          <p:val>
                                            <p:fltVal val="0"/>
                                          </p:val>
                                        </p:tav>
                                        <p:tav tm="100000">
                                          <p:val>
                                            <p:strVal val="#ppt_w"/>
                                          </p:val>
                                        </p:tav>
                                      </p:tavLst>
                                    </p:anim>
                                    <p:anim calcmode="lin" valueType="num">
                                      <p:cBhvr>
                                        <p:cTn id="13" dur="500" fill="hold"/>
                                        <p:tgtEl>
                                          <p:spTgt spid="33797"/>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33800"/>
                                        </p:tgtEl>
                                        <p:attrNameLst>
                                          <p:attrName>style.visibility</p:attrName>
                                        </p:attrNameLst>
                                      </p:cBhvr>
                                      <p:to>
                                        <p:strVal val="visible"/>
                                      </p:to>
                                    </p:set>
                                    <p:anim calcmode="lin" valueType="num">
                                      <p:cBhvr>
                                        <p:cTn id="18" dur="500" fill="hold"/>
                                        <p:tgtEl>
                                          <p:spTgt spid="33800"/>
                                        </p:tgtEl>
                                        <p:attrNameLst>
                                          <p:attrName>ppt_w</p:attrName>
                                        </p:attrNameLst>
                                      </p:cBhvr>
                                      <p:tavLst>
                                        <p:tav tm="0">
                                          <p:val>
                                            <p:fltVal val="0"/>
                                          </p:val>
                                        </p:tav>
                                        <p:tav tm="100000">
                                          <p:val>
                                            <p:strVal val="#ppt_w"/>
                                          </p:val>
                                        </p:tav>
                                      </p:tavLst>
                                    </p:anim>
                                    <p:anim calcmode="lin" valueType="num">
                                      <p:cBhvr>
                                        <p:cTn id="19" dur="500" fill="hold"/>
                                        <p:tgtEl>
                                          <p:spTgt spid="3380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build="p" autoUpdateAnimBg="0"/>
      <p:bldP spid="33797" grpId="0" autoUpdateAnimBg="0"/>
      <p:bldP spid="33800"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00066">
            <a:alpha val="0"/>
          </a:srgbClr>
        </a:solidFill>
        <a:effectLst/>
      </p:bgPr>
    </p:bg>
    <p:spTree>
      <p:nvGrpSpPr>
        <p:cNvPr id="1" name=""/>
        <p:cNvGrpSpPr/>
        <p:nvPr/>
      </p:nvGrpSpPr>
      <p:grpSpPr>
        <a:xfrm>
          <a:off x="0" y="0"/>
          <a:ext cx="0" cy="0"/>
          <a:chOff x="0" y="0"/>
          <a:chExt cx="0" cy="0"/>
        </a:xfrm>
      </p:grpSpPr>
      <p:sp>
        <p:nvSpPr>
          <p:cNvPr id="34824" name="Text Box 8"/>
          <p:cNvSpPr txBox="1">
            <a:spLocks noChangeArrowheads="1"/>
          </p:cNvSpPr>
          <p:nvPr/>
        </p:nvSpPr>
        <p:spPr bwMode="auto">
          <a:xfrm>
            <a:off x="2391508" y="5410201"/>
            <a:ext cx="3505200" cy="701675"/>
          </a:xfrm>
          <a:prstGeom prst="rect">
            <a:avLst/>
          </a:prstGeom>
          <a:noFill/>
          <a:ln w="9525">
            <a:noFill/>
            <a:miter lim="800000"/>
            <a:headEnd/>
            <a:tailEnd/>
          </a:ln>
          <a:effectLst/>
        </p:spPr>
        <p:txBody>
          <a:bodyPr>
            <a:spAutoFit/>
          </a:bodyPr>
          <a:lstStyle/>
          <a:p>
            <a:pPr>
              <a:spcBef>
                <a:spcPct val="50000"/>
              </a:spcBef>
              <a:buClr>
                <a:srgbClr val="FF0000"/>
              </a:buClr>
              <a:buFont typeface="Wingdings" pitchFamily="2" charset="2"/>
              <a:buNone/>
              <a:defRPr/>
            </a:pPr>
            <a:r>
              <a:rPr lang="en-US" sz="4000">
                <a:solidFill>
                  <a:schemeClr val="tx1"/>
                </a:solidFill>
                <a:effectLst>
                  <a:outerShdw blurRad="38100" dist="38100" dir="2700000" algn="tl">
                    <a:srgbClr val="000044"/>
                  </a:outerShdw>
                </a:effectLst>
              </a:rPr>
              <a:t>Marine Engine</a:t>
            </a:r>
          </a:p>
        </p:txBody>
      </p:sp>
      <p:sp>
        <p:nvSpPr>
          <p:cNvPr id="34825" name="Text Box 9"/>
          <p:cNvSpPr txBox="1">
            <a:spLocks noChangeArrowheads="1"/>
          </p:cNvSpPr>
          <p:nvPr/>
        </p:nvSpPr>
        <p:spPr bwMode="auto">
          <a:xfrm>
            <a:off x="2391508" y="3489326"/>
            <a:ext cx="4923692" cy="701675"/>
          </a:xfrm>
          <a:prstGeom prst="rect">
            <a:avLst/>
          </a:prstGeom>
          <a:noFill/>
          <a:ln w="9525">
            <a:noFill/>
            <a:miter lim="800000"/>
            <a:headEnd/>
            <a:tailEnd/>
          </a:ln>
          <a:effectLst/>
        </p:spPr>
        <p:txBody>
          <a:bodyPr>
            <a:spAutoFit/>
          </a:bodyPr>
          <a:lstStyle/>
          <a:p>
            <a:pPr>
              <a:spcBef>
                <a:spcPct val="50000"/>
              </a:spcBef>
              <a:buClr>
                <a:srgbClr val="FF0000"/>
              </a:buClr>
              <a:buFont typeface="Wingdings" pitchFamily="2" charset="2"/>
              <a:buNone/>
              <a:defRPr/>
            </a:pPr>
            <a:r>
              <a:rPr lang="en-US" sz="4000">
                <a:solidFill>
                  <a:schemeClr val="tx1"/>
                </a:solidFill>
                <a:effectLst>
                  <a:outerShdw blurRad="38100" dist="38100" dir="2700000" algn="tl">
                    <a:srgbClr val="000044"/>
                  </a:outerShdw>
                </a:effectLst>
              </a:rPr>
              <a:t>Automobile Engine</a:t>
            </a:r>
          </a:p>
        </p:txBody>
      </p:sp>
      <p:sp>
        <p:nvSpPr>
          <p:cNvPr id="34820" name="Text Box 4"/>
          <p:cNvSpPr txBox="1">
            <a:spLocks noChangeArrowheads="1"/>
          </p:cNvSpPr>
          <p:nvPr/>
        </p:nvSpPr>
        <p:spPr bwMode="auto">
          <a:xfrm>
            <a:off x="685800" y="1676400"/>
            <a:ext cx="5896708" cy="701675"/>
          </a:xfrm>
          <a:prstGeom prst="rect">
            <a:avLst/>
          </a:prstGeom>
          <a:noFill/>
          <a:ln w="9525">
            <a:noFill/>
            <a:miter lim="800000"/>
            <a:headEnd/>
            <a:tailEnd/>
          </a:ln>
          <a:effectLst/>
        </p:spPr>
        <p:txBody>
          <a:bodyPr>
            <a:spAutoFit/>
          </a:bodyPr>
          <a:lstStyle/>
          <a:p>
            <a:pPr>
              <a:spcBef>
                <a:spcPct val="50000"/>
              </a:spcBef>
              <a:buClr>
                <a:srgbClr val="FF0000"/>
              </a:buClr>
              <a:buFont typeface="Wingdings" pitchFamily="2" charset="2"/>
              <a:buNone/>
              <a:defRPr/>
            </a:pPr>
            <a:r>
              <a:rPr lang="en-US" sz="4000" dirty="0">
                <a:solidFill>
                  <a:schemeClr val="tx1"/>
                </a:solidFill>
                <a:effectLst>
                  <a:outerShdw blurRad="38100" dist="38100" dir="2700000" algn="tl">
                    <a:srgbClr val="000044"/>
                  </a:outerShdw>
                </a:effectLst>
              </a:rPr>
              <a:t>12.  Uses/ application</a:t>
            </a:r>
          </a:p>
        </p:txBody>
      </p:sp>
      <p:sp>
        <p:nvSpPr>
          <p:cNvPr id="34821" name="Text Box 5"/>
          <p:cNvSpPr txBox="1">
            <a:spLocks noChangeArrowheads="1"/>
          </p:cNvSpPr>
          <p:nvPr/>
        </p:nvSpPr>
        <p:spPr bwMode="auto">
          <a:xfrm>
            <a:off x="2461846" y="2362201"/>
            <a:ext cx="6740769" cy="701675"/>
          </a:xfrm>
          <a:prstGeom prst="rect">
            <a:avLst/>
          </a:prstGeom>
          <a:noFill/>
          <a:ln w="9525">
            <a:noFill/>
            <a:miter lim="800000"/>
            <a:headEnd/>
            <a:tailEnd/>
          </a:ln>
          <a:effectLst/>
        </p:spPr>
        <p:txBody>
          <a:bodyPr>
            <a:spAutoFit/>
          </a:bodyPr>
          <a:lstStyle/>
          <a:p>
            <a:pPr>
              <a:spcBef>
                <a:spcPct val="50000"/>
              </a:spcBef>
              <a:buClr>
                <a:srgbClr val="FF0000"/>
              </a:buClr>
              <a:buFont typeface="Wingdings" pitchFamily="2" charset="2"/>
              <a:buNone/>
              <a:defRPr/>
            </a:pPr>
            <a:r>
              <a:rPr lang="en-US" sz="4000">
                <a:solidFill>
                  <a:schemeClr val="tx1"/>
                </a:solidFill>
                <a:effectLst>
                  <a:outerShdw blurRad="38100" dist="38100" dir="2700000" algn="tl">
                    <a:srgbClr val="000044"/>
                  </a:outerShdw>
                </a:effectLst>
              </a:rPr>
              <a:t>Stationary Engine </a:t>
            </a:r>
          </a:p>
        </p:txBody>
      </p:sp>
      <p:sp>
        <p:nvSpPr>
          <p:cNvPr id="34823" name="Text Box 7"/>
          <p:cNvSpPr txBox="1">
            <a:spLocks noChangeArrowheads="1"/>
          </p:cNvSpPr>
          <p:nvPr/>
        </p:nvSpPr>
        <p:spPr bwMode="auto">
          <a:xfrm>
            <a:off x="2461846" y="2971801"/>
            <a:ext cx="6740769" cy="701675"/>
          </a:xfrm>
          <a:prstGeom prst="rect">
            <a:avLst/>
          </a:prstGeom>
          <a:noFill/>
          <a:ln w="9525">
            <a:noFill/>
            <a:miter lim="800000"/>
            <a:headEnd/>
            <a:tailEnd/>
          </a:ln>
          <a:effectLst/>
        </p:spPr>
        <p:txBody>
          <a:bodyPr>
            <a:spAutoFit/>
          </a:bodyPr>
          <a:lstStyle/>
          <a:p>
            <a:pPr>
              <a:spcBef>
                <a:spcPct val="50000"/>
              </a:spcBef>
              <a:buClr>
                <a:srgbClr val="FF0000"/>
              </a:buClr>
              <a:buFont typeface="Wingdings" pitchFamily="2" charset="2"/>
              <a:buNone/>
              <a:defRPr/>
            </a:pPr>
            <a:r>
              <a:rPr lang="en-US" sz="4000">
                <a:solidFill>
                  <a:schemeClr val="tx1"/>
                </a:solidFill>
                <a:effectLst>
                  <a:outerShdw blurRad="38100" dist="38100" dir="2700000" algn="tl">
                    <a:srgbClr val="000044"/>
                  </a:outerShdw>
                </a:effectLst>
              </a:rPr>
              <a:t>Portable Engine</a:t>
            </a:r>
          </a:p>
        </p:txBody>
      </p:sp>
      <p:sp>
        <p:nvSpPr>
          <p:cNvPr id="34826" name="Text Box 10"/>
          <p:cNvSpPr txBox="1">
            <a:spLocks noChangeArrowheads="1"/>
          </p:cNvSpPr>
          <p:nvPr/>
        </p:nvSpPr>
        <p:spPr bwMode="auto">
          <a:xfrm>
            <a:off x="2391508" y="4038601"/>
            <a:ext cx="4431323" cy="701675"/>
          </a:xfrm>
          <a:prstGeom prst="rect">
            <a:avLst/>
          </a:prstGeom>
          <a:noFill/>
          <a:ln w="9525">
            <a:noFill/>
            <a:miter lim="800000"/>
            <a:headEnd/>
            <a:tailEnd/>
          </a:ln>
          <a:effectLst/>
        </p:spPr>
        <p:txBody>
          <a:bodyPr>
            <a:spAutoFit/>
          </a:bodyPr>
          <a:lstStyle/>
          <a:p>
            <a:pPr>
              <a:spcBef>
                <a:spcPct val="50000"/>
              </a:spcBef>
              <a:buClr>
                <a:srgbClr val="FF0000"/>
              </a:buClr>
              <a:buFont typeface="Wingdings" pitchFamily="2" charset="2"/>
              <a:buNone/>
              <a:defRPr/>
            </a:pPr>
            <a:r>
              <a:rPr lang="en-US" sz="4000">
                <a:solidFill>
                  <a:schemeClr val="tx1"/>
                </a:solidFill>
                <a:effectLst>
                  <a:outerShdw blurRad="38100" dist="38100" dir="2700000" algn="tl">
                    <a:srgbClr val="000044"/>
                  </a:outerShdw>
                </a:effectLst>
              </a:rPr>
              <a:t>Tractor Engine</a:t>
            </a:r>
          </a:p>
        </p:txBody>
      </p:sp>
      <p:sp>
        <p:nvSpPr>
          <p:cNvPr id="34827" name="Text Box 11"/>
          <p:cNvSpPr txBox="1">
            <a:spLocks noChangeArrowheads="1"/>
          </p:cNvSpPr>
          <p:nvPr/>
        </p:nvSpPr>
        <p:spPr bwMode="auto">
          <a:xfrm>
            <a:off x="2391508" y="4648201"/>
            <a:ext cx="4431323" cy="701675"/>
          </a:xfrm>
          <a:prstGeom prst="rect">
            <a:avLst/>
          </a:prstGeom>
          <a:noFill/>
          <a:ln w="9525">
            <a:noFill/>
            <a:miter lim="800000"/>
            <a:headEnd/>
            <a:tailEnd/>
          </a:ln>
          <a:effectLst/>
        </p:spPr>
        <p:txBody>
          <a:bodyPr>
            <a:spAutoFit/>
          </a:bodyPr>
          <a:lstStyle/>
          <a:p>
            <a:pPr>
              <a:spcBef>
                <a:spcPct val="50000"/>
              </a:spcBef>
              <a:buClr>
                <a:srgbClr val="FF0000"/>
              </a:buClr>
              <a:buFont typeface="Wingdings" pitchFamily="2" charset="2"/>
              <a:buNone/>
              <a:defRPr/>
            </a:pPr>
            <a:r>
              <a:rPr lang="en-US" sz="4000">
                <a:solidFill>
                  <a:schemeClr val="tx1"/>
                </a:solidFill>
                <a:effectLst>
                  <a:outerShdw blurRad="38100" dist="38100" dir="2700000" algn="tl">
                    <a:srgbClr val="000044"/>
                  </a:outerShdw>
                </a:effectLst>
              </a:rPr>
              <a:t>Aero Engine</a:t>
            </a:r>
          </a:p>
        </p:txBody>
      </p:sp>
      <p:sp>
        <p:nvSpPr>
          <p:cNvPr id="34828" name="Text Box 12"/>
          <p:cNvSpPr txBox="1">
            <a:spLocks noChangeArrowheads="1"/>
          </p:cNvSpPr>
          <p:nvPr/>
        </p:nvSpPr>
        <p:spPr bwMode="auto">
          <a:xfrm>
            <a:off x="633046" y="395288"/>
            <a:ext cx="7948246" cy="823912"/>
          </a:xfrm>
          <a:prstGeom prst="rect">
            <a:avLst/>
          </a:prstGeom>
          <a:solidFill>
            <a:schemeClr val="bg1"/>
          </a:solidFill>
          <a:ln w="9525">
            <a:noFill/>
            <a:miter lim="800000"/>
            <a:headEnd/>
            <a:tailEnd/>
          </a:ln>
          <a:effectLst/>
        </p:spPr>
        <p:txBody>
          <a:bodyPr>
            <a:spAutoFit/>
          </a:bodyPr>
          <a:lstStyle/>
          <a:p>
            <a:pPr>
              <a:spcBef>
                <a:spcPct val="50000"/>
              </a:spcBef>
              <a:defRPr/>
            </a:pPr>
            <a:r>
              <a:rPr lang="en-US" sz="4800">
                <a:solidFill>
                  <a:schemeClr val="tx1"/>
                </a:solidFill>
                <a:effectLst>
                  <a:outerShdw blurRad="38100" dist="38100" dir="2700000" algn="tl">
                    <a:srgbClr val="000000"/>
                  </a:outerShdw>
                </a:effectLst>
              </a:rPr>
              <a:t>Classification Of I.C. Engine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820">
                                            <p:txEl>
                                              <p:pRg st="0" end="0"/>
                                            </p:txEl>
                                          </p:spTgt>
                                        </p:tgtEl>
                                        <p:attrNameLst>
                                          <p:attrName>style.visibility</p:attrName>
                                        </p:attrNameLst>
                                      </p:cBhvr>
                                      <p:to>
                                        <p:strVal val="visible"/>
                                      </p:to>
                                    </p:set>
                                    <p:animEffect transition="in" filter="dissolve">
                                      <p:cBhvr>
                                        <p:cTn id="7" dur="500"/>
                                        <p:tgtEl>
                                          <p:spTgt spid="348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34821"/>
                                        </p:tgtEl>
                                        <p:attrNameLst>
                                          <p:attrName>style.visibility</p:attrName>
                                        </p:attrNameLst>
                                      </p:cBhvr>
                                      <p:to>
                                        <p:strVal val="visible"/>
                                      </p:to>
                                    </p:set>
                                    <p:anim calcmode="lin" valueType="num">
                                      <p:cBhvr>
                                        <p:cTn id="12" dur="500" fill="hold"/>
                                        <p:tgtEl>
                                          <p:spTgt spid="34821"/>
                                        </p:tgtEl>
                                        <p:attrNameLst>
                                          <p:attrName>ppt_w</p:attrName>
                                        </p:attrNameLst>
                                      </p:cBhvr>
                                      <p:tavLst>
                                        <p:tav tm="0">
                                          <p:val>
                                            <p:fltVal val="0"/>
                                          </p:val>
                                        </p:tav>
                                        <p:tav tm="100000">
                                          <p:val>
                                            <p:strVal val="#ppt_w"/>
                                          </p:val>
                                        </p:tav>
                                      </p:tavLst>
                                    </p:anim>
                                    <p:anim calcmode="lin" valueType="num">
                                      <p:cBhvr>
                                        <p:cTn id="13" dur="500" fill="hold"/>
                                        <p:tgtEl>
                                          <p:spTgt spid="34821"/>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34823"/>
                                        </p:tgtEl>
                                        <p:attrNameLst>
                                          <p:attrName>style.visibility</p:attrName>
                                        </p:attrNameLst>
                                      </p:cBhvr>
                                      <p:to>
                                        <p:strVal val="visible"/>
                                      </p:to>
                                    </p:set>
                                    <p:anim calcmode="lin" valueType="num">
                                      <p:cBhvr>
                                        <p:cTn id="18" dur="500" fill="hold"/>
                                        <p:tgtEl>
                                          <p:spTgt spid="34823"/>
                                        </p:tgtEl>
                                        <p:attrNameLst>
                                          <p:attrName>ppt_w</p:attrName>
                                        </p:attrNameLst>
                                      </p:cBhvr>
                                      <p:tavLst>
                                        <p:tav tm="0">
                                          <p:val>
                                            <p:fltVal val="0"/>
                                          </p:val>
                                        </p:tav>
                                        <p:tav tm="100000">
                                          <p:val>
                                            <p:strVal val="#ppt_w"/>
                                          </p:val>
                                        </p:tav>
                                      </p:tavLst>
                                    </p:anim>
                                    <p:anim calcmode="lin" valueType="num">
                                      <p:cBhvr>
                                        <p:cTn id="19" dur="500" fill="hold"/>
                                        <p:tgtEl>
                                          <p:spTgt spid="34823"/>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3" presetClass="entr" presetSubtype="16" fill="hold" grpId="0" nodeType="clickEffect">
                                  <p:stCondLst>
                                    <p:cond delay="0"/>
                                  </p:stCondLst>
                                  <p:childTnLst>
                                    <p:set>
                                      <p:cBhvr>
                                        <p:cTn id="23" dur="1" fill="hold">
                                          <p:stCondLst>
                                            <p:cond delay="0"/>
                                          </p:stCondLst>
                                        </p:cTn>
                                        <p:tgtEl>
                                          <p:spTgt spid="34825"/>
                                        </p:tgtEl>
                                        <p:attrNameLst>
                                          <p:attrName>style.visibility</p:attrName>
                                        </p:attrNameLst>
                                      </p:cBhvr>
                                      <p:to>
                                        <p:strVal val="visible"/>
                                      </p:to>
                                    </p:set>
                                    <p:anim calcmode="lin" valueType="num">
                                      <p:cBhvr>
                                        <p:cTn id="24" dur="500" fill="hold"/>
                                        <p:tgtEl>
                                          <p:spTgt spid="34825"/>
                                        </p:tgtEl>
                                        <p:attrNameLst>
                                          <p:attrName>ppt_w</p:attrName>
                                        </p:attrNameLst>
                                      </p:cBhvr>
                                      <p:tavLst>
                                        <p:tav tm="0">
                                          <p:val>
                                            <p:fltVal val="0"/>
                                          </p:val>
                                        </p:tav>
                                        <p:tav tm="100000">
                                          <p:val>
                                            <p:strVal val="#ppt_w"/>
                                          </p:val>
                                        </p:tav>
                                      </p:tavLst>
                                    </p:anim>
                                    <p:anim calcmode="lin" valueType="num">
                                      <p:cBhvr>
                                        <p:cTn id="25" dur="500" fill="hold"/>
                                        <p:tgtEl>
                                          <p:spTgt spid="34825"/>
                                        </p:tgtEl>
                                        <p:attrNameLst>
                                          <p:attrName>ppt_h</p:attrName>
                                        </p:attrNameLst>
                                      </p:cBhvr>
                                      <p:tavLst>
                                        <p:tav tm="0">
                                          <p:val>
                                            <p:fltVal val="0"/>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34826">
                                            <p:txEl>
                                              <p:pRg st="0" end="0"/>
                                            </p:txEl>
                                          </p:spTgt>
                                        </p:tgtEl>
                                        <p:attrNameLst>
                                          <p:attrName>style.visibility</p:attrName>
                                        </p:attrNameLst>
                                      </p:cBhvr>
                                      <p:to>
                                        <p:strVal val="visible"/>
                                      </p:to>
                                    </p:set>
                                    <p:animEffect transition="in" filter="dissolve">
                                      <p:cBhvr>
                                        <p:cTn id="30" dur="500"/>
                                        <p:tgtEl>
                                          <p:spTgt spid="34826">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3" presetClass="entr" presetSubtype="16" fill="hold" grpId="0" nodeType="clickEffect">
                                  <p:stCondLst>
                                    <p:cond delay="0"/>
                                  </p:stCondLst>
                                  <p:childTnLst>
                                    <p:set>
                                      <p:cBhvr>
                                        <p:cTn id="34" dur="1" fill="hold">
                                          <p:stCondLst>
                                            <p:cond delay="0"/>
                                          </p:stCondLst>
                                        </p:cTn>
                                        <p:tgtEl>
                                          <p:spTgt spid="34827"/>
                                        </p:tgtEl>
                                        <p:attrNameLst>
                                          <p:attrName>style.visibility</p:attrName>
                                        </p:attrNameLst>
                                      </p:cBhvr>
                                      <p:to>
                                        <p:strVal val="visible"/>
                                      </p:to>
                                    </p:set>
                                    <p:anim calcmode="lin" valueType="num">
                                      <p:cBhvr>
                                        <p:cTn id="35" dur="500" fill="hold"/>
                                        <p:tgtEl>
                                          <p:spTgt spid="34827"/>
                                        </p:tgtEl>
                                        <p:attrNameLst>
                                          <p:attrName>ppt_w</p:attrName>
                                        </p:attrNameLst>
                                      </p:cBhvr>
                                      <p:tavLst>
                                        <p:tav tm="0">
                                          <p:val>
                                            <p:fltVal val="0"/>
                                          </p:val>
                                        </p:tav>
                                        <p:tav tm="100000">
                                          <p:val>
                                            <p:strVal val="#ppt_w"/>
                                          </p:val>
                                        </p:tav>
                                      </p:tavLst>
                                    </p:anim>
                                    <p:anim calcmode="lin" valueType="num">
                                      <p:cBhvr>
                                        <p:cTn id="36" dur="500" fill="hold"/>
                                        <p:tgtEl>
                                          <p:spTgt spid="34827"/>
                                        </p:tgtEl>
                                        <p:attrNameLst>
                                          <p:attrName>ppt_h</p:attrName>
                                        </p:attrNameLst>
                                      </p:cBhvr>
                                      <p:tavLst>
                                        <p:tav tm="0">
                                          <p:val>
                                            <p:fltVal val="0"/>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23" presetClass="entr" presetSubtype="16" fill="hold" grpId="0" nodeType="clickEffect">
                                  <p:stCondLst>
                                    <p:cond delay="0"/>
                                  </p:stCondLst>
                                  <p:childTnLst>
                                    <p:set>
                                      <p:cBhvr>
                                        <p:cTn id="40" dur="1" fill="hold">
                                          <p:stCondLst>
                                            <p:cond delay="0"/>
                                          </p:stCondLst>
                                        </p:cTn>
                                        <p:tgtEl>
                                          <p:spTgt spid="34824"/>
                                        </p:tgtEl>
                                        <p:attrNameLst>
                                          <p:attrName>style.visibility</p:attrName>
                                        </p:attrNameLst>
                                      </p:cBhvr>
                                      <p:to>
                                        <p:strVal val="visible"/>
                                      </p:to>
                                    </p:set>
                                    <p:anim calcmode="lin" valueType="num">
                                      <p:cBhvr>
                                        <p:cTn id="41" dur="500" fill="hold"/>
                                        <p:tgtEl>
                                          <p:spTgt spid="34824"/>
                                        </p:tgtEl>
                                        <p:attrNameLst>
                                          <p:attrName>ppt_w</p:attrName>
                                        </p:attrNameLst>
                                      </p:cBhvr>
                                      <p:tavLst>
                                        <p:tav tm="0">
                                          <p:val>
                                            <p:fltVal val="0"/>
                                          </p:val>
                                        </p:tav>
                                        <p:tav tm="100000">
                                          <p:val>
                                            <p:strVal val="#ppt_w"/>
                                          </p:val>
                                        </p:tav>
                                      </p:tavLst>
                                    </p:anim>
                                    <p:anim calcmode="lin" valueType="num">
                                      <p:cBhvr>
                                        <p:cTn id="42" dur="500" fill="hold"/>
                                        <p:tgtEl>
                                          <p:spTgt spid="3482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4" grpId="0" autoUpdateAnimBg="0"/>
      <p:bldP spid="34825" grpId="0" autoUpdateAnimBg="0"/>
      <p:bldP spid="34820" grpId="0" build="p" autoUpdateAnimBg="0"/>
      <p:bldP spid="34821" grpId="0" autoUpdateAnimBg="0"/>
      <p:bldP spid="34823" grpId="0" autoUpdateAnimBg="0"/>
      <p:bldP spid="34826" grpId="0" build="p" autoUpdateAnimBg="0"/>
      <p:bldP spid="34827"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00066">
            <a:alpha val="0"/>
          </a:srgbClr>
        </a:solidFill>
        <a:effectLst/>
      </p:bgPr>
    </p:bg>
    <p:spTree>
      <p:nvGrpSpPr>
        <p:cNvPr id="1" name=""/>
        <p:cNvGrpSpPr/>
        <p:nvPr/>
      </p:nvGrpSpPr>
      <p:grpSpPr>
        <a:xfrm>
          <a:off x="0" y="0"/>
          <a:ext cx="0" cy="0"/>
          <a:chOff x="0" y="0"/>
          <a:chExt cx="0" cy="0"/>
        </a:xfrm>
      </p:grpSpPr>
      <p:pic>
        <p:nvPicPr>
          <p:cNvPr id="21506" name="Picture 10" descr="C:\Program Files\Common Files\Microsoft Shared\Clipart\cagcat50\tn00333_.wmf"/>
          <p:cNvPicPr>
            <a:picLocks noChangeAspect="1" noChangeArrowheads="1"/>
          </p:cNvPicPr>
          <p:nvPr/>
        </p:nvPicPr>
        <p:blipFill>
          <a:blip r:embed="rId2" cstate="print"/>
          <a:srcRect/>
          <a:stretch>
            <a:fillRect/>
          </a:stretch>
        </p:blipFill>
        <p:spPr bwMode="auto">
          <a:xfrm>
            <a:off x="4037135" y="2625725"/>
            <a:ext cx="1069731" cy="1606550"/>
          </a:xfrm>
          <a:prstGeom prst="rect">
            <a:avLst/>
          </a:prstGeom>
          <a:noFill/>
          <a:ln w="9525">
            <a:noFill/>
            <a:miter lim="800000"/>
            <a:headEnd/>
            <a:tailEnd/>
          </a:ln>
        </p:spPr>
      </p:pic>
      <p:pic>
        <p:nvPicPr>
          <p:cNvPr id="21507" name="Picture 11" descr="C:\Program Files\Common Files\Microsoft Shared\Clipart\cagcat50\tn00561_.wmf"/>
          <p:cNvPicPr>
            <a:picLocks noChangeAspect="1" noChangeArrowheads="1"/>
          </p:cNvPicPr>
          <p:nvPr/>
        </p:nvPicPr>
        <p:blipFill>
          <a:blip r:embed="rId3" cstate="print"/>
          <a:srcRect/>
          <a:stretch>
            <a:fillRect/>
          </a:stretch>
        </p:blipFill>
        <p:spPr bwMode="auto">
          <a:xfrm>
            <a:off x="351692" y="152400"/>
            <a:ext cx="6189785" cy="5105400"/>
          </a:xfrm>
          <a:prstGeom prst="rect">
            <a:avLst/>
          </a:prstGeom>
          <a:noFill/>
          <a:ln w="9525">
            <a:noFill/>
            <a:miter lim="800000"/>
            <a:headEnd/>
            <a:tailEnd/>
          </a:ln>
        </p:spPr>
      </p:pic>
      <p:sp>
        <p:nvSpPr>
          <p:cNvPr id="21508" name="Text Box 18"/>
          <p:cNvSpPr txBox="1">
            <a:spLocks noChangeArrowheads="1"/>
          </p:cNvSpPr>
          <p:nvPr/>
        </p:nvSpPr>
        <p:spPr bwMode="auto">
          <a:xfrm>
            <a:off x="1321777" y="5502275"/>
            <a:ext cx="4339650" cy="646331"/>
          </a:xfrm>
          <a:prstGeom prst="rect">
            <a:avLst/>
          </a:prstGeom>
          <a:noFill/>
          <a:ln w="9525">
            <a:noFill/>
            <a:miter lim="800000"/>
            <a:headEnd/>
            <a:tailEnd/>
          </a:ln>
        </p:spPr>
        <p:txBody>
          <a:bodyPr wrap="none">
            <a:spAutoFit/>
          </a:bodyPr>
          <a:lstStyle/>
          <a:p>
            <a:r>
              <a:rPr lang="en-US" sz="3600" b="1" dirty="0">
                <a:solidFill>
                  <a:srgbClr val="FF0000"/>
                </a:solidFill>
              </a:rPr>
              <a:t>Automobile engine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00066">
            <a:alpha val="0"/>
          </a:srgbClr>
        </a:solidFill>
        <a:effectLst/>
      </p:bgPr>
    </p:bg>
    <p:spTree>
      <p:nvGrpSpPr>
        <p:cNvPr id="1" name=""/>
        <p:cNvGrpSpPr/>
        <p:nvPr/>
      </p:nvGrpSpPr>
      <p:grpSpPr>
        <a:xfrm>
          <a:off x="0" y="0"/>
          <a:ext cx="0" cy="0"/>
          <a:chOff x="0" y="0"/>
          <a:chExt cx="0" cy="0"/>
        </a:xfrm>
      </p:grpSpPr>
      <p:pic>
        <p:nvPicPr>
          <p:cNvPr id="22530" name="Picture 7" descr="C:\Program Files\Common Files\Microsoft Shared\Clipart\cagcat50\in00561_.wmf"/>
          <p:cNvPicPr>
            <a:picLocks noChangeAspect="1" noChangeArrowheads="1"/>
          </p:cNvPicPr>
          <p:nvPr/>
        </p:nvPicPr>
        <p:blipFill>
          <a:blip r:embed="rId2" cstate="print"/>
          <a:srcRect/>
          <a:stretch>
            <a:fillRect/>
          </a:stretch>
        </p:blipFill>
        <p:spPr bwMode="auto">
          <a:xfrm>
            <a:off x="281354" y="228600"/>
            <a:ext cx="3499338" cy="4724400"/>
          </a:xfrm>
          <a:prstGeom prst="rect">
            <a:avLst/>
          </a:prstGeom>
          <a:noFill/>
          <a:ln w="9525">
            <a:noFill/>
            <a:miter lim="800000"/>
            <a:headEnd/>
            <a:tailEnd/>
          </a:ln>
        </p:spPr>
      </p:pic>
      <p:pic>
        <p:nvPicPr>
          <p:cNvPr id="22531" name="Picture 10" descr="C:\Program Files\Common Files\Microsoft Shared\Clipart\cagcat50\tn00332_.wmf"/>
          <p:cNvPicPr>
            <a:picLocks noChangeAspect="1" noChangeArrowheads="1"/>
          </p:cNvPicPr>
          <p:nvPr/>
        </p:nvPicPr>
        <p:blipFill>
          <a:blip r:embed="rId3" cstate="print"/>
          <a:srcRect/>
          <a:stretch>
            <a:fillRect/>
          </a:stretch>
        </p:blipFill>
        <p:spPr bwMode="auto">
          <a:xfrm>
            <a:off x="3657600" y="762000"/>
            <a:ext cx="5275385" cy="2838450"/>
          </a:xfrm>
          <a:prstGeom prst="rect">
            <a:avLst/>
          </a:prstGeom>
          <a:noFill/>
          <a:ln w="9525">
            <a:noFill/>
            <a:miter lim="800000"/>
            <a:headEnd/>
            <a:tailEnd/>
          </a:ln>
        </p:spPr>
      </p:pic>
      <p:sp>
        <p:nvSpPr>
          <p:cNvPr id="22532" name="Text Box 11"/>
          <p:cNvSpPr txBox="1">
            <a:spLocks noChangeArrowheads="1"/>
          </p:cNvSpPr>
          <p:nvPr/>
        </p:nvSpPr>
        <p:spPr bwMode="auto">
          <a:xfrm>
            <a:off x="1884485" y="5578475"/>
            <a:ext cx="4339650" cy="646331"/>
          </a:xfrm>
          <a:prstGeom prst="rect">
            <a:avLst/>
          </a:prstGeom>
          <a:noFill/>
          <a:ln w="9525">
            <a:noFill/>
            <a:miter lim="800000"/>
            <a:headEnd/>
            <a:tailEnd/>
          </a:ln>
        </p:spPr>
        <p:txBody>
          <a:bodyPr wrap="none">
            <a:spAutoFit/>
          </a:bodyPr>
          <a:lstStyle/>
          <a:p>
            <a:r>
              <a:rPr lang="en-US" sz="3600" b="1" dirty="0">
                <a:solidFill>
                  <a:srgbClr val="FF0000"/>
                </a:solidFill>
              </a:rPr>
              <a:t>Automobile engine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00066">
            <a:alpha val="0"/>
          </a:srgbClr>
        </a:solidFill>
        <a:effectLst/>
      </p:bgPr>
    </p:bg>
    <p:spTree>
      <p:nvGrpSpPr>
        <p:cNvPr id="1" name=""/>
        <p:cNvGrpSpPr/>
        <p:nvPr/>
      </p:nvGrpSpPr>
      <p:grpSpPr>
        <a:xfrm>
          <a:off x="0" y="0"/>
          <a:ext cx="0" cy="0"/>
          <a:chOff x="0" y="0"/>
          <a:chExt cx="0" cy="0"/>
        </a:xfrm>
      </p:grpSpPr>
      <p:pic>
        <p:nvPicPr>
          <p:cNvPr id="23554" name="Picture 4" descr="C:\Program Files\Common Files\Microsoft Shared\Clipart\cagcat50\tn00686_.wmf"/>
          <p:cNvPicPr>
            <a:picLocks noChangeAspect="1" noChangeArrowheads="1"/>
          </p:cNvPicPr>
          <p:nvPr/>
        </p:nvPicPr>
        <p:blipFill>
          <a:blip r:embed="rId2" cstate="print"/>
          <a:srcRect/>
          <a:stretch>
            <a:fillRect/>
          </a:stretch>
        </p:blipFill>
        <p:spPr bwMode="auto">
          <a:xfrm>
            <a:off x="4994031" y="2286000"/>
            <a:ext cx="3631223" cy="4572000"/>
          </a:xfrm>
          <a:prstGeom prst="rect">
            <a:avLst/>
          </a:prstGeom>
          <a:noFill/>
          <a:ln w="9525">
            <a:noFill/>
            <a:miter lim="800000"/>
            <a:headEnd/>
            <a:tailEnd/>
          </a:ln>
        </p:spPr>
      </p:pic>
      <p:pic>
        <p:nvPicPr>
          <p:cNvPr id="23555" name="Picture 8" descr="C:\Program Files\Common Files\Microsoft Shared\Clipart\cagcat50\bd05680_.wmf"/>
          <p:cNvPicPr>
            <a:picLocks noChangeAspect="1" noChangeArrowheads="1"/>
          </p:cNvPicPr>
          <p:nvPr/>
        </p:nvPicPr>
        <p:blipFill>
          <a:blip r:embed="rId3" cstate="print"/>
          <a:srcRect/>
          <a:stretch>
            <a:fillRect/>
          </a:stretch>
        </p:blipFill>
        <p:spPr bwMode="auto">
          <a:xfrm>
            <a:off x="0" y="19051"/>
            <a:ext cx="4853354" cy="4164013"/>
          </a:xfrm>
          <a:prstGeom prst="rect">
            <a:avLst/>
          </a:prstGeom>
          <a:noFill/>
          <a:ln w="9525">
            <a:noFill/>
            <a:miter lim="800000"/>
            <a:headEnd/>
            <a:tailEnd/>
          </a:ln>
        </p:spPr>
      </p:pic>
      <p:sp>
        <p:nvSpPr>
          <p:cNvPr id="23556" name="Text Box 10"/>
          <p:cNvSpPr txBox="1">
            <a:spLocks noChangeArrowheads="1"/>
          </p:cNvSpPr>
          <p:nvPr/>
        </p:nvSpPr>
        <p:spPr bwMode="auto">
          <a:xfrm>
            <a:off x="914400" y="5029200"/>
            <a:ext cx="3289683" cy="707886"/>
          </a:xfrm>
          <a:prstGeom prst="rect">
            <a:avLst/>
          </a:prstGeom>
          <a:noFill/>
          <a:ln w="9525">
            <a:noFill/>
            <a:miter lim="800000"/>
            <a:headEnd/>
            <a:tailEnd/>
          </a:ln>
        </p:spPr>
        <p:txBody>
          <a:bodyPr wrap="none">
            <a:spAutoFit/>
          </a:bodyPr>
          <a:lstStyle/>
          <a:p>
            <a:r>
              <a:rPr lang="en-US" sz="4000" b="1" dirty="0">
                <a:solidFill>
                  <a:srgbClr val="FF0000"/>
                </a:solidFill>
              </a:rPr>
              <a:t>Aero engine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66">
            <a:alpha val="0"/>
          </a:srgbClr>
        </a:solidFill>
        <a:effectLst/>
      </p:bgPr>
    </p:bg>
    <p:spTree>
      <p:nvGrpSpPr>
        <p:cNvPr id="1" name=""/>
        <p:cNvGrpSpPr/>
        <p:nvPr/>
      </p:nvGrpSpPr>
      <p:grpSpPr>
        <a:xfrm>
          <a:off x="0" y="0"/>
          <a:ext cx="0" cy="0"/>
          <a:chOff x="0" y="0"/>
          <a:chExt cx="0" cy="0"/>
        </a:xfrm>
      </p:grpSpPr>
      <p:sp>
        <p:nvSpPr>
          <p:cNvPr id="4" name="TextBox 3"/>
          <p:cNvSpPr txBox="1"/>
          <p:nvPr/>
        </p:nvSpPr>
        <p:spPr>
          <a:xfrm>
            <a:off x="914400" y="533400"/>
            <a:ext cx="7620000" cy="523220"/>
          </a:xfrm>
          <a:prstGeom prst="rect">
            <a:avLst/>
          </a:prstGeom>
          <a:noFill/>
        </p:spPr>
        <p:txBody>
          <a:bodyPr wrap="square" rtlCol="0">
            <a:spAutoFit/>
          </a:bodyPr>
          <a:lstStyle/>
          <a:p>
            <a:r>
              <a:rPr lang="en-US" sz="2800" b="1" dirty="0">
                <a:solidFill>
                  <a:srgbClr val="FF0000"/>
                </a:solidFill>
              </a:rPr>
              <a:t>WORKING OF RECIPROCATING ENGINE</a:t>
            </a:r>
          </a:p>
        </p:txBody>
      </p:sp>
      <p:pic>
        <p:nvPicPr>
          <p:cNvPr id="5" name="Picture 6" descr="engineclr"/>
          <p:cNvPicPr>
            <a:picLocks noChangeAspect="1" noChangeArrowheads="1" noCrop="1"/>
          </p:cNvPicPr>
          <p:nvPr/>
        </p:nvPicPr>
        <p:blipFill>
          <a:blip r:embed="rId2"/>
          <a:srcRect/>
          <a:stretch>
            <a:fillRect/>
          </a:stretch>
        </p:blipFill>
        <p:spPr bwMode="auto">
          <a:xfrm>
            <a:off x="2590800" y="1447800"/>
            <a:ext cx="4114800" cy="4438650"/>
          </a:xfrm>
          <a:prstGeom prst="rect">
            <a:avLst/>
          </a:prstGeom>
          <a:noFill/>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00066">
            <a:alpha val="0"/>
          </a:srgbClr>
        </a:solidFill>
        <a:effectLst/>
      </p:bgPr>
    </p:bg>
    <p:spTree>
      <p:nvGrpSpPr>
        <p:cNvPr id="1" name=""/>
        <p:cNvGrpSpPr/>
        <p:nvPr/>
      </p:nvGrpSpPr>
      <p:grpSpPr>
        <a:xfrm>
          <a:off x="0" y="0"/>
          <a:ext cx="0" cy="0"/>
          <a:chOff x="0" y="0"/>
          <a:chExt cx="0" cy="0"/>
        </a:xfrm>
      </p:grpSpPr>
      <p:pic>
        <p:nvPicPr>
          <p:cNvPr id="24578" name="Picture 9" descr="C:\Program Files\Common Files\Microsoft Shared\Clipart\cagcat50\bd06288_.wmf"/>
          <p:cNvPicPr>
            <a:picLocks noChangeAspect="1" noChangeArrowheads="1"/>
          </p:cNvPicPr>
          <p:nvPr/>
        </p:nvPicPr>
        <p:blipFill>
          <a:blip r:embed="rId2" cstate="print"/>
          <a:srcRect/>
          <a:stretch>
            <a:fillRect/>
          </a:stretch>
        </p:blipFill>
        <p:spPr bwMode="auto">
          <a:xfrm>
            <a:off x="1266092" y="381001"/>
            <a:ext cx="6752492" cy="3762375"/>
          </a:xfrm>
          <a:prstGeom prst="rect">
            <a:avLst/>
          </a:prstGeom>
          <a:noFill/>
          <a:ln w="9525">
            <a:noFill/>
            <a:miter lim="800000"/>
            <a:headEnd/>
            <a:tailEnd/>
          </a:ln>
        </p:spPr>
      </p:pic>
      <p:sp>
        <p:nvSpPr>
          <p:cNvPr id="24579" name="Text Box 10"/>
          <p:cNvSpPr txBox="1">
            <a:spLocks noChangeArrowheads="1"/>
          </p:cNvSpPr>
          <p:nvPr/>
        </p:nvSpPr>
        <p:spPr bwMode="auto">
          <a:xfrm>
            <a:off x="1532792" y="5197475"/>
            <a:ext cx="6211957" cy="646331"/>
          </a:xfrm>
          <a:prstGeom prst="rect">
            <a:avLst/>
          </a:prstGeom>
          <a:noFill/>
          <a:ln w="9525">
            <a:noFill/>
            <a:miter lim="800000"/>
            <a:headEnd/>
            <a:tailEnd/>
          </a:ln>
        </p:spPr>
        <p:txBody>
          <a:bodyPr wrap="none">
            <a:spAutoFit/>
          </a:bodyPr>
          <a:lstStyle/>
          <a:p>
            <a:r>
              <a:rPr lang="en-US" sz="3600" b="1" dirty="0">
                <a:solidFill>
                  <a:srgbClr val="FF0000"/>
                </a:solidFill>
              </a:rPr>
              <a:t>Railway/ locomotive engine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00066">
            <a:alpha val="0"/>
          </a:srgbClr>
        </a:solidFill>
        <a:effectLst/>
      </p:bgPr>
    </p:bg>
    <p:spTree>
      <p:nvGrpSpPr>
        <p:cNvPr id="1" name=""/>
        <p:cNvGrpSpPr/>
        <p:nvPr/>
      </p:nvGrpSpPr>
      <p:grpSpPr>
        <a:xfrm>
          <a:off x="0" y="0"/>
          <a:ext cx="0" cy="0"/>
          <a:chOff x="0" y="0"/>
          <a:chExt cx="0" cy="0"/>
        </a:xfrm>
      </p:grpSpPr>
      <p:pic>
        <p:nvPicPr>
          <p:cNvPr id="25602" name="Picture 2" descr="C:\Program Files\Common Files\Microsoft Shared\Clipart\cagcat50\tn00333_.wmf"/>
          <p:cNvPicPr>
            <a:picLocks noChangeAspect="1" noChangeArrowheads="1"/>
          </p:cNvPicPr>
          <p:nvPr/>
        </p:nvPicPr>
        <p:blipFill>
          <a:blip r:embed="rId2" cstate="print"/>
          <a:srcRect/>
          <a:stretch>
            <a:fillRect/>
          </a:stretch>
        </p:blipFill>
        <p:spPr bwMode="auto">
          <a:xfrm>
            <a:off x="351693" y="152400"/>
            <a:ext cx="2892669" cy="4343400"/>
          </a:xfrm>
          <a:prstGeom prst="rect">
            <a:avLst/>
          </a:prstGeom>
          <a:noFill/>
          <a:ln w="9525">
            <a:noFill/>
            <a:miter lim="800000"/>
            <a:headEnd/>
            <a:tailEnd/>
          </a:ln>
        </p:spPr>
      </p:pic>
      <p:pic>
        <p:nvPicPr>
          <p:cNvPr id="25603" name="Picture 6" descr="C:\Program Files\Common Files\Microsoft Shared\Clipart\cagcat50\pe03255_.wmf"/>
          <p:cNvPicPr>
            <a:picLocks noChangeAspect="1" noChangeArrowheads="1"/>
          </p:cNvPicPr>
          <p:nvPr/>
        </p:nvPicPr>
        <p:blipFill>
          <a:blip r:embed="rId3" cstate="print"/>
          <a:srcRect/>
          <a:stretch>
            <a:fillRect/>
          </a:stretch>
        </p:blipFill>
        <p:spPr bwMode="auto">
          <a:xfrm>
            <a:off x="3512528" y="2992438"/>
            <a:ext cx="5279780" cy="3636962"/>
          </a:xfrm>
          <a:prstGeom prst="rect">
            <a:avLst/>
          </a:prstGeom>
          <a:noFill/>
          <a:ln w="9525">
            <a:noFill/>
            <a:miter lim="800000"/>
            <a:headEnd/>
            <a:tailEnd/>
          </a:ln>
        </p:spPr>
      </p:pic>
      <p:sp>
        <p:nvSpPr>
          <p:cNvPr id="25604" name="Text Box 10"/>
          <p:cNvSpPr txBox="1">
            <a:spLocks noChangeArrowheads="1"/>
          </p:cNvSpPr>
          <p:nvPr/>
        </p:nvSpPr>
        <p:spPr bwMode="auto">
          <a:xfrm>
            <a:off x="4114800" y="1295400"/>
            <a:ext cx="3632726" cy="707886"/>
          </a:xfrm>
          <a:prstGeom prst="rect">
            <a:avLst/>
          </a:prstGeom>
          <a:noFill/>
          <a:ln w="9525">
            <a:noFill/>
            <a:miter lim="800000"/>
            <a:headEnd/>
            <a:tailEnd/>
          </a:ln>
        </p:spPr>
        <p:txBody>
          <a:bodyPr wrap="none">
            <a:spAutoFit/>
          </a:bodyPr>
          <a:lstStyle/>
          <a:p>
            <a:r>
              <a:rPr lang="en-US" sz="4000" b="1" dirty="0">
                <a:solidFill>
                  <a:srgbClr val="FF0000"/>
                </a:solidFill>
              </a:rPr>
              <a:t>Marine engine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00066">
            <a:alpha val="0"/>
          </a:srgbClr>
        </a:solidFill>
        <a:effectLst/>
      </p:bgPr>
    </p:bg>
    <p:spTree>
      <p:nvGrpSpPr>
        <p:cNvPr id="1" name=""/>
        <p:cNvGrpSpPr/>
        <p:nvPr/>
      </p:nvGrpSpPr>
      <p:grpSpPr>
        <a:xfrm>
          <a:off x="0" y="0"/>
          <a:ext cx="0" cy="0"/>
          <a:chOff x="0" y="0"/>
          <a:chExt cx="0" cy="0"/>
        </a:xfrm>
      </p:grpSpPr>
      <p:pic>
        <p:nvPicPr>
          <p:cNvPr id="26626" name="Picture 10" descr="C:\Program Files\Common Files\Microsoft Shared\Clipart\cagcat50\in00357_.wmf"/>
          <p:cNvPicPr>
            <a:picLocks noChangeAspect="1" noChangeArrowheads="1"/>
          </p:cNvPicPr>
          <p:nvPr/>
        </p:nvPicPr>
        <p:blipFill>
          <a:blip r:embed="rId2" cstate="print"/>
          <a:srcRect/>
          <a:stretch>
            <a:fillRect/>
          </a:stretch>
        </p:blipFill>
        <p:spPr bwMode="auto">
          <a:xfrm>
            <a:off x="3376247" y="504826"/>
            <a:ext cx="4834304" cy="5514975"/>
          </a:xfrm>
          <a:prstGeom prst="rect">
            <a:avLst/>
          </a:prstGeom>
          <a:noFill/>
          <a:ln w="9525">
            <a:noFill/>
            <a:miter lim="800000"/>
            <a:headEnd/>
            <a:tailEnd/>
          </a:ln>
        </p:spPr>
      </p:pic>
      <p:sp>
        <p:nvSpPr>
          <p:cNvPr id="26627" name="Text Box 12"/>
          <p:cNvSpPr txBox="1">
            <a:spLocks noChangeArrowheads="1"/>
          </p:cNvSpPr>
          <p:nvPr/>
        </p:nvSpPr>
        <p:spPr bwMode="auto">
          <a:xfrm>
            <a:off x="675543" y="1447800"/>
            <a:ext cx="3718262" cy="707886"/>
          </a:xfrm>
          <a:prstGeom prst="rect">
            <a:avLst/>
          </a:prstGeom>
          <a:noFill/>
          <a:ln w="9525">
            <a:noFill/>
            <a:miter lim="800000"/>
            <a:headEnd/>
            <a:tailEnd/>
          </a:ln>
        </p:spPr>
        <p:txBody>
          <a:bodyPr wrap="none">
            <a:spAutoFit/>
          </a:bodyPr>
          <a:lstStyle/>
          <a:p>
            <a:r>
              <a:rPr lang="en-US" sz="4000" b="1" dirty="0">
                <a:solidFill>
                  <a:srgbClr val="FF0000"/>
                </a:solidFill>
              </a:rPr>
              <a:t>Tractor engine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000066">
            <a:alpha val="0"/>
          </a:srgbClr>
        </a:solidFill>
        <a:effectLst/>
      </p:bgPr>
    </p:bg>
    <p:spTree>
      <p:nvGrpSpPr>
        <p:cNvPr id="1" name=""/>
        <p:cNvGrpSpPr/>
        <p:nvPr/>
      </p:nvGrpSpPr>
      <p:grpSpPr>
        <a:xfrm>
          <a:off x="0" y="0"/>
          <a:ext cx="0" cy="0"/>
          <a:chOff x="0" y="0"/>
          <a:chExt cx="0" cy="0"/>
        </a:xfrm>
      </p:grpSpPr>
      <p:sp>
        <p:nvSpPr>
          <p:cNvPr id="28675" name="Text Box 3"/>
          <p:cNvSpPr txBox="1">
            <a:spLocks noChangeArrowheads="1"/>
          </p:cNvSpPr>
          <p:nvPr/>
        </p:nvSpPr>
        <p:spPr bwMode="auto">
          <a:xfrm>
            <a:off x="1279524" y="473075"/>
            <a:ext cx="6035675" cy="2585323"/>
          </a:xfrm>
          <a:prstGeom prst="rect">
            <a:avLst/>
          </a:prstGeom>
          <a:noFill/>
          <a:ln w="9525">
            <a:noFill/>
            <a:miter lim="800000"/>
            <a:headEnd/>
            <a:tailEnd/>
          </a:ln>
          <a:effectLst/>
        </p:spPr>
        <p:txBody>
          <a:bodyPr wrap="square">
            <a:spAutoFit/>
          </a:bodyPr>
          <a:lstStyle/>
          <a:p>
            <a:pPr algn="ctr"/>
            <a:r>
              <a:rPr lang="en-US" sz="5400" b="1" dirty="0">
                <a:solidFill>
                  <a:srgbClr val="FF0000"/>
                </a:solidFill>
              </a:rPr>
              <a:t>TERMINOLOGY OF </a:t>
            </a:r>
          </a:p>
          <a:p>
            <a:pPr algn="ctr"/>
            <a:r>
              <a:rPr lang="en-US" sz="5400" b="1" dirty="0">
                <a:solidFill>
                  <a:srgbClr val="FF0000"/>
                </a:solidFill>
              </a:rPr>
              <a:t>I.C. ENGINE </a:t>
            </a:r>
          </a:p>
        </p:txBody>
      </p:sp>
      <p:sp>
        <p:nvSpPr>
          <p:cNvPr id="28676" name="Text Box 4"/>
          <p:cNvSpPr txBox="1">
            <a:spLocks noChangeArrowheads="1"/>
          </p:cNvSpPr>
          <p:nvPr/>
        </p:nvSpPr>
        <p:spPr bwMode="auto">
          <a:xfrm>
            <a:off x="2209800" y="4038600"/>
            <a:ext cx="4953000" cy="461665"/>
          </a:xfrm>
          <a:prstGeom prst="rect">
            <a:avLst/>
          </a:prstGeom>
          <a:noFill/>
          <a:ln w="9525">
            <a:noFill/>
            <a:miter lim="800000"/>
            <a:headEnd/>
            <a:tailEnd/>
          </a:ln>
          <a:effectLst/>
        </p:spPr>
        <p:txBody>
          <a:bodyPr wrap="square">
            <a:spAutoFit/>
          </a:bodyPr>
          <a:lstStyle/>
          <a:p>
            <a:r>
              <a:rPr lang="en-US" sz="2400" b="1" dirty="0"/>
              <a:t>WHAT  IS DEAD CENTER?</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000066">
            <a:alpha val="0"/>
          </a:srgbClr>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381000" y="603250"/>
            <a:ext cx="3227388" cy="5645150"/>
            <a:chOff x="1608" y="1405"/>
            <a:chExt cx="729" cy="1315"/>
          </a:xfrm>
        </p:grpSpPr>
        <p:sp>
          <p:nvSpPr>
            <p:cNvPr id="29699" name="Freeform 3"/>
            <p:cNvSpPr>
              <a:spLocks/>
            </p:cNvSpPr>
            <p:nvPr/>
          </p:nvSpPr>
          <p:spPr bwMode="auto">
            <a:xfrm>
              <a:off x="1701" y="2203"/>
              <a:ext cx="543" cy="485"/>
            </a:xfrm>
            <a:custGeom>
              <a:avLst/>
              <a:gdLst/>
              <a:ahLst/>
              <a:cxnLst>
                <a:cxn ang="0">
                  <a:pos x="912" y="0"/>
                </a:cxn>
                <a:cxn ang="0">
                  <a:pos x="565" y="337"/>
                </a:cxn>
                <a:cxn ang="0">
                  <a:pos x="292" y="738"/>
                </a:cxn>
                <a:cxn ang="0">
                  <a:pos x="103" y="1183"/>
                </a:cxn>
                <a:cxn ang="0">
                  <a:pos x="4" y="1658"/>
                </a:cxn>
                <a:cxn ang="0">
                  <a:pos x="0" y="2143"/>
                </a:cxn>
                <a:cxn ang="0">
                  <a:pos x="92" y="2618"/>
                </a:cxn>
                <a:cxn ang="0">
                  <a:pos x="274" y="3066"/>
                </a:cxn>
                <a:cxn ang="0">
                  <a:pos x="541" y="3471"/>
                </a:cxn>
                <a:cxn ang="0">
                  <a:pos x="881" y="3815"/>
                </a:cxn>
                <a:cxn ang="0">
                  <a:pos x="1284" y="4085"/>
                </a:cxn>
                <a:cxn ang="0">
                  <a:pos x="1730" y="4271"/>
                </a:cxn>
                <a:cxn ang="0">
                  <a:pos x="2204" y="4366"/>
                </a:cxn>
                <a:cxn ang="0">
                  <a:pos x="2688" y="4366"/>
                </a:cxn>
                <a:cxn ang="0">
                  <a:pos x="3163" y="4271"/>
                </a:cxn>
                <a:cxn ang="0">
                  <a:pos x="3610" y="4085"/>
                </a:cxn>
                <a:cxn ang="0">
                  <a:pos x="4011" y="3815"/>
                </a:cxn>
                <a:cxn ang="0">
                  <a:pos x="4352" y="3471"/>
                </a:cxn>
                <a:cxn ang="0">
                  <a:pos x="4618" y="3066"/>
                </a:cxn>
                <a:cxn ang="0">
                  <a:pos x="4802" y="2618"/>
                </a:cxn>
                <a:cxn ang="0">
                  <a:pos x="4892" y="2143"/>
                </a:cxn>
                <a:cxn ang="0">
                  <a:pos x="4889" y="1658"/>
                </a:cxn>
                <a:cxn ang="0">
                  <a:pos x="4790" y="1183"/>
                </a:cxn>
                <a:cxn ang="0">
                  <a:pos x="4601" y="738"/>
                </a:cxn>
                <a:cxn ang="0">
                  <a:pos x="4328" y="337"/>
                </a:cxn>
                <a:cxn ang="0">
                  <a:pos x="3982" y="0"/>
                </a:cxn>
                <a:cxn ang="0">
                  <a:pos x="3983" y="0"/>
                </a:cxn>
              </a:cxnLst>
              <a:rect l="0" t="0" r="r" b="b"/>
              <a:pathLst>
                <a:path w="4892" h="4366">
                  <a:moveTo>
                    <a:pt x="912" y="0"/>
                  </a:moveTo>
                  <a:lnTo>
                    <a:pt x="565" y="337"/>
                  </a:lnTo>
                  <a:lnTo>
                    <a:pt x="292" y="738"/>
                  </a:lnTo>
                  <a:lnTo>
                    <a:pt x="103" y="1183"/>
                  </a:lnTo>
                  <a:lnTo>
                    <a:pt x="4" y="1658"/>
                  </a:lnTo>
                  <a:lnTo>
                    <a:pt x="0" y="2143"/>
                  </a:lnTo>
                  <a:lnTo>
                    <a:pt x="92" y="2618"/>
                  </a:lnTo>
                  <a:lnTo>
                    <a:pt x="274" y="3066"/>
                  </a:lnTo>
                  <a:lnTo>
                    <a:pt x="541" y="3471"/>
                  </a:lnTo>
                  <a:lnTo>
                    <a:pt x="881" y="3815"/>
                  </a:lnTo>
                  <a:lnTo>
                    <a:pt x="1284" y="4085"/>
                  </a:lnTo>
                  <a:lnTo>
                    <a:pt x="1730" y="4271"/>
                  </a:lnTo>
                  <a:lnTo>
                    <a:pt x="2204" y="4366"/>
                  </a:lnTo>
                  <a:lnTo>
                    <a:pt x="2688" y="4366"/>
                  </a:lnTo>
                  <a:lnTo>
                    <a:pt x="3163" y="4271"/>
                  </a:lnTo>
                  <a:lnTo>
                    <a:pt x="3610" y="4085"/>
                  </a:lnTo>
                  <a:lnTo>
                    <a:pt x="4011" y="3815"/>
                  </a:lnTo>
                  <a:lnTo>
                    <a:pt x="4352" y="3471"/>
                  </a:lnTo>
                  <a:lnTo>
                    <a:pt x="4618" y="3066"/>
                  </a:lnTo>
                  <a:lnTo>
                    <a:pt x="4802" y="2618"/>
                  </a:lnTo>
                  <a:lnTo>
                    <a:pt x="4892" y="2143"/>
                  </a:lnTo>
                  <a:lnTo>
                    <a:pt x="4889" y="1658"/>
                  </a:lnTo>
                  <a:lnTo>
                    <a:pt x="4790" y="1183"/>
                  </a:lnTo>
                  <a:lnTo>
                    <a:pt x="4601" y="738"/>
                  </a:lnTo>
                  <a:lnTo>
                    <a:pt x="4328" y="337"/>
                  </a:lnTo>
                  <a:lnTo>
                    <a:pt x="3982" y="0"/>
                  </a:lnTo>
                  <a:lnTo>
                    <a:pt x="3983" y="0"/>
                  </a:lnTo>
                </a:path>
              </a:pathLst>
            </a:custGeom>
            <a:noFill/>
            <a:ln w="76200" cmpd="sng">
              <a:solidFill>
                <a:schemeClr val="tx1"/>
              </a:solidFill>
              <a:prstDash val="solid"/>
              <a:round/>
              <a:headEnd/>
              <a:tailEnd/>
            </a:ln>
          </p:spPr>
          <p:txBody>
            <a:bodyPr/>
            <a:lstStyle/>
            <a:p>
              <a:endParaRPr lang="en-US"/>
            </a:p>
          </p:txBody>
        </p:sp>
        <p:sp>
          <p:nvSpPr>
            <p:cNvPr id="29700" name="Freeform 4"/>
            <p:cNvSpPr>
              <a:spLocks/>
            </p:cNvSpPr>
            <p:nvPr/>
          </p:nvSpPr>
          <p:spPr bwMode="auto">
            <a:xfrm>
              <a:off x="1972" y="2214"/>
              <a:ext cx="1" cy="202"/>
            </a:xfrm>
            <a:custGeom>
              <a:avLst/>
              <a:gdLst/>
              <a:ahLst/>
              <a:cxnLst>
                <a:cxn ang="0">
                  <a:pos x="8" y="1820"/>
                </a:cxn>
                <a:cxn ang="0">
                  <a:pos x="0" y="0"/>
                </a:cxn>
                <a:cxn ang="0">
                  <a:pos x="1" y="0"/>
                </a:cxn>
              </a:cxnLst>
              <a:rect l="0" t="0" r="r" b="b"/>
              <a:pathLst>
                <a:path w="8" h="1820">
                  <a:moveTo>
                    <a:pt x="8" y="1820"/>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29701" name="Freeform 5"/>
            <p:cNvSpPr>
              <a:spLocks/>
            </p:cNvSpPr>
            <p:nvPr/>
          </p:nvSpPr>
          <p:spPr bwMode="auto">
            <a:xfrm>
              <a:off x="1973" y="2649"/>
              <a:ext cx="1" cy="71"/>
            </a:xfrm>
            <a:custGeom>
              <a:avLst/>
              <a:gdLst/>
              <a:ahLst/>
              <a:cxnLst>
                <a:cxn ang="0">
                  <a:pos x="0" y="641"/>
                </a:cxn>
                <a:cxn ang="0">
                  <a:pos x="0" y="0"/>
                </a:cxn>
                <a:cxn ang="0">
                  <a:pos x="1" y="0"/>
                </a:cxn>
              </a:cxnLst>
              <a:rect l="0" t="0" r="r" b="b"/>
              <a:pathLst>
                <a:path w="1" h="641">
                  <a:moveTo>
                    <a:pt x="0" y="641"/>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29702" name="Freeform 6"/>
            <p:cNvSpPr>
              <a:spLocks/>
            </p:cNvSpPr>
            <p:nvPr/>
          </p:nvSpPr>
          <p:spPr bwMode="auto">
            <a:xfrm>
              <a:off x="1973" y="2615"/>
              <a:ext cx="1" cy="17"/>
            </a:xfrm>
            <a:custGeom>
              <a:avLst/>
              <a:gdLst/>
              <a:ahLst/>
              <a:cxnLst>
                <a:cxn ang="0">
                  <a:pos x="0" y="153"/>
                </a:cxn>
                <a:cxn ang="0">
                  <a:pos x="0" y="0"/>
                </a:cxn>
                <a:cxn ang="0">
                  <a:pos x="1" y="0"/>
                </a:cxn>
              </a:cxnLst>
              <a:rect l="0" t="0" r="r" b="b"/>
              <a:pathLst>
                <a:path w="1" h="153">
                  <a:moveTo>
                    <a:pt x="0" y="153"/>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29703" name="Freeform 7"/>
            <p:cNvSpPr>
              <a:spLocks/>
            </p:cNvSpPr>
            <p:nvPr/>
          </p:nvSpPr>
          <p:spPr bwMode="auto">
            <a:xfrm>
              <a:off x="1973" y="2512"/>
              <a:ext cx="1" cy="85"/>
            </a:xfrm>
            <a:custGeom>
              <a:avLst/>
              <a:gdLst/>
              <a:ahLst/>
              <a:cxnLst>
                <a:cxn ang="0">
                  <a:pos x="0" y="769"/>
                </a:cxn>
                <a:cxn ang="0">
                  <a:pos x="0" y="0"/>
                </a:cxn>
                <a:cxn ang="0">
                  <a:pos x="1" y="0"/>
                </a:cxn>
              </a:cxnLst>
              <a:rect l="0" t="0" r="r" b="b"/>
              <a:pathLst>
                <a:path w="1" h="769">
                  <a:moveTo>
                    <a:pt x="0" y="769"/>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29704" name="Freeform 8"/>
            <p:cNvSpPr>
              <a:spLocks/>
            </p:cNvSpPr>
            <p:nvPr/>
          </p:nvSpPr>
          <p:spPr bwMode="auto">
            <a:xfrm>
              <a:off x="1973" y="2478"/>
              <a:ext cx="1" cy="17"/>
            </a:xfrm>
            <a:custGeom>
              <a:avLst/>
              <a:gdLst/>
              <a:ahLst/>
              <a:cxnLst>
                <a:cxn ang="0">
                  <a:pos x="0" y="154"/>
                </a:cxn>
                <a:cxn ang="0">
                  <a:pos x="0" y="0"/>
                </a:cxn>
                <a:cxn ang="0">
                  <a:pos x="1" y="0"/>
                </a:cxn>
              </a:cxnLst>
              <a:rect l="0" t="0" r="r" b="b"/>
              <a:pathLst>
                <a:path w="1" h="154">
                  <a:moveTo>
                    <a:pt x="0" y="154"/>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29705" name="Freeform 9"/>
            <p:cNvSpPr>
              <a:spLocks/>
            </p:cNvSpPr>
            <p:nvPr/>
          </p:nvSpPr>
          <p:spPr bwMode="auto">
            <a:xfrm>
              <a:off x="1973" y="2375"/>
              <a:ext cx="1" cy="86"/>
            </a:xfrm>
            <a:custGeom>
              <a:avLst/>
              <a:gdLst/>
              <a:ahLst/>
              <a:cxnLst>
                <a:cxn ang="0">
                  <a:pos x="0" y="769"/>
                </a:cxn>
                <a:cxn ang="0">
                  <a:pos x="0" y="0"/>
                </a:cxn>
                <a:cxn ang="0">
                  <a:pos x="1" y="0"/>
                </a:cxn>
              </a:cxnLst>
              <a:rect l="0" t="0" r="r" b="b"/>
              <a:pathLst>
                <a:path w="1" h="769">
                  <a:moveTo>
                    <a:pt x="0" y="769"/>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29706" name="Freeform 10"/>
            <p:cNvSpPr>
              <a:spLocks/>
            </p:cNvSpPr>
            <p:nvPr/>
          </p:nvSpPr>
          <p:spPr bwMode="auto">
            <a:xfrm>
              <a:off x="1973" y="2341"/>
              <a:ext cx="1" cy="17"/>
            </a:xfrm>
            <a:custGeom>
              <a:avLst/>
              <a:gdLst/>
              <a:ahLst/>
              <a:cxnLst>
                <a:cxn ang="0">
                  <a:pos x="0" y="153"/>
                </a:cxn>
                <a:cxn ang="0">
                  <a:pos x="0" y="0"/>
                </a:cxn>
                <a:cxn ang="0">
                  <a:pos x="1" y="0"/>
                </a:cxn>
              </a:cxnLst>
              <a:rect l="0" t="0" r="r" b="b"/>
              <a:pathLst>
                <a:path w="1" h="153">
                  <a:moveTo>
                    <a:pt x="0" y="153"/>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29707" name="Freeform 11"/>
            <p:cNvSpPr>
              <a:spLocks/>
            </p:cNvSpPr>
            <p:nvPr/>
          </p:nvSpPr>
          <p:spPr bwMode="auto">
            <a:xfrm>
              <a:off x="1973" y="2239"/>
              <a:ext cx="1" cy="85"/>
            </a:xfrm>
            <a:custGeom>
              <a:avLst/>
              <a:gdLst/>
              <a:ahLst/>
              <a:cxnLst>
                <a:cxn ang="0">
                  <a:pos x="0" y="769"/>
                </a:cxn>
                <a:cxn ang="0">
                  <a:pos x="0" y="0"/>
                </a:cxn>
                <a:cxn ang="0">
                  <a:pos x="1" y="0"/>
                </a:cxn>
              </a:cxnLst>
              <a:rect l="0" t="0" r="r" b="b"/>
              <a:pathLst>
                <a:path w="1" h="769">
                  <a:moveTo>
                    <a:pt x="0" y="769"/>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29708" name="Freeform 12"/>
            <p:cNvSpPr>
              <a:spLocks/>
            </p:cNvSpPr>
            <p:nvPr/>
          </p:nvSpPr>
          <p:spPr bwMode="auto">
            <a:xfrm>
              <a:off x="1973" y="2205"/>
              <a:ext cx="1" cy="17"/>
            </a:xfrm>
            <a:custGeom>
              <a:avLst/>
              <a:gdLst/>
              <a:ahLst/>
              <a:cxnLst>
                <a:cxn ang="0">
                  <a:pos x="0" y="153"/>
                </a:cxn>
                <a:cxn ang="0">
                  <a:pos x="0" y="0"/>
                </a:cxn>
                <a:cxn ang="0">
                  <a:pos x="1" y="0"/>
                </a:cxn>
              </a:cxnLst>
              <a:rect l="0" t="0" r="r" b="b"/>
              <a:pathLst>
                <a:path w="1" h="153">
                  <a:moveTo>
                    <a:pt x="0" y="153"/>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29709" name="Freeform 13"/>
            <p:cNvSpPr>
              <a:spLocks/>
            </p:cNvSpPr>
            <p:nvPr/>
          </p:nvSpPr>
          <p:spPr bwMode="auto">
            <a:xfrm>
              <a:off x="1973" y="2102"/>
              <a:ext cx="1" cy="86"/>
            </a:xfrm>
            <a:custGeom>
              <a:avLst/>
              <a:gdLst/>
              <a:ahLst/>
              <a:cxnLst>
                <a:cxn ang="0">
                  <a:pos x="0" y="770"/>
                </a:cxn>
                <a:cxn ang="0">
                  <a:pos x="0" y="0"/>
                </a:cxn>
                <a:cxn ang="0">
                  <a:pos x="1" y="0"/>
                </a:cxn>
              </a:cxnLst>
              <a:rect l="0" t="0" r="r" b="b"/>
              <a:pathLst>
                <a:path w="1" h="770">
                  <a:moveTo>
                    <a:pt x="0" y="770"/>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29710" name="Freeform 14"/>
            <p:cNvSpPr>
              <a:spLocks/>
            </p:cNvSpPr>
            <p:nvPr/>
          </p:nvSpPr>
          <p:spPr bwMode="auto">
            <a:xfrm>
              <a:off x="1973" y="2068"/>
              <a:ext cx="1" cy="17"/>
            </a:xfrm>
            <a:custGeom>
              <a:avLst/>
              <a:gdLst/>
              <a:ahLst/>
              <a:cxnLst>
                <a:cxn ang="0">
                  <a:pos x="0" y="154"/>
                </a:cxn>
                <a:cxn ang="0">
                  <a:pos x="0" y="0"/>
                </a:cxn>
                <a:cxn ang="0">
                  <a:pos x="1" y="0"/>
                </a:cxn>
              </a:cxnLst>
              <a:rect l="0" t="0" r="r" b="b"/>
              <a:pathLst>
                <a:path w="1" h="154">
                  <a:moveTo>
                    <a:pt x="0" y="154"/>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29711" name="Freeform 15"/>
            <p:cNvSpPr>
              <a:spLocks/>
            </p:cNvSpPr>
            <p:nvPr/>
          </p:nvSpPr>
          <p:spPr bwMode="auto">
            <a:xfrm>
              <a:off x="1973" y="1966"/>
              <a:ext cx="1" cy="85"/>
            </a:xfrm>
            <a:custGeom>
              <a:avLst/>
              <a:gdLst/>
              <a:ahLst/>
              <a:cxnLst>
                <a:cxn ang="0">
                  <a:pos x="0" y="769"/>
                </a:cxn>
                <a:cxn ang="0">
                  <a:pos x="0" y="0"/>
                </a:cxn>
                <a:cxn ang="0">
                  <a:pos x="1" y="0"/>
                </a:cxn>
              </a:cxnLst>
              <a:rect l="0" t="0" r="r" b="b"/>
              <a:pathLst>
                <a:path w="1" h="769">
                  <a:moveTo>
                    <a:pt x="0" y="769"/>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29712" name="Freeform 16"/>
            <p:cNvSpPr>
              <a:spLocks/>
            </p:cNvSpPr>
            <p:nvPr/>
          </p:nvSpPr>
          <p:spPr bwMode="auto">
            <a:xfrm>
              <a:off x="1973" y="1931"/>
              <a:ext cx="1" cy="17"/>
            </a:xfrm>
            <a:custGeom>
              <a:avLst/>
              <a:gdLst/>
              <a:ahLst/>
              <a:cxnLst>
                <a:cxn ang="0">
                  <a:pos x="0" y="153"/>
                </a:cxn>
                <a:cxn ang="0">
                  <a:pos x="0" y="0"/>
                </a:cxn>
                <a:cxn ang="0">
                  <a:pos x="1" y="0"/>
                </a:cxn>
              </a:cxnLst>
              <a:rect l="0" t="0" r="r" b="b"/>
              <a:pathLst>
                <a:path w="1" h="153">
                  <a:moveTo>
                    <a:pt x="0" y="153"/>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29713" name="Freeform 17"/>
            <p:cNvSpPr>
              <a:spLocks/>
            </p:cNvSpPr>
            <p:nvPr/>
          </p:nvSpPr>
          <p:spPr bwMode="auto">
            <a:xfrm>
              <a:off x="1973" y="1829"/>
              <a:ext cx="1" cy="85"/>
            </a:xfrm>
            <a:custGeom>
              <a:avLst/>
              <a:gdLst/>
              <a:ahLst/>
              <a:cxnLst>
                <a:cxn ang="0">
                  <a:pos x="0" y="769"/>
                </a:cxn>
                <a:cxn ang="0">
                  <a:pos x="0" y="0"/>
                </a:cxn>
                <a:cxn ang="0">
                  <a:pos x="1" y="0"/>
                </a:cxn>
              </a:cxnLst>
              <a:rect l="0" t="0" r="r" b="b"/>
              <a:pathLst>
                <a:path w="1" h="769">
                  <a:moveTo>
                    <a:pt x="0" y="769"/>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29714" name="Freeform 18"/>
            <p:cNvSpPr>
              <a:spLocks/>
            </p:cNvSpPr>
            <p:nvPr/>
          </p:nvSpPr>
          <p:spPr bwMode="auto">
            <a:xfrm>
              <a:off x="1973" y="1795"/>
              <a:ext cx="1" cy="17"/>
            </a:xfrm>
            <a:custGeom>
              <a:avLst/>
              <a:gdLst/>
              <a:ahLst/>
              <a:cxnLst>
                <a:cxn ang="0">
                  <a:pos x="0" y="154"/>
                </a:cxn>
                <a:cxn ang="0">
                  <a:pos x="0" y="0"/>
                </a:cxn>
                <a:cxn ang="0">
                  <a:pos x="1" y="0"/>
                </a:cxn>
              </a:cxnLst>
              <a:rect l="0" t="0" r="r" b="b"/>
              <a:pathLst>
                <a:path w="1" h="154">
                  <a:moveTo>
                    <a:pt x="0" y="154"/>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29715" name="Freeform 19"/>
            <p:cNvSpPr>
              <a:spLocks/>
            </p:cNvSpPr>
            <p:nvPr/>
          </p:nvSpPr>
          <p:spPr bwMode="auto">
            <a:xfrm>
              <a:off x="1973" y="1692"/>
              <a:ext cx="1" cy="86"/>
            </a:xfrm>
            <a:custGeom>
              <a:avLst/>
              <a:gdLst/>
              <a:ahLst/>
              <a:cxnLst>
                <a:cxn ang="0">
                  <a:pos x="0" y="769"/>
                </a:cxn>
                <a:cxn ang="0">
                  <a:pos x="0" y="0"/>
                </a:cxn>
                <a:cxn ang="0">
                  <a:pos x="1" y="0"/>
                </a:cxn>
              </a:cxnLst>
              <a:rect l="0" t="0" r="r" b="b"/>
              <a:pathLst>
                <a:path w="1" h="769">
                  <a:moveTo>
                    <a:pt x="0" y="769"/>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29716" name="Freeform 20"/>
            <p:cNvSpPr>
              <a:spLocks/>
            </p:cNvSpPr>
            <p:nvPr/>
          </p:nvSpPr>
          <p:spPr bwMode="auto">
            <a:xfrm>
              <a:off x="1973" y="1658"/>
              <a:ext cx="1" cy="17"/>
            </a:xfrm>
            <a:custGeom>
              <a:avLst/>
              <a:gdLst/>
              <a:ahLst/>
              <a:cxnLst>
                <a:cxn ang="0">
                  <a:pos x="0" y="153"/>
                </a:cxn>
                <a:cxn ang="0">
                  <a:pos x="0" y="0"/>
                </a:cxn>
                <a:cxn ang="0">
                  <a:pos x="1" y="0"/>
                </a:cxn>
              </a:cxnLst>
              <a:rect l="0" t="0" r="r" b="b"/>
              <a:pathLst>
                <a:path w="1" h="153">
                  <a:moveTo>
                    <a:pt x="0" y="153"/>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29717" name="Freeform 21"/>
            <p:cNvSpPr>
              <a:spLocks/>
            </p:cNvSpPr>
            <p:nvPr/>
          </p:nvSpPr>
          <p:spPr bwMode="auto">
            <a:xfrm>
              <a:off x="1973" y="1556"/>
              <a:ext cx="1" cy="85"/>
            </a:xfrm>
            <a:custGeom>
              <a:avLst/>
              <a:gdLst/>
              <a:ahLst/>
              <a:cxnLst>
                <a:cxn ang="0">
                  <a:pos x="0" y="769"/>
                </a:cxn>
                <a:cxn ang="0">
                  <a:pos x="0" y="0"/>
                </a:cxn>
                <a:cxn ang="0">
                  <a:pos x="1" y="0"/>
                </a:cxn>
              </a:cxnLst>
              <a:rect l="0" t="0" r="r" b="b"/>
              <a:pathLst>
                <a:path w="1" h="769">
                  <a:moveTo>
                    <a:pt x="0" y="769"/>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29718" name="Freeform 22"/>
            <p:cNvSpPr>
              <a:spLocks/>
            </p:cNvSpPr>
            <p:nvPr/>
          </p:nvSpPr>
          <p:spPr bwMode="auto">
            <a:xfrm>
              <a:off x="1973" y="1522"/>
              <a:ext cx="1" cy="17"/>
            </a:xfrm>
            <a:custGeom>
              <a:avLst/>
              <a:gdLst/>
              <a:ahLst/>
              <a:cxnLst>
                <a:cxn ang="0">
                  <a:pos x="0" y="154"/>
                </a:cxn>
                <a:cxn ang="0">
                  <a:pos x="0" y="0"/>
                </a:cxn>
                <a:cxn ang="0">
                  <a:pos x="1" y="0"/>
                </a:cxn>
              </a:cxnLst>
              <a:rect l="0" t="0" r="r" b="b"/>
              <a:pathLst>
                <a:path w="1" h="154">
                  <a:moveTo>
                    <a:pt x="0" y="154"/>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29719" name="Freeform 23"/>
            <p:cNvSpPr>
              <a:spLocks/>
            </p:cNvSpPr>
            <p:nvPr/>
          </p:nvSpPr>
          <p:spPr bwMode="auto">
            <a:xfrm>
              <a:off x="1973" y="1433"/>
              <a:ext cx="1" cy="72"/>
            </a:xfrm>
            <a:custGeom>
              <a:avLst/>
              <a:gdLst/>
              <a:ahLst/>
              <a:cxnLst>
                <a:cxn ang="0">
                  <a:pos x="0" y="641"/>
                </a:cxn>
                <a:cxn ang="0">
                  <a:pos x="0" y="0"/>
                </a:cxn>
                <a:cxn ang="0">
                  <a:pos x="1" y="0"/>
                </a:cxn>
              </a:cxnLst>
              <a:rect l="0" t="0" r="r" b="b"/>
              <a:pathLst>
                <a:path w="1" h="641">
                  <a:moveTo>
                    <a:pt x="0" y="641"/>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29720" name="Freeform 24"/>
            <p:cNvSpPr>
              <a:spLocks/>
            </p:cNvSpPr>
            <p:nvPr/>
          </p:nvSpPr>
          <p:spPr bwMode="auto">
            <a:xfrm>
              <a:off x="2143" y="1528"/>
              <a:ext cx="1" cy="675"/>
            </a:xfrm>
            <a:custGeom>
              <a:avLst/>
              <a:gdLst/>
              <a:ahLst/>
              <a:cxnLst>
                <a:cxn ang="0">
                  <a:pos x="0" y="6073"/>
                </a:cxn>
                <a:cxn ang="0">
                  <a:pos x="0" y="0"/>
                </a:cxn>
                <a:cxn ang="0">
                  <a:pos x="1" y="0"/>
                </a:cxn>
              </a:cxnLst>
              <a:rect l="0" t="0" r="r" b="b"/>
              <a:pathLst>
                <a:path w="1" h="6073">
                  <a:moveTo>
                    <a:pt x="0" y="6073"/>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29721" name="Freeform 25"/>
            <p:cNvSpPr>
              <a:spLocks/>
            </p:cNvSpPr>
            <p:nvPr/>
          </p:nvSpPr>
          <p:spPr bwMode="auto">
            <a:xfrm>
              <a:off x="1802" y="1528"/>
              <a:ext cx="1" cy="675"/>
            </a:xfrm>
            <a:custGeom>
              <a:avLst/>
              <a:gdLst/>
              <a:ahLst/>
              <a:cxnLst>
                <a:cxn ang="0">
                  <a:pos x="0" y="6073"/>
                </a:cxn>
                <a:cxn ang="0">
                  <a:pos x="0" y="0"/>
                </a:cxn>
                <a:cxn ang="0">
                  <a:pos x="1" y="0"/>
                </a:cxn>
              </a:cxnLst>
              <a:rect l="0" t="0" r="r" b="b"/>
              <a:pathLst>
                <a:path w="1" h="6073">
                  <a:moveTo>
                    <a:pt x="0" y="6073"/>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29722" name="Freeform 26"/>
            <p:cNvSpPr>
              <a:spLocks/>
            </p:cNvSpPr>
            <p:nvPr/>
          </p:nvSpPr>
          <p:spPr bwMode="auto">
            <a:xfrm>
              <a:off x="1941" y="1786"/>
              <a:ext cx="21" cy="456"/>
            </a:xfrm>
            <a:custGeom>
              <a:avLst/>
              <a:gdLst/>
              <a:ahLst/>
              <a:cxnLst>
                <a:cxn ang="0">
                  <a:pos x="0" y="4098"/>
                </a:cxn>
                <a:cxn ang="0">
                  <a:pos x="190" y="0"/>
                </a:cxn>
                <a:cxn ang="0">
                  <a:pos x="191" y="0"/>
                </a:cxn>
              </a:cxnLst>
              <a:rect l="0" t="0" r="r" b="b"/>
              <a:pathLst>
                <a:path w="191" h="4098">
                  <a:moveTo>
                    <a:pt x="0" y="4098"/>
                  </a:moveTo>
                  <a:lnTo>
                    <a:pt x="190" y="0"/>
                  </a:lnTo>
                  <a:lnTo>
                    <a:pt x="191" y="0"/>
                  </a:lnTo>
                </a:path>
              </a:pathLst>
            </a:custGeom>
            <a:noFill/>
            <a:ln w="76200" cmpd="sng">
              <a:solidFill>
                <a:schemeClr val="tx1"/>
              </a:solidFill>
              <a:prstDash val="solid"/>
              <a:round/>
              <a:headEnd/>
              <a:tailEnd/>
            </a:ln>
          </p:spPr>
          <p:txBody>
            <a:bodyPr/>
            <a:lstStyle/>
            <a:p>
              <a:endParaRPr lang="en-US"/>
            </a:p>
          </p:txBody>
        </p:sp>
        <p:sp>
          <p:nvSpPr>
            <p:cNvPr id="29723" name="Freeform 27"/>
            <p:cNvSpPr>
              <a:spLocks/>
            </p:cNvSpPr>
            <p:nvPr/>
          </p:nvSpPr>
          <p:spPr bwMode="auto">
            <a:xfrm>
              <a:off x="1982" y="1793"/>
              <a:ext cx="22" cy="449"/>
            </a:xfrm>
            <a:custGeom>
              <a:avLst/>
              <a:gdLst/>
              <a:ahLst/>
              <a:cxnLst>
                <a:cxn ang="0">
                  <a:pos x="193" y="4037"/>
                </a:cxn>
                <a:cxn ang="0">
                  <a:pos x="0" y="0"/>
                </a:cxn>
                <a:cxn ang="0">
                  <a:pos x="1" y="0"/>
                </a:cxn>
              </a:cxnLst>
              <a:rect l="0" t="0" r="r" b="b"/>
              <a:pathLst>
                <a:path w="193" h="4037">
                  <a:moveTo>
                    <a:pt x="193" y="4037"/>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29724" name="Freeform 28"/>
            <p:cNvSpPr>
              <a:spLocks/>
            </p:cNvSpPr>
            <p:nvPr/>
          </p:nvSpPr>
          <p:spPr bwMode="auto">
            <a:xfrm>
              <a:off x="2122" y="2336"/>
              <a:ext cx="21" cy="80"/>
            </a:xfrm>
            <a:custGeom>
              <a:avLst/>
              <a:gdLst/>
              <a:ahLst/>
              <a:cxnLst>
                <a:cxn ang="0">
                  <a:pos x="187" y="723"/>
                </a:cxn>
                <a:cxn ang="0">
                  <a:pos x="134" y="325"/>
                </a:cxn>
                <a:cxn ang="0">
                  <a:pos x="0" y="0"/>
                </a:cxn>
                <a:cxn ang="0">
                  <a:pos x="1" y="0"/>
                </a:cxn>
              </a:cxnLst>
              <a:rect l="0" t="0" r="r" b="b"/>
              <a:pathLst>
                <a:path w="187" h="723">
                  <a:moveTo>
                    <a:pt x="187" y="723"/>
                  </a:moveTo>
                  <a:lnTo>
                    <a:pt x="134" y="325"/>
                  </a:lnTo>
                  <a:lnTo>
                    <a:pt x="0" y="0"/>
                  </a:lnTo>
                  <a:lnTo>
                    <a:pt x="1" y="0"/>
                  </a:lnTo>
                </a:path>
              </a:pathLst>
            </a:custGeom>
            <a:noFill/>
            <a:ln w="76200" cmpd="sng">
              <a:solidFill>
                <a:schemeClr val="tx1"/>
              </a:solidFill>
              <a:prstDash val="solid"/>
              <a:round/>
              <a:headEnd/>
              <a:tailEnd/>
            </a:ln>
          </p:spPr>
          <p:txBody>
            <a:bodyPr/>
            <a:lstStyle/>
            <a:p>
              <a:endParaRPr lang="en-US"/>
            </a:p>
          </p:txBody>
        </p:sp>
        <p:sp>
          <p:nvSpPr>
            <p:cNvPr id="29725" name="Freeform 29"/>
            <p:cNvSpPr>
              <a:spLocks/>
            </p:cNvSpPr>
            <p:nvPr/>
          </p:nvSpPr>
          <p:spPr bwMode="auto">
            <a:xfrm>
              <a:off x="2103" y="2309"/>
              <a:ext cx="10" cy="13"/>
            </a:xfrm>
            <a:custGeom>
              <a:avLst/>
              <a:gdLst/>
              <a:ahLst/>
              <a:cxnLst>
                <a:cxn ang="0">
                  <a:pos x="91" y="120"/>
                </a:cxn>
                <a:cxn ang="0">
                  <a:pos x="0" y="0"/>
                </a:cxn>
                <a:cxn ang="0">
                  <a:pos x="1" y="0"/>
                </a:cxn>
              </a:cxnLst>
              <a:rect l="0" t="0" r="r" b="b"/>
              <a:pathLst>
                <a:path w="91" h="120">
                  <a:moveTo>
                    <a:pt x="91" y="120"/>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29726" name="Freeform 30"/>
            <p:cNvSpPr>
              <a:spLocks/>
            </p:cNvSpPr>
            <p:nvPr/>
          </p:nvSpPr>
          <p:spPr bwMode="auto">
            <a:xfrm>
              <a:off x="2022" y="2253"/>
              <a:ext cx="71" cy="42"/>
            </a:xfrm>
            <a:custGeom>
              <a:avLst/>
              <a:gdLst/>
              <a:ahLst/>
              <a:cxnLst>
                <a:cxn ang="0">
                  <a:pos x="642" y="379"/>
                </a:cxn>
                <a:cxn ang="0">
                  <a:pos x="324" y="134"/>
                </a:cxn>
                <a:cxn ang="0">
                  <a:pos x="0" y="0"/>
                </a:cxn>
                <a:cxn ang="0">
                  <a:pos x="1" y="0"/>
                </a:cxn>
              </a:cxnLst>
              <a:rect l="0" t="0" r="r" b="b"/>
              <a:pathLst>
                <a:path w="642" h="379">
                  <a:moveTo>
                    <a:pt x="642" y="379"/>
                  </a:moveTo>
                  <a:lnTo>
                    <a:pt x="324" y="134"/>
                  </a:lnTo>
                  <a:lnTo>
                    <a:pt x="0" y="0"/>
                  </a:lnTo>
                  <a:lnTo>
                    <a:pt x="1" y="0"/>
                  </a:lnTo>
                </a:path>
              </a:pathLst>
            </a:custGeom>
            <a:noFill/>
            <a:ln w="76200" cmpd="sng">
              <a:solidFill>
                <a:schemeClr val="tx1"/>
              </a:solidFill>
              <a:prstDash val="solid"/>
              <a:round/>
              <a:headEnd/>
              <a:tailEnd/>
            </a:ln>
          </p:spPr>
          <p:txBody>
            <a:bodyPr/>
            <a:lstStyle/>
            <a:p>
              <a:endParaRPr lang="en-US"/>
            </a:p>
          </p:txBody>
        </p:sp>
        <p:sp>
          <p:nvSpPr>
            <p:cNvPr id="29727" name="Freeform 31"/>
            <p:cNvSpPr>
              <a:spLocks/>
            </p:cNvSpPr>
            <p:nvPr/>
          </p:nvSpPr>
          <p:spPr bwMode="auto">
            <a:xfrm>
              <a:off x="1989" y="2247"/>
              <a:ext cx="17" cy="3"/>
            </a:xfrm>
            <a:custGeom>
              <a:avLst/>
              <a:gdLst/>
              <a:ahLst/>
              <a:cxnLst>
                <a:cxn ang="0">
                  <a:pos x="149" y="21"/>
                </a:cxn>
                <a:cxn ang="0">
                  <a:pos x="0" y="0"/>
                </a:cxn>
                <a:cxn ang="0">
                  <a:pos x="1" y="0"/>
                </a:cxn>
              </a:cxnLst>
              <a:rect l="0" t="0" r="r" b="b"/>
              <a:pathLst>
                <a:path w="149" h="21">
                  <a:moveTo>
                    <a:pt x="149" y="21"/>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29728" name="Freeform 32"/>
            <p:cNvSpPr>
              <a:spLocks/>
            </p:cNvSpPr>
            <p:nvPr/>
          </p:nvSpPr>
          <p:spPr bwMode="auto">
            <a:xfrm>
              <a:off x="1892" y="2245"/>
              <a:ext cx="81" cy="21"/>
            </a:xfrm>
            <a:custGeom>
              <a:avLst/>
              <a:gdLst/>
              <a:ahLst/>
              <a:cxnLst>
                <a:cxn ang="0">
                  <a:pos x="722" y="0"/>
                </a:cxn>
                <a:cxn ang="0">
                  <a:pos x="324" y="53"/>
                </a:cxn>
                <a:cxn ang="0">
                  <a:pos x="0" y="186"/>
                </a:cxn>
                <a:cxn ang="0">
                  <a:pos x="1" y="186"/>
                </a:cxn>
              </a:cxnLst>
              <a:rect l="0" t="0" r="r" b="b"/>
              <a:pathLst>
                <a:path w="722" h="186">
                  <a:moveTo>
                    <a:pt x="722" y="0"/>
                  </a:moveTo>
                  <a:lnTo>
                    <a:pt x="324" y="53"/>
                  </a:lnTo>
                  <a:lnTo>
                    <a:pt x="0" y="186"/>
                  </a:lnTo>
                  <a:lnTo>
                    <a:pt x="1" y="186"/>
                  </a:lnTo>
                </a:path>
              </a:pathLst>
            </a:custGeom>
            <a:noFill/>
            <a:ln w="76200" cmpd="sng">
              <a:solidFill>
                <a:schemeClr val="tx1"/>
              </a:solidFill>
              <a:prstDash val="solid"/>
              <a:round/>
              <a:headEnd/>
              <a:tailEnd/>
            </a:ln>
          </p:spPr>
          <p:txBody>
            <a:bodyPr/>
            <a:lstStyle/>
            <a:p>
              <a:endParaRPr lang="en-US"/>
            </a:p>
          </p:txBody>
        </p:sp>
        <p:sp>
          <p:nvSpPr>
            <p:cNvPr id="29729" name="Freeform 33"/>
            <p:cNvSpPr>
              <a:spLocks/>
            </p:cNvSpPr>
            <p:nvPr/>
          </p:nvSpPr>
          <p:spPr bwMode="auto">
            <a:xfrm>
              <a:off x="1865" y="2275"/>
              <a:ext cx="13" cy="10"/>
            </a:xfrm>
            <a:custGeom>
              <a:avLst/>
              <a:gdLst/>
              <a:ahLst/>
              <a:cxnLst>
                <a:cxn ang="0">
                  <a:pos x="120" y="0"/>
                </a:cxn>
                <a:cxn ang="0">
                  <a:pos x="0" y="92"/>
                </a:cxn>
                <a:cxn ang="0">
                  <a:pos x="1" y="92"/>
                </a:cxn>
              </a:cxnLst>
              <a:rect l="0" t="0" r="r" b="b"/>
              <a:pathLst>
                <a:path w="120" h="92">
                  <a:moveTo>
                    <a:pt x="120" y="0"/>
                  </a:moveTo>
                  <a:lnTo>
                    <a:pt x="0" y="92"/>
                  </a:lnTo>
                  <a:lnTo>
                    <a:pt x="1" y="92"/>
                  </a:lnTo>
                </a:path>
              </a:pathLst>
            </a:custGeom>
            <a:noFill/>
            <a:ln w="76200" cmpd="sng">
              <a:solidFill>
                <a:schemeClr val="tx1"/>
              </a:solidFill>
              <a:prstDash val="solid"/>
              <a:round/>
              <a:headEnd/>
              <a:tailEnd/>
            </a:ln>
          </p:spPr>
          <p:txBody>
            <a:bodyPr/>
            <a:lstStyle/>
            <a:p>
              <a:endParaRPr lang="en-US"/>
            </a:p>
          </p:txBody>
        </p:sp>
        <p:sp>
          <p:nvSpPr>
            <p:cNvPr id="29730" name="Freeform 34"/>
            <p:cNvSpPr>
              <a:spLocks/>
            </p:cNvSpPr>
            <p:nvPr/>
          </p:nvSpPr>
          <p:spPr bwMode="auto">
            <a:xfrm>
              <a:off x="1810" y="2295"/>
              <a:ext cx="42" cy="72"/>
            </a:xfrm>
            <a:custGeom>
              <a:avLst/>
              <a:gdLst/>
              <a:ahLst/>
              <a:cxnLst>
                <a:cxn ang="0">
                  <a:pos x="377" y="0"/>
                </a:cxn>
                <a:cxn ang="0">
                  <a:pos x="134" y="318"/>
                </a:cxn>
                <a:cxn ang="0">
                  <a:pos x="0" y="642"/>
                </a:cxn>
                <a:cxn ang="0">
                  <a:pos x="1" y="642"/>
                </a:cxn>
              </a:cxnLst>
              <a:rect l="0" t="0" r="r" b="b"/>
              <a:pathLst>
                <a:path w="377" h="642">
                  <a:moveTo>
                    <a:pt x="377" y="0"/>
                  </a:moveTo>
                  <a:lnTo>
                    <a:pt x="134" y="318"/>
                  </a:lnTo>
                  <a:lnTo>
                    <a:pt x="0" y="642"/>
                  </a:lnTo>
                  <a:lnTo>
                    <a:pt x="1" y="642"/>
                  </a:lnTo>
                </a:path>
              </a:pathLst>
            </a:custGeom>
            <a:noFill/>
            <a:ln w="76200" cmpd="sng">
              <a:solidFill>
                <a:schemeClr val="tx1"/>
              </a:solidFill>
              <a:prstDash val="solid"/>
              <a:round/>
              <a:headEnd/>
              <a:tailEnd/>
            </a:ln>
          </p:spPr>
          <p:txBody>
            <a:bodyPr/>
            <a:lstStyle/>
            <a:p>
              <a:endParaRPr lang="en-US"/>
            </a:p>
          </p:txBody>
        </p:sp>
        <p:sp>
          <p:nvSpPr>
            <p:cNvPr id="29731" name="Freeform 35"/>
            <p:cNvSpPr>
              <a:spLocks/>
            </p:cNvSpPr>
            <p:nvPr/>
          </p:nvSpPr>
          <p:spPr bwMode="auto">
            <a:xfrm>
              <a:off x="1804" y="2383"/>
              <a:ext cx="2" cy="16"/>
            </a:xfrm>
            <a:custGeom>
              <a:avLst/>
              <a:gdLst/>
              <a:ahLst/>
              <a:cxnLst>
                <a:cxn ang="0">
                  <a:pos x="19" y="0"/>
                </a:cxn>
                <a:cxn ang="0">
                  <a:pos x="0" y="149"/>
                </a:cxn>
                <a:cxn ang="0">
                  <a:pos x="1" y="149"/>
                </a:cxn>
              </a:cxnLst>
              <a:rect l="0" t="0" r="r" b="b"/>
              <a:pathLst>
                <a:path w="19" h="149">
                  <a:moveTo>
                    <a:pt x="19" y="0"/>
                  </a:moveTo>
                  <a:lnTo>
                    <a:pt x="0" y="149"/>
                  </a:lnTo>
                  <a:lnTo>
                    <a:pt x="1" y="149"/>
                  </a:lnTo>
                </a:path>
              </a:pathLst>
            </a:custGeom>
            <a:noFill/>
            <a:ln w="76200" cmpd="sng">
              <a:solidFill>
                <a:schemeClr val="tx1"/>
              </a:solidFill>
              <a:prstDash val="solid"/>
              <a:round/>
              <a:headEnd/>
              <a:tailEnd/>
            </a:ln>
          </p:spPr>
          <p:txBody>
            <a:bodyPr/>
            <a:lstStyle/>
            <a:p>
              <a:endParaRPr lang="en-US"/>
            </a:p>
          </p:txBody>
        </p:sp>
        <p:sp>
          <p:nvSpPr>
            <p:cNvPr id="29732" name="Freeform 36"/>
            <p:cNvSpPr>
              <a:spLocks/>
            </p:cNvSpPr>
            <p:nvPr/>
          </p:nvSpPr>
          <p:spPr bwMode="auto">
            <a:xfrm>
              <a:off x="1802" y="2416"/>
              <a:ext cx="21" cy="80"/>
            </a:xfrm>
            <a:custGeom>
              <a:avLst/>
              <a:gdLst/>
              <a:ahLst/>
              <a:cxnLst>
                <a:cxn ang="0">
                  <a:pos x="0" y="0"/>
                </a:cxn>
                <a:cxn ang="0">
                  <a:pos x="51" y="397"/>
                </a:cxn>
                <a:cxn ang="0">
                  <a:pos x="186" y="722"/>
                </a:cxn>
                <a:cxn ang="0">
                  <a:pos x="187" y="722"/>
                </a:cxn>
              </a:cxnLst>
              <a:rect l="0" t="0" r="r" b="b"/>
              <a:pathLst>
                <a:path w="187" h="722">
                  <a:moveTo>
                    <a:pt x="0" y="0"/>
                  </a:moveTo>
                  <a:lnTo>
                    <a:pt x="51" y="397"/>
                  </a:lnTo>
                  <a:lnTo>
                    <a:pt x="186" y="722"/>
                  </a:lnTo>
                  <a:lnTo>
                    <a:pt x="187" y="722"/>
                  </a:lnTo>
                </a:path>
              </a:pathLst>
            </a:custGeom>
            <a:noFill/>
            <a:ln w="76200" cmpd="sng">
              <a:solidFill>
                <a:schemeClr val="tx1"/>
              </a:solidFill>
              <a:prstDash val="solid"/>
              <a:round/>
              <a:headEnd/>
              <a:tailEnd/>
            </a:ln>
          </p:spPr>
          <p:txBody>
            <a:bodyPr/>
            <a:lstStyle/>
            <a:p>
              <a:endParaRPr lang="en-US"/>
            </a:p>
          </p:txBody>
        </p:sp>
        <p:sp>
          <p:nvSpPr>
            <p:cNvPr id="29733" name="Freeform 37"/>
            <p:cNvSpPr>
              <a:spLocks/>
            </p:cNvSpPr>
            <p:nvPr/>
          </p:nvSpPr>
          <p:spPr bwMode="auto">
            <a:xfrm>
              <a:off x="1832" y="2510"/>
              <a:ext cx="10" cy="14"/>
            </a:xfrm>
            <a:custGeom>
              <a:avLst/>
              <a:gdLst/>
              <a:ahLst/>
              <a:cxnLst>
                <a:cxn ang="0">
                  <a:pos x="0" y="0"/>
                </a:cxn>
                <a:cxn ang="0">
                  <a:pos x="92" y="119"/>
                </a:cxn>
                <a:cxn ang="0">
                  <a:pos x="93" y="119"/>
                </a:cxn>
              </a:cxnLst>
              <a:rect l="0" t="0" r="r" b="b"/>
              <a:pathLst>
                <a:path w="93" h="119">
                  <a:moveTo>
                    <a:pt x="0" y="0"/>
                  </a:moveTo>
                  <a:lnTo>
                    <a:pt x="92" y="119"/>
                  </a:lnTo>
                  <a:lnTo>
                    <a:pt x="93" y="119"/>
                  </a:lnTo>
                </a:path>
              </a:pathLst>
            </a:custGeom>
            <a:noFill/>
            <a:ln w="76200" cmpd="sng">
              <a:solidFill>
                <a:schemeClr val="tx1"/>
              </a:solidFill>
              <a:prstDash val="solid"/>
              <a:round/>
              <a:headEnd/>
              <a:tailEnd/>
            </a:ln>
          </p:spPr>
          <p:txBody>
            <a:bodyPr/>
            <a:lstStyle/>
            <a:p>
              <a:endParaRPr lang="en-US"/>
            </a:p>
          </p:txBody>
        </p:sp>
        <p:sp>
          <p:nvSpPr>
            <p:cNvPr id="29734" name="Freeform 38"/>
            <p:cNvSpPr>
              <a:spLocks/>
            </p:cNvSpPr>
            <p:nvPr/>
          </p:nvSpPr>
          <p:spPr bwMode="auto">
            <a:xfrm>
              <a:off x="1852" y="2537"/>
              <a:ext cx="71" cy="42"/>
            </a:xfrm>
            <a:custGeom>
              <a:avLst/>
              <a:gdLst/>
              <a:ahLst/>
              <a:cxnLst>
                <a:cxn ang="0">
                  <a:pos x="0" y="0"/>
                </a:cxn>
                <a:cxn ang="0">
                  <a:pos x="319" y="244"/>
                </a:cxn>
                <a:cxn ang="0">
                  <a:pos x="643" y="378"/>
                </a:cxn>
                <a:cxn ang="0">
                  <a:pos x="644" y="378"/>
                </a:cxn>
              </a:cxnLst>
              <a:rect l="0" t="0" r="r" b="b"/>
              <a:pathLst>
                <a:path w="644" h="378">
                  <a:moveTo>
                    <a:pt x="0" y="0"/>
                  </a:moveTo>
                  <a:lnTo>
                    <a:pt x="319" y="244"/>
                  </a:lnTo>
                  <a:lnTo>
                    <a:pt x="643" y="378"/>
                  </a:lnTo>
                  <a:lnTo>
                    <a:pt x="644" y="378"/>
                  </a:lnTo>
                </a:path>
              </a:pathLst>
            </a:custGeom>
            <a:noFill/>
            <a:ln w="76200" cmpd="sng">
              <a:solidFill>
                <a:schemeClr val="tx1"/>
              </a:solidFill>
              <a:prstDash val="solid"/>
              <a:round/>
              <a:headEnd/>
              <a:tailEnd/>
            </a:ln>
          </p:spPr>
          <p:txBody>
            <a:bodyPr/>
            <a:lstStyle/>
            <a:p>
              <a:endParaRPr lang="en-US"/>
            </a:p>
          </p:txBody>
        </p:sp>
        <p:sp>
          <p:nvSpPr>
            <p:cNvPr id="29735" name="Freeform 39"/>
            <p:cNvSpPr>
              <a:spLocks/>
            </p:cNvSpPr>
            <p:nvPr/>
          </p:nvSpPr>
          <p:spPr bwMode="auto">
            <a:xfrm>
              <a:off x="1939" y="2583"/>
              <a:ext cx="17" cy="2"/>
            </a:xfrm>
            <a:custGeom>
              <a:avLst/>
              <a:gdLst/>
              <a:ahLst/>
              <a:cxnLst>
                <a:cxn ang="0">
                  <a:pos x="0" y="0"/>
                </a:cxn>
                <a:cxn ang="0">
                  <a:pos x="150" y="19"/>
                </a:cxn>
                <a:cxn ang="0">
                  <a:pos x="151" y="19"/>
                </a:cxn>
              </a:cxnLst>
              <a:rect l="0" t="0" r="r" b="b"/>
              <a:pathLst>
                <a:path w="151" h="19">
                  <a:moveTo>
                    <a:pt x="0" y="0"/>
                  </a:moveTo>
                  <a:lnTo>
                    <a:pt x="150" y="19"/>
                  </a:lnTo>
                  <a:lnTo>
                    <a:pt x="151" y="19"/>
                  </a:lnTo>
                </a:path>
              </a:pathLst>
            </a:custGeom>
            <a:noFill/>
            <a:ln w="76200" cmpd="sng">
              <a:solidFill>
                <a:schemeClr val="tx1"/>
              </a:solidFill>
              <a:prstDash val="solid"/>
              <a:round/>
              <a:headEnd/>
              <a:tailEnd/>
            </a:ln>
          </p:spPr>
          <p:txBody>
            <a:bodyPr/>
            <a:lstStyle/>
            <a:p>
              <a:endParaRPr lang="en-US"/>
            </a:p>
          </p:txBody>
        </p:sp>
        <p:sp>
          <p:nvSpPr>
            <p:cNvPr id="29736" name="Freeform 40"/>
            <p:cNvSpPr>
              <a:spLocks/>
            </p:cNvSpPr>
            <p:nvPr/>
          </p:nvSpPr>
          <p:spPr bwMode="auto">
            <a:xfrm>
              <a:off x="1973" y="2566"/>
              <a:ext cx="80" cy="21"/>
            </a:xfrm>
            <a:custGeom>
              <a:avLst/>
              <a:gdLst/>
              <a:ahLst/>
              <a:cxnLst>
                <a:cxn ang="0">
                  <a:pos x="0" y="187"/>
                </a:cxn>
                <a:cxn ang="0">
                  <a:pos x="397" y="135"/>
                </a:cxn>
                <a:cxn ang="0">
                  <a:pos x="720" y="0"/>
                </a:cxn>
                <a:cxn ang="0">
                  <a:pos x="722" y="0"/>
                </a:cxn>
              </a:cxnLst>
              <a:rect l="0" t="0" r="r" b="b"/>
              <a:pathLst>
                <a:path w="722" h="187">
                  <a:moveTo>
                    <a:pt x="0" y="187"/>
                  </a:moveTo>
                  <a:lnTo>
                    <a:pt x="397" y="135"/>
                  </a:lnTo>
                  <a:lnTo>
                    <a:pt x="720" y="0"/>
                  </a:lnTo>
                  <a:lnTo>
                    <a:pt x="722" y="0"/>
                  </a:lnTo>
                </a:path>
              </a:pathLst>
            </a:custGeom>
            <a:noFill/>
            <a:ln w="76200" cmpd="sng">
              <a:solidFill>
                <a:schemeClr val="tx1"/>
              </a:solidFill>
              <a:prstDash val="solid"/>
              <a:round/>
              <a:headEnd/>
              <a:tailEnd/>
            </a:ln>
          </p:spPr>
          <p:txBody>
            <a:bodyPr/>
            <a:lstStyle/>
            <a:p>
              <a:endParaRPr lang="en-US"/>
            </a:p>
          </p:txBody>
        </p:sp>
        <p:sp>
          <p:nvSpPr>
            <p:cNvPr id="29737" name="Freeform 41"/>
            <p:cNvSpPr>
              <a:spLocks/>
            </p:cNvSpPr>
            <p:nvPr/>
          </p:nvSpPr>
          <p:spPr bwMode="auto">
            <a:xfrm>
              <a:off x="2067" y="2547"/>
              <a:ext cx="13" cy="10"/>
            </a:xfrm>
            <a:custGeom>
              <a:avLst/>
              <a:gdLst/>
              <a:ahLst/>
              <a:cxnLst>
                <a:cxn ang="0">
                  <a:pos x="0" y="92"/>
                </a:cxn>
                <a:cxn ang="0">
                  <a:pos x="118" y="0"/>
                </a:cxn>
                <a:cxn ang="0">
                  <a:pos x="119" y="0"/>
                </a:cxn>
              </a:cxnLst>
              <a:rect l="0" t="0" r="r" b="b"/>
              <a:pathLst>
                <a:path w="119" h="92">
                  <a:moveTo>
                    <a:pt x="0" y="92"/>
                  </a:moveTo>
                  <a:lnTo>
                    <a:pt x="118" y="0"/>
                  </a:lnTo>
                  <a:lnTo>
                    <a:pt x="119" y="0"/>
                  </a:lnTo>
                </a:path>
              </a:pathLst>
            </a:custGeom>
            <a:noFill/>
            <a:ln w="76200" cmpd="sng">
              <a:solidFill>
                <a:schemeClr val="tx1"/>
              </a:solidFill>
              <a:prstDash val="solid"/>
              <a:round/>
              <a:headEnd/>
              <a:tailEnd/>
            </a:ln>
          </p:spPr>
          <p:txBody>
            <a:bodyPr/>
            <a:lstStyle/>
            <a:p>
              <a:endParaRPr lang="en-US"/>
            </a:p>
          </p:txBody>
        </p:sp>
        <p:sp>
          <p:nvSpPr>
            <p:cNvPr id="29738" name="Freeform 42"/>
            <p:cNvSpPr>
              <a:spLocks/>
            </p:cNvSpPr>
            <p:nvPr/>
          </p:nvSpPr>
          <p:spPr bwMode="auto">
            <a:xfrm>
              <a:off x="2093" y="2465"/>
              <a:ext cx="42" cy="72"/>
            </a:xfrm>
            <a:custGeom>
              <a:avLst/>
              <a:gdLst/>
              <a:ahLst/>
              <a:cxnLst>
                <a:cxn ang="0">
                  <a:pos x="0" y="643"/>
                </a:cxn>
                <a:cxn ang="0">
                  <a:pos x="244" y="324"/>
                </a:cxn>
                <a:cxn ang="0">
                  <a:pos x="378" y="0"/>
                </a:cxn>
                <a:cxn ang="0">
                  <a:pos x="379" y="0"/>
                </a:cxn>
              </a:cxnLst>
              <a:rect l="0" t="0" r="r" b="b"/>
              <a:pathLst>
                <a:path w="379" h="643">
                  <a:moveTo>
                    <a:pt x="0" y="643"/>
                  </a:moveTo>
                  <a:lnTo>
                    <a:pt x="244" y="324"/>
                  </a:lnTo>
                  <a:lnTo>
                    <a:pt x="378" y="0"/>
                  </a:lnTo>
                  <a:lnTo>
                    <a:pt x="379" y="0"/>
                  </a:lnTo>
                </a:path>
              </a:pathLst>
            </a:custGeom>
            <a:noFill/>
            <a:ln w="76200" cmpd="sng">
              <a:solidFill>
                <a:schemeClr val="tx1"/>
              </a:solidFill>
              <a:prstDash val="solid"/>
              <a:round/>
              <a:headEnd/>
              <a:tailEnd/>
            </a:ln>
          </p:spPr>
          <p:txBody>
            <a:bodyPr/>
            <a:lstStyle/>
            <a:p>
              <a:endParaRPr lang="en-US"/>
            </a:p>
          </p:txBody>
        </p:sp>
        <p:sp>
          <p:nvSpPr>
            <p:cNvPr id="29739" name="Freeform 43"/>
            <p:cNvSpPr>
              <a:spLocks/>
            </p:cNvSpPr>
            <p:nvPr/>
          </p:nvSpPr>
          <p:spPr bwMode="auto">
            <a:xfrm>
              <a:off x="2139" y="2433"/>
              <a:ext cx="2" cy="16"/>
            </a:xfrm>
            <a:custGeom>
              <a:avLst/>
              <a:gdLst/>
              <a:ahLst/>
              <a:cxnLst>
                <a:cxn ang="0">
                  <a:pos x="0" y="149"/>
                </a:cxn>
                <a:cxn ang="0">
                  <a:pos x="21" y="0"/>
                </a:cxn>
                <a:cxn ang="0">
                  <a:pos x="22" y="0"/>
                </a:cxn>
              </a:cxnLst>
              <a:rect l="0" t="0" r="r" b="b"/>
              <a:pathLst>
                <a:path w="22" h="149">
                  <a:moveTo>
                    <a:pt x="0" y="149"/>
                  </a:moveTo>
                  <a:lnTo>
                    <a:pt x="21" y="0"/>
                  </a:lnTo>
                  <a:lnTo>
                    <a:pt x="22" y="0"/>
                  </a:lnTo>
                </a:path>
              </a:pathLst>
            </a:custGeom>
            <a:noFill/>
            <a:ln w="76200" cmpd="sng">
              <a:solidFill>
                <a:schemeClr val="tx1"/>
              </a:solidFill>
              <a:prstDash val="solid"/>
              <a:round/>
              <a:headEnd/>
              <a:tailEnd/>
            </a:ln>
          </p:spPr>
          <p:txBody>
            <a:bodyPr/>
            <a:lstStyle/>
            <a:p>
              <a:endParaRPr lang="en-US"/>
            </a:p>
          </p:txBody>
        </p:sp>
        <p:sp>
          <p:nvSpPr>
            <p:cNvPr id="29740" name="Line 44"/>
            <p:cNvSpPr>
              <a:spLocks noChangeShapeType="1"/>
            </p:cNvSpPr>
            <p:nvPr/>
          </p:nvSpPr>
          <p:spPr bwMode="auto">
            <a:xfrm>
              <a:off x="2143" y="2416"/>
              <a:ext cx="1" cy="1"/>
            </a:xfrm>
            <a:prstGeom prst="line">
              <a:avLst/>
            </a:prstGeom>
            <a:noFill/>
            <a:ln w="76200">
              <a:solidFill>
                <a:schemeClr val="tx1"/>
              </a:solidFill>
              <a:round/>
              <a:headEnd/>
              <a:tailEnd/>
            </a:ln>
          </p:spPr>
          <p:txBody>
            <a:bodyPr/>
            <a:lstStyle/>
            <a:p>
              <a:endParaRPr lang="en-US"/>
            </a:p>
          </p:txBody>
        </p:sp>
        <p:sp>
          <p:nvSpPr>
            <p:cNvPr id="29741" name="Freeform 45"/>
            <p:cNvSpPr>
              <a:spLocks/>
            </p:cNvSpPr>
            <p:nvPr/>
          </p:nvSpPr>
          <p:spPr bwMode="auto">
            <a:xfrm>
              <a:off x="1941" y="2385"/>
              <a:ext cx="63" cy="63"/>
            </a:xfrm>
            <a:custGeom>
              <a:avLst/>
              <a:gdLst/>
              <a:ahLst/>
              <a:cxnLst>
                <a:cxn ang="0">
                  <a:pos x="565" y="284"/>
                </a:cxn>
                <a:cxn ang="0">
                  <a:pos x="528" y="143"/>
                </a:cxn>
                <a:cxn ang="0">
                  <a:pos x="424" y="39"/>
                </a:cxn>
                <a:cxn ang="0">
                  <a:pos x="283" y="0"/>
                </a:cxn>
                <a:cxn ang="0">
                  <a:pos x="141" y="39"/>
                </a:cxn>
                <a:cxn ang="0">
                  <a:pos x="38" y="143"/>
                </a:cxn>
                <a:cxn ang="0">
                  <a:pos x="0" y="284"/>
                </a:cxn>
                <a:cxn ang="0">
                  <a:pos x="38" y="426"/>
                </a:cxn>
                <a:cxn ang="0">
                  <a:pos x="141" y="529"/>
                </a:cxn>
                <a:cxn ang="0">
                  <a:pos x="283" y="567"/>
                </a:cxn>
                <a:cxn ang="0">
                  <a:pos x="424" y="529"/>
                </a:cxn>
                <a:cxn ang="0">
                  <a:pos x="528" y="426"/>
                </a:cxn>
                <a:cxn ang="0">
                  <a:pos x="565" y="284"/>
                </a:cxn>
                <a:cxn ang="0">
                  <a:pos x="567" y="284"/>
                </a:cxn>
              </a:cxnLst>
              <a:rect l="0" t="0" r="r" b="b"/>
              <a:pathLst>
                <a:path w="567" h="567">
                  <a:moveTo>
                    <a:pt x="565" y="284"/>
                  </a:moveTo>
                  <a:lnTo>
                    <a:pt x="528" y="143"/>
                  </a:lnTo>
                  <a:lnTo>
                    <a:pt x="424" y="39"/>
                  </a:lnTo>
                  <a:lnTo>
                    <a:pt x="283" y="0"/>
                  </a:lnTo>
                  <a:lnTo>
                    <a:pt x="141" y="39"/>
                  </a:lnTo>
                  <a:lnTo>
                    <a:pt x="38" y="143"/>
                  </a:lnTo>
                  <a:lnTo>
                    <a:pt x="0" y="284"/>
                  </a:lnTo>
                  <a:lnTo>
                    <a:pt x="38" y="426"/>
                  </a:lnTo>
                  <a:lnTo>
                    <a:pt x="141" y="529"/>
                  </a:lnTo>
                  <a:lnTo>
                    <a:pt x="283" y="567"/>
                  </a:lnTo>
                  <a:lnTo>
                    <a:pt x="424" y="529"/>
                  </a:lnTo>
                  <a:lnTo>
                    <a:pt x="528" y="426"/>
                  </a:lnTo>
                  <a:lnTo>
                    <a:pt x="565" y="284"/>
                  </a:lnTo>
                  <a:lnTo>
                    <a:pt x="567" y="284"/>
                  </a:lnTo>
                </a:path>
              </a:pathLst>
            </a:custGeom>
            <a:noFill/>
            <a:ln w="76200" cmpd="sng">
              <a:solidFill>
                <a:schemeClr val="tx1"/>
              </a:solidFill>
              <a:prstDash val="solid"/>
              <a:round/>
              <a:headEnd/>
              <a:tailEnd/>
            </a:ln>
          </p:spPr>
          <p:txBody>
            <a:bodyPr/>
            <a:lstStyle/>
            <a:p>
              <a:endParaRPr lang="en-US"/>
            </a:p>
          </p:txBody>
        </p:sp>
        <p:sp>
          <p:nvSpPr>
            <p:cNvPr id="29742" name="Freeform 46"/>
            <p:cNvSpPr>
              <a:spLocks/>
            </p:cNvSpPr>
            <p:nvPr/>
          </p:nvSpPr>
          <p:spPr bwMode="auto">
            <a:xfrm>
              <a:off x="2003" y="2245"/>
              <a:ext cx="1" cy="171"/>
            </a:xfrm>
            <a:custGeom>
              <a:avLst/>
              <a:gdLst/>
              <a:ahLst/>
              <a:cxnLst>
                <a:cxn ang="0">
                  <a:pos x="6" y="1537"/>
                </a:cxn>
                <a:cxn ang="0">
                  <a:pos x="0" y="0"/>
                </a:cxn>
                <a:cxn ang="0">
                  <a:pos x="1" y="0"/>
                </a:cxn>
              </a:cxnLst>
              <a:rect l="0" t="0" r="r" b="b"/>
              <a:pathLst>
                <a:path w="6" h="1537">
                  <a:moveTo>
                    <a:pt x="6" y="1537"/>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29743" name="Freeform 47"/>
            <p:cNvSpPr>
              <a:spLocks/>
            </p:cNvSpPr>
            <p:nvPr/>
          </p:nvSpPr>
          <p:spPr bwMode="auto">
            <a:xfrm>
              <a:off x="1940" y="2248"/>
              <a:ext cx="1" cy="168"/>
            </a:xfrm>
            <a:custGeom>
              <a:avLst/>
              <a:gdLst/>
              <a:ahLst/>
              <a:cxnLst>
                <a:cxn ang="0">
                  <a:pos x="6" y="1510"/>
                </a:cxn>
                <a:cxn ang="0">
                  <a:pos x="0" y="0"/>
                </a:cxn>
                <a:cxn ang="0">
                  <a:pos x="1" y="0"/>
                </a:cxn>
              </a:cxnLst>
              <a:rect l="0" t="0" r="r" b="b"/>
              <a:pathLst>
                <a:path w="6" h="1510">
                  <a:moveTo>
                    <a:pt x="6" y="1510"/>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29744" name="Freeform 48"/>
            <p:cNvSpPr>
              <a:spLocks/>
            </p:cNvSpPr>
            <p:nvPr/>
          </p:nvSpPr>
          <p:spPr bwMode="auto">
            <a:xfrm>
              <a:off x="1940" y="2214"/>
              <a:ext cx="63" cy="63"/>
            </a:xfrm>
            <a:custGeom>
              <a:avLst/>
              <a:gdLst/>
              <a:ahLst/>
              <a:cxnLst>
                <a:cxn ang="0">
                  <a:pos x="565" y="283"/>
                </a:cxn>
                <a:cxn ang="0">
                  <a:pos x="552" y="195"/>
                </a:cxn>
                <a:cxn ang="0">
                  <a:pos x="511" y="117"/>
                </a:cxn>
                <a:cxn ang="0">
                  <a:pos x="448" y="54"/>
                </a:cxn>
                <a:cxn ang="0">
                  <a:pos x="370" y="14"/>
                </a:cxn>
                <a:cxn ang="0">
                  <a:pos x="282" y="0"/>
                </a:cxn>
                <a:cxn ang="0">
                  <a:pos x="195" y="14"/>
                </a:cxn>
                <a:cxn ang="0">
                  <a:pos x="116" y="54"/>
                </a:cxn>
                <a:cxn ang="0">
                  <a:pos x="54" y="117"/>
                </a:cxn>
                <a:cxn ang="0">
                  <a:pos x="14" y="195"/>
                </a:cxn>
                <a:cxn ang="0">
                  <a:pos x="0" y="283"/>
                </a:cxn>
                <a:cxn ang="0">
                  <a:pos x="14" y="370"/>
                </a:cxn>
                <a:cxn ang="0">
                  <a:pos x="54" y="449"/>
                </a:cxn>
                <a:cxn ang="0">
                  <a:pos x="116" y="513"/>
                </a:cxn>
                <a:cxn ang="0">
                  <a:pos x="195" y="552"/>
                </a:cxn>
                <a:cxn ang="0">
                  <a:pos x="282" y="566"/>
                </a:cxn>
                <a:cxn ang="0">
                  <a:pos x="370" y="552"/>
                </a:cxn>
                <a:cxn ang="0">
                  <a:pos x="448" y="513"/>
                </a:cxn>
                <a:cxn ang="0">
                  <a:pos x="511" y="449"/>
                </a:cxn>
                <a:cxn ang="0">
                  <a:pos x="552" y="370"/>
                </a:cxn>
                <a:cxn ang="0">
                  <a:pos x="565" y="283"/>
                </a:cxn>
                <a:cxn ang="0">
                  <a:pos x="566" y="283"/>
                </a:cxn>
              </a:cxnLst>
              <a:rect l="0" t="0" r="r" b="b"/>
              <a:pathLst>
                <a:path w="566" h="566">
                  <a:moveTo>
                    <a:pt x="565" y="283"/>
                  </a:moveTo>
                  <a:lnTo>
                    <a:pt x="552" y="195"/>
                  </a:lnTo>
                  <a:lnTo>
                    <a:pt x="511" y="117"/>
                  </a:lnTo>
                  <a:lnTo>
                    <a:pt x="448" y="54"/>
                  </a:lnTo>
                  <a:lnTo>
                    <a:pt x="370" y="14"/>
                  </a:lnTo>
                  <a:lnTo>
                    <a:pt x="282" y="0"/>
                  </a:lnTo>
                  <a:lnTo>
                    <a:pt x="195" y="14"/>
                  </a:lnTo>
                  <a:lnTo>
                    <a:pt x="116" y="54"/>
                  </a:lnTo>
                  <a:lnTo>
                    <a:pt x="54" y="117"/>
                  </a:lnTo>
                  <a:lnTo>
                    <a:pt x="14" y="195"/>
                  </a:lnTo>
                  <a:lnTo>
                    <a:pt x="0" y="283"/>
                  </a:lnTo>
                  <a:lnTo>
                    <a:pt x="14" y="370"/>
                  </a:lnTo>
                  <a:lnTo>
                    <a:pt x="54" y="449"/>
                  </a:lnTo>
                  <a:lnTo>
                    <a:pt x="116" y="513"/>
                  </a:lnTo>
                  <a:lnTo>
                    <a:pt x="195" y="552"/>
                  </a:lnTo>
                  <a:lnTo>
                    <a:pt x="282" y="566"/>
                  </a:lnTo>
                  <a:lnTo>
                    <a:pt x="370" y="552"/>
                  </a:lnTo>
                  <a:lnTo>
                    <a:pt x="448" y="513"/>
                  </a:lnTo>
                  <a:lnTo>
                    <a:pt x="511" y="449"/>
                  </a:lnTo>
                  <a:lnTo>
                    <a:pt x="552" y="370"/>
                  </a:lnTo>
                  <a:lnTo>
                    <a:pt x="565" y="283"/>
                  </a:lnTo>
                  <a:lnTo>
                    <a:pt x="566" y="283"/>
                  </a:lnTo>
                </a:path>
              </a:pathLst>
            </a:custGeom>
            <a:noFill/>
            <a:ln w="76200" cmpd="sng">
              <a:solidFill>
                <a:schemeClr val="tx1"/>
              </a:solidFill>
              <a:prstDash val="solid"/>
              <a:round/>
              <a:headEnd/>
              <a:tailEnd/>
            </a:ln>
          </p:spPr>
          <p:txBody>
            <a:bodyPr/>
            <a:lstStyle/>
            <a:p>
              <a:endParaRPr lang="en-US"/>
            </a:p>
          </p:txBody>
        </p:sp>
        <p:sp>
          <p:nvSpPr>
            <p:cNvPr id="29745" name="Freeform 49"/>
            <p:cNvSpPr>
              <a:spLocks/>
            </p:cNvSpPr>
            <p:nvPr/>
          </p:nvSpPr>
          <p:spPr bwMode="auto">
            <a:xfrm>
              <a:off x="2041" y="1528"/>
              <a:ext cx="54" cy="1"/>
            </a:xfrm>
            <a:custGeom>
              <a:avLst/>
              <a:gdLst/>
              <a:ahLst/>
              <a:cxnLst>
                <a:cxn ang="0">
                  <a:pos x="0" y="0"/>
                </a:cxn>
                <a:cxn ang="0">
                  <a:pos x="491" y="0"/>
                </a:cxn>
                <a:cxn ang="0">
                  <a:pos x="492" y="0"/>
                </a:cxn>
              </a:cxnLst>
              <a:rect l="0" t="0" r="r" b="b"/>
              <a:pathLst>
                <a:path w="492">
                  <a:moveTo>
                    <a:pt x="0" y="0"/>
                  </a:moveTo>
                  <a:lnTo>
                    <a:pt x="491" y="0"/>
                  </a:lnTo>
                  <a:lnTo>
                    <a:pt x="492" y="0"/>
                  </a:lnTo>
                </a:path>
              </a:pathLst>
            </a:custGeom>
            <a:noFill/>
            <a:ln w="76200" cmpd="sng">
              <a:solidFill>
                <a:schemeClr val="tx1"/>
              </a:solidFill>
              <a:prstDash val="solid"/>
              <a:round/>
              <a:headEnd/>
              <a:tailEnd/>
            </a:ln>
          </p:spPr>
          <p:txBody>
            <a:bodyPr/>
            <a:lstStyle/>
            <a:p>
              <a:endParaRPr lang="en-US"/>
            </a:p>
          </p:txBody>
        </p:sp>
        <p:sp>
          <p:nvSpPr>
            <p:cNvPr id="29746" name="Freeform 50"/>
            <p:cNvSpPr>
              <a:spLocks/>
            </p:cNvSpPr>
            <p:nvPr/>
          </p:nvSpPr>
          <p:spPr bwMode="auto">
            <a:xfrm>
              <a:off x="2087" y="1528"/>
              <a:ext cx="56" cy="1"/>
            </a:xfrm>
            <a:custGeom>
              <a:avLst/>
              <a:gdLst/>
              <a:ahLst/>
              <a:cxnLst>
                <a:cxn ang="0">
                  <a:pos x="0" y="0"/>
                </a:cxn>
                <a:cxn ang="0">
                  <a:pos x="504" y="0"/>
                </a:cxn>
                <a:cxn ang="0">
                  <a:pos x="505" y="0"/>
                </a:cxn>
              </a:cxnLst>
              <a:rect l="0" t="0" r="r" b="b"/>
              <a:pathLst>
                <a:path w="505">
                  <a:moveTo>
                    <a:pt x="0" y="0"/>
                  </a:moveTo>
                  <a:lnTo>
                    <a:pt x="504" y="0"/>
                  </a:lnTo>
                  <a:lnTo>
                    <a:pt x="505" y="0"/>
                  </a:lnTo>
                </a:path>
              </a:pathLst>
            </a:custGeom>
            <a:noFill/>
            <a:ln w="76200" cmpd="sng">
              <a:solidFill>
                <a:schemeClr val="tx1"/>
              </a:solidFill>
              <a:prstDash val="solid"/>
              <a:round/>
              <a:headEnd/>
              <a:tailEnd/>
            </a:ln>
          </p:spPr>
          <p:txBody>
            <a:bodyPr/>
            <a:lstStyle/>
            <a:p>
              <a:endParaRPr lang="en-US"/>
            </a:p>
          </p:txBody>
        </p:sp>
        <p:sp>
          <p:nvSpPr>
            <p:cNvPr id="29747" name="Freeform 51"/>
            <p:cNvSpPr>
              <a:spLocks/>
            </p:cNvSpPr>
            <p:nvPr/>
          </p:nvSpPr>
          <p:spPr bwMode="auto">
            <a:xfrm>
              <a:off x="1986" y="1528"/>
              <a:ext cx="63" cy="1"/>
            </a:xfrm>
            <a:custGeom>
              <a:avLst/>
              <a:gdLst/>
              <a:ahLst/>
              <a:cxnLst>
                <a:cxn ang="0">
                  <a:pos x="0" y="0"/>
                </a:cxn>
                <a:cxn ang="0">
                  <a:pos x="564" y="0"/>
                </a:cxn>
                <a:cxn ang="0">
                  <a:pos x="565" y="0"/>
                </a:cxn>
              </a:cxnLst>
              <a:rect l="0" t="0" r="r" b="b"/>
              <a:pathLst>
                <a:path w="565">
                  <a:moveTo>
                    <a:pt x="0" y="0"/>
                  </a:moveTo>
                  <a:lnTo>
                    <a:pt x="564" y="0"/>
                  </a:lnTo>
                  <a:lnTo>
                    <a:pt x="565" y="0"/>
                  </a:lnTo>
                </a:path>
              </a:pathLst>
            </a:custGeom>
            <a:noFill/>
            <a:ln w="76200" cmpd="sng">
              <a:solidFill>
                <a:schemeClr val="tx1"/>
              </a:solidFill>
              <a:prstDash val="solid"/>
              <a:round/>
              <a:headEnd/>
              <a:tailEnd/>
            </a:ln>
          </p:spPr>
          <p:txBody>
            <a:bodyPr/>
            <a:lstStyle/>
            <a:p>
              <a:endParaRPr lang="en-US"/>
            </a:p>
          </p:txBody>
        </p:sp>
        <p:sp>
          <p:nvSpPr>
            <p:cNvPr id="29748" name="Freeform 52"/>
            <p:cNvSpPr>
              <a:spLocks/>
            </p:cNvSpPr>
            <p:nvPr/>
          </p:nvSpPr>
          <p:spPr bwMode="auto">
            <a:xfrm>
              <a:off x="1896" y="1528"/>
              <a:ext cx="63" cy="1"/>
            </a:xfrm>
            <a:custGeom>
              <a:avLst/>
              <a:gdLst/>
              <a:ahLst/>
              <a:cxnLst>
                <a:cxn ang="0">
                  <a:pos x="0" y="0"/>
                </a:cxn>
                <a:cxn ang="0">
                  <a:pos x="565" y="0"/>
                </a:cxn>
                <a:cxn ang="0">
                  <a:pos x="566" y="0"/>
                </a:cxn>
              </a:cxnLst>
              <a:rect l="0" t="0" r="r" b="b"/>
              <a:pathLst>
                <a:path w="566">
                  <a:moveTo>
                    <a:pt x="0" y="0"/>
                  </a:moveTo>
                  <a:lnTo>
                    <a:pt x="565" y="0"/>
                  </a:lnTo>
                  <a:lnTo>
                    <a:pt x="566" y="0"/>
                  </a:lnTo>
                </a:path>
              </a:pathLst>
            </a:custGeom>
            <a:noFill/>
            <a:ln w="76200" cmpd="sng">
              <a:solidFill>
                <a:schemeClr val="tx1"/>
              </a:solidFill>
              <a:prstDash val="solid"/>
              <a:round/>
              <a:headEnd/>
              <a:tailEnd/>
            </a:ln>
          </p:spPr>
          <p:txBody>
            <a:bodyPr/>
            <a:lstStyle/>
            <a:p>
              <a:endParaRPr lang="en-US"/>
            </a:p>
          </p:txBody>
        </p:sp>
        <p:sp>
          <p:nvSpPr>
            <p:cNvPr id="29749" name="Freeform 53"/>
            <p:cNvSpPr>
              <a:spLocks/>
            </p:cNvSpPr>
            <p:nvPr/>
          </p:nvSpPr>
          <p:spPr bwMode="auto">
            <a:xfrm>
              <a:off x="1802" y="1528"/>
              <a:ext cx="56" cy="1"/>
            </a:xfrm>
            <a:custGeom>
              <a:avLst/>
              <a:gdLst/>
              <a:ahLst/>
              <a:cxnLst>
                <a:cxn ang="0">
                  <a:pos x="0" y="0"/>
                </a:cxn>
                <a:cxn ang="0">
                  <a:pos x="502" y="0"/>
                </a:cxn>
                <a:cxn ang="0">
                  <a:pos x="503" y="0"/>
                </a:cxn>
              </a:cxnLst>
              <a:rect l="0" t="0" r="r" b="b"/>
              <a:pathLst>
                <a:path w="503">
                  <a:moveTo>
                    <a:pt x="0" y="0"/>
                  </a:moveTo>
                  <a:lnTo>
                    <a:pt x="502" y="0"/>
                  </a:lnTo>
                  <a:lnTo>
                    <a:pt x="503" y="0"/>
                  </a:lnTo>
                </a:path>
              </a:pathLst>
            </a:custGeom>
            <a:noFill/>
            <a:ln w="76200" cmpd="sng">
              <a:solidFill>
                <a:schemeClr val="tx1"/>
              </a:solidFill>
              <a:prstDash val="solid"/>
              <a:round/>
              <a:headEnd/>
              <a:tailEnd/>
            </a:ln>
          </p:spPr>
          <p:txBody>
            <a:bodyPr/>
            <a:lstStyle/>
            <a:p>
              <a:endParaRPr lang="en-US"/>
            </a:p>
          </p:txBody>
        </p:sp>
        <p:sp>
          <p:nvSpPr>
            <p:cNvPr id="29750" name="Freeform 54"/>
            <p:cNvSpPr>
              <a:spLocks/>
            </p:cNvSpPr>
            <p:nvPr/>
          </p:nvSpPr>
          <p:spPr bwMode="auto">
            <a:xfrm>
              <a:off x="1850" y="1576"/>
              <a:ext cx="55" cy="1"/>
            </a:xfrm>
            <a:custGeom>
              <a:avLst/>
              <a:gdLst/>
              <a:ahLst/>
              <a:cxnLst>
                <a:cxn ang="0">
                  <a:pos x="0" y="0"/>
                </a:cxn>
                <a:cxn ang="0">
                  <a:pos x="491" y="0"/>
                </a:cxn>
                <a:cxn ang="0">
                  <a:pos x="492" y="0"/>
                </a:cxn>
              </a:cxnLst>
              <a:rect l="0" t="0" r="r" b="b"/>
              <a:pathLst>
                <a:path w="492">
                  <a:moveTo>
                    <a:pt x="0" y="0"/>
                  </a:moveTo>
                  <a:lnTo>
                    <a:pt x="491" y="0"/>
                  </a:lnTo>
                  <a:lnTo>
                    <a:pt x="492" y="0"/>
                  </a:lnTo>
                </a:path>
              </a:pathLst>
            </a:custGeom>
            <a:noFill/>
            <a:ln w="76200" cmpd="sng">
              <a:solidFill>
                <a:schemeClr val="tx1"/>
              </a:solidFill>
              <a:prstDash val="solid"/>
              <a:round/>
              <a:headEnd/>
              <a:tailEnd/>
            </a:ln>
          </p:spPr>
          <p:txBody>
            <a:bodyPr/>
            <a:lstStyle/>
            <a:p>
              <a:endParaRPr lang="en-US"/>
            </a:p>
          </p:txBody>
        </p:sp>
        <p:sp>
          <p:nvSpPr>
            <p:cNvPr id="29751" name="Freeform 55"/>
            <p:cNvSpPr>
              <a:spLocks/>
            </p:cNvSpPr>
            <p:nvPr/>
          </p:nvSpPr>
          <p:spPr bwMode="auto">
            <a:xfrm>
              <a:off x="1816" y="1649"/>
              <a:ext cx="314" cy="1"/>
            </a:xfrm>
            <a:custGeom>
              <a:avLst/>
              <a:gdLst/>
              <a:ahLst/>
              <a:cxnLst>
                <a:cxn ang="0">
                  <a:pos x="0" y="0"/>
                </a:cxn>
                <a:cxn ang="0">
                  <a:pos x="2824" y="0"/>
                </a:cxn>
                <a:cxn ang="0">
                  <a:pos x="2825" y="0"/>
                </a:cxn>
              </a:cxnLst>
              <a:rect l="0" t="0" r="r" b="b"/>
              <a:pathLst>
                <a:path w="2825">
                  <a:moveTo>
                    <a:pt x="0" y="0"/>
                  </a:moveTo>
                  <a:lnTo>
                    <a:pt x="2824" y="0"/>
                  </a:lnTo>
                  <a:lnTo>
                    <a:pt x="2825" y="0"/>
                  </a:lnTo>
                </a:path>
              </a:pathLst>
            </a:custGeom>
            <a:noFill/>
            <a:ln w="76200" cmpd="sng">
              <a:solidFill>
                <a:schemeClr val="tx1"/>
              </a:solidFill>
              <a:prstDash val="solid"/>
              <a:round/>
              <a:headEnd/>
              <a:tailEnd/>
            </a:ln>
          </p:spPr>
          <p:txBody>
            <a:bodyPr/>
            <a:lstStyle/>
            <a:p>
              <a:endParaRPr lang="en-US"/>
            </a:p>
          </p:txBody>
        </p:sp>
        <p:sp>
          <p:nvSpPr>
            <p:cNvPr id="29752" name="Freeform 56"/>
            <p:cNvSpPr>
              <a:spLocks/>
            </p:cNvSpPr>
            <p:nvPr/>
          </p:nvSpPr>
          <p:spPr bwMode="auto">
            <a:xfrm>
              <a:off x="1802" y="1690"/>
              <a:ext cx="341" cy="1"/>
            </a:xfrm>
            <a:custGeom>
              <a:avLst/>
              <a:gdLst/>
              <a:ahLst/>
              <a:cxnLst>
                <a:cxn ang="0">
                  <a:pos x="0" y="0"/>
                </a:cxn>
                <a:cxn ang="0">
                  <a:pos x="3070" y="0"/>
                </a:cxn>
                <a:cxn ang="0">
                  <a:pos x="3071" y="0"/>
                </a:cxn>
              </a:cxnLst>
              <a:rect l="0" t="0" r="r" b="b"/>
              <a:pathLst>
                <a:path w="3071">
                  <a:moveTo>
                    <a:pt x="0" y="0"/>
                  </a:moveTo>
                  <a:lnTo>
                    <a:pt x="3070" y="0"/>
                  </a:lnTo>
                  <a:lnTo>
                    <a:pt x="3071" y="0"/>
                  </a:lnTo>
                </a:path>
              </a:pathLst>
            </a:custGeom>
            <a:noFill/>
            <a:ln w="76200" cmpd="sng">
              <a:solidFill>
                <a:schemeClr val="tx1"/>
              </a:solidFill>
              <a:prstDash val="solid"/>
              <a:round/>
              <a:headEnd/>
              <a:tailEnd/>
            </a:ln>
          </p:spPr>
          <p:txBody>
            <a:bodyPr/>
            <a:lstStyle/>
            <a:p>
              <a:endParaRPr lang="en-US"/>
            </a:p>
          </p:txBody>
        </p:sp>
        <p:sp>
          <p:nvSpPr>
            <p:cNvPr id="29753" name="Freeform 57"/>
            <p:cNvSpPr>
              <a:spLocks/>
            </p:cNvSpPr>
            <p:nvPr/>
          </p:nvSpPr>
          <p:spPr bwMode="auto">
            <a:xfrm>
              <a:off x="1816" y="1813"/>
              <a:ext cx="314" cy="1"/>
            </a:xfrm>
            <a:custGeom>
              <a:avLst/>
              <a:gdLst/>
              <a:ahLst/>
              <a:cxnLst>
                <a:cxn ang="0">
                  <a:pos x="0" y="0"/>
                </a:cxn>
                <a:cxn ang="0">
                  <a:pos x="2824" y="0"/>
                </a:cxn>
                <a:cxn ang="0">
                  <a:pos x="2825" y="0"/>
                </a:cxn>
              </a:cxnLst>
              <a:rect l="0" t="0" r="r" b="b"/>
              <a:pathLst>
                <a:path w="2825">
                  <a:moveTo>
                    <a:pt x="0" y="0"/>
                  </a:moveTo>
                  <a:lnTo>
                    <a:pt x="2824" y="0"/>
                  </a:lnTo>
                  <a:lnTo>
                    <a:pt x="2825" y="0"/>
                  </a:lnTo>
                </a:path>
              </a:pathLst>
            </a:custGeom>
            <a:noFill/>
            <a:ln w="76200" cmpd="sng">
              <a:solidFill>
                <a:schemeClr val="tx1"/>
              </a:solidFill>
              <a:prstDash val="solid"/>
              <a:round/>
              <a:headEnd/>
              <a:tailEnd/>
            </a:ln>
          </p:spPr>
          <p:txBody>
            <a:bodyPr/>
            <a:lstStyle/>
            <a:p>
              <a:endParaRPr lang="en-US"/>
            </a:p>
          </p:txBody>
        </p:sp>
        <p:sp>
          <p:nvSpPr>
            <p:cNvPr id="29754" name="Freeform 58"/>
            <p:cNvSpPr>
              <a:spLocks/>
            </p:cNvSpPr>
            <p:nvPr/>
          </p:nvSpPr>
          <p:spPr bwMode="auto">
            <a:xfrm>
              <a:off x="1802" y="1704"/>
              <a:ext cx="341" cy="1"/>
            </a:xfrm>
            <a:custGeom>
              <a:avLst/>
              <a:gdLst/>
              <a:ahLst/>
              <a:cxnLst>
                <a:cxn ang="0">
                  <a:pos x="0" y="0"/>
                </a:cxn>
                <a:cxn ang="0">
                  <a:pos x="3070" y="0"/>
                </a:cxn>
                <a:cxn ang="0">
                  <a:pos x="3071" y="0"/>
                </a:cxn>
              </a:cxnLst>
              <a:rect l="0" t="0" r="r" b="b"/>
              <a:pathLst>
                <a:path w="3071">
                  <a:moveTo>
                    <a:pt x="0" y="0"/>
                  </a:moveTo>
                  <a:lnTo>
                    <a:pt x="3070" y="0"/>
                  </a:lnTo>
                  <a:lnTo>
                    <a:pt x="3071" y="0"/>
                  </a:lnTo>
                </a:path>
              </a:pathLst>
            </a:custGeom>
            <a:noFill/>
            <a:ln w="76200" cmpd="sng">
              <a:solidFill>
                <a:schemeClr val="tx1"/>
              </a:solidFill>
              <a:prstDash val="solid"/>
              <a:round/>
              <a:headEnd/>
              <a:tailEnd/>
            </a:ln>
          </p:spPr>
          <p:txBody>
            <a:bodyPr/>
            <a:lstStyle/>
            <a:p>
              <a:endParaRPr lang="en-US"/>
            </a:p>
          </p:txBody>
        </p:sp>
        <p:sp>
          <p:nvSpPr>
            <p:cNvPr id="29755" name="Freeform 59"/>
            <p:cNvSpPr>
              <a:spLocks/>
            </p:cNvSpPr>
            <p:nvPr/>
          </p:nvSpPr>
          <p:spPr bwMode="auto">
            <a:xfrm>
              <a:off x="1802" y="1759"/>
              <a:ext cx="341" cy="1"/>
            </a:xfrm>
            <a:custGeom>
              <a:avLst/>
              <a:gdLst/>
              <a:ahLst/>
              <a:cxnLst>
                <a:cxn ang="0">
                  <a:pos x="0" y="0"/>
                </a:cxn>
                <a:cxn ang="0">
                  <a:pos x="3070" y="0"/>
                </a:cxn>
                <a:cxn ang="0">
                  <a:pos x="3071" y="0"/>
                </a:cxn>
              </a:cxnLst>
              <a:rect l="0" t="0" r="r" b="b"/>
              <a:pathLst>
                <a:path w="3071">
                  <a:moveTo>
                    <a:pt x="0" y="0"/>
                  </a:moveTo>
                  <a:lnTo>
                    <a:pt x="3070" y="0"/>
                  </a:lnTo>
                  <a:lnTo>
                    <a:pt x="3071" y="0"/>
                  </a:lnTo>
                </a:path>
              </a:pathLst>
            </a:custGeom>
            <a:noFill/>
            <a:ln w="76200" cmpd="sng">
              <a:solidFill>
                <a:schemeClr val="tx1"/>
              </a:solidFill>
              <a:prstDash val="solid"/>
              <a:round/>
              <a:headEnd/>
              <a:tailEnd/>
            </a:ln>
          </p:spPr>
          <p:txBody>
            <a:bodyPr/>
            <a:lstStyle/>
            <a:p>
              <a:endParaRPr lang="en-US"/>
            </a:p>
          </p:txBody>
        </p:sp>
        <p:sp>
          <p:nvSpPr>
            <p:cNvPr id="29756" name="Freeform 60"/>
            <p:cNvSpPr>
              <a:spLocks/>
            </p:cNvSpPr>
            <p:nvPr/>
          </p:nvSpPr>
          <p:spPr bwMode="auto">
            <a:xfrm>
              <a:off x="1802" y="1772"/>
              <a:ext cx="341" cy="1"/>
            </a:xfrm>
            <a:custGeom>
              <a:avLst/>
              <a:gdLst/>
              <a:ahLst/>
              <a:cxnLst>
                <a:cxn ang="0">
                  <a:pos x="0" y="0"/>
                </a:cxn>
                <a:cxn ang="0">
                  <a:pos x="3070" y="0"/>
                </a:cxn>
                <a:cxn ang="0">
                  <a:pos x="3071" y="0"/>
                </a:cxn>
              </a:cxnLst>
              <a:rect l="0" t="0" r="r" b="b"/>
              <a:pathLst>
                <a:path w="3071">
                  <a:moveTo>
                    <a:pt x="0" y="0"/>
                  </a:moveTo>
                  <a:lnTo>
                    <a:pt x="3070" y="0"/>
                  </a:lnTo>
                  <a:lnTo>
                    <a:pt x="3071" y="0"/>
                  </a:lnTo>
                </a:path>
              </a:pathLst>
            </a:custGeom>
            <a:noFill/>
            <a:ln w="76200" cmpd="sng">
              <a:solidFill>
                <a:schemeClr val="tx1"/>
              </a:solidFill>
              <a:prstDash val="solid"/>
              <a:round/>
              <a:headEnd/>
              <a:tailEnd/>
            </a:ln>
          </p:spPr>
          <p:txBody>
            <a:bodyPr/>
            <a:lstStyle/>
            <a:p>
              <a:endParaRPr lang="en-US"/>
            </a:p>
          </p:txBody>
        </p:sp>
        <p:sp>
          <p:nvSpPr>
            <p:cNvPr id="29757" name="Freeform 61"/>
            <p:cNvSpPr>
              <a:spLocks/>
            </p:cNvSpPr>
            <p:nvPr/>
          </p:nvSpPr>
          <p:spPr bwMode="auto">
            <a:xfrm>
              <a:off x="1816" y="1704"/>
              <a:ext cx="1" cy="55"/>
            </a:xfrm>
            <a:custGeom>
              <a:avLst/>
              <a:gdLst/>
              <a:ahLst/>
              <a:cxnLst>
                <a:cxn ang="0">
                  <a:pos x="0" y="492"/>
                </a:cxn>
                <a:cxn ang="0">
                  <a:pos x="0" y="0"/>
                </a:cxn>
                <a:cxn ang="0">
                  <a:pos x="1" y="0"/>
                </a:cxn>
              </a:cxnLst>
              <a:rect l="0" t="0" r="r" b="b"/>
              <a:pathLst>
                <a:path w="1" h="492">
                  <a:moveTo>
                    <a:pt x="0" y="492"/>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29758" name="Freeform 62"/>
            <p:cNvSpPr>
              <a:spLocks/>
            </p:cNvSpPr>
            <p:nvPr/>
          </p:nvSpPr>
          <p:spPr bwMode="auto">
            <a:xfrm>
              <a:off x="1816" y="1772"/>
              <a:ext cx="1" cy="41"/>
            </a:xfrm>
            <a:custGeom>
              <a:avLst/>
              <a:gdLst/>
              <a:ahLst/>
              <a:cxnLst>
                <a:cxn ang="0">
                  <a:pos x="0" y="369"/>
                </a:cxn>
                <a:cxn ang="0">
                  <a:pos x="0" y="0"/>
                </a:cxn>
                <a:cxn ang="0">
                  <a:pos x="1" y="0"/>
                </a:cxn>
              </a:cxnLst>
              <a:rect l="0" t="0" r="r" b="b"/>
              <a:pathLst>
                <a:path w="1" h="369">
                  <a:moveTo>
                    <a:pt x="0" y="369"/>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29759" name="Freeform 63"/>
            <p:cNvSpPr>
              <a:spLocks/>
            </p:cNvSpPr>
            <p:nvPr/>
          </p:nvSpPr>
          <p:spPr bwMode="auto">
            <a:xfrm>
              <a:off x="1816" y="1649"/>
              <a:ext cx="1" cy="41"/>
            </a:xfrm>
            <a:custGeom>
              <a:avLst/>
              <a:gdLst/>
              <a:ahLst/>
              <a:cxnLst>
                <a:cxn ang="0">
                  <a:pos x="0" y="369"/>
                </a:cxn>
                <a:cxn ang="0">
                  <a:pos x="0" y="0"/>
                </a:cxn>
                <a:cxn ang="0">
                  <a:pos x="1" y="0"/>
                </a:cxn>
              </a:cxnLst>
              <a:rect l="0" t="0" r="r" b="b"/>
              <a:pathLst>
                <a:path w="1" h="369">
                  <a:moveTo>
                    <a:pt x="0" y="369"/>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29760" name="Freeform 64"/>
            <p:cNvSpPr>
              <a:spLocks/>
            </p:cNvSpPr>
            <p:nvPr/>
          </p:nvSpPr>
          <p:spPr bwMode="auto">
            <a:xfrm>
              <a:off x="1963" y="1784"/>
              <a:ext cx="19" cy="18"/>
            </a:xfrm>
            <a:custGeom>
              <a:avLst/>
              <a:gdLst/>
              <a:ahLst/>
              <a:cxnLst>
                <a:cxn ang="0">
                  <a:pos x="167" y="84"/>
                </a:cxn>
                <a:cxn ang="0">
                  <a:pos x="143" y="24"/>
                </a:cxn>
                <a:cxn ang="0">
                  <a:pos x="84" y="0"/>
                </a:cxn>
                <a:cxn ang="0">
                  <a:pos x="24" y="24"/>
                </a:cxn>
                <a:cxn ang="0">
                  <a:pos x="0" y="84"/>
                </a:cxn>
                <a:cxn ang="0">
                  <a:pos x="24" y="143"/>
                </a:cxn>
                <a:cxn ang="0">
                  <a:pos x="84" y="168"/>
                </a:cxn>
                <a:cxn ang="0">
                  <a:pos x="143" y="143"/>
                </a:cxn>
                <a:cxn ang="0">
                  <a:pos x="167" y="84"/>
                </a:cxn>
                <a:cxn ang="0">
                  <a:pos x="168" y="84"/>
                </a:cxn>
              </a:cxnLst>
              <a:rect l="0" t="0" r="r" b="b"/>
              <a:pathLst>
                <a:path w="168" h="168">
                  <a:moveTo>
                    <a:pt x="167" y="84"/>
                  </a:moveTo>
                  <a:lnTo>
                    <a:pt x="143" y="24"/>
                  </a:lnTo>
                  <a:lnTo>
                    <a:pt x="84" y="0"/>
                  </a:lnTo>
                  <a:lnTo>
                    <a:pt x="24" y="24"/>
                  </a:lnTo>
                  <a:lnTo>
                    <a:pt x="0" y="84"/>
                  </a:lnTo>
                  <a:lnTo>
                    <a:pt x="24" y="143"/>
                  </a:lnTo>
                  <a:lnTo>
                    <a:pt x="84" y="168"/>
                  </a:lnTo>
                  <a:lnTo>
                    <a:pt x="143" y="143"/>
                  </a:lnTo>
                  <a:lnTo>
                    <a:pt x="167" y="84"/>
                  </a:lnTo>
                  <a:lnTo>
                    <a:pt x="168" y="84"/>
                  </a:lnTo>
                </a:path>
              </a:pathLst>
            </a:custGeom>
            <a:noFill/>
            <a:ln w="76200" cmpd="sng">
              <a:solidFill>
                <a:schemeClr val="tx1"/>
              </a:solidFill>
              <a:prstDash val="solid"/>
              <a:round/>
              <a:headEnd/>
              <a:tailEnd/>
            </a:ln>
          </p:spPr>
          <p:txBody>
            <a:bodyPr/>
            <a:lstStyle/>
            <a:p>
              <a:endParaRPr lang="en-US"/>
            </a:p>
          </p:txBody>
        </p:sp>
        <p:sp>
          <p:nvSpPr>
            <p:cNvPr id="29761" name="Freeform 65"/>
            <p:cNvSpPr>
              <a:spLocks/>
            </p:cNvSpPr>
            <p:nvPr/>
          </p:nvSpPr>
          <p:spPr bwMode="auto">
            <a:xfrm>
              <a:off x="2129" y="1704"/>
              <a:ext cx="1" cy="55"/>
            </a:xfrm>
            <a:custGeom>
              <a:avLst/>
              <a:gdLst/>
              <a:ahLst/>
              <a:cxnLst>
                <a:cxn ang="0">
                  <a:pos x="0" y="492"/>
                </a:cxn>
                <a:cxn ang="0">
                  <a:pos x="0" y="0"/>
                </a:cxn>
                <a:cxn ang="0">
                  <a:pos x="1" y="0"/>
                </a:cxn>
              </a:cxnLst>
              <a:rect l="0" t="0" r="r" b="b"/>
              <a:pathLst>
                <a:path w="1" h="492">
                  <a:moveTo>
                    <a:pt x="0" y="492"/>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29762" name="Freeform 66"/>
            <p:cNvSpPr>
              <a:spLocks/>
            </p:cNvSpPr>
            <p:nvPr/>
          </p:nvSpPr>
          <p:spPr bwMode="auto">
            <a:xfrm>
              <a:off x="2129" y="1772"/>
              <a:ext cx="1" cy="41"/>
            </a:xfrm>
            <a:custGeom>
              <a:avLst/>
              <a:gdLst/>
              <a:ahLst/>
              <a:cxnLst>
                <a:cxn ang="0">
                  <a:pos x="0" y="369"/>
                </a:cxn>
                <a:cxn ang="0">
                  <a:pos x="0" y="0"/>
                </a:cxn>
                <a:cxn ang="0">
                  <a:pos x="1" y="0"/>
                </a:cxn>
              </a:cxnLst>
              <a:rect l="0" t="0" r="r" b="b"/>
              <a:pathLst>
                <a:path w="1" h="369">
                  <a:moveTo>
                    <a:pt x="0" y="369"/>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29763" name="Freeform 67"/>
            <p:cNvSpPr>
              <a:spLocks/>
            </p:cNvSpPr>
            <p:nvPr/>
          </p:nvSpPr>
          <p:spPr bwMode="auto">
            <a:xfrm>
              <a:off x="2129" y="1649"/>
              <a:ext cx="1" cy="41"/>
            </a:xfrm>
            <a:custGeom>
              <a:avLst/>
              <a:gdLst/>
              <a:ahLst/>
              <a:cxnLst>
                <a:cxn ang="0">
                  <a:pos x="0" y="369"/>
                </a:cxn>
                <a:cxn ang="0">
                  <a:pos x="0" y="0"/>
                </a:cxn>
                <a:cxn ang="0">
                  <a:pos x="1" y="0"/>
                </a:cxn>
              </a:cxnLst>
              <a:rect l="0" t="0" r="r" b="b"/>
              <a:pathLst>
                <a:path w="1" h="369">
                  <a:moveTo>
                    <a:pt x="0" y="369"/>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29764" name="Freeform 68"/>
            <p:cNvSpPr>
              <a:spLocks/>
            </p:cNvSpPr>
            <p:nvPr/>
          </p:nvSpPr>
          <p:spPr bwMode="auto">
            <a:xfrm>
              <a:off x="1877" y="1500"/>
              <a:ext cx="1" cy="76"/>
            </a:xfrm>
            <a:custGeom>
              <a:avLst/>
              <a:gdLst/>
              <a:ahLst/>
              <a:cxnLst>
                <a:cxn ang="0">
                  <a:pos x="0" y="689"/>
                </a:cxn>
                <a:cxn ang="0">
                  <a:pos x="0" y="0"/>
                </a:cxn>
                <a:cxn ang="0">
                  <a:pos x="1" y="0"/>
                </a:cxn>
              </a:cxnLst>
              <a:rect l="0" t="0" r="r" b="b"/>
              <a:pathLst>
                <a:path w="1" h="689">
                  <a:moveTo>
                    <a:pt x="0" y="689"/>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29765" name="Freeform 69"/>
            <p:cNvSpPr>
              <a:spLocks/>
            </p:cNvSpPr>
            <p:nvPr/>
          </p:nvSpPr>
          <p:spPr bwMode="auto">
            <a:xfrm>
              <a:off x="2068" y="1452"/>
              <a:ext cx="1" cy="76"/>
            </a:xfrm>
            <a:custGeom>
              <a:avLst/>
              <a:gdLst/>
              <a:ahLst/>
              <a:cxnLst>
                <a:cxn ang="0">
                  <a:pos x="0" y="689"/>
                </a:cxn>
                <a:cxn ang="0">
                  <a:pos x="0" y="0"/>
                </a:cxn>
                <a:cxn ang="0">
                  <a:pos x="1" y="0"/>
                </a:cxn>
              </a:cxnLst>
              <a:rect l="0" t="0" r="r" b="b"/>
              <a:pathLst>
                <a:path w="1" h="689">
                  <a:moveTo>
                    <a:pt x="0" y="689"/>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29766" name="Freeform 70"/>
            <p:cNvSpPr>
              <a:spLocks/>
            </p:cNvSpPr>
            <p:nvPr/>
          </p:nvSpPr>
          <p:spPr bwMode="auto">
            <a:xfrm>
              <a:off x="1986" y="1494"/>
              <a:ext cx="1" cy="55"/>
            </a:xfrm>
            <a:custGeom>
              <a:avLst/>
              <a:gdLst/>
              <a:ahLst/>
              <a:cxnLst>
                <a:cxn ang="0">
                  <a:pos x="0" y="491"/>
                </a:cxn>
                <a:cxn ang="0">
                  <a:pos x="0" y="0"/>
                </a:cxn>
                <a:cxn ang="0">
                  <a:pos x="1" y="0"/>
                </a:cxn>
              </a:cxnLst>
              <a:rect l="0" t="0" r="r" b="b"/>
              <a:pathLst>
                <a:path w="1" h="491">
                  <a:moveTo>
                    <a:pt x="0" y="491"/>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29767" name="Freeform 71"/>
            <p:cNvSpPr>
              <a:spLocks/>
            </p:cNvSpPr>
            <p:nvPr/>
          </p:nvSpPr>
          <p:spPr bwMode="auto">
            <a:xfrm>
              <a:off x="1959" y="1494"/>
              <a:ext cx="1" cy="55"/>
            </a:xfrm>
            <a:custGeom>
              <a:avLst/>
              <a:gdLst/>
              <a:ahLst/>
              <a:cxnLst>
                <a:cxn ang="0">
                  <a:pos x="0" y="491"/>
                </a:cxn>
                <a:cxn ang="0">
                  <a:pos x="0" y="0"/>
                </a:cxn>
                <a:cxn ang="0">
                  <a:pos x="1" y="0"/>
                </a:cxn>
              </a:cxnLst>
              <a:rect l="0" t="0" r="r" b="b"/>
              <a:pathLst>
                <a:path w="1" h="491">
                  <a:moveTo>
                    <a:pt x="0" y="491"/>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29768" name="Freeform 72"/>
            <p:cNvSpPr>
              <a:spLocks/>
            </p:cNvSpPr>
            <p:nvPr/>
          </p:nvSpPr>
          <p:spPr bwMode="auto">
            <a:xfrm>
              <a:off x="1959" y="1549"/>
              <a:ext cx="14" cy="27"/>
            </a:xfrm>
            <a:custGeom>
              <a:avLst/>
              <a:gdLst/>
              <a:ahLst/>
              <a:cxnLst>
                <a:cxn ang="0">
                  <a:pos x="0" y="0"/>
                </a:cxn>
                <a:cxn ang="0">
                  <a:pos x="123" y="246"/>
                </a:cxn>
                <a:cxn ang="0">
                  <a:pos x="124" y="246"/>
                </a:cxn>
              </a:cxnLst>
              <a:rect l="0" t="0" r="r" b="b"/>
              <a:pathLst>
                <a:path w="124" h="246">
                  <a:moveTo>
                    <a:pt x="0" y="0"/>
                  </a:moveTo>
                  <a:lnTo>
                    <a:pt x="123" y="246"/>
                  </a:lnTo>
                  <a:lnTo>
                    <a:pt x="124" y="246"/>
                  </a:lnTo>
                </a:path>
              </a:pathLst>
            </a:custGeom>
            <a:noFill/>
            <a:ln w="76200" cmpd="sng">
              <a:solidFill>
                <a:schemeClr val="tx1"/>
              </a:solidFill>
              <a:prstDash val="solid"/>
              <a:round/>
              <a:headEnd/>
              <a:tailEnd/>
            </a:ln>
          </p:spPr>
          <p:txBody>
            <a:bodyPr/>
            <a:lstStyle/>
            <a:p>
              <a:endParaRPr lang="en-US"/>
            </a:p>
          </p:txBody>
        </p:sp>
        <p:sp>
          <p:nvSpPr>
            <p:cNvPr id="29769" name="Freeform 73"/>
            <p:cNvSpPr>
              <a:spLocks/>
            </p:cNvSpPr>
            <p:nvPr/>
          </p:nvSpPr>
          <p:spPr bwMode="auto">
            <a:xfrm>
              <a:off x="1973" y="1549"/>
              <a:ext cx="13" cy="27"/>
            </a:xfrm>
            <a:custGeom>
              <a:avLst/>
              <a:gdLst/>
              <a:ahLst/>
              <a:cxnLst>
                <a:cxn ang="0">
                  <a:pos x="0" y="246"/>
                </a:cxn>
                <a:cxn ang="0">
                  <a:pos x="123" y="0"/>
                </a:cxn>
                <a:cxn ang="0">
                  <a:pos x="124" y="0"/>
                </a:cxn>
              </a:cxnLst>
              <a:rect l="0" t="0" r="r" b="b"/>
              <a:pathLst>
                <a:path w="124" h="246">
                  <a:moveTo>
                    <a:pt x="0" y="246"/>
                  </a:moveTo>
                  <a:lnTo>
                    <a:pt x="123" y="0"/>
                  </a:lnTo>
                  <a:lnTo>
                    <a:pt x="124" y="0"/>
                  </a:lnTo>
                </a:path>
              </a:pathLst>
            </a:custGeom>
            <a:noFill/>
            <a:ln w="76200" cmpd="sng">
              <a:solidFill>
                <a:schemeClr val="tx1"/>
              </a:solidFill>
              <a:prstDash val="solid"/>
              <a:round/>
              <a:headEnd/>
              <a:tailEnd/>
            </a:ln>
          </p:spPr>
          <p:txBody>
            <a:bodyPr/>
            <a:lstStyle/>
            <a:p>
              <a:endParaRPr lang="en-US"/>
            </a:p>
          </p:txBody>
        </p:sp>
        <p:sp>
          <p:nvSpPr>
            <p:cNvPr id="29770" name="Freeform 74"/>
            <p:cNvSpPr>
              <a:spLocks/>
            </p:cNvSpPr>
            <p:nvPr/>
          </p:nvSpPr>
          <p:spPr bwMode="auto">
            <a:xfrm>
              <a:off x="1959" y="1494"/>
              <a:ext cx="27" cy="1"/>
            </a:xfrm>
            <a:custGeom>
              <a:avLst/>
              <a:gdLst/>
              <a:ahLst/>
              <a:cxnLst>
                <a:cxn ang="0">
                  <a:pos x="0" y="0"/>
                </a:cxn>
                <a:cxn ang="0">
                  <a:pos x="246" y="0"/>
                </a:cxn>
                <a:cxn ang="0">
                  <a:pos x="247" y="0"/>
                </a:cxn>
              </a:cxnLst>
              <a:rect l="0" t="0" r="r" b="b"/>
              <a:pathLst>
                <a:path w="247">
                  <a:moveTo>
                    <a:pt x="0" y="0"/>
                  </a:moveTo>
                  <a:lnTo>
                    <a:pt x="246" y="0"/>
                  </a:lnTo>
                  <a:lnTo>
                    <a:pt x="247" y="0"/>
                  </a:lnTo>
                </a:path>
              </a:pathLst>
            </a:custGeom>
            <a:noFill/>
            <a:ln w="76200" cmpd="sng">
              <a:solidFill>
                <a:schemeClr val="tx1"/>
              </a:solidFill>
              <a:prstDash val="solid"/>
              <a:round/>
              <a:headEnd/>
              <a:tailEnd/>
            </a:ln>
          </p:spPr>
          <p:txBody>
            <a:bodyPr/>
            <a:lstStyle/>
            <a:p>
              <a:endParaRPr lang="en-US"/>
            </a:p>
          </p:txBody>
        </p:sp>
        <p:sp>
          <p:nvSpPr>
            <p:cNvPr id="29771" name="Freeform 75"/>
            <p:cNvSpPr>
              <a:spLocks/>
            </p:cNvSpPr>
            <p:nvPr/>
          </p:nvSpPr>
          <p:spPr bwMode="auto">
            <a:xfrm>
              <a:off x="1858" y="1439"/>
              <a:ext cx="1" cy="89"/>
            </a:xfrm>
            <a:custGeom>
              <a:avLst/>
              <a:gdLst/>
              <a:ahLst/>
              <a:cxnLst>
                <a:cxn ang="0">
                  <a:pos x="0" y="799"/>
                </a:cxn>
                <a:cxn ang="0">
                  <a:pos x="0" y="0"/>
                </a:cxn>
                <a:cxn ang="0">
                  <a:pos x="1" y="0"/>
                </a:cxn>
              </a:cxnLst>
              <a:rect l="0" t="0" r="r" b="b"/>
              <a:pathLst>
                <a:path w="1" h="799">
                  <a:moveTo>
                    <a:pt x="0" y="799"/>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29772" name="Freeform 76"/>
            <p:cNvSpPr>
              <a:spLocks/>
            </p:cNvSpPr>
            <p:nvPr/>
          </p:nvSpPr>
          <p:spPr bwMode="auto">
            <a:xfrm>
              <a:off x="1614" y="1439"/>
              <a:ext cx="244" cy="1"/>
            </a:xfrm>
            <a:custGeom>
              <a:avLst/>
              <a:gdLst/>
              <a:ahLst/>
              <a:cxnLst>
                <a:cxn ang="0">
                  <a:pos x="2196" y="0"/>
                </a:cxn>
                <a:cxn ang="0">
                  <a:pos x="0" y="0"/>
                </a:cxn>
                <a:cxn ang="0">
                  <a:pos x="1" y="0"/>
                </a:cxn>
              </a:cxnLst>
              <a:rect l="0" t="0" r="r" b="b"/>
              <a:pathLst>
                <a:path w="2196">
                  <a:moveTo>
                    <a:pt x="2196" y="0"/>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29773" name="Freeform 77"/>
            <p:cNvSpPr>
              <a:spLocks/>
            </p:cNvSpPr>
            <p:nvPr/>
          </p:nvSpPr>
          <p:spPr bwMode="auto">
            <a:xfrm>
              <a:off x="1896" y="1405"/>
              <a:ext cx="1" cy="123"/>
            </a:xfrm>
            <a:custGeom>
              <a:avLst/>
              <a:gdLst/>
              <a:ahLst/>
              <a:cxnLst>
                <a:cxn ang="0">
                  <a:pos x="0" y="1112"/>
                </a:cxn>
                <a:cxn ang="0">
                  <a:pos x="0" y="0"/>
                </a:cxn>
                <a:cxn ang="0">
                  <a:pos x="1" y="0"/>
                </a:cxn>
              </a:cxnLst>
              <a:rect l="0" t="0" r="r" b="b"/>
              <a:pathLst>
                <a:path w="1" h="1112">
                  <a:moveTo>
                    <a:pt x="0" y="1112"/>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29774" name="Freeform 78"/>
            <p:cNvSpPr>
              <a:spLocks/>
            </p:cNvSpPr>
            <p:nvPr/>
          </p:nvSpPr>
          <p:spPr bwMode="auto">
            <a:xfrm>
              <a:off x="1608" y="1405"/>
              <a:ext cx="288" cy="1"/>
            </a:xfrm>
            <a:custGeom>
              <a:avLst/>
              <a:gdLst/>
              <a:ahLst/>
              <a:cxnLst>
                <a:cxn ang="0">
                  <a:pos x="2590" y="0"/>
                </a:cxn>
                <a:cxn ang="0">
                  <a:pos x="0" y="0"/>
                </a:cxn>
                <a:cxn ang="0">
                  <a:pos x="1" y="0"/>
                </a:cxn>
              </a:cxnLst>
              <a:rect l="0" t="0" r="r" b="b"/>
              <a:pathLst>
                <a:path w="2590">
                  <a:moveTo>
                    <a:pt x="2590" y="0"/>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29775" name="Freeform 79"/>
            <p:cNvSpPr>
              <a:spLocks/>
            </p:cNvSpPr>
            <p:nvPr/>
          </p:nvSpPr>
          <p:spPr bwMode="auto">
            <a:xfrm>
              <a:off x="2049" y="1405"/>
              <a:ext cx="288" cy="1"/>
            </a:xfrm>
            <a:custGeom>
              <a:avLst/>
              <a:gdLst/>
              <a:ahLst/>
              <a:cxnLst>
                <a:cxn ang="0">
                  <a:pos x="0" y="0"/>
                </a:cxn>
                <a:cxn ang="0">
                  <a:pos x="2589" y="0"/>
                </a:cxn>
                <a:cxn ang="0">
                  <a:pos x="2590" y="0"/>
                </a:cxn>
              </a:cxnLst>
              <a:rect l="0" t="0" r="r" b="b"/>
              <a:pathLst>
                <a:path w="2590">
                  <a:moveTo>
                    <a:pt x="0" y="0"/>
                  </a:moveTo>
                  <a:lnTo>
                    <a:pt x="2589" y="0"/>
                  </a:lnTo>
                  <a:lnTo>
                    <a:pt x="2590" y="0"/>
                  </a:lnTo>
                </a:path>
              </a:pathLst>
            </a:custGeom>
            <a:noFill/>
            <a:ln w="76200" cmpd="sng">
              <a:solidFill>
                <a:schemeClr val="tx1"/>
              </a:solidFill>
              <a:prstDash val="solid"/>
              <a:round/>
              <a:headEnd/>
              <a:tailEnd/>
            </a:ln>
          </p:spPr>
          <p:txBody>
            <a:bodyPr/>
            <a:lstStyle/>
            <a:p>
              <a:endParaRPr lang="en-US"/>
            </a:p>
          </p:txBody>
        </p:sp>
        <p:sp>
          <p:nvSpPr>
            <p:cNvPr id="29776" name="Freeform 80"/>
            <p:cNvSpPr>
              <a:spLocks/>
            </p:cNvSpPr>
            <p:nvPr/>
          </p:nvSpPr>
          <p:spPr bwMode="auto">
            <a:xfrm>
              <a:off x="2087" y="1439"/>
              <a:ext cx="244" cy="1"/>
            </a:xfrm>
            <a:custGeom>
              <a:avLst/>
              <a:gdLst/>
              <a:ahLst/>
              <a:cxnLst>
                <a:cxn ang="0">
                  <a:pos x="0" y="0"/>
                </a:cxn>
                <a:cxn ang="0">
                  <a:pos x="2198" y="0"/>
                </a:cxn>
                <a:cxn ang="0">
                  <a:pos x="2199" y="0"/>
                </a:cxn>
              </a:cxnLst>
              <a:rect l="0" t="0" r="r" b="b"/>
              <a:pathLst>
                <a:path w="2199">
                  <a:moveTo>
                    <a:pt x="0" y="0"/>
                  </a:moveTo>
                  <a:lnTo>
                    <a:pt x="2198" y="0"/>
                  </a:lnTo>
                  <a:lnTo>
                    <a:pt x="2199" y="0"/>
                  </a:lnTo>
                </a:path>
              </a:pathLst>
            </a:custGeom>
            <a:noFill/>
            <a:ln w="76200" cmpd="sng">
              <a:solidFill>
                <a:schemeClr val="tx1"/>
              </a:solidFill>
              <a:prstDash val="solid"/>
              <a:round/>
              <a:headEnd/>
              <a:tailEnd/>
            </a:ln>
          </p:spPr>
          <p:txBody>
            <a:bodyPr/>
            <a:lstStyle/>
            <a:p>
              <a:endParaRPr lang="en-US"/>
            </a:p>
          </p:txBody>
        </p:sp>
        <p:sp>
          <p:nvSpPr>
            <p:cNvPr id="29777" name="Freeform 81"/>
            <p:cNvSpPr>
              <a:spLocks/>
            </p:cNvSpPr>
            <p:nvPr/>
          </p:nvSpPr>
          <p:spPr bwMode="auto">
            <a:xfrm>
              <a:off x="2087" y="1439"/>
              <a:ext cx="1" cy="89"/>
            </a:xfrm>
            <a:custGeom>
              <a:avLst/>
              <a:gdLst/>
              <a:ahLst/>
              <a:cxnLst>
                <a:cxn ang="0">
                  <a:pos x="0" y="799"/>
                </a:cxn>
                <a:cxn ang="0">
                  <a:pos x="0" y="0"/>
                </a:cxn>
                <a:cxn ang="0">
                  <a:pos x="1" y="0"/>
                </a:cxn>
              </a:cxnLst>
              <a:rect l="0" t="0" r="r" b="b"/>
              <a:pathLst>
                <a:path w="1" h="799">
                  <a:moveTo>
                    <a:pt x="0" y="799"/>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29778" name="Freeform 82"/>
            <p:cNvSpPr>
              <a:spLocks/>
            </p:cNvSpPr>
            <p:nvPr/>
          </p:nvSpPr>
          <p:spPr bwMode="auto">
            <a:xfrm>
              <a:off x="2049" y="1405"/>
              <a:ext cx="1" cy="123"/>
            </a:xfrm>
            <a:custGeom>
              <a:avLst/>
              <a:gdLst/>
              <a:ahLst/>
              <a:cxnLst>
                <a:cxn ang="0">
                  <a:pos x="0" y="1112"/>
                </a:cxn>
                <a:cxn ang="0">
                  <a:pos x="0" y="0"/>
                </a:cxn>
                <a:cxn ang="0">
                  <a:pos x="1" y="0"/>
                </a:cxn>
              </a:cxnLst>
              <a:rect l="0" t="0" r="r" b="b"/>
              <a:pathLst>
                <a:path w="1" h="1112">
                  <a:moveTo>
                    <a:pt x="0" y="1112"/>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29779" name="Freeform 83"/>
            <p:cNvSpPr>
              <a:spLocks/>
            </p:cNvSpPr>
            <p:nvPr/>
          </p:nvSpPr>
          <p:spPr bwMode="auto">
            <a:xfrm>
              <a:off x="1858" y="1528"/>
              <a:ext cx="38" cy="1"/>
            </a:xfrm>
            <a:custGeom>
              <a:avLst/>
              <a:gdLst/>
              <a:ahLst/>
              <a:cxnLst>
                <a:cxn ang="0">
                  <a:pos x="0" y="0"/>
                </a:cxn>
                <a:cxn ang="0">
                  <a:pos x="345" y="0"/>
                </a:cxn>
                <a:cxn ang="0">
                  <a:pos x="346" y="0"/>
                </a:cxn>
              </a:cxnLst>
              <a:rect l="0" t="0" r="r" b="b"/>
              <a:pathLst>
                <a:path w="346">
                  <a:moveTo>
                    <a:pt x="0" y="0"/>
                  </a:moveTo>
                  <a:lnTo>
                    <a:pt x="345" y="0"/>
                  </a:lnTo>
                  <a:lnTo>
                    <a:pt x="346" y="0"/>
                  </a:lnTo>
                </a:path>
              </a:pathLst>
            </a:custGeom>
            <a:noFill/>
            <a:ln w="76200" cmpd="sng">
              <a:solidFill>
                <a:schemeClr val="tx1"/>
              </a:solidFill>
              <a:prstDash val="solid"/>
              <a:round/>
              <a:headEnd/>
              <a:tailEnd/>
            </a:ln>
          </p:spPr>
          <p:txBody>
            <a:bodyPr/>
            <a:lstStyle/>
            <a:p>
              <a:endParaRPr lang="en-US"/>
            </a:p>
          </p:txBody>
        </p:sp>
      </p:grpSp>
      <p:sp>
        <p:nvSpPr>
          <p:cNvPr id="29780" name="Text Box 84"/>
          <p:cNvSpPr txBox="1">
            <a:spLocks noChangeArrowheads="1"/>
          </p:cNvSpPr>
          <p:nvPr/>
        </p:nvSpPr>
        <p:spPr bwMode="auto">
          <a:xfrm>
            <a:off x="3886200" y="914400"/>
            <a:ext cx="2464136" cy="523220"/>
          </a:xfrm>
          <a:prstGeom prst="rect">
            <a:avLst/>
          </a:prstGeom>
          <a:noFill/>
          <a:ln w="9525">
            <a:noFill/>
            <a:miter lim="800000"/>
            <a:headEnd/>
            <a:tailEnd/>
          </a:ln>
          <a:effectLst/>
        </p:spPr>
        <p:txBody>
          <a:bodyPr wrap="none">
            <a:spAutoFit/>
          </a:bodyPr>
          <a:lstStyle/>
          <a:p>
            <a:r>
              <a:rPr lang="en-US" sz="2800" b="1" dirty="0"/>
              <a:t>Dead center: </a:t>
            </a:r>
          </a:p>
        </p:txBody>
      </p:sp>
      <p:sp>
        <p:nvSpPr>
          <p:cNvPr id="29781" name="Text Box 85"/>
          <p:cNvSpPr txBox="1">
            <a:spLocks noChangeArrowheads="1"/>
          </p:cNvSpPr>
          <p:nvPr/>
        </p:nvSpPr>
        <p:spPr bwMode="auto">
          <a:xfrm>
            <a:off x="3733800" y="1958975"/>
            <a:ext cx="5372100" cy="461665"/>
          </a:xfrm>
          <a:prstGeom prst="rect">
            <a:avLst/>
          </a:prstGeom>
          <a:noFill/>
          <a:ln w="9525">
            <a:noFill/>
            <a:miter lim="800000"/>
            <a:headEnd/>
            <a:tailEnd/>
          </a:ln>
          <a:effectLst/>
        </p:spPr>
        <p:txBody>
          <a:bodyPr wrap="square">
            <a:spAutoFit/>
          </a:bodyPr>
          <a:lstStyle/>
          <a:p>
            <a:r>
              <a:rPr lang="en-US" sz="2400" b="1" dirty="0"/>
              <a:t>Extreme position of the piston</a:t>
            </a:r>
          </a:p>
        </p:txBody>
      </p:sp>
      <p:sp>
        <p:nvSpPr>
          <p:cNvPr id="29784" name="Text Box 88"/>
          <p:cNvSpPr txBox="1">
            <a:spLocks noChangeArrowheads="1"/>
          </p:cNvSpPr>
          <p:nvPr/>
        </p:nvSpPr>
        <p:spPr bwMode="auto">
          <a:xfrm>
            <a:off x="3853339" y="2914650"/>
            <a:ext cx="5290661" cy="461665"/>
          </a:xfrm>
          <a:prstGeom prst="rect">
            <a:avLst/>
          </a:prstGeom>
          <a:noFill/>
          <a:ln w="9525">
            <a:noFill/>
            <a:miter lim="800000"/>
            <a:headEnd/>
            <a:tailEnd/>
          </a:ln>
          <a:effectLst/>
        </p:spPr>
        <p:txBody>
          <a:bodyPr wrap="square">
            <a:spAutoFit/>
          </a:bodyPr>
          <a:lstStyle/>
          <a:p>
            <a:pPr algn="just"/>
            <a:r>
              <a:rPr lang="en-US" sz="2400" b="1" dirty="0"/>
              <a:t>Piston stops for fraction of second</a:t>
            </a:r>
          </a:p>
        </p:txBody>
      </p:sp>
      <p:sp>
        <p:nvSpPr>
          <p:cNvPr id="29785" name="Text Box 89"/>
          <p:cNvSpPr txBox="1">
            <a:spLocks noChangeArrowheads="1"/>
          </p:cNvSpPr>
          <p:nvPr/>
        </p:nvSpPr>
        <p:spPr bwMode="auto">
          <a:xfrm>
            <a:off x="3874770" y="3886200"/>
            <a:ext cx="4907280" cy="830997"/>
          </a:xfrm>
          <a:prstGeom prst="rect">
            <a:avLst/>
          </a:prstGeom>
          <a:noFill/>
          <a:ln w="9525">
            <a:noFill/>
            <a:miter lim="800000"/>
            <a:headEnd/>
            <a:tailEnd/>
          </a:ln>
          <a:effectLst/>
        </p:spPr>
        <p:txBody>
          <a:bodyPr wrap="square">
            <a:spAutoFit/>
          </a:bodyPr>
          <a:lstStyle/>
          <a:p>
            <a:pPr algn="just"/>
            <a:r>
              <a:rPr lang="en-US" sz="2400" b="1" dirty="0"/>
              <a:t>Piston changes the direction of movement.</a:t>
            </a:r>
          </a:p>
        </p:txBody>
      </p:sp>
      <p:sp>
        <p:nvSpPr>
          <p:cNvPr id="29791" name="Line 95"/>
          <p:cNvSpPr>
            <a:spLocks noChangeShapeType="1"/>
          </p:cNvSpPr>
          <p:nvPr/>
        </p:nvSpPr>
        <p:spPr bwMode="auto">
          <a:xfrm flipH="1">
            <a:off x="311150" y="1616075"/>
            <a:ext cx="831850" cy="0"/>
          </a:xfrm>
          <a:prstGeom prst="line">
            <a:avLst/>
          </a:prstGeom>
          <a:noFill/>
          <a:ln w="76200">
            <a:solidFill>
              <a:schemeClr val="tx1"/>
            </a:solidFill>
            <a:round/>
            <a:headEnd type="triangle" w="med" len="med"/>
            <a:tailEnd/>
          </a:ln>
          <a:effectLst/>
        </p:spPr>
        <p:txBody>
          <a:bodyPr/>
          <a:lstStyle/>
          <a:p>
            <a:endParaRPr lang="en-US"/>
          </a:p>
        </p:txBody>
      </p:sp>
      <p:sp>
        <p:nvSpPr>
          <p:cNvPr id="29792" name="Text Box 96"/>
          <p:cNvSpPr txBox="1">
            <a:spLocks noChangeArrowheads="1"/>
          </p:cNvSpPr>
          <p:nvPr/>
        </p:nvSpPr>
        <p:spPr bwMode="auto">
          <a:xfrm>
            <a:off x="219075" y="1066800"/>
            <a:ext cx="771525" cy="579438"/>
          </a:xfrm>
          <a:prstGeom prst="rect">
            <a:avLst/>
          </a:prstGeom>
          <a:noFill/>
          <a:ln w="9525">
            <a:noFill/>
            <a:miter lim="800000"/>
            <a:headEnd/>
            <a:tailEnd/>
          </a:ln>
          <a:effectLst/>
        </p:spPr>
        <p:txBody>
          <a:bodyPr wrap="none">
            <a:spAutoFit/>
          </a:bodyPr>
          <a:lstStyle/>
          <a:p>
            <a:r>
              <a:rPr lang="en-US"/>
              <a:t>DC</a:t>
            </a:r>
          </a:p>
        </p:txBody>
      </p:sp>
      <p:sp>
        <p:nvSpPr>
          <p:cNvPr id="29793" name="Line 97"/>
          <p:cNvSpPr>
            <a:spLocks noChangeShapeType="1"/>
          </p:cNvSpPr>
          <p:nvPr/>
        </p:nvSpPr>
        <p:spPr bwMode="auto">
          <a:xfrm rot="10694661" flipH="1">
            <a:off x="304800" y="3124200"/>
            <a:ext cx="831850" cy="1588"/>
          </a:xfrm>
          <a:prstGeom prst="line">
            <a:avLst/>
          </a:prstGeom>
          <a:noFill/>
          <a:ln w="76200">
            <a:solidFill>
              <a:schemeClr val="tx1"/>
            </a:solidFill>
            <a:round/>
            <a:headEnd/>
            <a:tailEnd type="triangle" w="med" len="med"/>
          </a:ln>
          <a:effectLst/>
        </p:spPr>
        <p:txBody>
          <a:bodyPr/>
          <a:lstStyle/>
          <a:p>
            <a:endParaRPr lang="en-US"/>
          </a:p>
        </p:txBody>
      </p:sp>
      <p:sp>
        <p:nvSpPr>
          <p:cNvPr id="29794" name="Text Box 98"/>
          <p:cNvSpPr txBox="1">
            <a:spLocks noChangeArrowheads="1"/>
          </p:cNvSpPr>
          <p:nvPr/>
        </p:nvSpPr>
        <p:spPr bwMode="auto">
          <a:xfrm>
            <a:off x="152400" y="2514600"/>
            <a:ext cx="771525" cy="579438"/>
          </a:xfrm>
          <a:prstGeom prst="rect">
            <a:avLst/>
          </a:prstGeom>
          <a:noFill/>
          <a:ln w="9525">
            <a:noFill/>
            <a:miter lim="800000"/>
            <a:headEnd/>
            <a:tailEnd/>
          </a:ln>
          <a:effectLst/>
        </p:spPr>
        <p:txBody>
          <a:bodyPr wrap="none">
            <a:spAutoFit/>
          </a:bodyPr>
          <a:lstStyle/>
          <a:p>
            <a:r>
              <a:rPr lang="en-US"/>
              <a:t>DC</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000066">
            <a:alpha val="0"/>
          </a:srgbClr>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381000" y="603250"/>
            <a:ext cx="3227388" cy="5645150"/>
            <a:chOff x="1608" y="1405"/>
            <a:chExt cx="729" cy="1315"/>
          </a:xfrm>
        </p:grpSpPr>
        <p:sp>
          <p:nvSpPr>
            <p:cNvPr id="29699" name="Freeform 3"/>
            <p:cNvSpPr>
              <a:spLocks/>
            </p:cNvSpPr>
            <p:nvPr/>
          </p:nvSpPr>
          <p:spPr bwMode="auto">
            <a:xfrm>
              <a:off x="1701" y="2203"/>
              <a:ext cx="543" cy="485"/>
            </a:xfrm>
            <a:custGeom>
              <a:avLst/>
              <a:gdLst/>
              <a:ahLst/>
              <a:cxnLst>
                <a:cxn ang="0">
                  <a:pos x="912" y="0"/>
                </a:cxn>
                <a:cxn ang="0">
                  <a:pos x="565" y="337"/>
                </a:cxn>
                <a:cxn ang="0">
                  <a:pos x="292" y="738"/>
                </a:cxn>
                <a:cxn ang="0">
                  <a:pos x="103" y="1183"/>
                </a:cxn>
                <a:cxn ang="0">
                  <a:pos x="4" y="1658"/>
                </a:cxn>
                <a:cxn ang="0">
                  <a:pos x="0" y="2143"/>
                </a:cxn>
                <a:cxn ang="0">
                  <a:pos x="92" y="2618"/>
                </a:cxn>
                <a:cxn ang="0">
                  <a:pos x="274" y="3066"/>
                </a:cxn>
                <a:cxn ang="0">
                  <a:pos x="541" y="3471"/>
                </a:cxn>
                <a:cxn ang="0">
                  <a:pos x="881" y="3815"/>
                </a:cxn>
                <a:cxn ang="0">
                  <a:pos x="1284" y="4085"/>
                </a:cxn>
                <a:cxn ang="0">
                  <a:pos x="1730" y="4271"/>
                </a:cxn>
                <a:cxn ang="0">
                  <a:pos x="2204" y="4366"/>
                </a:cxn>
                <a:cxn ang="0">
                  <a:pos x="2688" y="4366"/>
                </a:cxn>
                <a:cxn ang="0">
                  <a:pos x="3163" y="4271"/>
                </a:cxn>
                <a:cxn ang="0">
                  <a:pos x="3610" y="4085"/>
                </a:cxn>
                <a:cxn ang="0">
                  <a:pos x="4011" y="3815"/>
                </a:cxn>
                <a:cxn ang="0">
                  <a:pos x="4352" y="3471"/>
                </a:cxn>
                <a:cxn ang="0">
                  <a:pos x="4618" y="3066"/>
                </a:cxn>
                <a:cxn ang="0">
                  <a:pos x="4802" y="2618"/>
                </a:cxn>
                <a:cxn ang="0">
                  <a:pos x="4892" y="2143"/>
                </a:cxn>
                <a:cxn ang="0">
                  <a:pos x="4889" y="1658"/>
                </a:cxn>
                <a:cxn ang="0">
                  <a:pos x="4790" y="1183"/>
                </a:cxn>
                <a:cxn ang="0">
                  <a:pos x="4601" y="738"/>
                </a:cxn>
                <a:cxn ang="0">
                  <a:pos x="4328" y="337"/>
                </a:cxn>
                <a:cxn ang="0">
                  <a:pos x="3982" y="0"/>
                </a:cxn>
                <a:cxn ang="0">
                  <a:pos x="3983" y="0"/>
                </a:cxn>
              </a:cxnLst>
              <a:rect l="0" t="0" r="r" b="b"/>
              <a:pathLst>
                <a:path w="4892" h="4366">
                  <a:moveTo>
                    <a:pt x="912" y="0"/>
                  </a:moveTo>
                  <a:lnTo>
                    <a:pt x="565" y="337"/>
                  </a:lnTo>
                  <a:lnTo>
                    <a:pt x="292" y="738"/>
                  </a:lnTo>
                  <a:lnTo>
                    <a:pt x="103" y="1183"/>
                  </a:lnTo>
                  <a:lnTo>
                    <a:pt x="4" y="1658"/>
                  </a:lnTo>
                  <a:lnTo>
                    <a:pt x="0" y="2143"/>
                  </a:lnTo>
                  <a:lnTo>
                    <a:pt x="92" y="2618"/>
                  </a:lnTo>
                  <a:lnTo>
                    <a:pt x="274" y="3066"/>
                  </a:lnTo>
                  <a:lnTo>
                    <a:pt x="541" y="3471"/>
                  </a:lnTo>
                  <a:lnTo>
                    <a:pt x="881" y="3815"/>
                  </a:lnTo>
                  <a:lnTo>
                    <a:pt x="1284" y="4085"/>
                  </a:lnTo>
                  <a:lnTo>
                    <a:pt x="1730" y="4271"/>
                  </a:lnTo>
                  <a:lnTo>
                    <a:pt x="2204" y="4366"/>
                  </a:lnTo>
                  <a:lnTo>
                    <a:pt x="2688" y="4366"/>
                  </a:lnTo>
                  <a:lnTo>
                    <a:pt x="3163" y="4271"/>
                  </a:lnTo>
                  <a:lnTo>
                    <a:pt x="3610" y="4085"/>
                  </a:lnTo>
                  <a:lnTo>
                    <a:pt x="4011" y="3815"/>
                  </a:lnTo>
                  <a:lnTo>
                    <a:pt x="4352" y="3471"/>
                  </a:lnTo>
                  <a:lnTo>
                    <a:pt x="4618" y="3066"/>
                  </a:lnTo>
                  <a:lnTo>
                    <a:pt x="4802" y="2618"/>
                  </a:lnTo>
                  <a:lnTo>
                    <a:pt x="4892" y="2143"/>
                  </a:lnTo>
                  <a:lnTo>
                    <a:pt x="4889" y="1658"/>
                  </a:lnTo>
                  <a:lnTo>
                    <a:pt x="4790" y="1183"/>
                  </a:lnTo>
                  <a:lnTo>
                    <a:pt x="4601" y="738"/>
                  </a:lnTo>
                  <a:lnTo>
                    <a:pt x="4328" y="337"/>
                  </a:lnTo>
                  <a:lnTo>
                    <a:pt x="3982" y="0"/>
                  </a:lnTo>
                  <a:lnTo>
                    <a:pt x="3983" y="0"/>
                  </a:lnTo>
                </a:path>
              </a:pathLst>
            </a:custGeom>
            <a:noFill/>
            <a:ln w="76200" cmpd="sng">
              <a:solidFill>
                <a:schemeClr val="tx1"/>
              </a:solidFill>
              <a:prstDash val="solid"/>
              <a:round/>
              <a:headEnd/>
              <a:tailEnd/>
            </a:ln>
          </p:spPr>
          <p:txBody>
            <a:bodyPr/>
            <a:lstStyle/>
            <a:p>
              <a:endParaRPr lang="en-US"/>
            </a:p>
          </p:txBody>
        </p:sp>
        <p:sp>
          <p:nvSpPr>
            <p:cNvPr id="29700" name="Freeform 4"/>
            <p:cNvSpPr>
              <a:spLocks/>
            </p:cNvSpPr>
            <p:nvPr/>
          </p:nvSpPr>
          <p:spPr bwMode="auto">
            <a:xfrm>
              <a:off x="1972" y="2214"/>
              <a:ext cx="1" cy="202"/>
            </a:xfrm>
            <a:custGeom>
              <a:avLst/>
              <a:gdLst/>
              <a:ahLst/>
              <a:cxnLst>
                <a:cxn ang="0">
                  <a:pos x="8" y="1820"/>
                </a:cxn>
                <a:cxn ang="0">
                  <a:pos x="0" y="0"/>
                </a:cxn>
                <a:cxn ang="0">
                  <a:pos x="1" y="0"/>
                </a:cxn>
              </a:cxnLst>
              <a:rect l="0" t="0" r="r" b="b"/>
              <a:pathLst>
                <a:path w="8" h="1820">
                  <a:moveTo>
                    <a:pt x="8" y="1820"/>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29701" name="Freeform 5"/>
            <p:cNvSpPr>
              <a:spLocks/>
            </p:cNvSpPr>
            <p:nvPr/>
          </p:nvSpPr>
          <p:spPr bwMode="auto">
            <a:xfrm>
              <a:off x="1973" y="2649"/>
              <a:ext cx="1" cy="71"/>
            </a:xfrm>
            <a:custGeom>
              <a:avLst/>
              <a:gdLst/>
              <a:ahLst/>
              <a:cxnLst>
                <a:cxn ang="0">
                  <a:pos x="0" y="641"/>
                </a:cxn>
                <a:cxn ang="0">
                  <a:pos x="0" y="0"/>
                </a:cxn>
                <a:cxn ang="0">
                  <a:pos x="1" y="0"/>
                </a:cxn>
              </a:cxnLst>
              <a:rect l="0" t="0" r="r" b="b"/>
              <a:pathLst>
                <a:path w="1" h="641">
                  <a:moveTo>
                    <a:pt x="0" y="641"/>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29702" name="Freeform 6"/>
            <p:cNvSpPr>
              <a:spLocks/>
            </p:cNvSpPr>
            <p:nvPr/>
          </p:nvSpPr>
          <p:spPr bwMode="auto">
            <a:xfrm>
              <a:off x="1973" y="2615"/>
              <a:ext cx="1" cy="17"/>
            </a:xfrm>
            <a:custGeom>
              <a:avLst/>
              <a:gdLst/>
              <a:ahLst/>
              <a:cxnLst>
                <a:cxn ang="0">
                  <a:pos x="0" y="153"/>
                </a:cxn>
                <a:cxn ang="0">
                  <a:pos x="0" y="0"/>
                </a:cxn>
                <a:cxn ang="0">
                  <a:pos x="1" y="0"/>
                </a:cxn>
              </a:cxnLst>
              <a:rect l="0" t="0" r="r" b="b"/>
              <a:pathLst>
                <a:path w="1" h="153">
                  <a:moveTo>
                    <a:pt x="0" y="153"/>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29703" name="Freeform 7"/>
            <p:cNvSpPr>
              <a:spLocks/>
            </p:cNvSpPr>
            <p:nvPr/>
          </p:nvSpPr>
          <p:spPr bwMode="auto">
            <a:xfrm>
              <a:off x="1973" y="2512"/>
              <a:ext cx="1" cy="85"/>
            </a:xfrm>
            <a:custGeom>
              <a:avLst/>
              <a:gdLst/>
              <a:ahLst/>
              <a:cxnLst>
                <a:cxn ang="0">
                  <a:pos x="0" y="769"/>
                </a:cxn>
                <a:cxn ang="0">
                  <a:pos x="0" y="0"/>
                </a:cxn>
                <a:cxn ang="0">
                  <a:pos x="1" y="0"/>
                </a:cxn>
              </a:cxnLst>
              <a:rect l="0" t="0" r="r" b="b"/>
              <a:pathLst>
                <a:path w="1" h="769">
                  <a:moveTo>
                    <a:pt x="0" y="769"/>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29704" name="Freeform 8"/>
            <p:cNvSpPr>
              <a:spLocks/>
            </p:cNvSpPr>
            <p:nvPr/>
          </p:nvSpPr>
          <p:spPr bwMode="auto">
            <a:xfrm>
              <a:off x="1973" y="2478"/>
              <a:ext cx="1" cy="17"/>
            </a:xfrm>
            <a:custGeom>
              <a:avLst/>
              <a:gdLst/>
              <a:ahLst/>
              <a:cxnLst>
                <a:cxn ang="0">
                  <a:pos x="0" y="154"/>
                </a:cxn>
                <a:cxn ang="0">
                  <a:pos x="0" y="0"/>
                </a:cxn>
                <a:cxn ang="0">
                  <a:pos x="1" y="0"/>
                </a:cxn>
              </a:cxnLst>
              <a:rect l="0" t="0" r="r" b="b"/>
              <a:pathLst>
                <a:path w="1" h="154">
                  <a:moveTo>
                    <a:pt x="0" y="154"/>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29705" name="Freeform 9"/>
            <p:cNvSpPr>
              <a:spLocks/>
            </p:cNvSpPr>
            <p:nvPr/>
          </p:nvSpPr>
          <p:spPr bwMode="auto">
            <a:xfrm>
              <a:off x="1973" y="2375"/>
              <a:ext cx="1" cy="86"/>
            </a:xfrm>
            <a:custGeom>
              <a:avLst/>
              <a:gdLst/>
              <a:ahLst/>
              <a:cxnLst>
                <a:cxn ang="0">
                  <a:pos x="0" y="769"/>
                </a:cxn>
                <a:cxn ang="0">
                  <a:pos x="0" y="0"/>
                </a:cxn>
                <a:cxn ang="0">
                  <a:pos x="1" y="0"/>
                </a:cxn>
              </a:cxnLst>
              <a:rect l="0" t="0" r="r" b="b"/>
              <a:pathLst>
                <a:path w="1" h="769">
                  <a:moveTo>
                    <a:pt x="0" y="769"/>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29706" name="Freeform 10"/>
            <p:cNvSpPr>
              <a:spLocks/>
            </p:cNvSpPr>
            <p:nvPr/>
          </p:nvSpPr>
          <p:spPr bwMode="auto">
            <a:xfrm>
              <a:off x="1973" y="2341"/>
              <a:ext cx="1" cy="17"/>
            </a:xfrm>
            <a:custGeom>
              <a:avLst/>
              <a:gdLst/>
              <a:ahLst/>
              <a:cxnLst>
                <a:cxn ang="0">
                  <a:pos x="0" y="153"/>
                </a:cxn>
                <a:cxn ang="0">
                  <a:pos x="0" y="0"/>
                </a:cxn>
                <a:cxn ang="0">
                  <a:pos x="1" y="0"/>
                </a:cxn>
              </a:cxnLst>
              <a:rect l="0" t="0" r="r" b="b"/>
              <a:pathLst>
                <a:path w="1" h="153">
                  <a:moveTo>
                    <a:pt x="0" y="153"/>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29707" name="Freeform 11"/>
            <p:cNvSpPr>
              <a:spLocks/>
            </p:cNvSpPr>
            <p:nvPr/>
          </p:nvSpPr>
          <p:spPr bwMode="auto">
            <a:xfrm>
              <a:off x="1973" y="2239"/>
              <a:ext cx="1" cy="85"/>
            </a:xfrm>
            <a:custGeom>
              <a:avLst/>
              <a:gdLst/>
              <a:ahLst/>
              <a:cxnLst>
                <a:cxn ang="0">
                  <a:pos x="0" y="769"/>
                </a:cxn>
                <a:cxn ang="0">
                  <a:pos x="0" y="0"/>
                </a:cxn>
                <a:cxn ang="0">
                  <a:pos x="1" y="0"/>
                </a:cxn>
              </a:cxnLst>
              <a:rect l="0" t="0" r="r" b="b"/>
              <a:pathLst>
                <a:path w="1" h="769">
                  <a:moveTo>
                    <a:pt x="0" y="769"/>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29708" name="Freeform 12"/>
            <p:cNvSpPr>
              <a:spLocks/>
            </p:cNvSpPr>
            <p:nvPr/>
          </p:nvSpPr>
          <p:spPr bwMode="auto">
            <a:xfrm>
              <a:off x="1973" y="2205"/>
              <a:ext cx="1" cy="17"/>
            </a:xfrm>
            <a:custGeom>
              <a:avLst/>
              <a:gdLst/>
              <a:ahLst/>
              <a:cxnLst>
                <a:cxn ang="0">
                  <a:pos x="0" y="153"/>
                </a:cxn>
                <a:cxn ang="0">
                  <a:pos x="0" y="0"/>
                </a:cxn>
                <a:cxn ang="0">
                  <a:pos x="1" y="0"/>
                </a:cxn>
              </a:cxnLst>
              <a:rect l="0" t="0" r="r" b="b"/>
              <a:pathLst>
                <a:path w="1" h="153">
                  <a:moveTo>
                    <a:pt x="0" y="153"/>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29709" name="Freeform 13"/>
            <p:cNvSpPr>
              <a:spLocks/>
            </p:cNvSpPr>
            <p:nvPr/>
          </p:nvSpPr>
          <p:spPr bwMode="auto">
            <a:xfrm>
              <a:off x="1973" y="2102"/>
              <a:ext cx="1" cy="86"/>
            </a:xfrm>
            <a:custGeom>
              <a:avLst/>
              <a:gdLst/>
              <a:ahLst/>
              <a:cxnLst>
                <a:cxn ang="0">
                  <a:pos x="0" y="770"/>
                </a:cxn>
                <a:cxn ang="0">
                  <a:pos x="0" y="0"/>
                </a:cxn>
                <a:cxn ang="0">
                  <a:pos x="1" y="0"/>
                </a:cxn>
              </a:cxnLst>
              <a:rect l="0" t="0" r="r" b="b"/>
              <a:pathLst>
                <a:path w="1" h="770">
                  <a:moveTo>
                    <a:pt x="0" y="770"/>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29710" name="Freeform 14"/>
            <p:cNvSpPr>
              <a:spLocks/>
            </p:cNvSpPr>
            <p:nvPr/>
          </p:nvSpPr>
          <p:spPr bwMode="auto">
            <a:xfrm>
              <a:off x="1973" y="2068"/>
              <a:ext cx="1" cy="17"/>
            </a:xfrm>
            <a:custGeom>
              <a:avLst/>
              <a:gdLst/>
              <a:ahLst/>
              <a:cxnLst>
                <a:cxn ang="0">
                  <a:pos x="0" y="154"/>
                </a:cxn>
                <a:cxn ang="0">
                  <a:pos x="0" y="0"/>
                </a:cxn>
                <a:cxn ang="0">
                  <a:pos x="1" y="0"/>
                </a:cxn>
              </a:cxnLst>
              <a:rect l="0" t="0" r="r" b="b"/>
              <a:pathLst>
                <a:path w="1" h="154">
                  <a:moveTo>
                    <a:pt x="0" y="154"/>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29711" name="Freeform 15"/>
            <p:cNvSpPr>
              <a:spLocks/>
            </p:cNvSpPr>
            <p:nvPr/>
          </p:nvSpPr>
          <p:spPr bwMode="auto">
            <a:xfrm>
              <a:off x="1973" y="1966"/>
              <a:ext cx="1" cy="85"/>
            </a:xfrm>
            <a:custGeom>
              <a:avLst/>
              <a:gdLst/>
              <a:ahLst/>
              <a:cxnLst>
                <a:cxn ang="0">
                  <a:pos x="0" y="769"/>
                </a:cxn>
                <a:cxn ang="0">
                  <a:pos x="0" y="0"/>
                </a:cxn>
                <a:cxn ang="0">
                  <a:pos x="1" y="0"/>
                </a:cxn>
              </a:cxnLst>
              <a:rect l="0" t="0" r="r" b="b"/>
              <a:pathLst>
                <a:path w="1" h="769">
                  <a:moveTo>
                    <a:pt x="0" y="769"/>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29712" name="Freeform 16"/>
            <p:cNvSpPr>
              <a:spLocks/>
            </p:cNvSpPr>
            <p:nvPr/>
          </p:nvSpPr>
          <p:spPr bwMode="auto">
            <a:xfrm>
              <a:off x="1973" y="1931"/>
              <a:ext cx="1" cy="17"/>
            </a:xfrm>
            <a:custGeom>
              <a:avLst/>
              <a:gdLst/>
              <a:ahLst/>
              <a:cxnLst>
                <a:cxn ang="0">
                  <a:pos x="0" y="153"/>
                </a:cxn>
                <a:cxn ang="0">
                  <a:pos x="0" y="0"/>
                </a:cxn>
                <a:cxn ang="0">
                  <a:pos x="1" y="0"/>
                </a:cxn>
              </a:cxnLst>
              <a:rect l="0" t="0" r="r" b="b"/>
              <a:pathLst>
                <a:path w="1" h="153">
                  <a:moveTo>
                    <a:pt x="0" y="153"/>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29713" name="Freeform 17"/>
            <p:cNvSpPr>
              <a:spLocks/>
            </p:cNvSpPr>
            <p:nvPr/>
          </p:nvSpPr>
          <p:spPr bwMode="auto">
            <a:xfrm>
              <a:off x="1973" y="1829"/>
              <a:ext cx="1" cy="85"/>
            </a:xfrm>
            <a:custGeom>
              <a:avLst/>
              <a:gdLst/>
              <a:ahLst/>
              <a:cxnLst>
                <a:cxn ang="0">
                  <a:pos x="0" y="769"/>
                </a:cxn>
                <a:cxn ang="0">
                  <a:pos x="0" y="0"/>
                </a:cxn>
                <a:cxn ang="0">
                  <a:pos x="1" y="0"/>
                </a:cxn>
              </a:cxnLst>
              <a:rect l="0" t="0" r="r" b="b"/>
              <a:pathLst>
                <a:path w="1" h="769">
                  <a:moveTo>
                    <a:pt x="0" y="769"/>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29714" name="Freeform 18"/>
            <p:cNvSpPr>
              <a:spLocks/>
            </p:cNvSpPr>
            <p:nvPr/>
          </p:nvSpPr>
          <p:spPr bwMode="auto">
            <a:xfrm>
              <a:off x="1973" y="1795"/>
              <a:ext cx="1" cy="17"/>
            </a:xfrm>
            <a:custGeom>
              <a:avLst/>
              <a:gdLst/>
              <a:ahLst/>
              <a:cxnLst>
                <a:cxn ang="0">
                  <a:pos x="0" y="154"/>
                </a:cxn>
                <a:cxn ang="0">
                  <a:pos x="0" y="0"/>
                </a:cxn>
                <a:cxn ang="0">
                  <a:pos x="1" y="0"/>
                </a:cxn>
              </a:cxnLst>
              <a:rect l="0" t="0" r="r" b="b"/>
              <a:pathLst>
                <a:path w="1" h="154">
                  <a:moveTo>
                    <a:pt x="0" y="154"/>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29715" name="Freeform 19"/>
            <p:cNvSpPr>
              <a:spLocks/>
            </p:cNvSpPr>
            <p:nvPr/>
          </p:nvSpPr>
          <p:spPr bwMode="auto">
            <a:xfrm>
              <a:off x="1973" y="1692"/>
              <a:ext cx="1" cy="86"/>
            </a:xfrm>
            <a:custGeom>
              <a:avLst/>
              <a:gdLst/>
              <a:ahLst/>
              <a:cxnLst>
                <a:cxn ang="0">
                  <a:pos x="0" y="769"/>
                </a:cxn>
                <a:cxn ang="0">
                  <a:pos x="0" y="0"/>
                </a:cxn>
                <a:cxn ang="0">
                  <a:pos x="1" y="0"/>
                </a:cxn>
              </a:cxnLst>
              <a:rect l="0" t="0" r="r" b="b"/>
              <a:pathLst>
                <a:path w="1" h="769">
                  <a:moveTo>
                    <a:pt x="0" y="769"/>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29716" name="Freeform 20"/>
            <p:cNvSpPr>
              <a:spLocks/>
            </p:cNvSpPr>
            <p:nvPr/>
          </p:nvSpPr>
          <p:spPr bwMode="auto">
            <a:xfrm>
              <a:off x="1973" y="1658"/>
              <a:ext cx="1" cy="17"/>
            </a:xfrm>
            <a:custGeom>
              <a:avLst/>
              <a:gdLst/>
              <a:ahLst/>
              <a:cxnLst>
                <a:cxn ang="0">
                  <a:pos x="0" y="153"/>
                </a:cxn>
                <a:cxn ang="0">
                  <a:pos x="0" y="0"/>
                </a:cxn>
                <a:cxn ang="0">
                  <a:pos x="1" y="0"/>
                </a:cxn>
              </a:cxnLst>
              <a:rect l="0" t="0" r="r" b="b"/>
              <a:pathLst>
                <a:path w="1" h="153">
                  <a:moveTo>
                    <a:pt x="0" y="153"/>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29717" name="Freeform 21"/>
            <p:cNvSpPr>
              <a:spLocks/>
            </p:cNvSpPr>
            <p:nvPr/>
          </p:nvSpPr>
          <p:spPr bwMode="auto">
            <a:xfrm>
              <a:off x="1973" y="1556"/>
              <a:ext cx="1" cy="85"/>
            </a:xfrm>
            <a:custGeom>
              <a:avLst/>
              <a:gdLst/>
              <a:ahLst/>
              <a:cxnLst>
                <a:cxn ang="0">
                  <a:pos x="0" y="769"/>
                </a:cxn>
                <a:cxn ang="0">
                  <a:pos x="0" y="0"/>
                </a:cxn>
                <a:cxn ang="0">
                  <a:pos x="1" y="0"/>
                </a:cxn>
              </a:cxnLst>
              <a:rect l="0" t="0" r="r" b="b"/>
              <a:pathLst>
                <a:path w="1" h="769">
                  <a:moveTo>
                    <a:pt x="0" y="769"/>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29718" name="Freeform 22"/>
            <p:cNvSpPr>
              <a:spLocks/>
            </p:cNvSpPr>
            <p:nvPr/>
          </p:nvSpPr>
          <p:spPr bwMode="auto">
            <a:xfrm>
              <a:off x="1973" y="1522"/>
              <a:ext cx="1" cy="17"/>
            </a:xfrm>
            <a:custGeom>
              <a:avLst/>
              <a:gdLst/>
              <a:ahLst/>
              <a:cxnLst>
                <a:cxn ang="0">
                  <a:pos x="0" y="154"/>
                </a:cxn>
                <a:cxn ang="0">
                  <a:pos x="0" y="0"/>
                </a:cxn>
                <a:cxn ang="0">
                  <a:pos x="1" y="0"/>
                </a:cxn>
              </a:cxnLst>
              <a:rect l="0" t="0" r="r" b="b"/>
              <a:pathLst>
                <a:path w="1" h="154">
                  <a:moveTo>
                    <a:pt x="0" y="154"/>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29719" name="Freeform 23"/>
            <p:cNvSpPr>
              <a:spLocks/>
            </p:cNvSpPr>
            <p:nvPr/>
          </p:nvSpPr>
          <p:spPr bwMode="auto">
            <a:xfrm>
              <a:off x="1973" y="1433"/>
              <a:ext cx="1" cy="72"/>
            </a:xfrm>
            <a:custGeom>
              <a:avLst/>
              <a:gdLst/>
              <a:ahLst/>
              <a:cxnLst>
                <a:cxn ang="0">
                  <a:pos x="0" y="641"/>
                </a:cxn>
                <a:cxn ang="0">
                  <a:pos x="0" y="0"/>
                </a:cxn>
                <a:cxn ang="0">
                  <a:pos x="1" y="0"/>
                </a:cxn>
              </a:cxnLst>
              <a:rect l="0" t="0" r="r" b="b"/>
              <a:pathLst>
                <a:path w="1" h="641">
                  <a:moveTo>
                    <a:pt x="0" y="641"/>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29720" name="Freeform 24"/>
            <p:cNvSpPr>
              <a:spLocks/>
            </p:cNvSpPr>
            <p:nvPr/>
          </p:nvSpPr>
          <p:spPr bwMode="auto">
            <a:xfrm>
              <a:off x="2143" y="1528"/>
              <a:ext cx="1" cy="675"/>
            </a:xfrm>
            <a:custGeom>
              <a:avLst/>
              <a:gdLst/>
              <a:ahLst/>
              <a:cxnLst>
                <a:cxn ang="0">
                  <a:pos x="0" y="6073"/>
                </a:cxn>
                <a:cxn ang="0">
                  <a:pos x="0" y="0"/>
                </a:cxn>
                <a:cxn ang="0">
                  <a:pos x="1" y="0"/>
                </a:cxn>
              </a:cxnLst>
              <a:rect l="0" t="0" r="r" b="b"/>
              <a:pathLst>
                <a:path w="1" h="6073">
                  <a:moveTo>
                    <a:pt x="0" y="6073"/>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29721" name="Freeform 25"/>
            <p:cNvSpPr>
              <a:spLocks/>
            </p:cNvSpPr>
            <p:nvPr/>
          </p:nvSpPr>
          <p:spPr bwMode="auto">
            <a:xfrm>
              <a:off x="1802" y="1528"/>
              <a:ext cx="1" cy="675"/>
            </a:xfrm>
            <a:custGeom>
              <a:avLst/>
              <a:gdLst/>
              <a:ahLst/>
              <a:cxnLst>
                <a:cxn ang="0">
                  <a:pos x="0" y="6073"/>
                </a:cxn>
                <a:cxn ang="0">
                  <a:pos x="0" y="0"/>
                </a:cxn>
                <a:cxn ang="0">
                  <a:pos x="1" y="0"/>
                </a:cxn>
              </a:cxnLst>
              <a:rect l="0" t="0" r="r" b="b"/>
              <a:pathLst>
                <a:path w="1" h="6073">
                  <a:moveTo>
                    <a:pt x="0" y="6073"/>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29722" name="Freeform 26"/>
            <p:cNvSpPr>
              <a:spLocks/>
            </p:cNvSpPr>
            <p:nvPr/>
          </p:nvSpPr>
          <p:spPr bwMode="auto">
            <a:xfrm>
              <a:off x="1941" y="1786"/>
              <a:ext cx="21" cy="456"/>
            </a:xfrm>
            <a:custGeom>
              <a:avLst/>
              <a:gdLst/>
              <a:ahLst/>
              <a:cxnLst>
                <a:cxn ang="0">
                  <a:pos x="0" y="4098"/>
                </a:cxn>
                <a:cxn ang="0">
                  <a:pos x="190" y="0"/>
                </a:cxn>
                <a:cxn ang="0">
                  <a:pos x="191" y="0"/>
                </a:cxn>
              </a:cxnLst>
              <a:rect l="0" t="0" r="r" b="b"/>
              <a:pathLst>
                <a:path w="191" h="4098">
                  <a:moveTo>
                    <a:pt x="0" y="4098"/>
                  </a:moveTo>
                  <a:lnTo>
                    <a:pt x="190" y="0"/>
                  </a:lnTo>
                  <a:lnTo>
                    <a:pt x="191" y="0"/>
                  </a:lnTo>
                </a:path>
              </a:pathLst>
            </a:custGeom>
            <a:noFill/>
            <a:ln w="76200" cmpd="sng">
              <a:solidFill>
                <a:schemeClr val="tx1"/>
              </a:solidFill>
              <a:prstDash val="solid"/>
              <a:round/>
              <a:headEnd/>
              <a:tailEnd/>
            </a:ln>
          </p:spPr>
          <p:txBody>
            <a:bodyPr/>
            <a:lstStyle/>
            <a:p>
              <a:endParaRPr lang="en-US"/>
            </a:p>
          </p:txBody>
        </p:sp>
        <p:sp>
          <p:nvSpPr>
            <p:cNvPr id="29723" name="Freeform 27"/>
            <p:cNvSpPr>
              <a:spLocks/>
            </p:cNvSpPr>
            <p:nvPr/>
          </p:nvSpPr>
          <p:spPr bwMode="auto">
            <a:xfrm>
              <a:off x="1982" y="1793"/>
              <a:ext cx="22" cy="449"/>
            </a:xfrm>
            <a:custGeom>
              <a:avLst/>
              <a:gdLst/>
              <a:ahLst/>
              <a:cxnLst>
                <a:cxn ang="0">
                  <a:pos x="193" y="4037"/>
                </a:cxn>
                <a:cxn ang="0">
                  <a:pos x="0" y="0"/>
                </a:cxn>
                <a:cxn ang="0">
                  <a:pos x="1" y="0"/>
                </a:cxn>
              </a:cxnLst>
              <a:rect l="0" t="0" r="r" b="b"/>
              <a:pathLst>
                <a:path w="193" h="4037">
                  <a:moveTo>
                    <a:pt x="193" y="4037"/>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29724" name="Freeform 28"/>
            <p:cNvSpPr>
              <a:spLocks/>
            </p:cNvSpPr>
            <p:nvPr/>
          </p:nvSpPr>
          <p:spPr bwMode="auto">
            <a:xfrm>
              <a:off x="2122" y="2336"/>
              <a:ext cx="21" cy="80"/>
            </a:xfrm>
            <a:custGeom>
              <a:avLst/>
              <a:gdLst/>
              <a:ahLst/>
              <a:cxnLst>
                <a:cxn ang="0">
                  <a:pos x="187" y="723"/>
                </a:cxn>
                <a:cxn ang="0">
                  <a:pos x="134" y="325"/>
                </a:cxn>
                <a:cxn ang="0">
                  <a:pos x="0" y="0"/>
                </a:cxn>
                <a:cxn ang="0">
                  <a:pos x="1" y="0"/>
                </a:cxn>
              </a:cxnLst>
              <a:rect l="0" t="0" r="r" b="b"/>
              <a:pathLst>
                <a:path w="187" h="723">
                  <a:moveTo>
                    <a:pt x="187" y="723"/>
                  </a:moveTo>
                  <a:lnTo>
                    <a:pt x="134" y="325"/>
                  </a:lnTo>
                  <a:lnTo>
                    <a:pt x="0" y="0"/>
                  </a:lnTo>
                  <a:lnTo>
                    <a:pt x="1" y="0"/>
                  </a:lnTo>
                </a:path>
              </a:pathLst>
            </a:custGeom>
            <a:noFill/>
            <a:ln w="76200" cmpd="sng">
              <a:solidFill>
                <a:schemeClr val="tx1"/>
              </a:solidFill>
              <a:prstDash val="solid"/>
              <a:round/>
              <a:headEnd/>
              <a:tailEnd/>
            </a:ln>
          </p:spPr>
          <p:txBody>
            <a:bodyPr/>
            <a:lstStyle/>
            <a:p>
              <a:endParaRPr lang="en-US"/>
            </a:p>
          </p:txBody>
        </p:sp>
        <p:sp>
          <p:nvSpPr>
            <p:cNvPr id="29725" name="Freeform 29"/>
            <p:cNvSpPr>
              <a:spLocks/>
            </p:cNvSpPr>
            <p:nvPr/>
          </p:nvSpPr>
          <p:spPr bwMode="auto">
            <a:xfrm>
              <a:off x="2103" y="2309"/>
              <a:ext cx="10" cy="13"/>
            </a:xfrm>
            <a:custGeom>
              <a:avLst/>
              <a:gdLst/>
              <a:ahLst/>
              <a:cxnLst>
                <a:cxn ang="0">
                  <a:pos x="91" y="120"/>
                </a:cxn>
                <a:cxn ang="0">
                  <a:pos x="0" y="0"/>
                </a:cxn>
                <a:cxn ang="0">
                  <a:pos x="1" y="0"/>
                </a:cxn>
              </a:cxnLst>
              <a:rect l="0" t="0" r="r" b="b"/>
              <a:pathLst>
                <a:path w="91" h="120">
                  <a:moveTo>
                    <a:pt x="91" y="120"/>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29726" name="Freeform 30"/>
            <p:cNvSpPr>
              <a:spLocks/>
            </p:cNvSpPr>
            <p:nvPr/>
          </p:nvSpPr>
          <p:spPr bwMode="auto">
            <a:xfrm>
              <a:off x="2022" y="2253"/>
              <a:ext cx="71" cy="42"/>
            </a:xfrm>
            <a:custGeom>
              <a:avLst/>
              <a:gdLst/>
              <a:ahLst/>
              <a:cxnLst>
                <a:cxn ang="0">
                  <a:pos x="642" y="379"/>
                </a:cxn>
                <a:cxn ang="0">
                  <a:pos x="324" y="134"/>
                </a:cxn>
                <a:cxn ang="0">
                  <a:pos x="0" y="0"/>
                </a:cxn>
                <a:cxn ang="0">
                  <a:pos x="1" y="0"/>
                </a:cxn>
              </a:cxnLst>
              <a:rect l="0" t="0" r="r" b="b"/>
              <a:pathLst>
                <a:path w="642" h="379">
                  <a:moveTo>
                    <a:pt x="642" y="379"/>
                  </a:moveTo>
                  <a:lnTo>
                    <a:pt x="324" y="134"/>
                  </a:lnTo>
                  <a:lnTo>
                    <a:pt x="0" y="0"/>
                  </a:lnTo>
                  <a:lnTo>
                    <a:pt x="1" y="0"/>
                  </a:lnTo>
                </a:path>
              </a:pathLst>
            </a:custGeom>
            <a:noFill/>
            <a:ln w="76200" cmpd="sng">
              <a:solidFill>
                <a:schemeClr val="tx1"/>
              </a:solidFill>
              <a:prstDash val="solid"/>
              <a:round/>
              <a:headEnd/>
              <a:tailEnd/>
            </a:ln>
          </p:spPr>
          <p:txBody>
            <a:bodyPr/>
            <a:lstStyle/>
            <a:p>
              <a:endParaRPr lang="en-US"/>
            </a:p>
          </p:txBody>
        </p:sp>
        <p:sp>
          <p:nvSpPr>
            <p:cNvPr id="29727" name="Freeform 31"/>
            <p:cNvSpPr>
              <a:spLocks/>
            </p:cNvSpPr>
            <p:nvPr/>
          </p:nvSpPr>
          <p:spPr bwMode="auto">
            <a:xfrm>
              <a:off x="1989" y="2247"/>
              <a:ext cx="17" cy="3"/>
            </a:xfrm>
            <a:custGeom>
              <a:avLst/>
              <a:gdLst/>
              <a:ahLst/>
              <a:cxnLst>
                <a:cxn ang="0">
                  <a:pos x="149" y="21"/>
                </a:cxn>
                <a:cxn ang="0">
                  <a:pos x="0" y="0"/>
                </a:cxn>
                <a:cxn ang="0">
                  <a:pos x="1" y="0"/>
                </a:cxn>
              </a:cxnLst>
              <a:rect l="0" t="0" r="r" b="b"/>
              <a:pathLst>
                <a:path w="149" h="21">
                  <a:moveTo>
                    <a:pt x="149" y="21"/>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29728" name="Freeform 32"/>
            <p:cNvSpPr>
              <a:spLocks/>
            </p:cNvSpPr>
            <p:nvPr/>
          </p:nvSpPr>
          <p:spPr bwMode="auto">
            <a:xfrm>
              <a:off x="1892" y="2245"/>
              <a:ext cx="81" cy="21"/>
            </a:xfrm>
            <a:custGeom>
              <a:avLst/>
              <a:gdLst/>
              <a:ahLst/>
              <a:cxnLst>
                <a:cxn ang="0">
                  <a:pos x="722" y="0"/>
                </a:cxn>
                <a:cxn ang="0">
                  <a:pos x="324" y="53"/>
                </a:cxn>
                <a:cxn ang="0">
                  <a:pos x="0" y="186"/>
                </a:cxn>
                <a:cxn ang="0">
                  <a:pos x="1" y="186"/>
                </a:cxn>
              </a:cxnLst>
              <a:rect l="0" t="0" r="r" b="b"/>
              <a:pathLst>
                <a:path w="722" h="186">
                  <a:moveTo>
                    <a:pt x="722" y="0"/>
                  </a:moveTo>
                  <a:lnTo>
                    <a:pt x="324" y="53"/>
                  </a:lnTo>
                  <a:lnTo>
                    <a:pt x="0" y="186"/>
                  </a:lnTo>
                  <a:lnTo>
                    <a:pt x="1" y="186"/>
                  </a:lnTo>
                </a:path>
              </a:pathLst>
            </a:custGeom>
            <a:noFill/>
            <a:ln w="76200" cmpd="sng">
              <a:solidFill>
                <a:schemeClr val="tx1"/>
              </a:solidFill>
              <a:prstDash val="solid"/>
              <a:round/>
              <a:headEnd/>
              <a:tailEnd/>
            </a:ln>
          </p:spPr>
          <p:txBody>
            <a:bodyPr/>
            <a:lstStyle/>
            <a:p>
              <a:endParaRPr lang="en-US"/>
            </a:p>
          </p:txBody>
        </p:sp>
        <p:sp>
          <p:nvSpPr>
            <p:cNvPr id="29729" name="Freeform 33"/>
            <p:cNvSpPr>
              <a:spLocks/>
            </p:cNvSpPr>
            <p:nvPr/>
          </p:nvSpPr>
          <p:spPr bwMode="auto">
            <a:xfrm>
              <a:off x="1865" y="2275"/>
              <a:ext cx="13" cy="10"/>
            </a:xfrm>
            <a:custGeom>
              <a:avLst/>
              <a:gdLst/>
              <a:ahLst/>
              <a:cxnLst>
                <a:cxn ang="0">
                  <a:pos x="120" y="0"/>
                </a:cxn>
                <a:cxn ang="0">
                  <a:pos x="0" y="92"/>
                </a:cxn>
                <a:cxn ang="0">
                  <a:pos x="1" y="92"/>
                </a:cxn>
              </a:cxnLst>
              <a:rect l="0" t="0" r="r" b="b"/>
              <a:pathLst>
                <a:path w="120" h="92">
                  <a:moveTo>
                    <a:pt x="120" y="0"/>
                  </a:moveTo>
                  <a:lnTo>
                    <a:pt x="0" y="92"/>
                  </a:lnTo>
                  <a:lnTo>
                    <a:pt x="1" y="92"/>
                  </a:lnTo>
                </a:path>
              </a:pathLst>
            </a:custGeom>
            <a:noFill/>
            <a:ln w="76200" cmpd="sng">
              <a:solidFill>
                <a:schemeClr val="tx1"/>
              </a:solidFill>
              <a:prstDash val="solid"/>
              <a:round/>
              <a:headEnd/>
              <a:tailEnd/>
            </a:ln>
          </p:spPr>
          <p:txBody>
            <a:bodyPr/>
            <a:lstStyle/>
            <a:p>
              <a:endParaRPr lang="en-US"/>
            </a:p>
          </p:txBody>
        </p:sp>
        <p:sp>
          <p:nvSpPr>
            <p:cNvPr id="29730" name="Freeform 34"/>
            <p:cNvSpPr>
              <a:spLocks/>
            </p:cNvSpPr>
            <p:nvPr/>
          </p:nvSpPr>
          <p:spPr bwMode="auto">
            <a:xfrm>
              <a:off x="1810" y="2295"/>
              <a:ext cx="42" cy="72"/>
            </a:xfrm>
            <a:custGeom>
              <a:avLst/>
              <a:gdLst/>
              <a:ahLst/>
              <a:cxnLst>
                <a:cxn ang="0">
                  <a:pos x="377" y="0"/>
                </a:cxn>
                <a:cxn ang="0">
                  <a:pos x="134" y="318"/>
                </a:cxn>
                <a:cxn ang="0">
                  <a:pos x="0" y="642"/>
                </a:cxn>
                <a:cxn ang="0">
                  <a:pos x="1" y="642"/>
                </a:cxn>
              </a:cxnLst>
              <a:rect l="0" t="0" r="r" b="b"/>
              <a:pathLst>
                <a:path w="377" h="642">
                  <a:moveTo>
                    <a:pt x="377" y="0"/>
                  </a:moveTo>
                  <a:lnTo>
                    <a:pt x="134" y="318"/>
                  </a:lnTo>
                  <a:lnTo>
                    <a:pt x="0" y="642"/>
                  </a:lnTo>
                  <a:lnTo>
                    <a:pt x="1" y="642"/>
                  </a:lnTo>
                </a:path>
              </a:pathLst>
            </a:custGeom>
            <a:noFill/>
            <a:ln w="76200" cmpd="sng">
              <a:solidFill>
                <a:schemeClr val="tx1"/>
              </a:solidFill>
              <a:prstDash val="solid"/>
              <a:round/>
              <a:headEnd/>
              <a:tailEnd/>
            </a:ln>
          </p:spPr>
          <p:txBody>
            <a:bodyPr/>
            <a:lstStyle/>
            <a:p>
              <a:endParaRPr lang="en-US"/>
            </a:p>
          </p:txBody>
        </p:sp>
        <p:sp>
          <p:nvSpPr>
            <p:cNvPr id="29731" name="Freeform 35"/>
            <p:cNvSpPr>
              <a:spLocks/>
            </p:cNvSpPr>
            <p:nvPr/>
          </p:nvSpPr>
          <p:spPr bwMode="auto">
            <a:xfrm>
              <a:off x="1804" y="2383"/>
              <a:ext cx="2" cy="16"/>
            </a:xfrm>
            <a:custGeom>
              <a:avLst/>
              <a:gdLst/>
              <a:ahLst/>
              <a:cxnLst>
                <a:cxn ang="0">
                  <a:pos x="19" y="0"/>
                </a:cxn>
                <a:cxn ang="0">
                  <a:pos x="0" y="149"/>
                </a:cxn>
                <a:cxn ang="0">
                  <a:pos x="1" y="149"/>
                </a:cxn>
              </a:cxnLst>
              <a:rect l="0" t="0" r="r" b="b"/>
              <a:pathLst>
                <a:path w="19" h="149">
                  <a:moveTo>
                    <a:pt x="19" y="0"/>
                  </a:moveTo>
                  <a:lnTo>
                    <a:pt x="0" y="149"/>
                  </a:lnTo>
                  <a:lnTo>
                    <a:pt x="1" y="149"/>
                  </a:lnTo>
                </a:path>
              </a:pathLst>
            </a:custGeom>
            <a:noFill/>
            <a:ln w="76200" cmpd="sng">
              <a:solidFill>
                <a:schemeClr val="tx1"/>
              </a:solidFill>
              <a:prstDash val="solid"/>
              <a:round/>
              <a:headEnd/>
              <a:tailEnd/>
            </a:ln>
          </p:spPr>
          <p:txBody>
            <a:bodyPr/>
            <a:lstStyle/>
            <a:p>
              <a:endParaRPr lang="en-US"/>
            </a:p>
          </p:txBody>
        </p:sp>
        <p:sp>
          <p:nvSpPr>
            <p:cNvPr id="29732" name="Freeform 36"/>
            <p:cNvSpPr>
              <a:spLocks/>
            </p:cNvSpPr>
            <p:nvPr/>
          </p:nvSpPr>
          <p:spPr bwMode="auto">
            <a:xfrm>
              <a:off x="1802" y="2416"/>
              <a:ext cx="21" cy="80"/>
            </a:xfrm>
            <a:custGeom>
              <a:avLst/>
              <a:gdLst/>
              <a:ahLst/>
              <a:cxnLst>
                <a:cxn ang="0">
                  <a:pos x="0" y="0"/>
                </a:cxn>
                <a:cxn ang="0">
                  <a:pos x="51" y="397"/>
                </a:cxn>
                <a:cxn ang="0">
                  <a:pos x="186" y="722"/>
                </a:cxn>
                <a:cxn ang="0">
                  <a:pos x="187" y="722"/>
                </a:cxn>
              </a:cxnLst>
              <a:rect l="0" t="0" r="r" b="b"/>
              <a:pathLst>
                <a:path w="187" h="722">
                  <a:moveTo>
                    <a:pt x="0" y="0"/>
                  </a:moveTo>
                  <a:lnTo>
                    <a:pt x="51" y="397"/>
                  </a:lnTo>
                  <a:lnTo>
                    <a:pt x="186" y="722"/>
                  </a:lnTo>
                  <a:lnTo>
                    <a:pt x="187" y="722"/>
                  </a:lnTo>
                </a:path>
              </a:pathLst>
            </a:custGeom>
            <a:noFill/>
            <a:ln w="76200" cmpd="sng">
              <a:solidFill>
                <a:schemeClr val="tx1"/>
              </a:solidFill>
              <a:prstDash val="solid"/>
              <a:round/>
              <a:headEnd/>
              <a:tailEnd/>
            </a:ln>
          </p:spPr>
          <p:txBody>
            <a:bodyPr/>
            <a:lstStyle/>
            <a:p>
              <a:endParaRPr lang="en-US"/>
            </a:p>
          </p:txBody>
        </p:sp>
        <p:sp>
          <p:nvSpPr>
            <p:cNvPr id="29733" name="Freeform 37"/>
            <p:cNvSpPr>
              <a:spLocks/>
            </p:cNvSpPr>
            <p:nvPr/>
          </p:nvSpPr>
          <p:spPr bwMode="auto">
            <a:xfrm>
              <a:off x="1832" y="2510"/>
              <a:ext cx="10" cy="14"/>
            </a:xfrm>
            <a:custGeom>
              <a:avLst/>
              <a:gdLst/>
              <a:ahLst/>
              <a:cxnLst>
                <a:cxn ang="0">
                  <a:pos x="0" y="0"/>
                </a:cxn>
                <a:cxn ang="0">
                  <a:pos x="92" y="119"/>
                </a:cxn>
                <a:cxn ang="0">
                  <a:pos x="93" y="119"/>
                </a:cxn>
              </a:cxnLst>
              <a:rect l="0" t="0" r="r" b="b"/>
              <a:pathLst>
                <a:path w="93" h="119">
                  <a:moveTo>
                    <a:pt x="0" y="0"/>
                  </a:moveTo>
                  <a:lnTo>
                    <a:pt x="92" y="119"/>
                  </a:lnTo>
                  <a:lnTo>
                    <a:pt x="93" y="119"/>
                  </a:lnTo>
                </a:path>
              </a:pathLst>
            </a:custGeom>
            <a:noFill/>
            <a:ln w="76200" cmpd="sng">
              <a:solidFill>
                <a:schemeClr val="tx1"/>
              </a:solidFill>
              <a:prstDash val="solid"/>
              <a:round/>
              <a:headEnd/>
              <a:tailEnd/>
            </a:ln>
          </p:spPr>
          <p:txBody>
            <a:bodyPr/>
            <a:lstStyle/>
            <a:p>
              <a:endParaRPr lang="en-US"/>
            </a:p>
          </p:txBody>
        </p:sp>
        <p:sp>
          <p:nvSpPr>
            <p:cNvPr id="29734" name="Freeform 38"/>
            <p:cNvSpPr>
              <a:spLocks/>
            </p:cNvSpPr>
            <p:nvPr/>
          </p:nvSpPr>
          <p:spPr bwMode="auto">
            <a:xfrm>
              <a:off x="1852" y="2537"/>
              <a:ext cx="71" cy="42"/>
            </a:xfrm>
            <a:custGeom>
              <a:avLst/>
              <a:gdLst/>
              <a:ahLst/>
              <a:cxnLst>
                <a:cxn ang="0">
                  <a:pos x="0" y="0"/>
                </a:cxn>
                <a:cxn ang="0">
                  <a:pos x="319" y="244"/>
                </a:cxn>
                <a:cxn ang="0">
                  <a:pos x="643" y="378"/>
                </a:cxn>
                <a:cxn ang="0">
                  <a:pos x="644" y="378"/>
                </a:cxn>
              </a:cxnLst>
              <a:rect l="0" t="0" r="r" b="b"/>
              <a:pathLst>
                <a:path w="644" h="378">
                  <a:moveTo>
                    <a:pt x="0" y="0"/>
                  </a:moveTo>
                  <a:lnTo>
                    <a:pt x="319" y="244"/>
                  </a:lnTo>
                  <a:lnTo>
                    <a:pt x="643" y="378"/>
                  </a:lnTo>
                  <a:lnTo>
                    <a:pt x="644" y="378"/>
                  </a:lnTo>
                </a:path>
              </a:pathLst>
            </a:custGeom>
            <a:noFill/>
            <a:ln w="76200" cmpd="sng">
              <a:solidFill>
                <a:schemeClr val="tx1"/>
              </a:solidFill>
              <a:prstDash val="solid"/>
              <a:round/>
              <a:headEnd/>
              <a:tailEnd/>
            </a:ln>
          </p:spPr>
          <p:txBody>
            <a:bodyPr/>
            <a:lstStyle/>
            <a:p>
              <a:endParaRPr lang="en-US"/>
            </a:p>
          </p:txBody>
        </p:sp>
        <p:sp>
          <p:nvSpPr>
            <p:cNvPr id="29735" name="Freeform 39"/>
            <p:cNvSpPr>
              <a:spLocks/>
            </p:cNvSpPr>
            <p:nvPr/>
          </p:nvSpPr>
          <p:spPr bwMode="auto">
            <a:xfrm>
              <a:off x="1939" y="2583"/>
              <a:ext cx="17" cy="2"/>
            </a:xfrm>
            <a:custGeom>
              <a:avLst/>
              <a:gdLst/>
              <a:ahLst/>
              <a:cxnLst>
                <a:cxn ang="0">
                  <a:pos x="0" y="0"/>
                </a:cxn>
                <a:cxn ang="0">
                  <a:pos x="150" y="19"/>
                </a:cxn>
                <a:cxn ang="0">
                  <a:pos x="151" y="19"/>
                </a:cxn>
              </a:cxnLst>
              <a:rect l="0" t="0" r="r" b="b"/>
              <a:pathLst>
                <a:path w="151" h="19">
                  <a:moveTo>
                    <a:pt x="0" y="0"/>
                  </a:moveTo>
                  <a:lnTo>
                    <a:pt x="150" y="19"/>
                  </a:lnTo>
                  <a:lnTo>
                    <a:pt x="151" y="19"/>
                  </a:lnTo>
                </a:path>
              </a:pathLst>
            </a:custGeom>
            <a:noFill/>
            <a:ln w="76200" cmpd="sng">
              <a:solidFill>
                <a:schemeClr val="tx1"/>
              </a:solidFill>
              <a:prstDash val="solid"/>
              <a:round/>
              <a:headEnd/>
              <a:tailEnd/>
            </a:ln>
          </p:spPr>
          <p:txBody>
            <a:bodyPr/>
            <a:lstStyle/>
            <a:p>
              <a:endParaRPr lang="en-US"/>
            </a:p>
          </p:txBody>
        </p:sp>
        <p:sp>
          <p:nvSpPr>
            <p:cNvPr id="29736" name="Freeform 40"/>
            <p:cNvSpPr>
              <a:spLocks/>
            </p:cNvSpPr>
            <p:nvPr/>
          </p:nvSpPr>
          <p:spPr bwMode="auto">
            <a:xfrm>
              <a:off x="1973" y="2566"/>
              <a:ext cx="80" cy="21"/>
            </a:xfrm>
            <a:custGeom>
              <a:avLst/>
              <a:gdLst/>
              <a:ahLst/>
              <a:cxnLst>
                <a:cxn ang="0">
                  <a:pos x="0" y="187"/>
                </a:cxn>
                <a:cxn ang="0">
                  <a:pos x="397" y="135"/>
                </a:cxn>
                <a:cxn ang="0">
                  <a:pos x="720" y="0"/>
                </a:cxn>
                <a:cxn ang="0">
                  <a:pos x="722" y="0"/>
                </a:cxn>
              </a:cxnLst>
              <a:rect l="0" t="0" r="r" b="b"/>
              <a:pathLst>
                <a:path w="722" h="187">
                  <a:moveTo>
                    <a:pt x="0" y="187"/>
                  </a:moveTo>
                  <a:lnTo>
                    <a:pt x="397" y="135"/>
                  </a:lnTo>
                  <a:lnTo>
                    <a:pt x="720" y="0"/>
                  </a:lnTo>
                  <a:lnTo>
                    <a:pt x="722" y="0"/>
                  </a:lnTo>
                </a:path>
              </a:pathLst>
            </a:custGeom>
            <a:noFill/>
            <a:ln w="76200" cmpd="sng">
              <a:solidFill>
                <a:schemeClr val="tx1"/>
              </a:solidFill>
              <a:prstDash val="solid"/>
              <a:round/>
              <a:headEnd/>
              <a:tailEnd/>
            </a:ln>
          </p:spPr>
          <p:txBody>
            <a:bodyPr/>
            <a:lstStyle/>
            <a:p>
              <a:endParaRPr lang="en-US"/>
            </a:p>
          </p:txBody>
        </p:sp>
        <p:sp>
          <p:nvSpPr>
            <p:cNvPr id="29737" name="Freeform 41"/>
            <p:cNvSpPr>
              <a:spLocks/>
            </p:cNvSpPr>
            <p:nvPr/>
          </p:nvSpPr>
          <p:spPr bwMode="auto">
            <a:xfrm>
              <a:off x="2067" y="2547"/>
              <a:ext cx="13" cy="10"/>
            </a:xfrm>
            <a:custGeom>
              <a:avLst/>
              <a:gdLst/>
              <a:ahLst/>
              <a:cxnLst>
                <a:cxn ang="0">
                  <a:pos x="0" y="92"/>
                </a:cxn>
                <a:cxn ang="0">
                  <a:pos x="118" y="0"/>
                </a:cxn>
                <a:cxn ang="0">
                  <a:pos x="119" y="0"/>
                </a:cxn>
              </a:cxnLst>
              <a:rect l="0" t="0" r="r" b="b"/>
              <a:pathLst>
                <a:path w="119" h="92">
                  <a:moveTo>
                    <a:pt x="0" y="92"/>
                  </a:moveTo>
                  <a:lnTo>
                    <a:pt x="118" y="0"/>
                  </a:lnTo>
                  <a:lnTo>
                    <a:pt x="119" y="0"/>
                  </a:lnTo>
                </a:path>
              </a:pathLst>
            </a:custGeom>
            <a:noFill/>
            <a:ln w="76200" cmpd="sng">
              <a:solidFill>
                <a:schemeClr val="tx1"/>
              </a:solidFill>
              <a:prstDash val="solid"/>
              <a:round/>
              <a:headEnd/>
              <a:tailEnd/>
            </a:ln>
          </p:spPr>
          <p:txBody>
            <a:bodyPr/>
            <a:lstStyle/>
            <a:p>
              <a:endParaRPr lang="en-US"/>
            </a:p>
          </p:txBody>
        </p:sp>
        <p:sp>
          <p:nvSpPr>
            <p:cNvPr id="29738" name="Freeform 42"/>
            <p:cNvSpPr>
              <a:spLocks/>
            </p:cNvSpPr>
            <p:nvPr/>
          </p:nvSpPr>
          <p:spPr bwMode="auto">
            <a:xfrm>
              <a:off x="2093" y="2465"/>
              <a:ext cx="42" cy="72"/>
            </a:xfrm>
            <a:custGeom>
              <a:avLst/>
              <a:gdLst/>
              <a:ahLst/>
              <a:cxnLst>
                <a:cxn ang="0">
                  <a:pos x="0" y="643"/>
                </a:cxn>
                <a:cxn ang="0">
                  <a:pos x="244" y="324"/>
                </a:cxn>
                <a:cxn ang="0">
                  <a:pos x="378" y="0"/>
                </a:cxn>
                <a:cxn ang="0">
                  <a:pos x="379" y="0"/>
                </a:cxn>
              </a:cxnLst>
              <a:rect l="0" t="0" r="r" b="b"/>
              <a:pathLst>
                <a:path w="379" h="643">
                  <a:moveTo>
                    <a:pt x="0" y="643"/>
                  </a:moveTo>
                  <a:lnTo>
                    <a:pt x="244" y="324"/>
                  </a:lnTo>
                  <a:lnTo>
                    <a:pt x="378" y="0"/>
                  </a:lnTo>
                  <a:lnTo>
                    <a:pt x="379" y="0"/>
                  </a:lnTo>
                </a:path>
              </a:pathLst>
            </a:custGeom>
            <a:noFill/>
            <a:ln w="76200" cmpd="sng">
              <a:solidFill>
                <a:schemeClr val="tx1"/>
              </a:solidFill>
              <a:prstDash val="solid"/>
              <a:round/>
              <a:headEnd/>
              <a:tailEnd/>
            </a:ln>
          </p:spPr>
          <p:txBody>
            <a:bodyPr/>
            <a:lstStyle/>
            <a:p>
              <a:endParaRPr lang="en-US"/>
            </a:p>
          </p:txBody>
        </p:sp>
        <p:sp>
          <p:nvSpPr>
            <p:cNvPr id="29739" name="Freeform 43"/>
            <p:cNvSpPr>
              <a:spLocks/>
            </p:cNvSpPr>
            <p:nvPr/>
          </p:nvSpPr>
          <p:spPr bwMode="auto">
            <a:xfrm>
              <a:off x="2139" y="2433"/>
              <a:ext cx="2" cy="16"/>
            </a:xfrm>
            <a:custGeom>
              <a:avLst/>
              <a:gdLst/>
              <a:ahLst/>
              <a:cxnLst>
                <a:cxn ang="0">
                  <a:pos x="0" y="149"/>
                </a:cxn>
                <a:cxn ang="0">
                  <a:pos x="21" y="0"/>
                </a:cxn>
                <a:cxn ang="0">
                  <a:pos x="22" y="0"/>
                </a:cxn>
              </a:cxnLst>
              <a:rect l="0" t="0" r="r" b="b"/>
              <a:pathLst>
                <a:path w="22" h="149">
                  <a:moveTo>
                    <a:pt x="0" y="149"/>
                  </a:moveTo>
                  <a:lnTo>
                    <a:pt x="21" y="0"/>
                  </a:lnTo>
                  <a:lnTo>
                    <a:pt x="22" y="0"/>
                  </a:lnTo>
                </a:path>
              </a:pathLst>
            </a:custGeom>
            <a:noFill/>
            <a:ln w="76200" cmpd="sng">
              <a:solidFill>
                <a:schemeClr val="tx1"/>
              </a:solidFill>
              <a:prstDash val="solid"/>
              <a:round/>
              <a:headEnd/>
              <a:tailEnd/>
            </a:ln>
          </p:spPr>
          <p:txBody>
            <a:bodyPr/>
            <a:lstStyle/>
            <a:p>
              <a:endParaRPr lang="en-US"/>
            </a:p>
          </p:txBody>
        </p:sp>
        <p:sp>
          <p:nvSpPr>
            <p:cNvPr id="29740" name="Line 44"/>
            <p:cNvSpPr>
              <a:spLocks noChangeShapeType="1"/>
            </p:cNvSpPr>
            <p:nvPr/>
          </p:nvSpPr>
          <p:spPr bwMode="auto">
            <a:xfrm>
              <a:off x="2143" y="2416"/>
              <a:ext cx="1" cy="1"/>
            </a:xfrm>
            <a:prstGeom prst="line">
              <a:avLst/>
            </a:prstGeom>
            <a:noFill/>
            <a:ln w="76200">
              <a:solidFill>
                <a:schemeClr val="tx1"/>
              </a:solidFill>
              <a:round/>
              <a:headEnd/>
              <a:tailEnd/>
            </a:ln>
          </p:spPr>
          <p:txBody>
            <a:bodyPr/>
            <a:lstStyle/>
            <a:p>
              <a:endParaRPr lang="en-US"/>
            </a:p>
          </p:txBody>
        </p:sp>
        <p:sp>
          <p:nvSpPr>
            <p:cNvPr id="29741" name="Freeform 45"/>
            <p:cNvSpPr>
              <a:spLocks/>
            </p:cNvSpPr>
            <p:nvPr/>
          </p:nvSpPr>
          <p:spPr bwMode="auto">
            <a:xfrm>
              <a:off x="1941" y="2385"/>
              <a:ext cx="63" cy="63"/>
            </a:xfrm>
            <a:custGeom>
              <a:avLst/>
              <a:gdLst/>
              <a:ahLst/>
              <a:cxnLst>
                <a:cxn ang="0">
                  <a:pos x="565" y="284"/>
                </a:cxn>
                <a:cxn ang="0">
                  <a:pos x="528" y="143"/>
                </a:cxn>
                <a:cxn ang="0">
                  <a:pos x="424" y="39"/>
                </a:cxn>
                <a:cxn ang="0">
                  <a:pos x="283" y="0"/>
                </a:cxn>
                <a:cxn ang="0">
                  <a:pos x="141" y="39"/>
                </a:cxn>
                <a:cxn ang="0">
                  <a:pos x="38" y="143"/>
                </a:cxn>
                <a:cxn ang="0">
                  <a:pos x="0" y="284"/>
                </a:cxn>
                <a:cxn ang="0">
                  <a:pos x="38" y="426"/>
                </a:cxn>
                <a:cxn ang="0">
                  <a:pos x="141" y="529"/>
                </a:cxn>
                <a:cxn ang="0">
                  <a:pos x="283" y="567"/>
                </a:cxn>
                <a:cxn ang="0">
                  <a:pos x="424" y="529"/>
                </a:cxn>
                <a:cxn ang="0">
                  <a:pos x="528" y="426"/>
                </a:cxn>
                <a:cxn ang="0">
                  <a:pos x="565" y="284"/>
                </a:cxn>
                <a:cxn ang="0">
                  <a:pos x="567" y="284"/>
                </a:cxn>
              </a:cxnLst>
              <a:rect l="0" t="0" r="r" b="b"/>
              <a:pathLst>
                <a:path w="567" h="567">
                  <a:moveTo>
                    <a:pt x="565" y="284"/>
                  </a:moveTo>
                  <a:lnTo>
                    <a:pt x="528" y="143"/>
                  </a:lnTo>
                  <a:lnTo>
                    <a:pt x="424" y="39"/>
                  </a:lnTo>
                  <a:lnTo>
                    <a:pt x="283" y="0"/>
                  </a:lnTo>
                  <a:lnTo>
                    <a:pt x="141" y="39"/>
                  </a:lnTo>
                  <a:lnTo>
                    <a:pt x="38" y="143"/>
                  </a:lnTo>
                  <a:lnTo>
                    <a:pt x="0" y="284"/>
                  </a:lnTo>
                  <a:lnTo>
                    <a:pt x="38" y="426"/>
                  </a:lnTo>
                  <a:lnTo>
                    <a:pt x="141" y="529"/>
                  </a:lnTo>
                  <a:lnTo>
                    <a:pt x="283" y="567"/>
                  </a:lnTo>
                  <a:lnTo>
                    <a:pt x="424" y="529"/>
                  </a:lnTo>
                  <a:lnTo>
                    <a:pt x="528" y="426"/>
                  </a:lnTo>
                  <a:lnTo>
                    <a:pt x="565" y="284"/>
                  </a:lnTo>
                  <a:lnTo>
                    <a:pt x="567" y="284"/>
                  </a:lnTo>
                </a:path>
              </a:pathLst>
            </a:custGeom>
            <a:noFill/>
            <a:ln w="76200" cmpd="sng">
              <a:solidFill>
                <a:schemeClr val="tx1"/>
              </a:solidFill>
              <a:prstDash val="solid"/>
              <a:round/>
              <a:headEnd/>
              <a:tailEnd/>
            </a:ln>
          </p:spPr>
          <p:txBody>
            <a:bodyPr/>
            <a:lstStyle/>
            <a:p>
              <a:endParaRPr lang="en-US"/>
            </a:p>
          </p:txBody>
        </p:sp>
        <p:sp>
          <p:nvSpPr>
            <p:cNvPr id="29742" name="Freeform 46"/>
            <p:cNvSpPr>
              <a:spLocks/>
            </p:cNvSpPr>
            <p:nvPr/>
          </p:nvSpPr>
          <p:spPr bwMode="auto">
            <a:xfrm>
              <a:off x="2003" y="2245"/>
              <a:ext cx="1" cy="171"/>
            </a:xfrm>
            <a:custGeom>
              <a:avLst/>
              <a:gdLst/>
              <a:ahLst/>
              <a:cxnLst>
                <a:cxn ang="0">
                  <a:pos x="6" y="1537"/>
                </a:cxn>
                <a:cxn ang="0">
                  <a:pos x="0" y="0"/>
                </a:cxn>
                <a:cxn ang="0">
                  <a:pos x="1" y="0"/>
                </a:cxn>
              </a:cxnLst>
              <a:rect l="0" t="0" r="r" b="b"/>
              <a:pathLst>
                <a:path w="6" h="1537">
                  <a:moveTo>
                    <a:pt x="6" y="1537"/>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29743" name="Freeform 47"/>
            <p:cNvSpPr>
              <a:spLocks/>
            </p:cNvSpPr>
            <p:nvPr/>
          </p:nvSpPr>
          <p:spPr bwMode="auto">
            <a:xfrm>
              <a:off x="1940" y="2248"/>
              <a:ext cx="1" cy="168"/>
            </a:xfrm>
            <a:custGeom>
              <a:avLst/>
              <a:gdLst/>
              <a:ahLst/>
              <a:cxnLst>
                <a:cxn ang="0">
                  <a:pos x="6" y="1510"/>
                </a:cxn>
                <a:cxn ang="0">
                  <a:pos x="0" y="0"/>
                </a:cxn>
                <a:cxn ang="0">
                  <a:pos x="1" y="0"/>
                </a:cxn>
              </a:cxnLst>
              <a:rect l="0" t="0" r="r" b="b"/>
              <a:pathLst>
                <a:path w="6" h="1510">
                  <a:moveTo>
                    <a:pt x="6" y="1510"/>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29744" name="Freeform 48"/>
            <p:cNvSpPr>
              <a:spLocks/>
            </p:cNvSpPr>
            <p:nvPr/>
          </p:nvSpPr>
          <p:spPr bwMode="auto">
            <a:xfrm>
              <a:off x="1940" y="2214"/>
              <a:ext cx="63" cy="63"/>
            </a:xfrm>
            <a:custGeom>
              <a:avLst/>
              <a:gdLst/>
              <a:ahLst/>
              <a:cxnLst>
                <a:cxn ang="0">
                  <a:pos x="565" y="283"/>
                </a:cxn>
                <a:cxn ang="0">
                  <a:pos x="552" y="195"/>
                </a:cxn>
                <a:cxn ang="0">
                  <a:pos x="511" y="117"/>
                </a:cxn>
                <a:cxn ang="0">
                  <a:pos x="448" y="54"/>
                </a:cxn>
                <a:cxn ang="0">
                  <a:pos x="370" y="14"/>
                </a:cxn>
                <a:cxn ang="0">
                  <a:pos x="282" y="0"/>
                </a:cxn>
                <a:cxn ang="0">
                  <a:pos x="195" y="14"/>
                </a:cxn>
                <a:cxn ang="0">
                  <a:pos x="116" y="54"/>
                </a:cxn>
                <a:cxn ang="0">
                  <a:pos x="54" y="117"/>
                </a:cxn>
                <a:cxn ang="0">
                  <a:pos x="14" y="195"/>
                </a:cxn>
                <a:cxn ang="0">
                  <a:pos x="0" y="283"/>
                </a:cxn>
                <a:cxn ang="0">
                  <a:pos x="14" y="370"/>
                </a:cxn>
                <a:cxn ang="0">
                  <a:pos x="54" y="449"/>
                </a:cxn>
                <a:cxn ang="0">
                  <a:pos x="116" y="513"/>
                </a:cxn>
                <a:cxn ang="0">
                  <a:pos x="195" y="552"/>
                </a:cxn>
                <a:cxn ang="0">
                  <a:pos x="282" y="566"/>
                </a:cxn>
                <a:cxn ang="0">
                  <a:pos x="370" y="552"/>
                </a:cxn>
                <a:cxn ang="0">
                  <a:pos x="448" y="513"/>
                </a:cxn>
                <a:cxn ang="0">
                  <a:pos x="511" y="449"/>
                </a:cxn>
                <a:cxn ang="0">
                  <a:pos x="552" y="370"/>
                </a:cxn>
                <a:cxn ang="0">
                  <a:pos x="565" y="283"/>
                </a:cxn>
                <a:cxn ang="0">
                  <a:pos x="566" y="283"/>
                </a:cxn>
              </a:cxnLst>
              <a:rect l="0" t="0" r="r" b="b"/>
              <a:pathLst>
                <a:path w="566" h="566">
                  <a:moveTo>
                    <a:pt x="565" y="283"/>
                  </a:moveTo>
                  <a:lnTo>
                    <a:pt x="552" y="195"/>
                  </a:lnTo>
                  <a:lnTo>
                    <a:pt x="511" y="117"/>
                  </a:lnTo>
                  <a:lnTo>
                    <a:pt x="448" y="54"/>
                  </a:lnTo>
                  <a:lnTo>
                    <a:pt x="370" y="14"/>
                  </a:lnTo>
                  <a:lnTo>
                    <a:pt x="282" y="0"/>
                  </a:lnTo>
                  <a:lnTo>
                    <a:pt x="195" y="14"/>
                  </a:lnTo>
                  <a:lnTo>
                    <a:pt x="116" y="54"/>
                  </a:lnTo>
                  <a:lnTo>
                    <a:pt x="54" y="117"/>
                  </a:lnTo>
                  <a:lnTo>
                    <a:pt x="14" y="195"/>
                  </a:lnTo>
                  <a:lnTo>
                    <a:pt x="0" y="283"/>
                  </a:lnTo>
                  <a:lnTo>
                    <a:pt x="14" y="370"/>
                  </a:lnTo>
                  <a:lnTo>
                    <a:pt x="54" y="449"/>
                  </a:lnTo>
                  <a:lnTo>
                    <a:pt x="116" y="513"/>
                  </a:lnTo>
                  <a:lnTo>
                    <a:pt x="195" y="552"/>
                  </a:lnTo>
                  <a:lnTo>
                    <a:pt x="282" y="566"/>
                  </a:lnTo>
                  <a:lnTo>
                    <a:pt x="370" y="552"/>
                  </a:lnTo>
                  <a:lnTo>
                    <a:pt x="448" y="513"/>
                  </a:lnTo>
                  <a:lnTo>
                    <a:pt x="511" y="449"/>
                  </a:lnTo>
                  <a:lnTo>
                    <a:pt x="552" y="370"/>
                  </a:lnTo>
                  <a:lnTo>
                    <a:pt x="565" y="283"/>
                  </a:lnTo>
                  <a:lnTo>
                    <a:pt x="566" y="283"/>
                  </a:lnTo>
                </a:path>
              </a:pathLst>
            </a:custGeom>
            <a:noFill/>
            <a:ln w="76200" cmpd="sng">
              <a:solidFill>
                <a:schemeClr val="tx1"/>
              </a:solidFill>
              <a:prstDash val="solid"/>
              <a:round/>
              <a:headEnd/>
              <a:tailEnd/>
            </a:ln>
          </p:spPr>
          <p:txBody>
            <a:bodyPr/>
            <a:lstStyle/>
            <a:p>
              <a:endParaRPr lang="en-US"/>
            </a:p>
          </p:txBody>
        </p:sp>
        <p:sp>
          <p:nvSpPr>
            <p:cNvPr id="29745" name="Freeform 49"/>
            <p:cNvSpPr>
              <a:spLocks/>
            </p:cNvSpPr>
            <p:nvPr/>
          </p:nvSpPr>
          <p:spPr bwMode="auto">
            <a:xfrm>
              <a:off x="2041" y="1528"/>
              <a:ext cx="54" cy="1"/>
            </a:xfrm>
            <a:custGeom>
              <a:avLst/>
              <a:gdLst/>
              <a:ahLst/>
              <a:cxnLst>
                <a:cxn ang="0">
                  <a:pos x="0" y="0"/>
                </a:cxn>
                <a:cxn ang="0">
                  <a:pos x="491" y="0"/>
                </a:cxn>
                <a:cxn ang="0">
                  <a:pos x="492" y="0"/>
                </a:cxn>
              </a:cxnLst>
              <a:rect l="0" t="0" r="r" b="b"/>
              <a:pathLst>
                <a:path w="492">
                  <a:moveTo>
                    <a:pt x="0" y="0"/>
                  </a:moveTo>
                  <a:lnTo>
                    <a:pt x="491" y="0"/>
                  </a:lnTo>
                  <a:lnTo>
                    <a:pt x="492" y="0"/>
                  </a:lnTo>
                </a:path>
              </a:pathLst>
            </a:custGeom>
            <a:noFill/>
            <a:ln w="76200" cmpd="sng">
              <a:solidFill>
                <a:schemeClr val="tx1"/>
              </a:solidFill>
              <a:prstDash val="solid"/>
              <a:round/>
              <a:headEnd/>
              <a:tailEnd/>
            </a:ln>
          </p:spPr>
          <p:txBody>
            <a:bodyPr/>
            <a:lstStyle/>
            <a:p>
              <a:endParaRPr lang="en-US"/>
            </a:p>
          </p:txBody>
        </p:sp>
        <p:sp>
          <p:nvSpPr>
            <p:cNvPr id="29746" name="Freeform 50"/>
            <p:cNvSpPr>
              <a:spLocks/>
            </p:cNvSpPr>
            <p:nvPr/>
          </p:nvSpPr>
          <p:spPr bwMode="auto">
            <a:xfrm>
              <a:off x="2087" y="1528"/>
              <a:ext cx="56" cy="1"/>
            </a:xfrm>
            <a:custGeom>
              <a:avLst/>
              <a:gdLst/>
              <a:ahLst/>
              <a:cxnLst>
                <a:cxn ang="0">
                  <a:pos x="0" y="0"/>
                </a:cxn>
                <a:cxn ang="0">
                  <a:pos x="504" y="0"/>
                </a:cxn>
                <a:cxn ang="0">
                  <a:pos x="505" y="0"/>
                </a:cxn>
              </a:cxnLst>
              <a:rect l="0" t="0" r="r" b="b"/>
              <a:pathLst>
                <a:path w="505">
                  <a:moveTo>
                    <a:pt x="0" y="0"/>
                  </a:moveTo>
                  <a:lnTo>
                    <a:pt x="504" y="0"/>
                  </a:lnTo>
                  <a:lnTo>
                    <a:pt x="505" y="0"/>
                  </a:lnTo>
                </a:path>
              </a:pathLst>
            </a:custGeom>
            <a:noFill/>
            <a:ln w="76200" cmpd="sng">
              <a:solidFill>
                <a:schemeClr val="tx1"/>
              </a:solidFill>
              <a:prstDash val="solid"/>
              <a:round/>
              <a:headEnd/>
              <a:tailEnd/>
            </a:ln>
          </p:spPr>
          <p:txBody>
            <a:bodyPr/>
            <a:lstStyle/>
            <a:p>
              <a:endParaRPr lang="en-US"/>
            </a:p>
          </p:txBody>
        </p:sp>
        <p:sp>
          <p:nvSpPr>
            <p:cNvPr id="29747" name="Freeform 51"/>
            <p:cNvSpPr>
              <a:spLocks/>
            </p:cNvSpPr>
            <p:nvPr/>
          </p:nvSpPr>
          <p:spPr bwMode="auto">
            <a:xfrm>
              <a:off x="1986" y="1528"/>
              <a:ext cx="63" cy="1"/>
            </a:xfrm>
            <a:custGeom>
              <a:avLst/>
              <a:gdLst/>
              <a:ahLst/>
              <a:cxnLst>
                <a:cxn ang="0">
                  <a:pos x="0" y="0"/>
                </a:cxn>
                <a:cxn ang="0">
                  <a:pos x="564" y="0"/>
                </a:cxn>
                <a:cxn ang="0">
                  <a:pos x="565" y="0"/>
                </a:cxn>
              </a:cxnLst>
              <a:rect l="0" t="0" r="r" b="b"/>
              <a:pathLst>
                <a:path w="565">
                  <a:moveTo>
                    <a:pt x="0" y="0"/>
                  </a:moveTo>
                  <a:lnTo>
                    <a:pt x="564" y="0"/>
                  </a:lnTo>
                  <a:lnTo>
                    <a:pt x="565" y="0"/>
                  </a:lnTo>
                </a:path>
              </a:pathLst>
            </a:custGeom>
            <a:noFill/>
            <a:ln w="76200" cmpd="sng">
              <a:solidFill>
                <a:schemeClr val="tx1"/>
              </a:solidFill>
              <a:prstDash val="solid"/>
              <a:round/>
              <a:headEnd/>
              <a:tailEnd/>
            </a:ln>
          </p:spPr>
          <p:txBody>
            <a:bodyPr/>
            <a:lstStyle/>
            <a:p>
              <a:endParaRPr lang="en-US"/>
            </a:p>
          </p:txBody>
        </p:sp>
        <p:sp>
          <p:nvSpPr>
            <p:cNvPr id="29748" name="Freeform 52"/>
            <p:cNvSpPr>
              <a:spLocks/>
            </p:cNvSpPr>
            <p:nvPr/>
          </p:nvSpPr>
          <p:spPr bwMode="auto">
            <a:xfrm>
              <a:off x="1896" y="1528"/>
              <a:ext cx="63" cy="1"/>
            </a:xfrm>
            <a:custGeom>
              <a:avLst/>
              <a:gdLst/>
              <a:ahLst/>
              <a:cxnLst>
                <a:cxn ang="0">
                  <a:pos x="0" y="0"/>
                </a:cxn>
                <a:cxn ang="0">
                  <a:pos x="565" y="0"/>
                </a:cxn>
                <a:cxn ang="0">
                  <a:pos x="566" y="0"/>
                </a:cxn>
              </a:cxnLst>
              <a:rect l="0" t="0" r="r" b="b"/>
              <a:pathLst>
                <a:path w="566">
                  <a:moveTo>
                    <a:pt x="0" y="0"/>
                  </a:moveTo>
                  <a:lnTo>
                    <a:pt x="565" y="0"/>
                  </a:lnTo>
                  <a:lnTo>
                    <a:pt x="566" y="0"/>
                  </a:lnTo>
                </a:path>
              </a:pathLst>
            </a:custGeom>
            <a:noFill/>
            <a:ln w="76200" cmpd="sng">
              <a:solidFill>
                <a:schemeClr val="tx1"/>
              </a:solidFill>
              <a:prstDash val="solid"/>
              <a:round/>
              <a:headEnd/>
              <a:tailEnd/>
            </a:ln>
          </p:spPr>
          <p:txBody>
            <a:bodyPr/>
            <a:lstStyle/>
            <a:p>
              <a:endParaRPr lang="en-US"/>
            </a:p>
          </p:txBody>
        </p:sp>
        <p:sp>
          <p:nvSpPr>
            <p:cNvPr id="29749" name="Freeform 53"/>
            <p:cNvSpPr>
              <a:spLocks/>
            </p:cNvSpPr>
            <p:nvPr/>
          </p:nvSpPr>
          <p:spPr bwMode="auto">
            <a:xfrm>
              <a:off x="1802" y="1528"/>
              <a:ext cx="56" cy="1"/>
            </a:xfrm>
            <a:custGeom>
              <a:avLst/>
              <a:gdLst/>
              <a:ahLst/>
              <a:cxnLst>
                <a:cxn ang="0">
                  <a:pos x="0" y="0"/>
                </a:cxn>
                <a:cxn ang="0">
                  <a:pos x="502" y="0"/>
                </a:cxn>
                <a:cxn ang="0">
                  <a:pos x="503" y="0"/>
                </a:cxn>
              </a:cxnLst>
              <a:rect l="0" t="0" r="r" b="b"/>
              <a:pathLst>
                <a:path w="503">
                  <a:moveTo>
                    <a:pt x="0" y="0"/>
                  </a:moveTo>
                  <a:lnTo>
                    <a:pt x="502" y="0"/>
                  </a:lnTo>
                  <a:lnTo>
                    <a:pt x="503" y="0"/>
                  </a:lnTo>
                </a:path>
              </a:pathLst>
            </a:custGeom>
            <a:noFill/>
            <a:ln w="76200" cmpd="sng">
              <a:solidFill>
                <a:schemeClr val="tx1"/>
              </a:solidFill>
              <a:prstDash val="solid"/>
              <a:round/>
              <a:headEnd/>
              <a:tailEnd/>
            </a:ln>
          </p:spPr>
          <p:txBody>
            <a:bodyPr/>
            <a:lstStyle/>
            <a:p>
              <a:endParaRPr lang="en-US"/>
            </a:p>
          </p:txBody>
        </p:sp>
        <p:sp>
          <p:nvSpPr>
            <p:cNvPr id="29750" name="Freeform 54"/>
            <p:cNvSpPr>
              <a:spLocks/>
            </p:cNvSpPr>
            <p:nvPr/>
          </p:nvSpPr>
          <p:spPr bwMode="auto">
            <a:xfrm>
              <a:off x="1850" y="1576"/>
              <a:ext cx="55" cy="1"/>
            </a:xfrm>
            <a:custGeom>
              <a:avLst/>
              <a:gdLst/>
              <a:ahLst/>
              <a:cxnLst>
                <a:cxn ang="0">
                  <a:pos x="0" y="0"/>
                </a:cxn>
                <a:cxn ang="0">
                  <a:pos x="491" y="0"/>
                </a:cxn>
                <a:cxn ang="0">
                  <a:pos x="492" y="0"/>
                </a:cxn>
              </a:cxnLst>
              <a:rect l="0" t="0" r="r" b="b"/>
              <a:pathLst>
                <a:path w="492">
                  <a:moveTo>
                    <a:pt x="0" y="0"/>
                  </a:moveTo>
                  <a:lnTo>
                    <a:pt x="491" y="0"/>
                  </a:lnTo>
                  <a:lnTo>
                    <a:pt x="492" y="0"/>
                  </a:lnTo>
                </a:path>
              </a:pathLst>
            </a:custGeom>
            <a:noFill/>
            <a:ln w="76200" cmpd="sng">
              <a:solidFill>
                <a:schemeClr val="tx1"/>
              </a:solidFill>
              <a:prstDash val="solid"/>
              <a:round/>
              <a:headEnd/>
              <a:tailEnd/>
            </a:ln>
          </p:spPr>
          <p:txBody>
            <a:bodyPr/>
            <a:lstStyle/>
            <a:p>
              <a:endParaRPr lang="en-US"/>
            </a:p>
          </p:txBody>
        </p:sp>
        <p:sp>
          <p:nvSpPr>
            <p:cNvPr id="29751" name="Freeform 55"/>
            <p:cNvSpPr>
              <a:spLocks/>
            </p:cNvSpPr>
            <p:nvPr/>
          </p:nvSpPr>
          <p:spPr bwMode="auto">
            <a:xfrm>
              <a:off x="1816" y="1649"/>
              <a:ext cx="314" cy="1"/>
            </a:xfrm>
            <a:custGeom>
              <a:avLst/>
              <a:gdLst/>
              <a:ahLst/>
              <a:cxnLst>
                <a:cxn ang="0">
                  <a:pos x="0" y="0"/>
                </a:cxn>
                <a:cxn ang="0">
                  <a:pos x="2824" y="0"/>
                </a:cxn>
                <a:cxn ang="0">
                  <a:pos x="2825" y="0"/>
                </a:cxn>
              </a:cxnLst>
              <a:rect l="0" t="0" r="r" b="b"/>
              <a:pathLst>
                <a:path w="2825">
                  <a:moveTo>
                    <a:pt x="0" y="0"/>
                  </a:moveTo>
                  <a:lnTo>
                    <a:pt x="2824" y="0"/>
                  </a:lnTo>
                  <a:lnTo>
                    <a:pt x="2825" y="0"/>
                  </a:lnTo>
                </a:path>
              </a:pathLst>
            </a:custGeom>
            <a:noFill/>
            <a:ln w="76200" cmpd="sng">
              <a:solidFill>
                <a:schemeClr val="tx1"/>
              </a:solidFill>
              <a:prstDash val="solid"/>
              <a:round/>
              <a:headEnd/>
              <a:tailEnd/>
            </a:ln>
          </p:spPr>
          <p:txBody>
            <a:bodyPr/>
            <a:lstStyle/>
            <a:p>
              <a:endParaRPr lang="en-US"/>
            </a:p>
          </p:txBody>
        </p:sp>
        <p:sp>
          <p:nvSpPr>
            <p:cNvPr id="29752" name="Freeform 56"/>
            <p:cNvSpPr>
              <a:spLocks/>
            </p:cNvSpPr>
            <p:nvPr/>
          </p:nvSpPr>
          <p:spPr bwMode="auto">
            <a:xfrm>
              <a:off x="1802" y="1690"/>
              <a:ext cx="341" cy="1"/>
            </a:xfrm>
            <a:custGeom>
              <a:avLst/>
              <a:gdLst/>
              <a:ahLst/>
              <a:cxnLst>
                <a:cxn ang="0">
                  <a:pos x="0" y="0"/>
                </a:cxn>
                <a:cxn ang="0">
                  <a:pos x="3070" y="0"/>
                </a:cxn>
                <a:cxn ang="0">
                  <a:pos x="3071" y="0"/>
                </a:cxn>
              </a:cxnLst>
              <a:rect l="0" t="0" r="r" b="b"/>
              <a:pathLst>
                <a:path w="3071">
                  <a:moveTo>
                    <a:pt x="0" y="0"/>
                  </a:moveTo>
                  <a:lnTo>
                    <a:pt x="3070" y="0"/>
                  </a:lnTo>
                  <a:lnTo>
                    <a:pt x="3071" y="0"/>
                  </a:lnTo>
                </a:path>
              </a:pathLst>
            </a:custGeom>
            <a:noFill/>
            <a:ln w="76200" cmpd="sng">
              <a:solidFill>
                <a:schemeClr val="tx1"/>
              </a:solidFill>
              <a:prstDash val="solid"/>
              <a:round/>
              <a:headEnd/>
              <a:tailEnd/>
            </a:ln>
          </p:spPr>
          <p:txBody>
            <a:bodyPr/>
            <a:lstStyle/>
            <a:p>
              <a:endParaRPr lang="en-US"/>
            </a:p>
          </p:txBody>
        </p:sp>
        <p:sp>
          <p:nvSpPr>
            <p:cNvPr id="29753" name="Freeform 57"/>
            <p:cNvSpPr>
              <a:spLocks/>
            </p:cNvSpPr>
            <p:nvPr/>
          </p:nvSpPr>
          <p:spPr bwMode="auto">
            <a:xfrm>
              <a:off x="1816" y="1813"/>
              <a:ext cx="314" cy="1"/>
            </a:xfrm>
            <a:custGeom>
              <a:avLst/>
              <a:gdLst/>
              <a:ahLst/>
              <a:cxnLst>
                <a:cxn ang="0">
                  <a:pos x="0" y="0"/>
                </a:cxn>
                <a:cxn ang="0">
                  <a:pos x="2824" y="0"/>
                </a:cxn>
                <a:cxn ang="0">
                  <a:pos x="2825" y="0"/>
                </a:cxn>
              </a:cxnLst>
              <a:rect l="0" t="0" r="r" b="b"/>
              <a:pathLst>
                <a:path w="2825">
                  <a:moveTo>
                    <a:pt x="0" y="0"/>
                  </a:moveTo>
                  <a:lnTo>
                    <a:pt x="2824" y="0"/>
                  </a:lnTo>
                  <a:lnTo>
                    <a:pt x="2825" y="0"/>
                  </a:lnTo>
                </a:path>
              </a:pathLst>
            </a:custGeom>
            <a:noFill/>
            <a:ln w="76200" cmpd="sng">
              <a:solidFill>
                <a:schemeClr val="tx1"/>
              </a:solidFill>
              <a:prstDash val="solid"/>
              <a:round/>
              <a:headEnd/>
              <a:tailEnd/>
            </a:ln>
          </p:spPr>
          <p:txBody>
            <a:bodyPr/>
            <a:lstStyle/>
            <a:p>
              <a:endParaRPr lang="en-US"/>
            </a:p>
          </p:txBody>
        </p:sp>
        <p:sp>
          <p:nvSpPr>
            <p:cNvPr id="29754" name="Freeform 58"/>
            <p:cNvSpPr>
              <a:spLocks/>
            </p:cNvSpPr>
            <p:nvPr/>
          </p:nvSpPr>
          <p:spPr bwMode="auto">
            <a:xfrm>
              <a:off x="1802" y="1704"/>
              <a:ext cx="341" cy="1"/>
            </a:xfrm>
            <a:custGeom>
              <a:avLst/>
              <a:gdLst/>
              <a:ahLst/>
              <a:cxnLst>
                <a:cxn ang="0">
                  <a:pos x="0" y="0"/>
                </a:cxn>
                <a:cxn ang="0">
                  <a:pos x="3070" y="0"/>
                </a:cxn>
                <a:cxn ang="0">
                  <a:pos x="3071" y="0"/>
                </a:cxn>
              </a:cxnLst>
              <a:rect l="0" t="0" r="r" b="b"/>
              <a:pathLst>
                <a:path w="3071">
                  <a:moveTo>
                    <a:pt x="0" y="0"/>
                  </a:moveTo>
                  <a:lnTo>
                    <a:pt x="3070" y="0"/>
                  </a:lnTo>
                  <a:lnTo>
                    <a:pt x="3071" y="0"/>
                  </a:lnTo>
                </a:path>
              </a:pathLst>
            </a:custGeom>
            <a:noFill/>
            <a:ln w="76200" cmpd="sng">
              <a:solidFill>
                <a:schemeClr val="tx1"/>
              </a:solidFill>
              <a:prstDash val="solid"/>
              <a:round/>
              <a:headEnd/>
              <a:tailEnd/>
            </a:ln>
          </p:spPr>
          <p:txBody>
            <a:bodyPr/>
            <a:lstStyle/>
            <a:p>
              <a:endParaRPr lang="en-US"/>
            </a:p>
          </p:txBody>
        </p:sp>
        <p:sp>
          <p:nvSpPr>
            <p:cNvPr id="29755" name="Freeform 59"/>
            <p:cNvSpPr>
              <a:spLocks/>
            </p:cNvSpPr>
            <p:nvPr/>
          </p:nvSpPr>
          <p:spPr bwMode="auto">
            <a:xfrm>
              <a:off x="1802" y="1759"/>
              <a:ext cx="341" cy="1"/>
            </a:xfrm>
            <a:custGeom>
              <a:avLst/>
              <a:gdLst/>
              <a:ahLst/>
              <a:cxnLst>
                <a:cxn ang="0">
                  <a:pos x="0" y="0"/>
                </a:cxn>
                <a:cxn ang="0">
                  <a:pos x="3070" y="0"/>
                </a:cxn>
                <a:cxn ang="0">
                  <a:pos x="3071" y="0"/>
                </a:cxn>
              </a:cxnLst>
              <a:rect l="0" t="0" r="r" b="b"/>
              <a:pathLst>
                <a:path w="3071">
                  <a:moveTo>
                    <a:pt x="0" y="0"/>
                  </a:moveTo>
                  <a:lnTo>
                    <a:pt x="3070" y="0"/>
                  </a:lnTo>
                  <a:lnTo>
                    <a:pt x="3071" y="0"/>
                  </a:lnTo>
                </a:path>
              </a:pathLst>
            </a:custGeom>
            <a:noFill/>
            <a:ln w="76200" cmpd="sng">
              <a:solidFill>
                <a:schemeClr val="tx1"/>
              </a:solidFill>
              <a:prstDash val="solid"/>
              <a:round/>
              <a:headEnd/>
              <a:tailEnd/>
            </a:ln>
          </p:spPr>
          <p:txBody>
            <a:bodyPr/>
            <a:lstStyle/>
            <a:p>
              <a:endParaRPr lang="en-US"/>
            </a:p>
          </p:txBody>
        </p:sp>
        <p:sp>
          <p:nvSpPr>
            <p:cNvPr id="29756" name="Freeform 60"/>
            <p:cNvSpPr>
              <a:spLocks/>
            </p:cNvSpPr>
            <p:nvPr/>
          </p:nvSpPr>
          <p:spPr bwMode="auto">
            <a:xfrm>
              <a:off x="1802" y="1772"/>
              <a:ext cx="341" cy="1"/>
            </a:xfrm>
            <a:custGeom>
              <a:avLst/>
              <a:gdLst/>
              <a:ahLst/>
              <a:cxnLst>
                <a:cxn ang="0">
                  <a:pos x="0" y="0"/>
                </a:cxn>
                <a:cxn ang="0">
                  <a:pos x="3070" y="0"/>
                </a:cxn>
                <a:cxn ang="0">
                  <a:pos x="3071" y="0"/>
                </a:cxn>
              </a:cxnLst>
              <a:rect l="0" t="0" r="r" b="b"/>
              <a:pathLst>
                <a:path w="3071">
                  <a:moveTo>
                    <a:pt x="0" y="0"/>
                  </a:moveTo>
                  <a:lnTo>
                    <a:pt x="3070" y="0"/>
                  </a:lnTo>
                  <a:lnTo>
                    <a:pt x="3071" y="0"/>
                  </a:lnTo>
                </a:path>
              </a:pathLst>
            </a:custGeom>
            <a:noFill/>
            <a:ln w="76200" cmpd="sng">
              <a:solidFill>
                <a:schemeClr val="tx1"/>
              </a:solidFill>
              <a:prstDash val="solid"/>
              <a:round/>
              <a:headEnd/>
              <a:tailEnd/>
            </a:ln>
          </p:spPr>
          <p:txBody>
            <a:bodyPr/>
            <a:lstStyle/>
            <a:p>
              <a:endParaRPr lang="en-US"/>
            </a:p>
          </p:txBody>
        </p:sp>
        <p:sp>
          <p:nvSpPr>
            <p:cNvPr id="29757" name="Freeform 61"/>
            <p:cNvSpPr>
              <a:spLocks/>
            </p:cNvSpPr>
            <p:nvPr/>
          </p:nvSpPr>
          <p:spPr bwMode="auto">
            <a:xfrm>
              <a:off x="1816" y="1704"/>
              <a:ext cx="1" cy="55"/>
            </a:xfrm>
            <a:custGeom>
              <a:avLst/>
              <a:gdLst/>
              <a:ahLst/>
              <a:cxnLst>
                <a:cxn ang="0">
                  <a:pos x="0" y="492"/>
                </a:cxn>
                <a:cxn ang="0">
                  <a:pos x="0" y="0"/>
                </a:cxn>
                <a:cxn ang="0">
                  <a:pos x="1" y="0"/>
                </a:cxn>
              </a:cxnLst>
              <a:rect l="0" t="0" r="r" b="b"/>
              <a:pathLst>
                <a:path w="1" h="492">
                  <a:moveTo>
                    <a:pt x="0" y="492"/>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29758" name="Freeform 62"/>
            <p:cNvSpPr>
              <a:spLocks/>
            </p:cNvSpPr>
            <p:nvPr/>
          </p:nvSpPr>
          <p:spPr bwMode="auto">
            <a:xfrm>
              <a:off x="1816" y="1772"/>
              <a:ext cx="1" cy="41"/>
            </a:xfrm>
            <a:custGeom>
              <a:avLst/>
              <a:gdLst/>
              <a:ahLst/>
              <a:cxnLst>
                <a:cxn ang="0">
                  <a:pos x="0" y="369"/>
                </a:cxn>
                <a:cxn ang="0">
                  <a:pos x="0" y="0"/>
                </a:cxn>
                <a:cxn ang="0">
                  <a:pos x="1" y="0"/>
                </a:cxn>
              </a:cxnLst>
              <a:rect l="0" t="0" r="r" b="b"/>
              <a:pathLst>
                <a:path w="1" h="369">
                  <a:moveTo>
                    <a:pt x="0" y="369"/>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29759" name="Freeform 63"/>
            <p:cNvSpPr>
              <a:spLocks/>
            </p:cNvSpPr>
            <p:nvPr/>
          </p:nvSpPr>
          <p:spPr bwMode="auto">
            <a:xfrm>
              <a:off x="1816" y="1649"/>
              <a:ext cx="1" cy="41"/>
            </a:xfrm>
            <a:custGeom>
              <a:avLst/>
              <a:gdLst/>
              <a:ahLst/>
              <a:cxnLst>
                <a:cxn ang="0">
                  <a:pos x="0" y="369"/>
                </a:cxn>
                <a:cxn ang="0">
                  <a:pos x="0" y="0"/>
                </a:cxn>
                <a:cxn ang="0">
                  <a:pos x="1" y="0"/>
                </a:cxn>
              </a:cxnLst>
              <a:rect l="0" t="0" r="r" b="b"/>
              <a:pathLst>
                <a:path w="1" h="369">
                  <a:moveTo>
                    <a:pt x="0" y="369"/>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29760" name="Freeform 64"/>
            <p:cNvSpPr>
              <a:spLocks/>
            </p:cNvSpPr>
            <p:nvPr/>
          </p:nvSpPr>
          <p:spPr bwMode="auto">
            <a:xfrm>
              <a:off x="1963" y="1784"/>
              <a:ext cx="19" cy="18"/>
            </a:xfrm>
            <a:custGeom>
              <a:avLst/>
              <a:gdLst/>
              <a:ahLst/>
              <a:cxnLst>
                <a:cxn ang="0">
                  <a:pos x="167" y="84"/>
                </a:cxn>
                <a:cxn ang="0">
                  <a:pos x="143" y="24"/>
                </a:cxn>
                <a:cxn ang="0">
                  <a:pos x="84" y="0"/>
                </a:cxn>
                <a:cxn ang="0">
                  <a:pos x="24" y="24"/>
                </a:cxn>
                <a:cxn ang="0">
                  <a:pos x="0" y="84"/>
                </a:cxn>
                <a:cxn ang="0">
                  <a:pos x="24" y="143"/>
                </a:cxn>
                <a:cxn ang="0">
                  <a:pos x="84" y="168"/>
                </a:cxn>
                <a:cxn ang="0">
                  <a:pos x="143" y="143"/>
                </a:cxn>
                <a:cxn ang="0">
                  <a:pos x="167" y="84"/>
                </a:cxn>
                <a:cxn ang="0">
                  <a:pos x="168" y="84"/>
                </a:cxn>
              </a:cxnLst>
              <a:rect l="0" t="0" r="r" b="b"/>
              <a:pathLst>
                <a:path w="168" h="168">
                  <a:moveTo>
                    <a:pt x="167" y="84"/>
                  </a:moveTo>
                  <a:lnTo>
                    <a:pt x="143" y="24"/>
                  </a:lnTo>
                  <a:lnTo>
                    <a:pt x="84" y="0"/>
                  </a:lnTo>
                  <a:lnTo>
                    <a:pt x="24" y="24"/>
                  </a:lnTo>
                  <a:lnTo>
                    <a:pt x="0" y="84"/>
                  </a:lnTo>
                  <a:lnTo>
                    <a:pt x="24" y="143"/>
                  </a:lnTo>
                  <a:lnTo>
                    <a:pt x="84" y="168"/>
                  </a:lnTo>
                  <a:lnTo>
                    <a:pt x="143" y="143"/>
                  </a:lnTo>
                  <a:lnTo>
                    <a:pt x="167" y="84"/>
                  </a:lnTo>
                  <a:lnTo>
                    <a:pt x="168" y="84"/>
                  </a:lnTo>
                </a:path>
              </a:pathLst>
            </a:custGeom>
            <a:noFill/>
            <a:ln w="76200" cmpd="sng">
              <a:solidFill>
                <a:schemeClr val="tx1"/>
              </a:solidFill>
              <a:prstDash val="solid"/>
              <a:round/>
              <a:headEnd/>
              <a:tailEnd/>
            </a:ln>
          </p:spPr>
          <p:txBody>
            <a:bodyPr/>
            <a:lstStyle/>
            <a:p>
              <a:endParaRPr lang="en-US"/>
            </a:p>
          </p:txBody>
        </p:sp>
        <p:sp>
          <p:nvSpPr>
            <p:cNvPr id="29761" name="Freeform 65"/>
            <p:cNvSpPr>
              <a:spLocks/>
            </p:cNvSpPr>
            <p:nvPr/>
          </p:nvSpPr>
          <p:spPr bwMode="auto">
            <a:xfrm>
              <a:off x="2129" y="1704"/>
              <a:ext cx="1" cy="55"/>
            </a:xfrm>
            <a:custGeom>
              <a:avLst/>
              <a:gdLst/>
              <a:ahLst/>
              <a:cxnLst>
                <a:cxn ang="0">
                  <a:pos x="0" y="492"/>
                </a:cxn>
                <a:cxn ang="0">
                  <a:pos x="0" y="0"/>
                </a:cxn>
                <a:cxn ang="0">
                  <a:pos x="1" y="0"/>
                </a:cxn>
              </a:cxnLst>
              <a:rect l="0" t="0" r="r" b="b"/>
              <a:pathLst>
                <a:path w="1" h="492">
                  <a:moveTo>
                    <a:pt x="0" y="492"/>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29762" name="Freeform 66"/>
            <p:cNvSpPr>
              <a:spLocks/>
            </p:cNvSpPr>
            <p:nvPr/>
          </p:nvSpPr>
          <p:spPr bwMode="auto">
            <a:xfrm>
              <a:off x="2129" y="1772"/>
              <a:ext cx="1" cy="41"/>
            </a:xfrm>
            <a:custGeom>
              <a:avLst/>
              <a:gdLst/>
              <a:ahLst/>
              <a:cxnLst>
                <a:cxn ang="0">
                  <a:pos x="0" y="369"/>
                </a:cxn>
                <a:cxn ang="0">
                  <a:pos x="0" y="0"/>
                </a:cxn>
                <a:cxn ang="0">
                  <a:pos x="1" y="0"/>
                </a:cxn>
              </a:cxnLst>
              <a:rect l="0" t="0" r="r" b="b"/>
              <a:pathLst>
                <a:path w="1" h="369">
                  <a:moveTo>
                    <a:pt x="0" y="369"/>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29763" name="Freeform 67"/>
            <p:cNvSpPr>
              <a:spLocks/>
            </p:cNvSpPr>
            <p:nvPr/>
          </p:nvSpPr>
          <p:spPr bwMode="auto">
            <a:xfrm>
              <a:off x="2129" y="1649"/>
              <a:ext cx="1" cy="41"/>
            </a:xfrm>
            <a:custGeom>
              <a:avLst/>
              <a:gdLst/>
              <a:ahLst/>
              <a:cxnLst>
                <a:cxn ang="0">
                  <a:pos x="0" y="369"/>
                </a:cxn>
                <a:cxn ang="0">
                  <a:pos x="0" y="0"/>
                </a:cxn>
                <a:cxn ang="0">
                  <a:pos x="1" y="0"/>
                </a:cxn>
              </a:cxnLst>
              <a:rect l="0" t="0" r="r" b="b"/>
              <a:pathLst>
                <a:path w="1" h="369">
                  <a:moveTo>
                    <a:pt x="0" y="369"/>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29764" name="Freeform 68"/>
            <p:cNvSpPr>
              <a:spLocks/>
            </p:cNvSpPr>
            <p:nvPr/>
          </p:nvSpPr>
          <p:spPr bwMode="auto">
            <a:xfrm>
              <a:off x="1877" y="1500"/>
              <a:ext cx="1" cy="76"/>
            </a:xfrm>
            <a:custGeom>
              <a:avLst/>
              <a:gdLst/>
              <a:ahLst/>
              <a:cxnLst>
                <a:cxn ang="0">
                  <a:pos x="0" y="689"/>
                </a:cxn>
                <a:cxn ang="0">
                  <a:pos x="0" y="0"/>
                </a:cxn>
                <a:cxn ang="0">
                  <a:pos x="1" y="0"/>
                </a:cxn>
              </a:cxnLst>
              <a:rect l="0" t="0" r="r" b="b"/>
              <a:pathLst>
                <a:path w="1" h="689">
                  <a:moveTo>
                    <a:pt x="0" y="689"/>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29765" name="Freeform 69"/>
            <p:cNvSpPr>
              <a:spLocks/>
            </p:cNvSpPr>
            <p:nvPr/>
          </p:nvSpPr>
          <p:spPr bwMode="auto">
            <a:xfrm>
              <a:off x="2068" y="1452"/>
              <a:ext cx="1" cy="76"/>
            </a:xfrm>
            <a:custGeom>
              <a:avLst/>
              <a:gdLst/>
              <a:ahLst/>
              <a:cxnLst>
                <a:cxn ang="0">
                  <a:pos x="0" y="689"/>
                </a:cxn>
                <a:cxn ang="0">
                  <a:pos x="0" y="0"/>
                </a:cxn>
                <a:cxn ang="0">
                  <a:pos x="1" y="0"/>
                </a:cxn>
              </a:cxnLst>
              <a:rect l="0" t="0" r="r" b="b"/>
              <a:pathLst>
                <a:path w="1" h="689">
                  <a:moveTo>
                    <a:pt x="0" y="689"/>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29766" name="Freeform 70"/>
            <p:cNvSpPr>
              <a:spLocks/>
            </p:cNvSpPr>
            <p:nvPr/>
          </p:nvSpPr>
          <p:spPr bwMode="auto">
            <a:xfrm>
              <a:off x="1986" y="1494"/>
              <a:ext cx="1" cy="55"/>
            </a:xfrm>
            <a:custGeom>
              <a:avLst/>
              <a:gdLst/>
              <a:ahLst/>
              <a:cxnLst>
                <a:cxn ang="0">
                  <a:pos x="0" y="491"/>
                </a:cxn>
                <a:cxn ang="0">
                  <a:pos x="0" y="0"/>
                </a:cxn>
                <a:cxn ang="0">
                  <a:pos x="1" y="0"/>
                </a:cxn>
              </a:cxnLst>
              <a:rect l="0" t="0" r="r" b="b"/>
              <a:pathLst>
                <a:path w="1" h="491">
                  <a:moveTo>
                    <a:pt x="0" y="491"/>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29767" name="Freeform 71"/>
            <p:cNvSpPr>
              <a:spLocks/>
            </p:cNvSpPr>
            <p:nvPr/>
          </p:nvSpPr>
          <p:spPr bwMode="auto">
            <a:xfrm>
              <a:off x="1959" y="1494"/>
              <a:ext cx="1" cy="55"/>
            </a:xfrm>
            <a:custGeom>
              <a:avLst/>
              <a:gdLst/>
              <a:ahLst/>
              <a:cxnLst>
                <a:cxn ang="0">
                  <a:pos x="0" y="491"/>
                </a:cxn>
                <a:cxn ang="0">
                  <a:pos x="0" y="0"/>
                </a:cxn>
                <a:cxn ang="0">
                  <a:pos x="1" y="0"/>
                </a:cxn>
              </a:cxnLst>
              <a:rect l="0" t="0" r="r" b="b"/>
              <a:pathLst>
                <a:path w="1" h="491">
                  <a:moveTo>
                    <a:pt x="0" y="491"/>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29768" name="Freeform 72"/>
            <p:cNvSpPr>
              <a:spLocks/>
            </p:cNvSpPr>
            <p:nvPr/>
          </p:nvSpPr>
          <p:spPr bwMode="auto">
            <a:xfrm>
              <a:off x="1959" y="1549"/>
              <a:ext cx="14" cy="27"/>
            </a:xfrm>
            <a:custGeom>
              <a:avLst/>
              <a:gdLst/>
              <a:ahLst/>
              <a:cxnLst>
                <a:cxn ang="0">
                  <a:pos x="0" y="0"/>
                </a:cxn>
                <a:cxn ang="0">
                  <a:pos x="123" y="246"/>
                </a:cxn>
                <a:cxn ang="0">
                  <a:pos x="124" y="246"/>
                </a:cxn>
              </a:cxnLst>
              <a:rect l="0" t="0" r="r" b="b"/>
              <a:pathLst>
                <a:path w="124" h="246">
                  <a:moveTo>
                    <a:pt x="0" y="0"/>
                  </a:moveTo>
                  <a:lnTo>
                    <a:pt x="123" y="246"/>
                  </a:lnTo>
                  <a:lnTo>
                    <a:pt x="124" y="246"/>
                  </a:lnTo>
                </a:path>
              </a:pathLst>
            </a:custGeom>
            <a:noFill/>
            <a:ln w="76200" cmpd="sng">
              <a:solidFill>
                <a:schemeClr val="tx1"/>
              </a:solidFill>
              <a:prstDash val="solid"/>
              <a:round/>
              <a:headEnd/>
              <a:tailEnd/>
            </a:ln>
          </p:spPr>
          <p:txBody>
            <a:bodyPr/>
            <a:lstStyle/>
            <a:p>
              <a:endParaRPr lang="en-US"/>
            </a:p>
          </p:txBody>
        </p:sp>
        <p:sp>
          <p:nvSpPr>
            <p:cNvPr id="29769" name="Freeform 73"/>
            <p:cNvSpPr>
              <a:spLocks/>
            </p:cNvSpPr>
            <p:nvPr/>
          </p:nvSpPr>
          <p:spPr bwMode="auto">
            <a:xfrm>
              <a:off x="1973" y="1549"/>
              <a:ext cx="13" cy="27"/>
            </a:xfrm>
            <a:custGeom>
              <a:avLst/>
              <a:gdLst/>
              <a:ahLst/>
              <a:cxnLst>
                <a:cxn ang="0">
                  <a:pos x="0" y="246"/>
                </a:cxn>
                <a:cxn ang="0">
                  <a:pos x="123" y="0"/>
                </a:cxn>
                <a:cxn ang="0">
                  <a:pos x="124" y="0"/>
                </a:cxn>
              </a:cxnLst>
              <a:rect l="0" t="0" r="r" b="b"/>
              <a:pathLst>
                <a:path w="124" h="246">
                  <a:moveTo>
                    <a:pt x="0" y="246"/>
                  </a:moveTo>
                  <a:lnTo>
                    <a:pt x="123" y="0"/>
                  </a:lnTo>
                  <a:lnTo>
                    <a:pt x="124" y="0"/>
                  </a:lnTo>
                </a:path>
              </a:pathLst>
            </a:custGeom>
            <a:noFill/>
            <a:ln w="76200" cmpd="sng">
              <a:solidFill>
                <a:schemeClr val="tx1"/>
              </a:solidFill>
              <a:prstDash val="solid"/>
              <a:round/>
              <a:headEnd/>
              <a:tailEnd/>
            </a:ln>
          </p:spPr>
          <p:txBody>
            <a:bodyPr/>
            <a:lstStyle/>
            <a:p>
              <a:endParaRPr lang="en-US"/>
            </a:p>
          </p:txBody>
        </p:sp>
        <p:sp>
          <p:nvSpPr>
            <p:cNvPr id="29770" name="Freeform 74"/>
            <p:cNvSpPr>
              <a:spLocks/>
            </p:cNvSpPr>
            <p:nvPr/>
          </p:nvSpPr>
          <p:spPr bwMode="auto">
            <a:xfrm>
              <a:off x="1959" y="1494"/>
              <a:ext cx="27" cy="1"/>
            </a:xfrm>
            <a:custGeom>
              <a:avLst/>
              <a:gdLst/>
              <a:ahLst/>
              <a:cxnLst>
                <a:cxn ang="0">
                  <a:pos x="0" y="0"/>
                </a:cxn>
                <a:cxn ang="0">
                  <a:pos x="246" y="0"/>
                </a:cxn>
                <a:cxn ang="0">
                  <a:pos x="247" y="0"/>
                </a:cxn>
              </a:cxnLst>
              <a:rect l="0" t="0" r="r" b="b"/>
              <a:pathLst>
                <a:path w="247">
                  <a:moveTo>
                    <a:pt x="0" y="0"/>
                  </a:moveTo>
                  <a:lnTo>
                    <a:pt x="246" y="0"/>
                  </a:lnTo>
                  <a:lnTo>
                    <a:pt x="247" y="0"/>
                  </a:lnTo>
                </a:path>
              </a:pathLst>
            </a:custGeom>
            <a:noFill/>
            <a:ln w="76200" cmpd="sng">
              <a:solidFill>
                <a:schemeClr val="tx1"/>
              </a:solidFill>
              <a:prstDash val="solid"/>
              <a:round/>
              <a:headEnd/>
              <a:tailEnd/>
            </a:ln>
          </p:spPr>
          <p:txBody>
            <a:bodyPr/>
            <a:lstStyle/>
            <a:p>
              <a:endParaRPr lang="en-US"/>
            </a:p>
          </p:txBody>
        </p:sp>
        <p:sp>
          <p:nvSpPr>
            <p:cNvPr id="29771" name="Freeform 75"/>
            <p:cNvSpPr>
              <a:spLocks/>
            </p:cNvSpPr>
            <p:nvPr/>
          </p:nvSpPr>
          <p:spPr bwMode="auto">
            <a:xfrm>
              <a:off x="1858" y="1439"/>
              <a:ext cx="1" cy="89"/>
            </a:xfrm>
            <a:custGeom>
              <a:avLst/>
              <a:gdLst/>
              <a:ahLst/>
              <a:cxnLst>
                <a:cxn ang="0">
                  <a:pos x="0" y="799"/>
                </a:cxn>
                <a:cxn ang="0">
                  <a:pos x="0" y="0"/>
                </a:cxn>
                <a:cxn ang="0">
                  <a:pos x="1" y="0"/>
                </a:cxn>
              </a:cxnLst>
              <a:rect l="0" t="0" r="r" b="b"/>
              <a:pathLst>
                <a:path w="1" h="799">
                  <a:moveTo>
                    <a:pt x="0" y="799"/>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29772" name="Freeform 76"/>
            <p:cNvSpPr>
              <a:spLocks/>
            </p:cNvSpPr>
            <p:nvPr/>
          </p:nvSpPr>
          <p:spPr bwMode="auto">
            <a:xfrm>
              <a:off x="1614" y="1439"/>
              <a:ext cx="244" cy="1"/>
            </a:xfrm>
            <a:custGeom>
              <a:avLst/>
              <a:gdLst/>
              <a:ahLst/>
              <a:cxnLst>
                <a:cxn ang="0">
                  <a:pos x="2196" y="0"/>
                </a:cxn>
                <a:cxn ang="0">
                  <a:pos x="0" y="0"/>
                </a:cxn>
                <a:cxn ang="0">
                  <a:pos x="1" y="0"/>
                </a:cxn>
              </a:cxnLst>
              <a:rect l="0" t="0" r="r" b="b"/>
              <a:pathLst>
                <a:path w="2196">
                  <a:moveTo>
                    <a:pt x="2196" y="0"/>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29773" name="Freeform 77"/>
            <p:cNvSpPr>
              <a:spLocks/>
            </p:cNvSpPr>
            <p:nvPr/>
          </p:nvSpPr>
          <p:spPr bwMode="auto">
            <a:xfrm>
              <a:off x="1896" y="1405"/>
              <a:ext cx="1" cy="123"/>
            </a:xfrm>
            <a:custGeom>
              <a:avLst/>
              <a:gdLst/>
              <a:ahLst/>
              <a:cxnLst>
                <a:cxn ang="0">
                  <a:pos x="0" y="1112"/>
                </a:cxn>
                <a:cxn ang="0">
                  <a:pos x="0" y="0"/>
                </a:cxn>
                <a:cxn ang="0">
                  <a:pos x="1" y="0"/>
                </a:cxn>
              </a:cxnLst>
              <a:rect l="0" t="0" r="r" b="b"/>
              <a:pathLst>
                <a:path w="1" h="1112">
                  <a:moveTo>
                    <a:pt x="0" y="1112"/>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29774" name="Freeform 78"/>
            <p:cNvSpPr>
              <a:spLocks/>
            </p:cNvSpPr>
            <p:nvPr/>
          </p:nvSpPr>
          <p:spPr bwMode="auto">
            <a:xfrm>
              <a:off x="1608" y="1405"/>
              <a:ext cx="288" cy="1"/>
            </a:xfrm>
            <a:custGeom>
              <a:avLst/>
              <a:gdLst/>
              <a:ahLst/>
              <a:cxnLst>
                <a:cxn ang="0">
                  <a:pos x="2590" y="0"/>
                </a:cxn>
                <a:cxn ang="0">
                  <a:pos x="0" y="0"/>
                </a:cxn>
                <a:cxn ang="0">
                  <a:pos x="1" y="0"/>
                </a:cxn>
              </a:cxnLst>
              <a:rect l="0" t="0" r="r" b="b"/>
              <a:pathLst>
                <a:path w="2590">
                  <a:moveTo>
                    <a:pt x="2590" y="0"/>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29775" name="Freeform 79"/>
            <p:cNvSpPr>
              <a:spLocks/>
            </p:cNvSpPr>
            <p:nvPr/>
          </p:nvSpPr>
          <p:spPr bwMode="auto">
            <a:xfrm>
              <a:off x="2049" y="1405"/>
              <a:ext cx="288" cy="1"/>
            </a:xfrm>
            <a:custGeom>
              <a:avLst/>
              <a:gdLst/>
              <a:ahLst/>
              <a:cxnLst>
                <a:cxn ang="0">
                  <a:pos x="0" y="0"/>
                </a:cxn>
                <a:cxn ang="0">
                  <a:pos x="2589" y="0"/>
                </a:cxn>
                <a:cxn ang="0">
                  <a:pos x="2590" y="0"/>
                </a:cxn>
              </a:cxnLst>
              <a:rect l="0" t="0" r="r" b="b"/>
              <a:pathLst>
                <a:path w="2590">
                  <a:moveTo>
                    <a:pt x="0" y="0"/>
                  </a:moveTo>
                  <a:lnTo>
                    <a:pt x="2589" y="0"/>
                  </a:lnTo>
                  <a:lnTo>
                    <a:pt x="2590" y="0"/>
                  </a:lnTo>
                </a:path>
              </a:pathLst>
            </a:custGeom>
            <a:noFill/>
            <a:ln w="76200" cmpd="sng">
              <a:solidFill>
                <a:schemeClr val="tx1"/>
              </a:solidFill>
              <a:prstDash val="solid"/>
              <a:round/>
              <a:headEnd/>
              <a:tailEnd/>
            </a:ln>
          </p:spPr>
          <p:txBody>
            <a:bodyPr/>
            <a:lstStyle/>
            <a:p>
              <a:endParaRPr lang="en-US"/>
            </a:p>
          </p:txBody>
        </p:sp>
        <p:sp>
          <p:nvSpPr>
            <p:cNvPr id="29776" name="Freeform 80"/>
            <p:cNvSpPr>
              <a:spLocks/>
            </p:cNvSpPr>
            <p:nvPr/>
          </p:nvSpPr>
          <p:spPr bwMode="auto">
            <a:xfrm>
              <a:off x="2087" y="1439"/>
              <a:ext cx="244" cy="1"/>
            </a:xfrm>
            <a:custGeom>
              <a:avLst/>
              <a:gdLst/>
              <a:ahLst/>
              <a:cxnLst>
                <a:cxn ang="0">
                  <a:pos x="0" y="0"/>
                </a:cxn>
                <a:cxn ang="0">
                  <a:pos x="2198" y="0"/>
                </a:cxn>
                <a:cxn ang="0">
                  <a:pos x="2199" y="0"/>
                </a:cxn>
              </a:cxnLst>
              <a:rect l="0" t="0" r="r" b="b"/>
              <a:pathLst>
                <a:path w="2199">
                  <a:moveTo>
                    <a:pt x="0" y="0"/>
                  </a:moveTo>
                  <a:lnTo>
                    <a:pt x="2198" y="0"/>
                  </a:lnTo>
                  <a:lnTo>
                    <a:pt x="2199" y="0"/>
                  </a:lnTo>
                </a:path>
              </a:pathLst>
            </a:custGeom>
            <a:noFill/>
            <a:ln w="76200" cmpd="sng">
              <a:solidFill>
                <a:schemeClr val="tx1"/>
              </a:solidFill>
              <a:prstDash val="solid"/>
              <a:round/>
              <a:headEnd/>
              <a:tailEnd/>
            </a:ln>
          </p:spPr>
          <p:txBody>
            <a:bodyPr/>
            <a:lstStyle/>
            <a:p>
              <a:endParaRPr lang="en-US"/>
            </a:p>
          </p:txBody>
        </p:sp>
        <p:sp>
          <p:nvSpPr>
            <p:cNvPr id="29777" name="Freeform 81"/>
            <p:cNvSpPr>
              <a:spLocks/>
            </p:cNvSpPr>
            <p:nvPr/>
          </p:nvSpPr>
          <p:spPr bwMode="auto">
            <a:xfrm>
              <a:off x="2087" y="1439"/>
              <a:ext cx="1" cy="89"/>
            </a:xfrm>
            <a:custGeom>
              <a:avLst/>
              <a:gdLst/>
              <a:ahLst/>
              <a:cxnLst>
                <a:cxn ang="0">
                  <a:pos x="0" y="799"/>
                </a:cxn>
                <a:cxn ang="0">
                  <a:pos x="0" y="0"/>
                </a:cxn>
                <a:cxn ang="0">
                  <a:pos x="1" y="0"/>
                </a:cxn>
              </a:cxnLst>
              <a:rect l="0" t="0" r="r" b="b"/>
              <a:pathLst>
                <a:path w="1" h="799">
                  <a:moveTo>
                    <a:pt x="0" y="799"/>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29778" name="Freeform 82"/>
            <p:cNvSpPr>
              <a:spLocks/>
            </p:cNvSpPr>
            <p:nvPr/>
          </p:nvSpPr>
          <p:spPr bwMode="auto">
            <a:xfrm>
              <a:off x="2049" y="1405"/>
              <a:ext cx="1" cy="123"/>
            </a:xfrm>
            <a:custGeom>
              <a:avLst/>
              <a:gdLst/>
              <a:ahLst/>
              <a:cxnLst>
                <a:cxn ang="0">
                  <a:pos x="0" y="1112"/>
                </a:cxn>
                <a:cxn ang="0">
                  <a:pos x="0" y="0"/>
                </a:cxn>
                <a:cxn ang="0">
                  <a:pos x="1" y="0"/>
                </a:cxn>
              </a:cxnLst>
              <a:rect l="0" t="0" r="r" b="b"/>
              <a:pathLst>
                <a:path w="1" h="1112">
                  <a:moveTo>
                    <a:pt x="0" y="1112"/>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29779" name="Freeform 83"/>
            <p:cNvSpPr>
              <a:spLocks/>
            </p:cNvSpPr>
            <p:nvPr/>
          </p:nvSpPr>
          <p:spPr bwMode="auto">
            <a:xfrm>
              <a:off x="1858" y="1528"/>
              <a:ext cx="38" cy="1"/>
            </a:xfrm>
            <a:custGeom>
              <a:avLst/>
              <a:gdLst/>
              <a:ahLst/>
              <a:cxnLst>
                <a:cxn ang="0">
                  <a:pos x="0" y="0"/>
                </a:cxn>
                <a:cxn ang="0">
                  <a:pos x="345" y="0"/>
                </a:cxn>
                <a:cxn ang="0">
                  <a:pos x="346" y="0"/>
                </a:cxn>
              </a:cxnLst>
              <a:rect l="0" t="0" r="r" b="b"/>
              <a:pathLst>
                <a:path w="346">
                  <a:moveTo>
                    <a:pt x="0" y="0"/>
                  </a:moveTo>
                  <a:lnTo>
                    <a:pt x="345" y="0"/>
                  </a:lnTo>
                  <a:lnTo>
                    <a:pt x="346" y="0"/>
                  </a:lnTo>
                </a:path>
              </a:pathLst>
            </a:custGeom>
            <a:noFill/>
            <a:ln w="76200" cmpd="sng">
              <a:solidFill>
                <a:schemeClr val="tx1"/>
              </a:solidFill>
              <a:prstDash val="solid"/>
              <a:round/>
              <a:headEnd/>
              <a:tailEnd/>
            </a:ln>
          </p:spPr>
          <p:txBody>
            <a:bodyPr/>
            <a:lstStyle/>
            <a:p>
              <a:endParaRPr lang="en-US"/>
            </a:p>
          </p:txBody>
        </p:sp>
      </p:grpSp>
      <p:sp>
        <p:nvSpPr>
          <p:cNvPr id="29789" name="Text Box 93"/>
          <p:cNvSpPr txBox="1">
            <a:spLocks noChangeArrowheads="1"/>
          </p:cNvSpPr>
          <p:nvPr/>
        </p:nvSpPr>
        <p:spPr bwMode="auto">
          <a:xfrm>
            <a:off x="3505200" y="1676400"/>
            <a:ext cx="5410200" cy="1455014"/>
          </a:xfrm>
          <a:prstGeom prst="rect">
            <a:avLst/>
          </a:prstGeom>
          <a:noFill/>
          <a:ln w="9525">
            <a:noFill/>
            <a:miter lim="800000"/>
            <a:headEnd/>
            <a:tailEnd/>
          </a:ln>
          <a:effectLst/>
        </p:spPr>
        <p:txBody>
          <a:bodyPr wrap="square">
            <a:spAutoFit/>
          </a:bodyPr>
          <a:lstStyle/>
          <a:p>
            <a:pPr algn="just">
              <a:lnSpc>
                <a:spcPct val="200000"/>
              </a:lnSpc>
            </a:pPr>
            <a:r>
              <a:rPr lang="en-US" sz="2400" b="1" dirty="0"/>
              <a:t>In a vertical axis engine top most position of the piston is T.D.C.</a:t>
            </a:r>
          </a:p>
        </p:txBody>
      </p:sp>
      <p:sp>
        <p:nvSpPr>
          <p:cNvPr id="29791" name="Line 95"/>
          <p:cNvSpPr>
            <a:spLocks noChangeShapeType="1"/>
          </p:cNvSpPr>
          <p:nvPr/>
        </p:nvSpPr>
        <p:spPr bwMode="auto">
          <a:xfrm flipH="1">
            <a:off x="311150" y="1616075"/>
            <a:ext cx="831850" cy="0"/>
          </a:xfrm>
          <a:prstGeom prst="line">
            <a:avLst/>
          </a:prstGeom>
          <a:noFill/>
          <a:ln w="76200">
            <a:solidFill>
              <a:schemeClr val="tx1"/>
            </a:solidFill>
            <a:round/>
            <a:headEnd type="triangle" w="med" len="med"/>
            <a:tailEnd/>
          </a:ln>
          <a:effectLst/>
        </p:spPr>
        <p:txBody>
          <a:bodyPr/>
          <a:lstStyle/>
          <a:p>
            <a:endParaRPr lang="en-US"/>
          </a:p>
        </p:txBody>
      </p:sp>
      <p:sp>
        <p:nvSpPr>
          <p:cNvPr id="29792" name="Text Box 96"/>
          <p:cNvSpPr txBox="1">
            <a:spLocks noChangeArrowheads="1"/>
          </p:cNvSpPr>
          <p:nvPr/>
        </p:nvSpPr>
        <p:spPr bwMode="auto">
          <a:xfrm>
            <a:off x="219075" y="1066800"/>
            <a:ext cx="713657" cy="400110"/>
          </a:xfrm>
          <a:prstGeom prst="rect">
            <a:avLst/>
          </a:prstGeom>
          <a:noFill/>
          <a:ln w="9525">
            <a:noFill/>
            <a:miter lim="800000"/>
            <a:headEnd/>
            <a:tailEnd/>
          </a:ln>
          <a:effectLst/>
        </p:spPr>
        <p:txBody>
          <a:bodyPr wrap="none">
            <a:spAutoFit/>
          </a:bodyPr>
          <a:lstStyle/>
          <a:p>
            <a:r>
              <a:rPr lang="en-US" sz="2000" b="1" dirty="0"/>
              <a:t>TDC</a:t>
            </a:r>
            <a:endParaRPr lang="en-US" b="1"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000066">
            <a:alpha val="0"/>
          </a:srgbClr>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36513" y="288925"/>
            <a:ext cx="3613150" cy="6530975"/>
            <a:chOff x="3609" y="1438"/>
            <a:chExt cx="686" cy="1239"/>
          </a:xfrm>
        </p:grpSpPr>
        <p:sp>
          <p:nvSpPr>
            <p:cNvPr id="31747" name="Freeform 3"/>
            <p:cNvSpPr>
              <a:spLocks/>
            </p:cNvSpPr>
            <p:nvPr/>
          </p:nvSpPr>
          <p:spPr bwMode="auto">
            <a:xfrm>
              <a:off x="3961" y="2125"/>
              <a:ext cx="21" cy="423"/>
            </a:xfrm>
            <a:custGeom>
              <a:avLst/>
              <a:gdLst/>
              <a:ahLst/>
              <a:cxnLst>
                <a:cxn ang="0">
                  <a:pos x="181" y="3804"/>
                </a:cxn>
                <a:cxn ang="0">
                  <a:pos x="0" y="0"/>
                </a:cxn>
                <a:cxn ang="0">
                  <a:pos x="1" y="0"/>
                </a:cxn>
              </a:cxnLst>
              <a:rect l="0" t="0" r="r" b="b"/>
              <a:pathLst>
                <a:path w="181" h="3804">
                  <a:moveTo>
                    <a:pt x="181" y="3804"/>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1748" name="Freeform 4"/>
            <p:cNvSpPr>
              <a:spLocks/>
            </p:cNvSpPr>
            <p:nvPr/>
          </p:nvSpPr>
          <p:spPr bwMode="auto">
            <a:xfrm>
              <a:off x="3922" y="2119"/>
              <a:ext cx="20" cy="429"/>
            </a:xfrm>
            <a:custGeom>
              <a:avLst/>
              <a:gdLst/>
              <a:ahLst/>
              <a:cxnLst>
                <a:cxn ang="0">
                  <a:pos x="0" y="3861"/>
                </a:cxn>
                <a:cxn ang="0">
                  <a:pos x="179" y="0"/>
                </a:cxn>
                <a:cxn ang="0">
                  <a:pos x="180" y="0"/>
                </a:cxn>
              </a:cxnLst>
              <a:rect l="0" t="0" r="r" b="b"/>
              <a:pathLst>
                <a:path w="180" h="3861">
                  <a:moveTo>
                    <a:pt x="0" y="3861"/>
                  </a:moveTo>
                  <a:lnTo>
                    <a:pt x="179" y="0"/>
                  </a:lnTo>
                  <a:lnTo>
                    <a:pt x="180" y="0"/>
                  </a:lnTo>
                </a:path>
              </a:pathLst>
            </a:custGeom>
            <a:noFill/>
            <a:ln w="76200" cmpd="sng">
              <a:solidFill>
                <a:schemeClr val="tx1"/>
              </a:solidFill>
              <a:prstDash val="solid"/>
              <a:round/>
              <a:headEnd/>
              <a:tailEnd/>
            </a:ln>
          </p:spPr>
          <p:txBody>
            <a:bodyPr/>
            <a:lstStyle/>
            <a:p>
              <a:endParaRPr lang="en-US"/>
            </a:p>
          </p:txBody>
        </p:sp>
        <p:sp>
          <p:nvSpPr>
            <p:cNvPr id="31749" name="Freeform 5"/>
            <p:cNvSpPr>
              <a:spLocks/>
            </p:cNvSpPr>
            <p:nvPr/>
          </p:nvSpPr>
          <p:spPr bwMode="auto">
            <a:xfrm>
              <a:off x="3791" y="1554"/>
              <a:ext cx="1" cy="636"/>
            </a:xfrm>
            <a:custGeom>
              <a:avLst/>
              <a:gdLst/>
              <a:ahLst/>
              <a:cxnLst>
                <a:cxn ang="0">
                  <a:pos x="0" y="5722"/>
                </a:cxn>
                <a:cxn ang="0">
                  <a:pos x="0" y="0"/>
                </a:cxn>
                <a:cxn ang="0">
                  <a:pos x="1" y="0"/>
                </a:cxn>
              </a:cxnLst>
              <a:rect l="0" t="0" r="r" b="b"/>
              <a:pathLst>
                <a:path w="1" h="5722">
                  <a:moveTo>
                    <a:pt x="0" y="5722"/>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1750" name="Freeform 6"/>
            <p:cNvSpPr>
              <a:spLocks/>
            </p:cNvSpPr>
            <p:nvPr/>
          </p:nvSpPr>
          <p:spPr bwMode="auto">
            <a:xfrm>
              <a:off x="4113" y="1554"/>
              <a:ext cx="1" cy="636"/>
            </a:xfrm>
            <a:custGeom>
              <a:avLst/>
              <a:gdLst/>
              <a:ahLst/>
              <a:cxnLst>
                <a:cxn ang="0">
                  <a:pos x="0" y="5722"/>
                </a:cxn>
                <a:cxn ang="0">
                  <a:pos x="0" y="0"/>
                </a:cxn>
                <a:cxn ang="0">
                  <a:pos x="1" y="0"/>
                </a:cxn>
              </a:cxnLst>
              <a:rect l="0" t="0" r="r" b="b"/>
              <a:pathLst>
                <a:path w="1" h="5722">
                  <a:moveTo>
                    <a:pt x="0" y="5722"/>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1751" name="Freeform 7"/>
            <p:cNvSpPr>
              <a:spLocks/>
            </p:cNvSpPr>
            <p:nvPr/>
          </p:nvSpPr>
          <p:spPr bwMode="auto">
            <a:xfrm>
              <a:off x="3952" y="2610"/>
              <a:ext cx="1" cy="67"/>
            </a:xfrm>
            <a:custGeom>
              <a:avLst/>
              <a:gdLst/>
              <a:ahLst/>
              <a:cxnLst>
                <a:cxn ang="0">
                  <a:pos x="0" y="604"/>
                </a:cxn>
                <a:cxn ang="0">
                  <a:pos x="0" y="0"/>
                </a:cxn>
                <a:cxn ang="0">
                  <a:pos x="2" y="0"/>
                </a:cxn>
              </a:cxnLst>
              <a:rect l="0" t="0" r="r" b="b"/>
              <a:pathLst>
                <a:path w="2" h="604">
                  <a:moveTo>
                    <a:pt x="0" y="604"/>
                  </a:moveTo>
                  <a:lnTo>
                    <a:pt x="0" y="0"/>
                  </a:lnTo>
                  <a:lnTo>
                    <a:pt x="2" y="0"/>
                  </a:lnTo>
                </a:path>
              </a:pathLst>
            </a:custGeom>
            <a:noFill/>
            <a:ln w="76200" cmpd="sng">
              <a:solidFill>
                <a:schemeClr val="tx1"/>
              </a:solidFill>
              <a:prstDash val="solid"/>
              <a:round/>
              <a:headEnd/>
              <a:tailEnd/>
            </a:ln>
          </p:spPr>
          <p:txBody>
            <a:bodyPr/>
            <a:lstStyle/>
            <a:p>
              <a:endParaRPr lang="en-US"/>
            </a:p>
          </p:txBody>
        </p:sp>
        <p:sp>
          <p:nvSpPr>
            <p:cNvPr id="31752" name="Freeform 8"/>
            <p:cNvSpPr>
              <a:spLocks/>
            </p:cNvSpPr>
            <p:nvPr/>
          </p:nvSpPr>
          <p:spPr bwMode="auto">
            <a:xfrm>
              <a:off x="3952" y="2578"/>
              <a:ext cx="1" cy="16"/>
            </a:xfrm>
            <a:custGeom>
              <a:avLst/>
              <a:gdLst/>
              <a:ahLst/>
              <a:cxnLst>
                <a:cxn ang="0">
                  <a:pos x="0" y="144"/>
                </a:cxn>
                <a:cxn ang="0">
                  <a:pos x="0" y="0"/>
                </a:cxn>
                <a:cxn ang="0">
                  <a:pos x="2" y="0"/>
                </a:cxn>
              </a:cxnLst>
              <a:rect l="0" t="0" r="r" b="b"/>
              <a:pathLst>
                <a:path w="2" h="144">
                  <a:moveTo>
                    <a:pt x="0" y="144"/>
                  </a:moveTo>
                  <a:lnTo>
                    <a:pt x="0" y="0"/>
                  </a:lnTo>
                  <a:lnTo>
                    <a:pt x="2" y="0"/>
                  </a:lnTo>
                </a:path>
              </a:pathLst>
            </a:custGeom>
            <a:noFill/>
            <a:ln w="76200" cmpd="sng">
              <a:solidFill>
                <a:schemeClr val="tx1"/>
              </a:solidFill>
              <a:prstDash val="solid"/>
              <a:round/>
              <a:headEnd/>
              <a:tailEnd/>
            </a:ln>
          </p:spPr>
          <p:txBody>
            <a:bodyPr/>
            <a:lstStyle/>
            <a:p>
              <a:endParaRPr lang="en-US"/>
            </a:p>
          </p:txBody>
        </p:sp>
        <p:sp>
          <p:nvSpPr>
            <p:cNvPr id="31753" name="Freeform 9"/>
            <p:cNvSpPr>
              <a:spLocks/>
            </p:cNvSpPr>
            <p:nvPr/>
          </p:nvSpPr>
          <p:spPr bwMode="auto">
            <a:xfrm>
              <a:off x="3952" y="2481"/>
              <a:ext cx="1" cy="80"/>
            </a:xfrm>
            <a:custGeom>
              <a:avLst/>
              <a:gdLst/>
              <a:ahLst/>
              <a:cxnLst>
                <a:cxn ang="0">
                  <a:pos x="0" y="724"/>
                </a:cxn>
                <a:cxn ang="0">
                  <a:pos x="0" y="0"/>
                </a:cxn>
                <a:cxn ang="0">
                  <a:pos x="2" y="0"/>
                </a:cxn>
              </a:cxnLst>
              <a:rect l="0" t="0" r="r" b="b"/>
              <a:pathLst>
                <a:path w="2" h="724">
                  <a:moveTo>
                    <a:pt x="0" y="724"/>
                  </a:moveTo>
                  <a:lnTo>
                    <a:pt x="0" y="0"/>
                  </a:lnTo>
                  <a:lnTo>
                    <a:pt x="2" y="0"/>
                  </a:lnTo>
                </a:path>
              </a:pathLst>
            </a:custGeom>
            <a:noFill/>
            <a:ln w="76200" cmpd="sng">
              <a:solidFill>
                <a:schemeClr val="tx1"/>
              </a:solidFill>
              <a:prstDash val="solid"/>
              <a:round/>
              <a:headEnd/>
              <a:tailEnd/>
            </a:ln>
          </p:spPr>
          <p:txBody>
            <a:bodyPr/>
            <a:lstStyle/>
            <a:p>
              <a:endParaRPr lang="en-US"/>
            </a:p>
          </p:txBody>
        </p:sp>
        <p:sp>
          <p:nvSpPr>
            <p:cNvPr id="31754" name="Freeform 10"/>
            <p:cNvSpPr>
              <a:spLocks/>
            </p:cNvSpPr>
            <p:nvPr/>
          </p:nvSpPr>
          <p:spPr bwMode="auto">
            <a:xfrm>
              <a:off x="3952" y="2449"/>
              <a:ext cx="1" cy="16"/>
            </a:xfrm>
            <a:custGeom>
              <a:avLst/>
              <a:gdLst/>
              <a:ahLst/>
              <a:cxnLst>
                <a:cxn ang="0">
                  <a:pos x="0" y="144"/>
                </a:cxn>
                <a:cxn ang="0">
                  <a:pos x="0" y="0"/>
                </a:cxn>
                <a:cxn ang="0">
                  <a:pos x="2" y="0"/>
                </a:cxn>
              </a:cxnLst>
              <a:rect l="0" t="0" r="r" b="b"/>
              <a:pathLst>
                <a:path w="2" h="144">
                  <a:moveTo>
                    <a:pt x="0" y="144"/>
                  </a:moveTo>
                  <a:lnTo>
                    <a:pt x="0" y="0"/>
                  </a:lnTo>
                  <a:lnTo>
                    <a:pt x="2" y="0"/>
                  </a:lnTo>
                </a:path>
              </a:pathLst>
            </a:custGeom>
            <a:noFill/>
            <a:ln w="76200" cmpd="sng">
              <a:solidFill>
                <a:schemeClr val="tx1"/>
              </a:solidFill>
              <a:prstDash val="solid"/>
              <a:round/>
              <a:headEnd/>
              <a:tailEnd/>
            </a:ln>
          </p:spPr>
          <p:txBody>
            <a:bodyPr/>
            <a:lstStyle/>
            <a:p>
              <a:endParaRPr lang="en-US"/>
            </a:p>
          </p:txBody>
        </p:sp>
        <p:sp>
          <p:nvSpPr>
            <p:cNvPr id="31755" name="Freeform 11"/>
            <p:cNvSpPr>
              <a:spLocks/>
            </p:cNvSpPr>
            <p:nvPr/>
          </p:nvSpPr>
          <p:spPr bwMode="auto">
            <a:xfrm>
              <a:off x="3952" y="2352"/>
              <a:ext cx="1" cy="81"/>
            </a:xfrm>
            <a:custGeom>
              <a:avLst/>
              <a:gdLst/>
              <a:ahLst/>
              <a:cxnLst>
                <a:cxn ang="0">
                  <a:pos x="0" y="725"/>
                </a:cxn>
                <a:cxn ang="0">
                  <a:pos x="0" y="0"/>
                </a:cxn>
                <a:cxn ang="0">
                  <a:pos x="2" y="0"/>
                </a:cxn>
              </a:cxnLst>
              <a:rect l="0" t="0" r="r" b="b"/>
              <a:pathLst>
                <a:path w="2" h="725">
                  <a:moveTo>
                    <a:pt x="0" y="725"/>
                  </a:moveTo>
                  <a:lnTo>
                    <a:pt x="0" y="0"/>
                  </a:lnTo>
                  <a:lnTo>
                    <a:pt x="2" y="0"/>
                  </a:lnTo>
                </a:path>
              </a:pathLst>
            </a:custGeom>
            <a:noFill/>
            <a:ln w="76200" cmpd="sng">
              <a:solidFill>
                <a:schemeClr val="tx1"/>
              </a:solidFill>
              <a:prstDash val="solid"/>
              <a:round/>
              <a:headEnd/>
              <a:tailEnd/>
            </a:ln>
          </p:spPr>
          <p:txBody>
            <a:bodyPr/>
            <a:lstStyle/>
            <a:p>
              <a:endParaRPr lang="en-US"/>
            </a:p>
          </p:txBody>
        </p:sp>
        <p:sp>
          <p:nvSpPr>
            <p:cNvPr id="31756" name="Freeform 12"/>
            <p:cNvSpPr>
              <a:spLocks/>
            </p:cNvSpPr>
            <p:nvPr/>
          </p:nvSpPr>
          <p:spPr bwMode="auto">
            <a:xfrm>
              <a:off x="3952" y="2320"/>
              <a:ext cx="1" cy="16"/>
            </a:xfrm>
            <a:custGeom>
              <a:avLst/>
              <a:gdLst/>
              <a:ahLst/>
              <a:cxnLst>
                <a:cxn ang="0">
                  <a:pos x="0" y="145"/>
                </a:cxn>
                <a:cxn ang="0">
                  <a:pos x="0" y="0"/>
                </a:cxn>
                <a:cxn ang="0">
                  <a:pos x="2" y="0"/>
                </a:cxn>
              </a:cxnLst>
              <a:rect l="0" t="0" r="r" b="b"/>
              <a:pathLst>
                <a:path w="2" h="145">
                  <a:moveTo>
                    <a:pt x="0" y="145"/>
                  </a:moveTo>
                  <a:lnTo>
                    <a:pt x="0" y="0"/>
                  </a:lnTo>
                  <a:lnTo>
                    <a:pt x="2" y="0"/>
                  </a:lnTo>
                </a:path>
              </a:pathLst>
            </a:custGeom>
            <a:noFill/>
            <a:ln w="76200" cmpd="sng">
              <a:solidFill>
                <a:schemeClr val="tx1"/>
              </a:solidFill>
              <a:prstDash val="solid"/>
              <a:round/>
              <a:headEnd/>
              <a:tailEnd/>
            </a:ln>
          </p:spPr>
          <p:txBody>
            <a:bodyPr/>
            <a:lstStyle/>
            <a:p>
              <a:endParaRPr lang="en-US"/>
            </a:p>
          </p:txBody>
        </p:sp>
        <p:sp>
          <p:nvSpPr>
            <p:cNvPr id="31757" name="Freeform 13"/>
            <p:cNvSpPr>
              <a:spLocks/>
            </p:cNvSpPr>
            <p:nvPr/>
          </p:nvSpPr>
          <p:spPr bwMode="auto">
            <a:xfrm>
              <a:off x="3952" y="2224"/>
              <a:ext cx="1" cy="80"/>
            </a:xfrm>
            <a:custGeom>
              <a:avLst/>
              <a:gdLst/>
              <a:ahLst/>
              <a:cxnLst>
                <a:cxn ang="0">
                  <a:pos x="0" y="724"/>
                </a:cxn>
                <a:cxn ang="0">
                  <a:pos x="0" y="0"/>
                </a:cxn>
                <a:cxn ang="0">
                  <a:pos x="2" y="0"/>
                </a:cxn>
              </a:cxnLst>
              <a:rect l="0" t="0" r="r" b="b"/>
              <a:pathLst>
                <a:path w="2" h="724">
                  <a:moveTo>
                    <a:pt x="0" y="724"/>
                  </a:moveTo>
                  <a:lnTo>
                    <a:pt x="0" y="0"/>
                  </a:lnTo>
                  <a:lnTo>
                    <a:pt x="2" y="0"/>
                  </a:lnTo>
                </a:path>
              </a:pathLst>
            </a:custGeom>
            <a:noFill/>
            <a:ln w="76200" cmpd="sng">
              <a:solidFill>
                <a:schemeClr val="tx1"/>
              </a:solidFill>
              <a:prstDash val="solid"/>
              <a:round/>
              <a:headEnd/>
              <a:tailEnd/>
            </a:ln>
          </p:spPr>
          <p:txBody>
            <a:bodyPr/>
            <a:lstStyle/>
            <a:p>
              <a:endParaRPr lang="en-US"/>
            </a:p>
          </p:txBody>
        </p:sp>
        <p:sp>
          <p:nvSpPr>
            <p:cNvPr id="31758" name="Freeform 14"/>
            <p:cNvSpPr>
              <a:spLocks/>
            </p:cNvSpPr>
            <p:nvPr/>
          </p:nvSpPr>
          <p:spPr bwMode="auto">
            <a:xfrm>
              <a:off x="3952" y="2191"/>
              <a:ext cx="1" cy="16"/>
            </a:xfrm>
            <a:custGeom>
              <a:avLst/>
              <a:gdLst/>
              <a:ahLst/>
              <a:cxnLst>
                <a:cxn ang="0">
                  <a:pos x="0" y="145"/>
                </a:cxn>
                <a:cxn ang="0">
                  <a:pos x="0" y="0"/>
                </a:cxn>
                <a:cxn ang="0">
                  <a:pos x="2" y="0"/>
                </a:cxn>
              </a:cxnLst>
              <a:rect l="0" t="0" r="r" b="b"/>
              <a:pathLst>
                <a:path w="2" h="145">
                  <a:moveTo>
                    <a:pt x="0" y="145"/>
                  </a:moveTo>
                  <a:lnTo>
                    <a:pt x="0" y="0"/>
                  </a:lnTo>
                  <a:lnTo>
                    <a:pt x="2" y="0"/>
                  </a:lnTo>
                </a:path>
              </a:pathLst>
            </a:custGeom>
            <a:noFill/>
            <a:ln w="76200" cmpd="sng">
              <a:solidFill>
                <a:schemeClr val="tx1"/>
              </a:solidFill>
              <a:prstDash val="solid"/>
              <a:round/>
              <a:headEnd/>
              <a:tailEnd/>
            </a:ln>
          </p:spPr>
          <p:txBody>
            <a:bodyPr/>
            <a:lstStyle/>
            <a:p>
              <a:endParaRPr lang="en-US"/>
            </a:p>
          </p:txBody>
        </p:sp>
        <p:sp>
          <p:nvSpPr>
            <p:cNvPr id="31759" name="Freeform 15"/>
            <p:cNvSpPr>
              <a:spLocks/>
            </p:cNvSpPr>
            <p:nvPr/>
          </p:nvSpPr>
          <p:spPr bwMode="auto">
            <a:xfrm>
              <a:off x="3952" y="2095"/>
              <a:ext cx="1" cy="80"/>
            </a:xfrm>
            <a:custGeom>
              <a:avLst/>
              <a:gdLst/>
              <a:ahLst/>
              <a:cxnLst>
                <a:cxn ang="0">
                  <a:pos x="0" y="724"/>
                </a:cxn>
                <a:cxn ang="0">
                  <a:pos x="0" y="0"/>
                </a:cxn>
                <a:cxn ang="0">
                  <a:pos x="2" y="0"/>
                </a:cxn>
              </a:cxnLst>
              <a:rect l="0" t="0" r="r" b="b"/>
              <a:pathLst>
                <a:path w="2" h="724">
                  <a:moveTo>
                    <a:pt x="0" y="724"/>
                  </a:moveTo>
                  <a:lnTo>
                    <a:pt x="0" y="0"/>
                  </a:lnTo>
                  <a:lnTo>
                    <a:pt x="2" y="0"/>
                  </a:lnTo>
                </a:path>
              </a:pathLst>
            </a:custGeom>
            <a:noFill/>
            <a:ln w="76200" cmpd="sng">
              <a:solidFill>
                <a:schemeClr val="tx1"/>
              </a:solidFill>
              <a:prstDash val="solid"/>
              <a:round/>
              <a:headEnd/>
              <a:tailEnd/>
            </a:ln>
          </p:spPr>
          <p:txBody>
            <a:bodyPr/>
            <a:lstStyle/>
            <a:p>
              <a:endParaRPr lang="en-US"/>
            </a:p>
          </p:txBody>
        </p:sp>
        <p:sp>
          <p:nvSpPr>
            <p:cNvPr id="31760" name="Freeform 16"/>
            <p:cNvSpPr>
              <a:spLocks/>
            </p:cNvSpPr>
            <p:nvPr/>
          </p:nvSpPr>
          <p:spPr bwMode="auto">
            <a:xfrm>
              <a:off x="3952" y="2063"/>
              <a:ext cx="1" cy="16"/>
            </a:xfrm>
            <a:custGeom>
              <a:avLst/>
              <a:gdLst/>
              <a:ahLst/>
              <a:cxnLst>
                <a:cxn ang="0">
                  <a:pos x="0" y="146"/>
                </a:cxn>
                <a:cxn ang="0">
                  <a:pos x="0" y="0"/>
                </a:cxn>
                <a:cxn ang="0">
                  <a:pos x="2" y="0"/>
                </a:cxn>
              </a:cxnLst>
              <a:rect l="0" t="0" r="r" b="b"/>
              <a:pathLst>
                <a:path w="2" h="146">
                  <a:moveTo>
                    <a:pt x="0" y="146"/>
                  </a:moveTo>
                  <a:lnTo>
                    <a:pt x="0" y="0"/>
                  </a:lnTo>
                  <a:lnTo>
                    <a:pt x="2" y="0"/>
                  </a:lnTo>
                </a:path>
              </a:pathLst>
            </a:custGeom>
            <a:noFill/>
            <a:ln w="76200" cmpd="sng">
              <a:solidFill>
                <a:schemeClr val="tx1"/>
              </a:solidFill>
              <a:prstDash val="solid"/>
              <a:round/>
              <a:headEnd/>
              <a:tailEnd/>
            </a:ln>
          </p:spPr>
          <p:txBody>
            <a:bodyPr/>
            <a:lstStyle/>
            <a:p>
              <a:endParaRPr lang="en-US"/>
            </a:p>
          </p:txBody>
        </p:sp>
        <p:sp>
          <p:nvSpPr>
            <p:cNvPr id="31761" name="Freeform 17"/>
            <p:cNvSpPr>
              <a:spLocks/>
            </p:cNvSpPr>
            <p:nvPr/>
          </p:nvSpPr>
          <p:spPr bwMode="auto">
            <a:xfrm>
              <a:off x="3952" y="1966"/>
              <a:ext cx="1" cy="81"/>
            </a:xfrm>
            <a:custGeom>
              <a:avLst/>
              <a:gdLst/>
              <a:ahLst/>
              <a:cxnLst>
                <a:cxn ang="0">
                  <a:pos x="0" y="724"/>
                </a:cxn>
                <a:cxn ang="0">
                  <a:pos x="0" y="0"/>
                </a:cxn>
                <a:cxn ang="0">
                  <a:pos x="2" y="0"/>
                </a:cxn>
              </a:cxnLst>
              <a:rect l="0" t="0" r="r" b="b"/>
              <a:pathLst>
                <a:path w="2" h="724">
                  <a:moveTo>
                    <a:pt x="0" y="724"/>
                  </a:moveTo>
                  <a:lnTo>
                    <a:pt x="0" y="0"/>
                  </a:lnTo>
                  <a:lnTo>
                    <a:pt x="2" y="0"/>
                  </a:lnTo>
                </a:path>
              </a:pathLst>
            </a:custGeom>
            <a:noFill/>
            <a:ln w="76200" cmpd="sng">
              <a:solidFill>
                <a:schemeClr val="tx1"/>
              </a:solidFill>
              <a:prstDash val="solid"/>
              <a:round/>
              <a:headEnd/>
              <a:tailEnd/>
            </a:ln>
          </p:spPr>
          <p:txBody>
            <a:bodyPr/>
            <a:lstStyle/>
            <a:p>
              <a:endParaRPr lang="en-US"/>
            </a:p>
          </p:txBody>
        </p:sp>
        <p:sp>
          <p:nvSpPr>
            <p:cNvPr id="31762" name="Freeform 18"/>
            <p:cNvSpPr>
              <a:spLocks/>
            </p:cNvSpPr>
            <p:nvPr/>
          </p:nvSpPr>
          <p:spPr bwMode="auto">
            <a:xfrm>
              <a:off x="3952" y="1934"/>
              <a:ext cx="1" cy="16"/>
            </a:xfrm>
            <a:custGeom>
              <a:avLst/>
              <a:gdLst/>
              <a:ahLst/>
              <a:cxnLst>
                <a:cxn ang="0">
                  <a:pos x="0" y="144"/>
                </a:cxn>
                <a:cxn ang="0">
                  <a:pos x="0" y="0"/>
                </a:cxn>
                <a:cxn ang="0">
                  <a:pos x="2" y="0"/>
                </a:cxn>
              </a:cxnLst>
              <a:rect l="0" t="0" r="r" b="b"/>
              <a:pathLst>
                <a:path w="2" h="144">
                  <a:moveTo>
                    <a:pt x="0" y="144"/>
                  </a:moveTo>
                  <a:lnTo>
                    <a:pt x="0" y="0"/>
                  </a:lnTo>
                  <a:lnTo>
                    <a:pt x="2" y="0"/>
                  </a:lnTo>
                </a:path>
              </a:pathLst>
            </a:custGeom>
            <a:noFill/>
            <a:ln w="76200" cmpd="sng">
              <a:solidFill>
                <a:schemeClr val="tx1"/>
              </a:solidFill>
              <a:prstDash val="solid"/>
              <a:round/>
              <a:headEnd/>
              <a:tailEnd/>
            </a:ln>
          </p:spPr>
          <p:txBody>
            <a:bodyPr/>
            <a:lstStyle/>
            <a:p>
              <a:endParaRPr lang="en-US"/>
            </a:p>
          </p:txBody>
        </p:sp>
        <p:sp>
          <p:nvSpPr>
            <p:cNvPr id="31763" name="Freeform 19"/>
            <p:cNvSpPr>
              <a:spLocks/>
            </p:cNvSpPr>
            <p:nvPr/>
          </p:nvSpPr>
          <p:spPr bwMode="auto">
            <a:xfrm>
              <a:off x="3952" y="1837"/>
              <a:ext cx="1" cy="81"/>
            </a:xfrm>
            <a:custGeom>
              <a:avLst/>
              <a:gdLst/>
              <a:ahLst/>
              <a:cxnLst>
                <a:cxn ang="0">
                  <a:pos x="0" y="724"/>
                </a:cxn>
                <a:cxn ang="0">
                  <a:pos x="0" y="0"/>
                </a:cxn>
                <a:cxn ang="0">
                  <a:pos x="2" y="0"/>
                </a:cxn>
              </a:cxnLst>
              <a:rect l="0" t="0" r="r" b="b"/>
              <a:pathLst>
                <a:path w="2" h="724">
                  <a:moveTo>
                    <a:pt x="0" y="724"/>
                  </a:moveTo>
                  <a:lnTo>
                    <a:pt x="0" y="0"/>
                  </a:lnTo>
                  <a:lnTo>
                    <a:pt x="2" y="0"/>
                  </a:lnTo>
                </a:path>
              </a:pathLst>
            </a:custGeom>
            <a:noFill/>
            <a:ln w="76200" cmpd="sng">
              <a:solidFill>
                <a:schemeClr val="tx1"/>
              </a:solidFill>
              <a:prstDash val="solid"/>
              <a:round/>
              <a:headEnd/>
              <a:tailEnd/>
            </a:ln>
          </p:spPr>
          <p:txBody>
            <a:bodyPr/>
            <a:lstStyle/>
            <a:p>
              <a:endParaRPr lang="en-US"/>
            </a:p>
          </p:txBody>
        </p:sp>
        <p:sp>
          <p:nvSpPr>
            <p:cNvPr id="31764" name="Freeform 20"/>
            <p:cNvSpPr>
              <a:spLocks/>
            </p:cNvSpPr>
            <p:nvPr/>
          </p:nvSpPr>
          <p:spPr bwMode="auto">
            <a:xfrm>
              <a:off x="3952" y="1805"/>
              <a:ext cx="1" cy="16"/>
            </a:xfrm>
            <a:custGeom>
              <a:avLst/>
              <a:gdLst/>
              <a:ahLst/>
              <a:cxnLst>
                <a:cxn ang="0">
                  <a:pos x="0" y="144"/>
                </a:cxn>
                <a:cxn ang="0">
                  <a:pos x="0" y="0"/>
                </a:cxn>
                <a:cxn ang="0">
                  <a:pos x="2" y="0"/>
                </a:cxn>
              </a:cxnLst>
              <a:rect l="0" t="0" r="r" b="b"/>
              <a:pathLst>
                <a:path w="2" h="144">
                  <a:moveTo>
                    <a:pt x="0" y="144"/>
                  </a:moveTo>
                  <a:lnTo>
                    <a:pt x="0" y="0"/>
                  </a:lnTo>
                  <a:lnTo>
                    <a:pt x="2" y="0"/>
                  </a:lnTo>
                </a:path>
              </a:pathLst>
            </a:custGeom>
            <a:noFill/>
            <a:ln w="76200" cmpd="sng">
              <a:solidFill>
                <a:schemeClr val="tx1"/>
              </a:solidFill>
              <a:prstDash val="solid"/>
              <a:round/>
              <a:headEnd/>
              <a:tailEnd/>
            </a:ln>
          </p:spPr>
          <p:txBody>
            <a:bodyPr/>
            <a:lstStyle/>
            <a:p>
              <a:endParaRPr lang="en-US"/>
            </a:p>
          </p:txBody>
        </p:sp>
        <p:sp>
          <p:nvSpPr>
            <p:cNvPr id="31765" name="Freeform 21"/>
            <p:cNvSpPr>
              <a:spLocks/>
            </p:cNvSpPr>
            <p:nvPr/>
          </p:nvSpPr>
          <p:spPr bwMode="auto">
            <a:xfrm>
              <a:off x="3952" y="1709"/>
              <a:ext cx="1" cy="80"/>
            </a:xfrm>
            <a:custGeom>
              <a:avLst/>
              <a:gdLst/>
              <a:ahLst/>
              <a:cxnLst>
                <a:cxn ang="0">
                  <a:pos x="0" y="724"/>
                </a:cxn>
                <a:cxn ang="0">
                  <a:pos x="0" y="0"/>
                </a:cxn>
                <a:cxn ang="0">
                  <a:pos x="2" y="0"/>
                </a:cxn>
              </a:cxnLst>
              <a:rect l="0" t="0" r="r" b="b"/>
              <a:pathLst>
                <a:path w="2" h="724">
                  <a:moveTo>
                    <a:pt x="0" y="724"/>
                  </a:moveTo>
                  <a:lnTo>
                    <a:pt x="0" y="0"/>
                  </a:lnTo>
                  <a:lnTo>
                    <a:pt x="2" y="0"/>
                  </a:lnTo>
                </a:path>
              </a:pathLst>
            </a:custGeom>
            <a:noFill/>
            <a:ln w="76200" cmpd="sng">
              <a:solidFill>
                <a:schemeClr val="tx1"/>
              </a:solidFill>
              <a:prstDash val="solid"/>
              <a:round/>
              <a:headEnd/>
              <a:tailEnd/>
            </a:ln>
          </p:spPr>
          <p:txBody>
            <a:bodyPr/>
            <a:lstStyle/>
            <a:p>
              <a:endParaRPr lang="en-US"/>
            </a:p>
          </p:txBody>
        </p:sp>
        <p:sp>
          <p:nvSpPr>
            <p:cNvPr id="31766" name="Freeform 22"/>
            <p:cNvSpPr>
              <a:spLocks/>
            </p:cNvSpPr>
            <p:nvPr/>
          </p:nvSpPr>
          <p:spPr bwMode="auto">
            <a:xfrm>
              <a:off x="3952" y="1676"/>
              <a:ext cx="1" cy="17"/>
            </a:xfrm>
            <a:custGeom>
              <a:avLst/>
              <a:gdLst/>
              <a:ahLst/>
              <a:cxnLst>
                <a:cxn ang="0">
                  <a:pos x="0" y="145"/>
                </a:cxn>
                <a:cxn ang="0">
                  <a:pos x="0" y="0"/>
                </a:cxn>
                <a:cxn ang="0">
                  <a:pos x="2" y="0"/>
                </a:cxn>
              </a:cxnLst>
              <a:rect l="0" t="0" r="r" b="b"/>
              <a:pathLst>
                <a:path w="2" h="145">
                  <a:moveTo>
                    <a:pt x="0" y="145"/>
                  </a:moveTo>
                  <a:lnTo>
                    <a:pt x="0" y="0"/>
                  </a:lnTo>
                  <a:lnTo>
                    <a:pt x="2" y="0"/>
                  </a:lnTo>
                </a:path>
              </a:pathLst>
            </a:custGeom>
            <a:noFill/>
            <a:ln w="76200" cmpd="sng">
              <a:solidFill>
                <a:schemeClr val="tx1"/>
              </a:solidFill>
              <a:prstDash val="solid"/>
              <a:round/>
              <a:headEnd/>
              <a:tailEnd/>
            </a:ln>
          </p:spPr>
          <p:txBody>
            <a:bodyPr/>
            <a:lstStyle/>
            <a:p>
              <a:endParaRPr lang="en-US"/>
            </a:p>
          </p:txBody>
        </p:sp>
        <p:sp>
          <p:nvSpPr>
            <p:cNvPr id="31767" name="Freeform 23"/>
            <p:cNvSpPr>
              <a:spLocks/>
            </p:cNvSpPr>
            <p:nvPr/>
          </p:nvSpPr>
          <p:spPr bwMode="auto">
            <a:xfrm>
              <a:off x="3952" y="1580"/>
              <a:ext cx="1" cy="80"/>
            </a:xfrm>
            <a:custGeom>
              <a:avLst/>
              <a:gdLst/>
              <a:ahLst/>
              <a:cxnLst>
                <a:cxn ang="0">
                  <a:pos x="0" y="724"/>
                </a:cxn>
                <a:cxn ang="0">
                  <a:pos x="0" y="0"/>
                </a:cxn>
                <a:cxn ang="0">
                  <a:pos x="2" y="0"/>
                </a:cxn>
              </a:cxnLst>
              <a:rect l="0" t="0" r="r" b="b"/>
              <a:pathLst>
                <a:path w="2" h="724">
                  <a:moveTo>
                    <a:pt x="0" y="724"/>
                  </a:moveTo>
                  <a:lnTo>
                    <a:pt x="0" y="0"/>
                  </a:lnTo>
                  <a:lnTo>
                    <a:pt x="2" y="0"/>
                  </a:lnTo>
                </a:path>
              </a:pathLst>
            </a:custGeom>
            <a:noFill/>
            <a:ln w="76200" cmpd="sng">
              <a:solidFill>
                <a:schemeClr val="tx1"/>
              </a:solidFill>
              <a:prstDash val="solid"/>
              <a:round/>
              <a:headEnd/>
              <a:tailEnd/>
            </a:ln>
          </p:spPr>
          <p:txBody>
            <a:bodyPr/>
            <a:lstStyle/>
            <a:p>
              <a:endParaRPr lang="en-US"/>
            </a:p>
          </p:txBody>
        </p:sp>
        <p:sp>
          <p:nvSpPr>
            <p:cNvPr id="31768" name="Freeform 24"/>
            <p:cNvSpPr>
              <a:spLocks/>
            </p:cNvSpPr>
            <p:nvPr/>
          </p:nvSpPr>
          <p:spPr bwMode="auto">
            <a:xfrm>
              <a:off x="3952" y="1548"/>
              <a:ext cx="1" cy="16"/>
            </a:xfrm>
            <a:custGeom>
              <a:avLst/>
              <a:gdLst/>
              <a:ahLst/>
              <a:cxnLst>
                <a:cxn ang="0">
                  <a:pos x="0" y="146"/>
                </a:cxn>
                <a:cxn ang="0">
                  <a:pos x="0" y="0"/>
                </a:cxn>
                <a:cxn ang="0">
                  <a:pos x="2" y="0"/>
                </a:cxn>
              </a:cxnLst>
              <a:rect l="0" t="0" r="r" b="b"/>
              <a:pathLst>
                <a:path w="2" h="146">
                  <a:moveTo>
                    <a:pt x="0" y="146"/>
                  </a:moveTo>
                  <a:lnTo>
                    <a:pt x="0" y="0"/>
                  </a:lnTo>
                  <a:lnTo>
                    <a:pt x="2" y="0"/>
                  </a:lnTo>
                </a:path>
              </a:pathLst>
            </a:custGeom>
            <a:noFill/>
            <a:ln w="76200" cmpd="sng">
              <a:solidFill>
                <a:schemeClr val="tx1"/>
              </a:solidFill>
              <a:prstDash val="solid"/>
              <a:round/>
              <a:headEnd/>
              <a:tailEnd/>
            </a:ln>
          </p:spPr>
          <p:txBody>
            <a:bodyPr/>
            <a:lstStyle/>
            <a:p>
              <a:endParaRPr lang="en-US"/>
            </a:p>
          </p:txBody>
        </p:sp>
        <p:sp>
          <p:nvSpPr>
            <p:cNvPr id="31769" name="Freeform 25"/>
            <p:cNvSpPr>
              <a:spLocks/>
            </p:cNvSpPr>
            <p:nvPr/>
          </p:nvSpPr>
          <p:spPr bwMode="auto">
            <a:xfrm>
              <a:off x="3952" y="1464"/>
              <a:ext cx="1" cy="68"/>
            </a:xfrm>
            <a:custGeom>
              <a:avLst/>
              <a:gdLst/>
              <a:ahLst/>
              <a:cxnLst>
                <a:cxn ang="0">
                  <a:pos x="0" y="605"/>
                </a:cxn>
                <a:cxn ang="0">
                  <a:pos x="0" y="0"/>
                </a:cxn>
                <a:cxn ang="0">
                  <a:pos x="2" y="0"/>
                </a:cxn>
              </a:cxnLst>
              <a:rect l="0" t="0" r="r" b="b"/>
              <a:pathLst>
                <a:path w="2" h="605">
                  <a:moveTo>
                    <a:pt x="0" y="605"/>
                  </a:moveTo>
                  <a:lnTo>
                    <a:pt x="0" y="0"/>
                  </a:lnTo>
                  <a:lnTo>
                    <a:pt x="2" y="0"/>
                  </a:lnTo>
                </a:path>
              </a:pathLst>
            </a:custGeom>
            <a:noFill/>
            <a:ln w="76200" cmpd="sng">
              <a:solidFill>
                <a:schemeClr val="tx1"/>
              </a:solidFill>
              <a:prstDash val="solid"/>
              <a:round/>
              <a:headEnd/>
              <a:tailEnd/>
            </a:ln>
          </p:spPr>
          <p:txBody>
            <a:bodyPr/>
            <a:lstStyle/>
            <a:p>
              <a:endParaRPr lang="en-US"/>
            </a:p>
          </p:txBody>
        </p:sp>
        <p:sp>
          <p:nvSpPr>
            <p:cNvPr id="31770" name="Freeform 26"/>
            <p:cNvSpPr>
              <a:spLocks/>
            </p:cNvSpPr>
            <p:nvPr/>
          </p:nvSpPr>
          <p:spPr bwMode="auto">
            <a:xfrm>
              <a:off x="3697" y="2190"/>
              <a:ext cx="510" cy="456"/>
            </a:xfrm>
            <a:custGeom>
              <a:avLst/>
              <a:gdLst/>
              <a:ahLst/>
              <a:cxnLst>
                <a:cxn ang="0">
                  <a:pos x="853" y="0"/>
                </a:cxn>
                <a:cxn ang="0">
                  <a:pos x="437" y="432"/>
                </a:cxn>
                <a:cxn ang="0">
                  <a:pos x="147" y="957"/>
                </a:cxn>
                <a:cxn ang="0">
                  <a:pos x="0" y="1539"/>
                </a:cxn>
                <a:cxn ang="0">
                  <a:pos x="8" y="2139"/>
                </a:cxn>
                <a:cxn ang="0">
                  <a:pos x="170" y="2716"/>
                </a:cxn>
                <a:cxn ang="0">
                  <a:pos x="474" y="3233"/>
                </a:cxn>
                <a:cxn ang="0">
                  <a:pos x="900" y="3655"/>
                </a:cxn>
                <a:cxn ang="0">
                  <a:pos x="1420" y="3952"/>
                </a:cxn>
                <a:cxn ang="0">
                  <a:pos x="2000" y="4107"/>
                </a:cxn>
                <a:cxn ang="0">
                  <a:pos x="2598" y="4107"/>
                </a:cxn>
                <a:cxn ang="0">
                  <a:pos x="3178" y="3952"/>
                </a:cxn>
                <a:cxn ang="0">
                  <a:pos x="3698" y="3655"/>
                </a:cxn>
                <a:cxn ang="0">
                  <a:pos x="4125" y="3233"/>
                </a:cxn>
                <a:cxn ang="0">
                  <a:pos x="4429" y="2716"/>
                </a:cxn>
                <a:cxn ang="0">
                  <a:pos x="4590" y="2139"/>
                </a:cxn>
                <a:cxn ang="0">
                  <a:pos x="4597" y="1539"/>
                </a:cxn>
                <a:cxn ang="0">
                  <a:pos x="4452" y="957"/>
                </a:cxn>
                <a:cxn ang="0">
                  <a:pos x="4161" y="432"/>
                </a:cxn>
                <a:cxn ang="0">
                  <a:pos x="3746" y="0"/>
                </a:cxn>
                <a:cxn ang="0">
                  <a:pos x="3747" y="0"/>
                </a:cxn>
              </a:cxnLst>
              <a:rect l="0" t="0" r="r" b="b"/>
              <a:pathLst>
                <a:path w="4597" h="4107">
                  <a:moveTo>
                    <a:pt x="853" y="0"/>
                  </a:moveTo>
                  <a:lnTo>
                    <a:pt x="437" y="432"/>
                  </a:lnTo>
                  <a:lnTo>
                    <a:pt x="147" y="957"/>
                  </a:lnTo>
                  <a:lnTo>
                    <a:pt x="0" y="1539"/>
                  </a:lnTo>
                  <a:lnTo>
                    <a:pt x="8" y="2139"/>
                  </a:lnTo>
                  <a:lnTo>
                    <a:pt x="170" y="2716"/>
                  </a:lnTo>
                  <a:lnTo>
                    <a:pt x="474" y="3233"/>
                  </a:lnTo>
                  <a:lnTo>
                    <a:pt x="900" y="3655"/>
                  </a:lnTo>
                  <a:lnTo>
                    <a:pt x="1420" y="3952"/>
                  </a:lnTo>
                  <a:lnTo>
                    <a:pt x="2000" y="4107"/>
                  </a:lnTo>
                  <a:lnTo>
                    <a:pt x="2598" y="4107"/>
                  </a:lnTo>
                  <a:lnTo>
                    <a:pt x="3178" y="3952"/>
                  </a:lnTo>
                  <a:lnTo>
                    <a:pt x="3698" y="3655"/>
                  </a:lnTo>
                  <a:lnTo>
                    <a:pt x="4125" y="3233"/>
                  </a:lnTo>
                  <a:lnTo>
                    <a:pt x="4429" y="2716"/>
                  </a:lnTo>
                  <a:lnTo>
                    <a:pt x="4590" y="2139"/>
                  </a:lnTo>
                  <a:lnTo>
                    <a:pt x="4597" y="1539"/>
                  </a:lnTo>
                  <a:lnTo>
                    <a:pt x="4452" y="957"/>
                  </a:lnTo>
                  <a:lnTo>
                    <a:pt x="4161" y="432"/>
                  </a:lnTo>
                  <a:lnTo>
                    <a:pt x="3746" y="0"/>
                  </a:lnTo>
                  <a:lnTo>
                    <a:pt x="3747" y="0"/>
                  </a:lnTo>
                </a:path>
              </a:pathLst>
            </a:custGeom>
            <a:noFill/>
            <a:ln w="76200" cmpd="sng">
              <a:solidFill>
                <a:schemeClr val="tx1"/>
              </a:solidFill>
              <a:prstDash val="solid"/>
              <a:round/>
              <a:headEnd/>
              <a:tailEnd/>
            </a:ln>
          </p:spPr>
          <p:txBody>
            <a:bodyPr/>
            <a:lstStyle/>
            <a:p>
              <a:endParaRPr lang="en-US"/>
            </a:p>
          </p:txBody>
        </p:sp>
        <p:sp>
          <p:nvSpPr>
            <p:cNvPr id="31771" name="Freeform 27"/>
            <p:cNvSpPr>
              <a:spLocks/>
            </p:cNvSpPr>
            <p:nvPr/>
          </p:nvSpPr>
          <p:spPr bwMode="auto">
            <a:xfrm>
              <a:off x="4092" y="2316"/>
              <a:ext cx="21" cy="75"/>
            </a:xfrm>
            <a:custGeom>
              <a:avLst/>
              <a:gdLst/>
              <a:ahLst/>
              <a:cxnLst>
                <a:cxn ang="0">
                  <a:pos x="187" y="674"/>
                </a:cxn>
                <a:cxn ang="0">
                  <a:pos x="116" y="227"/>
                </a:cxn>
                <a:cxn ang="0">
                  <a:pos x="0" y="0"/>
                </a:cxn>
                <a:cxn ang="0">
                  <a:pos x="2" y="0"/>
                </a:cxn>
              </a:cxnLst>
              <a:rect l="0" t="0" r="r" b="b"/>
              <a:pathLst>
                <a:path w="187" h="674">
                  <a:moveTo>
                    <a:pt x="187" y="674"/>
                  </a:moveTo>
                  <a:lnTo>
                    <a:pt x="116" y="227"/>
                  </a:lnTo>
                  <a:lnTo>
                    <a:pt x="0" y="0"/>
                  </a:lnTo>
                  <a:lnTo>
                    <a:pt x="2" y="0"/>
                  </a:lnTo>
                </a:path>
              </a:pathLst>
            </a:custGeom>
            <a:noFill/>
            <a:ln w="76200" cmpd="sng">
              <a:solidFill>
                <a:schemeClr val="tx1"/>
              </a:solidFill>
              <a:prstDash val="solid"/>
              <a:round/>
              <a:headEnd/>
              <a:tailEnd/>
            </a:ln>
          </p:spPr>
          <p:txBody>
            <a:bodyPr/>
            <a:lstStyle/>
            <a:p>
              <a:endParaRPr lang="en-US"/>
            </a:p>
          </p:txBody>
        </p:sp>
        <p:sp>
          <p:nvSpPr>
            <p:cNvPr id="31772" name="Freeform 28"/>
            <p:cNvSpPr>
              <a:spLocks/>
            </p:cNvSpPr>
            <p:nvPr/>
          </p:nvSpPr>
          <p:spPr bwMode="auto">
            <a:xfrm>
              <a:off x="4075" y="2289"/>
              <a:ext cx="10" cy="13"/>
            </a:xfrm>
            <a:custGeom>
              <a:avLst/>
              <a:gdLst/>
              <a:ahLst/>
              <a:cxnLst>
                <a:cxn ang="0">
                  <a:pos x="85" y="111"/>
                </a:cxn>
                <a:cxn ang="0">
                  <a:pos x="59" y="60"/>
                </a:cxn>
                <a:cxn ang="0">
                  <a:pos x="0" y="0"/>
                </a:cxn>
                <a:cxn ang="0">
                  <a:pos x="1" y="0"/>
                </a:cxn>
              </a:cxnLst>
              <a:rect l="0" t="0" r="r" b="b"/>
              <a:pathLst>
                <a:path w="85" h="111">
                  <a:moveTo>
                    <a:pt x="85" y="111"/>
                  </a:moveTo>
                  <a:lnTo>
                    <a:pt x="59" y="60"/>
                  </a:ln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1773" name="Freeform 29"/>
            <p:cNvSpPr>
              <a:spLocks/>
            </p:cNvSpPr>
            <p:nvPr/>
          </p:nvSpPr>
          <p:spPr bwMode="auto">
            <a:xfrm>
              <a:off x="3999" y="2237"/>
              <a:ext cx="65" cy="41"/>
            </a:xfrm>
            <a:custGeom>
              <a:avLst/>
              <a:gdLst/>
              <a:ahLst/>
              <a:cxnLst>
                <a:cxn ang="0">
                  <a:pos x="591" y="371"/>
                </a:cxn>
                <a:cxn ang="0">
                  <a:pos x="432" y="211"/>
                </a:cxn>
                <a:cxn ang="0">
                  <a:pos x="28" y="6"/>
                </a:cxn>
                <a:cxn ang="0">
                  <a:pos x="0" y="0"/>
                </a:cxn>
                <a:cxn ang="0">
                  <a:pos x="1" y="0"/>
                </a:cxn>
              </a:cxnLst>
              <a:rect l="0" t="0" r="r" b="b"/>
              <a:pathLst>
                <a:path w="591" h="371">
                  <a:moveTo>
                    <a:pt x="591" y="371"/>
                  </a:moveTo>
                  <a:lnTo>
                    <a:pt x="432" y="211"/>
                  </a:lnTo>
                  <a:lnTo>
                    <a:pt x="28" y="6"/>
                  </a:ln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1774" name="Freeform 30"/>
            <p:cNvSpPr>
              <a:spLocks/>
            </p:cNvSpPr>
            <p:nvPr/>
          </p:nvSpPr>
          <p:spPr bwMode="auto">
            <a:xfrm>
              <a:off x="3968" y="2232"/>
              <a:ext cx="15" cy="3"/>
            </a:xfrm>
            <a:custGeom>
              <a:avLst/>
              <a:gdLst/>
              <a:ahLst/>
              <a:cxnLst>
                <a:cxn ang="0">
                  <a:pos x="140" y="23"/>
                </a:cxn>
                <a:cxn ang="0">
                  <a:pos x="0" y="0"/>
                </a:cxn>
                <a:cxn ang="0">
                  <a:pos x="1" y="0"/>
                </a:cxn>
              </a:cxnLst>
              <a:rect l="0" t="0" r="r" b="b"/>
              <a:pathLst>
                <a:path w="140" h="23">
                  <a:moveTo>
                    <a:pt x="140" y="23"/>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1775" name="Freeform 31"/>
            <p:cNvSpPr>
              <a:spLocks/>
            </p:cNvSpPr>
            <p:nvPr/>
          </p:nvSpPr>
          <p:spPr bwMode="auto">
            <a:xfrm>
              <a:off x="3877" y="2230"/>
              <a:ext cx="75" cy="20"/>
            </a:xfrm>
            <a:custGeom>
              <a:avLst/>
              <a:gdLst/>
              <a:ahLst/>
              <a:cxnLst>
                <a:cxn ang="0">
                  <a:pos x="674" y="0"/>
                </a:cxn>
                <a:cxn ang="0">
                  <a:pos x="227" y="72"/>
                </a:cxn>
                <a:cxn ang="0">
                  <a:pos x="0" y="187"/>
                </a:cxn>
                <a:cxn ang="0">
                  <a:pos x="1" y="187"/>
                </a:cxn>
              </a:cxnLst>
              <a:rect l="0" t="0" r="r" b="b"/>
              <a:pathLst>
                <a:path w="674" h="187">
                  <a:moveTo>
                    <a:pt x="674" y="0"/>
                  </a:moveTo>
                  <a:lnTo>
                    <a:pt x="227" y="72"/>
                  </a:lnTo>
                  <a:lnTo>
                    <a:pt x="0" y="187"/>
                  </a:lnTo>
                  <a:lnTo>
                    <a:pt x="1" y="187"/>
                  </a:lnTo>
                </a:path>
              </a:pathLst>
            </a:custGeom>
            <a:noFill/>
            <a:ln w="76200" cmpd="sng">
              <a:solidFill>
                <a:schemeClr val="tx1"/>
              </a:solidFill>
              <a:prstDash val="solid"/>
              <a:round/>
              <a:headEnd/>
              <a:tailEnd/>
            </a:ln>
          </p:spPr>
          <p:txBody>
            <a:bodyPr/>
            <a:lstStyle/>
            <a:p>
              <a:endParaRPr lang="en-US"/>
            </a:p>
          </p:txBody>
        </p:sp>
        <p:sp>
          <p:nvSpPr>
            <p:cNvPr id="31776" name="Freeform 32"/>
            <p:cNvSpPr>
              <a:spLocks/>
            </p:cNvSpPr>
            <p:nvPr/>
          </p:nvSpPr>
          <p:spPr bwMode="auto">
            <a:xfrm>
              <a:off x="3851" y="2258"/>
              <a:ext cx="12" cy="9"/>
            </a:xfrm>
            <a:custGeom>
              <a:avLst/>
              <a:gdLst/>
              <a:ahLst/>
              <a:cxnLst>
                <a:cxn ang="0">
                  <a:pos x="110" y="0"/>
                </a:cxn>
                <a:cxn ang="0">
                  <a:pos x="60" y="26"/>
                </a:cxn>
                <a:cxn ang="0">
                  <a:pos x="0" y="86"/>
                </a:cxn>
                <a:cxn ang="0">
                  <a:pos x="1" y="86"/>
                </a:cxn>
              </a:cxnLst>
              <a:rect l="0" t="0" r="r" b="b"/>
              <a:pathLst>
                <a:path w="110" h="86">
                  <a:moveTo>
                    <a:pt x="110" y="0"/>
                  </a:moveTo>
                  <a:lnTo>
                    <a:pt x="60" y="26"/>
                  </a:lnTo>
                  <a:lnTo>
                    <a:pt x="0" y="86"/>
                  </a:lnTo>
                  <a:lnTo>
                    <a:pt x="1" y="86"/>
                  </a:lnTo>
                </a:path>
              </a:pathLst>
            </a:custGeom>
            <a:noFill/>
            <a:ln w="76200" cmpd="sng">
              <a:solidFill>
                <a:schemeClr val="tx1"/>
              </a:solidFill>
              <a:prstDash val="solid"/>
              <a:round/>
              <a:headEnd/>
              <a:tailEnd/>
            </a:ln>
          </p:spPr>
          <p:txBody>
            <a:bodyPr/>
            <a:lstStyle/>
            <a:p>
              <a:endParaRPr lang="en-US"/>
            </a:p>
          </p:txBody>
        </p:sp>
        <p:sp>
          <p:nvSpPr>
            <p:cNvPr id="31777" name="Freeform 33"/>
            <p:cNvSpPr>
              <a:spLocks/>
            </p:cNvSpPr>
            <p:nvPr/>
          </p:nvSpPr>
          <p:spPr bwMode="auto">
            <a:xfrm>
              <a:off x="3799" y="2278"/>
              <a:ext cx="41" cy="66"/>
            </a:xfrm>
            <a:custGeom>
              <a:avLst/>
              <a:gdLst/>
              <a:ahLst/>
              <a:cxnLst>
                <a:cxn ang="0">
                  <a:pos x="370" y="0"/>
                </a:cxn>
                <a:cxn ang="0">
                  <a:pos x="210" y="160"/>
                </a:cxn>
                <a:cxn ang="0">
                  <a:pos x="4" y="564"/>
                </a:cxn>
                <a:cxn ang="0">
                  <a:pos x="0" y="592"/>
                </a:cxn>
                <a:cxn ang="0">
                  <a:pos x="1" y="592"/>
                </a:cxn>
              </a:cxnLst>
              <a:rect l="0" t="0" r="r" b="b"/>
              <a:pathLst>
                <a:path w="370" h="592">
                  <a:moveTo>
                    <a:pt x="370" y="0"/>
                  </a:moveTo>
                  <a:lnTo>
                    <a:pt x="210" y="160"/>
                  </a:lnTo>
                  <a:lnTo>
                    <a:pt x="4" y="564"/>
                  </a:lnTo>
                  <a:lnTo>
                    <a:pt x="0" y="592"/>
                  </a:lnTo>
                  <a:lnTo>
                    <a:pt x="1" y="592"/>
                  </a:lnTo>
                </a:path>
              </a:pathLst>
            </a:custGeom>
            <a:noFill/>
            <a:ln w="76200" cmpd="sng">
              <a:solidFill>
                <a:schemeClr val="tx1"/>
              </a:solidFill>
              <a:prstDash val="solid"/>
              <a:round/>
              <a:headEnd/>
              <a:tailEnd/>
            </a:ln>
          </p:spPr>
          <p:txBody>
            <a:bodyPr/>
            <a:lstStyle/>
            <a:p>
              <a:endParaRPr lang="en-US"/>
            </a:p>
          </p:txBody>
        </p:sp>
        <p:sp>
          <p:nvSpPr>
            <p:cNvPr id="31778" name="Freeform 34"/>
            <p:cNvSpPr>
              <a:spLocks/>
            </p:cNvSpPr>
            <p:nvPr/>
          </p:nvSpPr>
          <p:spPr bwMode="auto">
            <a:xfrm>
              <a:off x="3794" y="2360"/>
              <a:ext cx="2" cy="15"/>
            </a:xfrm>
            <a:custGeom>
              <a:avLst/>
              <a:gdLst/>
              <a:ahLst/>
              <a:cxnLst>
                <a:cxn ang="0">
                  <a:pos x="23" y="0"/>
                </a:cxn>
                <a:cxn ang="0">
                  <a:pos x="0" y="139"/>
                </a:cxn>
                <a:cxn ang="0">
                  <a:pos x="1" y="139"/>
                </a:cxn>
              </a:cxnLst>
              <a:rect l="0" t="0" r="r" b="b"/>
              <a:pathLst>
                <a:path w="23" h="139">
                  <a:moveTo>
                    <a:pt x="23" y="0"/>
                  </a:moveTo>
                  <a:lnTo>
                    <a:pt x="0" y="139"/>
                  </a:lnTo>
                  <a:lnTo>
                    <a:pt x="1" y="139"/>
                  </a:lnTo>
                </a:path>
              </a:pathLst>
            </a:custGeom>
            <a:noFill/>
            <a:ln w="76200" cmpd="sng">
              <a:solidFill>
                <a:schemeClr val="tx1"/>
              </a:solidFill>
              <a:prstDash val="solid"/>
              <a:round/>
              <a:headEnd/>
              <a:tailEnd/>
            </a:ln>
          </p:spPr>
          <p:txBody>
            <a:bodyPr/>
            <a:lstStyle/>
            <a:p>
              <a:endParaRPr lang="en-US"/>
            </a:p>
          </p:txBody>
        </p:sp>
        <p:sp>
          <p:nvSpPr>
            <p:cNvPr id="31779" name="Freeform 35"/>
            <p:cNvSpPr>
              <a:spLocks/>
            </p:cNvSpPr>
            <p:nvPr/>
          </p:nvSpPr>
          <p:spPr bwMode="auto">
            <a:xfrm>
              <a:off x="3791" y="2391"/>
              <a:ext cx="21" cy="75"/>
            </a:xfrm>
            <a:custGeom>
              <a:avLst/>
              <a:gdLst/>
              <a:ahLst/>
              <a:cxnLst>
                <a:cxn ang="0">
                  <a:pos x="0" y="0"/>
                </a:cxn>
                <a:cxn ang="0">
                  <a:pos x="70" y="448"/>
                </a:cxn>
                <a:cxn ang="0">
                  <a:pos x="186" y="675"/>
                </a:cxn>
                <a:cxn ang="0">
                  <a:pos x="187" y="675"/>
                </a:cxn>
              </a:cxnLst>
              <a:rect l="0" t="0" r="r" b="b"/>
              <a:pathLst>
                <a:path w="187" h="675">
                  <a:moveTo>
                    <a:pt x="0" y="0"/>
                  </a:moveTo>
                  <a:lnTo>
                    <a:pt x="70" y="448"/>
                  </a:lnTo>
                  <a:lnTo>
                    <a:pt x="186" y="675"/>
                  </a:lnTo>
                  <a:lnTo>
                    <a:pt x="187" y="675"/>
                  </a:lnTo>
                </a:path>
              </a:pathLst>
            </a:custGeom>
            <a:noFill/>
            <a:ln w="76200" cmpd="sng">
              <a:solidFill>
                <a:schemeClr val="tx1"/>
              </a:solidFill>
              <a:prstDash val="solid"/>
              <a:round/>
              <a:headEnd/>
              <a:tailEnd/>
            </a:ln>
          </p:spPr>
          <p:txBody>
            <a:bodyPr/>
            <a:lstStyle/>
            <a:p>
              <a:endParaRPr lang="en-US"/>
            </a:p>
          </p:txBody>
        </p:sp>
        <p:sp>
          <p:nvSpPr>
            <p:cNvPr id="31780" name="Freeform 36"/>
            <p:cNvSpPr>
              <a:spLocks/>
            </p:cNvSpPr>
            <p:nvPr/>
          </p:nvSpPr>
          <p:spPr bwMode="auto">
            <a:xfrm>
              <a:off x="3819" y="2480"/>
              <a:ext cx="10" cy="12"/>
            </a:xfrm>
            <a:custGeom>
              <a:avLst/>
              <a:gdLst/>
              <a:ahLst/>
              <a:cxnLst>
                <a:cxn ang="0">
                  <a:pos x="0" y="0"/>
                </a:cxn>
                <a:cxn ang="0">
                  <a:pos x="26" y="51"/>
                </a:cxn>
                <a:cxn ang="0">
                  <a:pos x="86" y="111"/>
                </a:cxn>
                <a:cxn ang="0">
                  <a:pos x="87" y="111"/>
                </a:cxn>
              </a:cxnLst>
              <a:rect l="0" t="0" r="r" b="b"/>
              <a:pathLst>
                <a:path w="87" h="111">
                  <a:moveTo>
                    <a:pt x="0" y="0"/>
                  </a:moveTo>
                  <a:lnTo>
                    <a:pt x="26" y="51"/>
                  </a:lnTo>
                  <a:lnTo>
                    <a:pt x="86" y="111"/>
                  </a:lnTo>
                  <a:lnTo>
                    <a:pt x="87" y="111"/>
                  </a:lnTo>
                </a:path>
              </a:pathLst>
            </a:custGeom>
            <a:noFill/>
            <a:ln w="76200" cmpd="sng">
              <a:solidFill>
                <a:schemeClr val="tx1"/>
              </a:solidFill>
              <a:prstDash val="solid"/>
              <a:round/>
              <a:headEnd/>
              <a:tailEnd/>
            </a:ln>
          </p:spPr>
          <p:txBody>
            <a:bodyPr/>
            <a:lstStyle/>
            <a:p>
              <a:endParaRPr lang="en-US"/>
            </a:p>
          </p:txBody>
        </p:sp>
        <p:sp>
          <p:nvSpPr>
            <p:cNvPr id="31781" name="Freeform 37"/>
            <p:cNvSpPr>
              <a:spLocks/>
            </p:cNvSpPr>
            <p:nvPr/>
          </p:nvSpPr>
          <p:spPr bwMode="auto">
            <a:xfrm>
              <a:off x="3840" y="2503"/>
              <a:ext cx="66" cy="41"/>
            </a:xfrm>
            <a:custGeom>
              <a:avLst/>
              <a:gdLst/>
              <a:ahLst/>
              <a:cxnLst>
                <a:cxn ang="0">
                  <a:pos x="0" y="0"/>
                </a:cxn>
                <a:cxn ang="0">
                  <a:pos x="160" y="161"/>
                </a:cxn>
                <a:cxn ang="0">
                  <a:pos x="563" y="367"/>
                </a:cxn>
                <a:cxn ang="0">
                  <a:pos x="591" y="372"/>
                </a:cxn>
                <a:cxn ang="0">
                  <a:pos x="592" y="372"/>
                </a:cxn>
              </a:cxnLst>
              <a:rect l="0" t="0" r="r" b="b"/>
              <a:pathLst>
                <a:path w="592" h="372">
                  <a:moveTo>
                    <a:pt x="0" y="0"/>
                  </a:moveTo>
                  <a:lnTo>
                    <a:pt x="160" y="161"/>
                  </a:lnTo>
                  <a:lnTo>
                    <a:pt x="563" y="367"/>
                  </a:lnTo>
                  <a:lnTo>
                    <a:pt x="591" y="372"/>
                  </a:lnTo>
                  <a:lnTo>
                    <a:pt x="592" y="372"/>
                  </a:lnTo>
                </a:path>
              </a:pathLst>
            </a:custGeom>
            <a:noFill/>
            <a:ln w="76200" cmpd="sng">
              <a:solidFill>
                <a:schemeClr val="tx1"/>
              </a:solidFill>
              <a:prstDash val="solid"/>
              <a:round/>
              <a:headEnd/>
              <a:tailEnd/>
            </a:ln>
          </p:spPr>
          <p:txBody>
            <a:bodyPr/>
            <a:lstStyle/>
            <a:p>
              <a:endParaRPr lang="en-US"/>
            </a:p>
          </p:txBody>
        </p:sp>
        <p:sp>
          <p:nvSpPr>
            <p:cNvPr id="31782" name="Freeform 38"/>
            <p:cNvSpPr>
              <a:spLocks/>
            </p:cNvSpPr>
            <p:nvPr/>
          </p:nvSpPr>
          <p:spPr bwMode="auto">
            <a:xfrm>
              <a:off x="3921" y="2547"/>
              <a:ext cx="16" cy="2"/>
            </a:xfrm>
            <a:custGeom>
              <a:avLst/>
              <a:gdLst/>
              <a:ahLst/>
              <a:cxnLst>
                <a:cxn ang="0">
                  <a:pos x="0" y="0"/>
                </a:cxn>
                <a:cxn ang="0">
                  <a:pos x="139" y="23"/>
                </a:cxn>
                <a:cxn ang="0">
                  <a:pos x="140" y="23"/>
                </a:cxn>
              </a:cxnLst>
              <a:rect l="0" t="0" r="r" b="b"/>
              <a:pathLst>
                <a:path w="140" h="23">
                  <a:moveTo>
                    <a:pt x="0" y="0"/>
                  </a:moveTo>
                  <a:lnTo>
                    <a:pt x="139" y="23"/>
                  </a:lnTo>
                  <a:lnTo>
                    <a:pt x="140" y="23"/>
                  </a:lnTo>
                </a:path>
              </a:pathLst>
            </a:custGeom>
            <a:noFill/>
            <a:ln w="76200" cmpd="sng">
              <a:solidFill>
                <a:schemeClr val="tx1"/>
              </a:solidFill>
              <a:prstDash val="solid"/>
              <a:round/>
              <a:headEnd/>
              <a:tailEnd/>
            </a:ln>
          </p:spPr>
          <p:txBody>
            <a:bodyPr/>
            <a:lstStyle/>
            <a:p>
              <a:endParaRPr lang="en-US"/>
            </a:p>
          </p:txBody>
        </p:sp>
        <p:sp>
          <p:nvSpPr>
            <p:cNvPr id="31783" name="Freeform 39"/>
            <p:cNvSpPr>
              <a:spLocks/>
            </p:cNvSpPr>
            <p:nvPr/>
          </p:nvSpPr>
          <p:spPr bwMode="auto">
            <a:xfrm>
              <a:off x="3952" y="2531"/>
              <a:ext cx="75" cy="20"/>
            </a:xfrm>
            <a:custGeom>
              <a:avLst/>
              <a:gdLst/>
              <a:ahLst/>
              <a:cxnLst>
                <a:cxn ang="0">
                  <a:pos x="0" y="186"/>
                </a:cxn>
                <a:cxn ang="0">
                  <a:pos x="447" y="116"/>
                </a:cxn>
                <a:cxn ang="0">
                  <a:pos x="674" y="0"/>
                </a:cxn>
                <a:cxn ang="0">
                  <a:pos x="675" y="0"/>
                </a:cxn>
              </a:cxnLst>
              <a:rect l="0" t="0" r="r" b="b"/>
              <a:pathLst>
                <a:path w="675" h="186">
                  <a:moveTo>
                    <a:pt x="0" y="186"/>
                  </a:moveTo>
                  <a:lnTo>
                    <a:pt x="447" y="116"/>
                  </a:lnTo>
                  <a:lnTo>
                    <a:pt x="674" y="0"/>
                  </a:lnTo>
                  <a:lnTo>
                    <a:pt x="675" y="0"/>
                  </a:lnTo>
                </a:path>
              </a:pathLst>
            </a:custGeom>
            <a:noFill/>
            <a:ln w="76200" cmpd="sng">
              <a:solidFill>
                <a:schemeClr val="tx1"/>
              </a:solidFill>
              <a:prstDash val="solid"/>
              <a:round/>
              <a:headEnd/>
              <a:tailEnd/>
            </a:ln>
          </p:spPr>
          <p:txBody>
            <a:bodyPr/>
            <a:lstStyle/>
            <a:p>
              <a:endParaRPr lang="en-US"/>
            </a:p>
          </p:txBody>
        </p:sp>
        <p:sp>
          <p:nvSpPr>
            <p:cNvPr id="31784" name="Freeform 40"/>
            <p:cNvSpPr>
              <a:spLocks/>
            </p:cNvSpPr>
            <p:nvPr/>
          </p:nvSpPr>
          <p:spPr bwMode="auto">
            <a:xfrm>
              <a:off x="4041" y="2514"/>
              <a:ext cx="12" cy="10"/>
            </a:xfrm>
            <a:custGeom>
              <a:avLst/>
              <a:gdLst/>
              <a:ahLst/>
              <a:cxnLst>
                <a:cxn ang="0">
                  <a:pos x="0" y="86"/>
                </a:cxn>
                <a:cxn ang="0">
                  <a:pos x="51" y="60"/>
                </a:cxn>
                <a:cxn ang="0">
                  <a:pos x="110" y="0"/>
                </a:cxn>
                <a:cxn ang="0">
                  <a:pos x="111" y="0"/>
                </a:cxn>
              </a:cxnLst>
              <a:rect l="0" t="0" r="r" b="b"/>
              <a:pathLst>
                <a:path w="111" h="86">
                  <a:moveTo>
                    <a:pt x="0" y="86"/>
                  </a:moveTo>
                  <a:lnTo>
                    <a:pt x="51" y="60"/>
                  </a:lnTo>
                  <a:lnTo>
                    <a:pt x="110" y="0"/>
                  </a:lnTo>
                  <a:lnTo>
                    <a:pt x="111" y="0"/>
                  </a:lnTo>
                </a:path>
              </a:pathLst>
            </a:custGeom>
            <a:noFill/>
            <a:ln w="76200" cmpd="sng">
              <a:solidFill>
                <a:schemeClr val="tx1"/>
              </a:solidFill>
              <a:prstDash val="solid"/>
              <a:round/>
              <a:headEnd/>
              <a:tailEnd/>
            </a:ln>
          </p:spPr>
          <p:txBody>
            <a:bodyPr/>
            <a:lstStyle/>
            <a:p>
              <a:endParaRPr lang="en-US"/>
            </a:p>
          </p:txBody>
        </p:sp>
        <p:sp>
          <p:nvSpPr>
            <p:cNvPr id="31785" name="Freeform 41"/>
            <p:cNvSpPr>
              <a:spLocks/>
            </p:cNvSpPr>
            <p:nvPr/>
          </p:nvSpPr>
          <p:spPr bwMode="auto">
            <a:xfrm>
              <a:off x="4064" y="2437"/>
              <a:ext cx="41" cy="66"/>
            </a:xfrm>
            <a:custGeom>
              <a:avLst/>
              <a:gdLst/>
              <a:ahLst/>
              <a:cxnLst>
                <a:cxn ang="0">
                  <a:pos x="0" y="591"/>
                </a:cxn>
                <a:cxn ang="0">
                  <a:pos x="160" y="432"/>
                </a:cxn>
                <a:cxn ang="0">
                  <a:pos x="366" y="28"/>
                </a:cxn>
                <a:cxn ang="0">
                  <a:pos x="370" y="0"/>
                </a:cxn>
                <a:cxn ang="0">
                  <a:pos x="371" y="0"/>
                </a:cxn>
              </a:cxnLst>
              <a:rect l="0" t="0" r="r" b="b"/>
              <a:pathLst>
                <a:path w="371" h="591">
                  <a:moveTo>
                    <a:pt x="0" y="591"/>
                  </a:moveTo>
                  <a:lnTo>
                    <a:pt x="160" y="432"/>
                  </a:lnTo>
                  <a:lnTo>
                    <a:pt x="366" y="28"/>
                  </a:lnTo>
                  <a:lnTo>
                    <a:pt x="370" y="0"/>
                  </a:lnTo>
                  <a:lnTo>
                    <a:pt x="371" y="0"/>
                  </a:lnTo>
                </a:path>
              </a:pathLst>
            </a:custGeom>
            <a:noFill/>
            <a:ln w="76200" cmpd="sng">
              <a:solidFill>
                <a:schemeClr val="tx1"/>
              </a:solidFill>
              <a:prstDash val="solid"/>
              <a:round/>
              <a:headEnd/>
              <a:tailEnd/>
            </a:ln>
          </p:spPr>
          <p:txBody>
            <a:bodyPr/>
            <a:lstStyle/>
            <a:p>
              <a:endParaRPr lang="en-US"/>
            </a:p>
          </p:txBody>
        </p:sp>
        <p:sp>
          <p:nvSpPr>
            <p:cNvPr id="31786" name="Freeform 42"/>
            <p:cNvSpPr>
              <a:spLocks/>
            </p:cNvSpPr>
            <p:nvPr/>
          </p:nvSpPr>
          <p:spPr bwMode="auto">
            <a:xfrm>
              <a:off x="4108" y="2406"/>
              <a:ext cx="2" cy="16"/>
            </a:xfrm>
            <a:custGeom>
              <a:avLst/>
              <a:gdLst/>
              <a:ahLst/>
              <a:cxnLst>
                <a:cxn ang="0">
                  <a:pos x="0" y="139"/>
                </a:cxn>
                <a:cxn ang="0">
                  <a:pos x="21" y="0"/>
                </a:cxn>
                <a:cxn ang="0">
                  <a:pos x="23" y="0"/>
                </a:cxn>
              </a:cxnLst>
              <a:rect l="0" t="0" r="r" b="b"/>
              <a:pathLst>
                <a:path w="23" h="139">
                  <a:moveTo>
                    <a:pt x="0" y="139"/>
                  </a:moveTo>
                  <a:lnTo>
                    <a:pt x="21" y="0"/>
                  </a:lnTo>
                  <a:lnTo>
                    <a:pt x="23" y="0"/>
                  </a:lnTo>
                </a:path>
              </a:pathLst>
            </a:custGeom>
            <a:noFill/>
            <a:ln w="76200" cmpd="sng">
              <a:solidFill>
                <a:schemeClr val="tx1"/>
              </a:solidFill>
              <a:prstDash val="solid"/>
              <a:round/>
              <a:headEnd/>
              <a:tailEnd/>
            </a:ln>
          </p:spPr>
          <p:txBody>
            <a:bodyPr/>
            <a:lstStyle/>
            <a:p>
              <a:endParaRPr lang="en-US"/>
            </a:p>
          </p:txBody>
        </p:sp>
        <p:sp>
          <p:nvSpPr>
            <p:cNvPr id="31787" name="Line 43"/>
            <p:cNvSpPr>
              <a:spLocks noChangeShapeType="1"/>
            </p:cNvSpPr>
            <p:nvPr/>
          </p:nvSpPr>
          <p:spPr bwMode="auto">
            <a:xfrm>
              <a:off x="4113" y="2391"/>
              <a:ext cx="1" cy="1"/>
            </a:xfrm>
            <a:prstGeom prst="line">
              <a:avLst/>
            </a:prstGeom>
            <a:noFill/>
            <a:ln w="76200">
              <a:solidFill>
                <a:schemeClr val="tx1"/>
              </a:solidFill>
              <a:round/>
              <a:headEnd/>
              <a:tailEnd/>
            </a:ln>
          </p:spPr>
          <p:txBody>
            <a:bodyPr/>
            <a:lstStyle/>
            <a:p>
              <a:endParaRPr lang="en-US"/>
            </a:p>
          </p:txBody>
        </p:sp>
        <p:sp>
          <p:nvSpPr>
            <p:cNvPr id="31788" name="Freeform 44"/>
            <p:cNvSpPr>
              <a:spLocks/>
            </p:cNvSpPr>
            <p:nvPr/>
          </p:nvSpPr>
          <p:spPr bwMode="auto">
            <a:xfrm>
              <a:off x="3922" y="2361"/>
              <a:ext cx="60" cy="59"/>
            </a:xfrm>
            <a:custGeom>
              <a:avLst/>
              <a:gdLst/>
              <a:ahLst/>
              <a:cxnLst>
                <a:cxn ang="0">
                  <a:pos x="533" y="266"/>
                </a:cxn>
                <a:cxn ang="0">
                  <a:pos x="454" y="78"/>
                </a:cxn>
                <a:cxn ang="0">
                  <a:pos x="266" y="0"/>
                </a:cxn>
                <a:cxn ang="0">
                  <a:pos x="78" y="78"/>
                </a:cxn>
                <a:cxn ang="0">
                  <a:pos x="0" y="266"/>
                </a:cxn>
                <a:cxn ang="0">
                  <a:pos x="78" y="455"/>
                </a:cxn>
                <a:cxn ang="0">
                  <a:pos x="266" y="533"/>
                </a:cxn>
                <a:cxn ang="0">
                  <a:pos x="454" y="455"/>
                </a:cxn>
                <a:cxn ang="0">
                  <a:pos x="533" y="266"/>
                </a:cxn>
                <a:cxn ang="0">
                  <a:pos x="534" y="266"/>
                </a:cxn>
              </a:cxnLst>
              <a:rect l="0" t="0" r="r" b="b"/>
              <a:pathLst>
                <a:path w="534" h="533">
                  <a:moveTo>
                    <a:pt x="533" y="266"/>
                  </a:moveTo>
                  <a:lnTo>
                    <a:pt x="454" y="78"/>
                  </a:lnTo>
                  <a:lnTo>
                    <a:pt x="266" y="0"/>
                  </a:lnTo>
                  <a:lnTo>
                    <a:pt x="78" y="78"/>
                  </a:lnTo>
                  <a:lnTo>
                    <a:pt x="0" y="266"/>
                  </a:lnTo>
                  <a:lnTo>
                    <a:pt x="78" y="455"/>
                  </a:lnTo>
                  <a:lnTo>
                    <a:pt x="266" y="533"/>
                  </a:lnTo>
                  <a:lnTo>
                    <a:pt x="454" y="455"/>
                  </a:lnTo>
                  <a:lnTo>
                    <a:pt x="533" y="266"/>
                  </a:lnTo>
                  <a:lnTo>
                    <a:pt x="534" y="266"/>
                  </a:lnTo>
                </a:path>
              </a:pathLst>
            </a:custGeom>
            <a:noFill/>
            <a:ln w="76200" cmpd="sng">
              <a:solidFill>
                <a:schemeClr val="tx1"/>
              </a:solidFill>
              <a:prstDash val="solid"/>
              <a:round/>
              <a:headEnd/>
              <a:tailEnd/>
            </a:ln>
          </p:spPr>
          <p:txBody>
            <a:bodyPr/>
            <a:lstStyle/>
            <a:p>
              <a:endParaRPr lang="en-US"/>
            </a:p>
          </p:txBody>
        </p:sp>
        <p:sp>
          <p:nvSpPr>
            <p:cNvPr id="31789" name="Freeform 45"/>
            <p:cNvSpPr>
              <a:spLocks/>
            </p:cNvSpPr>
            <p:nvPr/>
          </p:nvSpPr>
          <p:spPr bwMode="auto">
            <a:xfrm>
              <a:off x="3923" y="2522"/>
              <a:ext cx="59" cy="59"/>
            </a:xfrm>
            <a:custGeom>
              <a:avLst/>
              <a:gdLst/>
              <a:ahLst/>
              <a:cxnLst>
                <a:cxn ang="0">
                  <a:pos x="533" y="266"/>
                </a:cxn>
                <a:cxn ang="0">
                  <a:pos x="455" y="79"/>
                </a:cxn>
                <a:cxn ang="0">
                  <a:pos x="267" y="0"/>
                </a:cxn>
                <a:cxn ang="0">
                  <a:pos x="78" y="79"/>
                </a:cxn>
                <a:cxn ang="0">
                  <a:pos x="0" y="266"/>
                </a:cxn>
                <a:cxn ang="0">
                  <a:pos x="78" y="455"/>
                </a:cxn>
                <a:cxn ang="0">
                  <a:pos x="267" y="533"/>
                </a:cxn>
                <a:cxn ang="0">
                  <a:pos x="455" y="455"/>
                </a:cxn>
                <a:cxn ang="0">
                  <a:pos x="533" y="266"/>
                </a:cxn>
                <a:cxn ang="0">
                  <a:pos x="534" y="266"/>
                </a:cxn>
              </a:cxnLst>
              <a:rect l="0" t="0" r="r" b="b"/>
              <a:pathLst>
                <a:path w="534" h="533">
                  <a:moveTo>
                    <a:pt x="533" y="266"/>
                  </a:moveTo>
                  <a:lnTo>
                    <a:pt x="455" y="79"/>
                  </a:lnTo>
                  <a:lnTo>
                    <a:pt x="267" y="0"/>
                  </a:lnTo>
                  <a:lnTo>
                    <a:pt x="78" y="79"/>
                  </a:lnTo>
                  <a:lnTo>
                    <a:pt x="0" y="266"/>
                  </a:lnTo>
                  <a:lnTo>
                    <a:pt x="78" y="455"/>
                  </a:lnTo>
                  <a:lnTo>
                    <a:pt x="267" y="533"/>
                  </a:lnTo>
                  <a:lnTo>
                    <a:pt x="455" y="455"/>
                  </a:lnTo>
                  <a:lnTo>
                    <a:pt x="533" y="266"/>
                  </a:lnTo>
                  <a:lnTo>
                    <a:pt x="534" y="266"/>
                  </a:lnTo>
                </a:path>
              </a:pathLst>
            </a:custGeom>
            <a:noFill/>
            <a:ln w="76200" cmpd="sng">
              <a:solidFill>
                <a:schemeClr val="tx1"/>
              </a:solidFill>
              <a:prstDash val="solid"/>
              <a:round/>
              <a:headEnd/>
              <a:tailEnd/>
            </a:ln>
          </p:spPr>
          <p:txBody>
            <a:bodyPr/>
            <a:lstStyle/>
            <a:p>
              <a:endParaRPr lang="en-US"/>
            </a:p>
          </p:txBody>
        </p:sp>
        <p:sp>
          <p:nvSpPr>
            <p:cNvPr id="31790" name="Freeform 46"/>
            <p:cNvSpPr>
              <a:spLocks/>
            </p:cNvSpPr>
            <p:nvPr/>
          </p:nvSpPr>
          <p:spPr bwMode="auto">
            <a:xfrm>
              <a:off x="3982" y="2390"/>
              <a:ext cx="1" cy="159"/>
            </a:xfrm>
            <a:custGeom>
              <a:avLst/>
              <a:gdLst/>
              <a:ahLst/>
              <a:cxnLst>
                <a:cxn ang="0">
                  <a:pos x="0" y="0"/>
                </a:cxn>
                <a:cxn ang="0">
                  <a:pos x="5" y="1424"/>
                </a:cxn>
                <a:cxn ang="0">
                  <a:pos x="6" y="1424"/>
                </a:cxn>
              </a:cxnLst>
              <a:rect l="0" t="0" r="r" b="b"/>
              <a:pathLst>
                <a:path w="6" h="1424">
                  <a:moveTo>
                    <a:pt x="0" y="0"/>
                  </a:moveTo>
                  <a:lnTo>
                    <a:pt x="5" y="1424"/>
                  </a:lnTo>
                  <a:lnTo>
                    <a:pt x="6" y="1424"/>
                  </a:lnTo>
                </a:path>
              </a:pathLst>
            </a:custGeom>
            <a:noFill/>
            <a:ln w="76200" cmpd="sng">
              <a:solidFill>
                <a:schemeClr val="tx1"/>
              </a:solidFill>
              <a:prstDash val="solid"/>
              <a:round/>
              <a:headEnd/>
              <a:tailEnd/>
            </a:ln>
          </p:spPr>
          <p:txBody>
            <a:bodyPr/>
            <a:lstStyle/>
            <a:p>
              <a:endParaRPr lang="en-US"/>
            </a:p>
          </p:txBody>
        </p:sp>
        <p:sp>
          <p:nvSpPr>
            <p:cNvPr id="31791" name="Freeform 47"/>
            <p:cNvSpPr>
              <a:spLocks/>
            </p:cNvSpPr>
            <p:nvPr/>
          </p:nvSpPr>
          <p:spPr bwMode="auto">
            <a:xfrm>
              <a:off x="3951" y="2200"/>
              <a:ext cx="1" cy="191"/>
            </a:xfrm>
            <a:custGeom>
              <a:avLst/>
              <a:gdLst/>
              <a:ahLst/>
              <a:cxnLst>
                <a:cxn ang="0">
                  <a:pos x="6" y="1714"/>
                </a:cxn>
                <a:cxn ang="0">
                  <a:pos x="0" y="0"/>
                </a:cxn>
                <a:cxn ang="0">
                  <a:pos x="1" y="0"/>
                </a:cxn>
              </a:cxnLst>
              <a:rect l="0" t="0" r="r" b="b"/>
              <a:pathLst>
                <a:path w="6" h="1714">
                  <a:moveTo>
                    <a:pt x="6" y="1714"/>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1792" name="Freeform 48"/>
            <p:cNvSpPr>
              <a:spLocks/>
            </p:cNvSpPr>
            <p:nvPr/>
          </p:nvSpPr>
          <p:spPr bwMode="auto">
            <a:xfrm>
              <a:off x="3922" y="2391"/>
              <a:ext cx="1" cy="161"/>
            </a:xfrm>
            <a:custGeom>
              <a:avLst/>
              <a:gdLst/>
              <a:ahLst/>
              <a:cxnLst>
                <a:cxn ang="0">
                  <a:pos x="0" y="0"/>
                </a:cxn>
                <a:cxn ang="0">
                  <a:pos x="5" y="1448"/>
                </a:cxn>
                <a:cxn ang="0">
                  <a:pos x="6" y="1448"/>
                </a:cxn>
              </a:cxnLst>
              <a:rect l="0" t="0" r="r" b="b"/>
              <a:pathLst>
                <a:path w="6" h="1448">
                  <a:moveTo>
                    <a:pt x="0" y="0"/>
                  </a:moveTo>
                  <a:lnTo>
                    <a:pt x="5" y="1448"/>
                  </a:lnTo>
                  <a:lnTo>
                    <a:pt x="6" y="1448"/>
                  </a:lnTo>
                </a:path>
              </a:pathLst>
            </a:custGeom>
            <a:noFill/>
            <a:ln w="76200" cmpd="sng">
              <a:solidFill>
                <a:schemeClr val="tx1"/>
              </a:solidFill>
              <a:prstDash val="solid"/>
              <a:round/>
              <a:headEnd/>
              <a:tailEnd/>
            </a:ln>
          </p:spPr>
          <p:txBody>
            <a:bodyPr/>
            <a:lstStyle/>
            <a:p>
              <a:endParaRPr lang="en-US"/>
            </a:p>
          </p:txBody>
        </p:sp>
        <p:sp>
          <p:nvSpPr>
            <p:cNvPr id="31793" name="Freeform 49"/>
            <p:cNvSpPr>
              <a:spLocks/>
            </p:cNvSpPr>
            <p:nvPr/>
          </p:nvSpPr>
          <p:spPr bwMode="auto">
            <a:xfrm>
              <a:off x="3791" y="1554"/>
              <a:ext cx="53" cy="1"/>
            </a:xfrm>
            <a:custGeom>
              <a:avLst/>
              <a:gdLst/>
              <a:ahLst/>
              <a:cxnLst>
                <a:cxn ang="0">
                  <a:pos x="0" y="0"/>
                </a:cxn>
                <a:cxn ang="0">
                  <a:pos x="474" y="0"/>
                </a:cxn>
                <a:cxn ang="0">
                  <a:pos x="475" y="0"/>
                </a:cxn>
              </a:cxnLst>
              <a:rect l="0" t="0" r="r" b="b"/>
              <a:pathLst>
                <a:path w="475">
                  <a:moveTo>
                    <a:pt x="0" y="0"/>
                  </a:moveTo>
                  <a:lnTo>
                    <a:pt x="474" y="0"/>
                  </a:lnTo>
                  <a:lnTo>
                    <a:pt x="475" y="0"/>
                  </a:lnTo>
                </a:path>
              </a:pathLst>
            </a:custGeom>
            <a:noFill/>
            <a:ln w="76200" cmpd="sng">
              <a:solidFill>
                <a:schemeClr val="tx1"/>
              </a:solidFill>
              <a:prstDash val="solid"/>
              <a:round/>
              <a:headEnd/>
              <a:tailEnd/>
            </a:ln>
          </p:spPr>
          <p:txBody>
            <a:bodyPr/>
            <a:lstStyle/>
            <a:p>
              <a:endParaRPr lang="en-US"/>
            </a:p>
          </p:txBody>
        </p:sp>
        <p:sp>
          <p:nvSpPr>
            <p:cNvPr id="31794" name="Freeform 50"/>
            <p:cNvSpPr>
              <a:spLocks/>
            </p:cNvSpPr>
            <p:nvPr/>
          </p:nvSpPr>
          <p:spPr bwMode="auto">
            <a:xfrm>
              <a:off x="3880" y="1554"/>
              <a:ext cx="59" cy="1"/>
            </a:xfrm>
            <a:custGeom>
              <a:avLst/>
              <a:gdLst/>
              <a:ahLst/>
              <a:cxnLst>
                <a:cxn ang="0">
                  <a:pos x="0" y="0"/>
                </a:cxn>
                <a:cxn ang="0">
                  <a:pos x="532" y="0"/>
                </a:cxn>
                <a:cxn ang="0">
                  <a:pos x="533" y="0"/>
                </a:cxn>
              </a:cxnLst>
              <a:rect l="0" t="0" r="r" b="b"/>
              <a:pathLst>
                <a:path w="533">
                  <a:moveTo>
                    <a:pt x="0" y="0"/>
                  </a:moveTo>
                  <a:lnTo>
                    <a:pt x="532" y="0"/>
                  </a:lnTo>
                  <a:lnTo>
                    <a:pt x="533" y="0"/>
                  </a:lnTo>
                </a:path>
              </a:pathLst>
            </a:custGeom>
            <a:noFill/>
            <a:ln w="76200" cmpd="sng">
              <a:solidFill>
                <a:schemeClr val="tx1"/>
              </a:solidFill>
              <a:prstDash val="solid"/>
              <a:round/>
              <a:headEnd/>
              <a:tailEnd/>
            </a:ln>
          </p:spPr>
          <p:txBody>
            <a:bodyPr/>
            <a:lstStyle/>
            <a:p>
              <a:endParaRPr lang="en-US"/>
            </a:p>
          </p:txBody>
        </p:sp>
        <p:sp>
          <p:nvSpPr>
            <p:cNvPr id="31795" name="Freeform 51"/>
            <p:cNvSpPr>
              <a:spLocks/>
            </p:cNvSpPr>
            <p:nvPr/>
          </p:nvSpPr>
          <p:spPr bwMode="auto">
            <a:xfrm>
              <a:off x="3965" y="1554"/>
              <a:ext cx="59" cy="1"/>
            </a:xfrm>
            <a:custGeom>
              <a:avLst/>
              <a:gdLst/>
              <a:ahLst/>
              <a:cxnLst>
                <a:cxn ang="0">
                  <a:pos x="0" y="0"/>
                </a:cxn>
                <a:cxn ang="0">
                  <a:pos x="532" y="0"/>
                </a:cxn>
                <a:cxn ang="0">
                  <a:pos x="533" y="0"/>
                </a:cxn>
              </a:cxnLst>
              <a:rect l="0" t="0" r="r" b="b"/>
              <a:pathLst>
                <a:path w="533">
                  <a:moveTo>
                    <a:pt x="0" y="0"/>
                  </a:moveTo>
                  <a:lnTo>
                    <a:pt x="532" y="0"/>
                  </a:lnTo>
                  <a:lnTo>
                    <a:pt x="533" y="0"/>
                  </a:lnTo>
                </a:path>
              </a:pathLst>
            </a:custGeom>
            <a:noFill/>
            <a:ln w="76200" cmpd="sng">
              <a:solidFill>
                <a:schemeClr val="tx1"/>
              </a:solidFill>
              <a:prstDash val="solid"/>
              <a:round/>
              <a:headEnd/>
              <a:tailEnd/>
            </a:ln>
          </p:spPr>
          <p:txBody>
            <a:bodyPr/>
            <a:lstStyle/>
            <a:p>
              <a:endParaRPr lang="en-US"/>
            </a:p>
          </p:txBody>
        </p:sp>
        <p:sp>
          <p:nvSpPr>
            <p:cNvPr id="31796" name="Freeform 52"/>
            <p:cNvSpPr>
              <a:spLocks/>
            </p:cNvSpPr>
            <p:nvPr/>
          </p:nvSpPr>
          <p:spPr bwMode="auto">
            <a:xfrm>
              <a:off x="4060" y="1554"/>
              <a:ext cx="53" cy="1"/>
            </a:xfrm>
            <a:custGeom>
              <a:avLst/>
              <a:gdLst/>
              <a:ahLst/>
              <a:cxnLst>
                <a:cxn ang="0">
                  <a:pos x="0" y="0"/>
                </a:cxn>
                <a:cxn ang="0">
                  <a:pos x="475" y="0"/>
                </a:cxn>
                <a:cxn ang="0">
                  <a:pos x="476" y="0"/>
                </a:cxn>
              </a:cxnLst>
              <a:rect l="0" t="0" r="r" b="b"/>
              <a:pathLst>
                <a:path w="476">
                  <a:moveTo>
                    <a:pt x="0" y="0"/>
                  </a:moveTo>
                  <a:lnTo>
                    <a:pt x="475" y="0"/>
                  </a:lnTo>
                  <a:lnTo>
                    <a:pt x="476" y="0"/>
                  </a:lnTo>
                </a:path>
              </a:pathLst>
            </a:custGeom>
            <a:noFill/>
            <a:ln w="76200" cmpd="sng">
              <a:solidFill>
                <a:schemeClr val="tx1"/>
              </a:solidFill>
              <a:prstDash val="solid"/>
              <a:round/>
              <a:headEnd/>
              <a:tailEnd/>
            </a:ln>
          </p:spPr>
          <p:txBody>
            <a:bodyPr/>
            <a:lstStyle/>
            <a:p>
              <a:endParaRPr lang="en-US"/>
            </a:p>
          </p:txBody>
        </p:sp>
        <p:sp>
          <p:nvSpPr>
            <p:cNvPr id="31797" name="Freeform 53"/>
            <p:cNvSpPr>
              <a:spLocks/>
            </p:cNvSpPr>
            <p:nvPr/>
          </p:nvSpPr>
          <p:spPr bwMode="auto">
            <a:xfrm>
              <a:off x="3804" y="1985"/>
              <a:ext cx="296" cy="1"/>
            </a:xfrm>
            <a:custGeom>
              <a:avLst/>
              <a:gdLst/>
              <a:ahLst/>
              <a:cxnLst>
                <a:cxn ang="0">
                  <a:pos x="0" y="0"/>
                </a:cxn>
                <a:cxn ang="0">
                  <a:pos x="2662" y="0"/>
                </a:cxn>
                <a:cxn ang="0">
                  <a:pos x="2663" y="0"/>
                </a:cxn>
              </a:cxnLst>
              <a:rect l="0" t="0" r="r" b="b"/>
              <a:pathLst>
                <a:path w="2663">
                  <a:moveTo>
                    <a:pt x="0" y="0"/>
                  </a:moveTo>
                  <a:lnTo>
                    <a:pt x="2662" y="0"/>
                  </a:lnTo>
                  <a:lnTo>
                    <a:pt x="2663" y="0"/>
                  </a:lnTo>
                </a:path>
              </a:pathLst>
            </a:custGeom>
            <a:noFill/>
            <a:ln w="76200" cmpd="sng">
              <a:solidFill>
                <a:schemeClr val="tx1"/>
              </a:solidFill>
              <a:prstDash val="solid"/>
              <a:round/>
              <a:headEnd/>
              <a:tailEnd/>
            </a:ln>
          </p:spPr>
          <p:txBody>
            <a:bodyPr/>
            <a:lstStyle/>
            <a:p>
              <a:endParaRPr lang="en-US"/>
            </a:p>
          </p:txBody>
        </p:sp>
        <p:sp>
          <p:nvSpPr>
            <p:cNvPr id="31798" name="Freeform 54"/>
            <p:cNvSpPr>
              <a:spLocks/>
            </p:cNvSpPr>
            <p:nvPr/>
          </p:nvSpPr>
          <p:spPr bwMode="auto">
            <a:xfrm>
              <a:off x="3791" y="2023"/>
              <a:ext cx="322" cy="1"/>
            </a:xfrm>
            <a:custGeom>
              <a:avLst/>
              <a:gdLst/>
              <a:ahLst/>
              <a:cxnLst>
                <a:cxn ang="0">
                  <a:pos x="0" y="0"/>
                </a:cxn>
                <a:cxn ang="0">
                  <a:pos x="2893" y="0"/>
                </a:cxn>
                <a:cxn ang="0">
                  <a:pos x="2894" y="0"/>
                </a:cxn>
              </a:cxnLst>
              <a:rect l="0" t="0" r="r" b="b"/>
              <a:pathLst>
                <a:path w="2894">
                  <a:moveTo>
                    <a:pt x="0" y="0"/>
                  </a:moveTo>
                  <a:lnTo>
                    <a:pt x="2893" y="0"/>
                  </a:lnTo>
                  <a:lnTo>
                    <a:pt x="2894" y="0"/>
                  </a:lnTo>
                </a:path>
              </a:pathLst>
            </a:custGeom>
            <a:noFill/>
            <a:ln w="76200" cmpd="sng">
              <a:solidFill>
                <a:schemeClr val="tx1"/>
              </a:solidFill>
              <a:prstDash val="solid"/>
              <a:round/>
              <a:headEnd/>
              <a:tailEnd/>
            </a:ln>
          </p:spPr>
          <p:txBody>
            <a:bodyPr/>
            <a:lstStyle/>
            <a:p>
              <a:endParaRPr lang="en-US"/>
            </a:p>
          </p:txBody>
        </p:sp>
        <p:sp>
          <p:nvSpPr>
            <p:cNvPr id="31799" name="Freeform 55"/>
            <p:cNvSpPr>
              <a:spLocks/>
            </p:cNvSpPr>
            <p:nvPr/>
          </p:nvSpPr>
          <p:spPr bwMode="auto">
            <a:xfrm>
              <a:off x="3804" y="2139"/>
              <a:ext cx="296" cy="1"/>
            </a:xfrm>
            <a:custGeom>
              <a:avLst/>
              <a:gdLst/>
              <a:ahLst/>
              <a:cxnLst>
                <a:cxn ang="0">
                  <a:pos x="0" y="0"/>
                </a:cxn>
                <a:cxn ang="0">
                  <a:pos x="2662" y="0"/>
                </a:cxn>
                <a:cxn ang="0">
                  <a:pos x="2663" y="0"/>
                </a:cxn>
              </a:cxnLst>
              <a:rect l="0" t="0" r="r" b="b"/>
              <a:pathLst>
                <a:path w="2663">
                  <a:moveTo>
                    <a:pt x="0" y="0"/>
                  </a:moveTo>
                  <a:lnTo>
                    <a:pt x="2662" y="0"/>
                  </a:lnTo>
                  <a:lnTo>
                    <a:pt x="2663" y="0"/>
                  </a:lnTo>
                </a:path>
              </a:pathLst>
            </a:custGeom>
            <a:noFill/>
            <a:ln w="76200" cmpd="sng">
              <a:solidFill>
                <a:schemeClr val="tx1"/>
              </a:solidFill>
              <a:prstDash val="solid"/>
              <a:round/>
              <a:headEnd/>
              <a:tailEnd/>
            </a:ln>
          </p:spPr>
          <p:txBody>
            <a:bodyPr/>
            <a:lstStyle/>
            <a:p>
              <a:endParaRPr lang="en-US"/>
            </a:p>
          </p:txBody>
        </p:sp>
        <p:sp>
          <p:nvSpPr>
            <p:cNvPr id="31800" name="Freeform 56"/>
            <p:cNvSpPr>
              <a:spLocks/>
            </p:cNvSpPr>
            <p:nvPr/>
          </p:nvSpPr>
          <p:spPr bwMode="auto">
            <a:xfrm>
              <a:off x="3791" y="2036"/>
              <a:ext cx="322" cy="1"/>
            </a:xfrm>
            <a:custGeom>
              <a:avLst/>
              <a:gdLst/>
              <a:ahLst/>
              <a:cxnLst>
                <a:cxn ang="0">
                  <a:pos x="0" y="0"/>
                </a:cxn>
                <a:cxn ang="0">
                  <a:pos x="2893" y="0"/>
                </a:cxn>
                <a:cxn ang="0">
                  <a:pos x="2894" y="0"/>
                </a:cxn>
              </a:cxnLst>
              <a:rect l="0" t="0" r="r" b="b"/>
              <a:pathLst>
                <a:path w="2894">
                  <a:moveTo>
                    <a:pt x="0" y="0"/>
                  </a:moveTo>
                  <a:lnTo>
                    <a:pt x="2893" y="0"/>
                  </a:lnTo>
                  <a:lnTo>
                    <a:pt x="2894" y="0"/>
                  </a:lnTo>
                </a:path>
              </a:pathLst>
            </a:custGeom>
            <a:noFill/>
            <a:ln w="76200" cmpd="sng">
              <a:solidFill>
                <a:schemeClr val="tx1"/>
              </a:solidFill>
              <a:prstDash val="solid"/>
              <a:round/>
              <a:headEnd/>
              <a:tailEnd/>
            </a:ln>
          </p:spPr>
          <p:txBody>
            <a:bodyPr/>
            <a:lstStyle/>
            <a:p>
              <a:endParaRPr lang="en-US"/>
            </a:p>
          </p:txBody>
        </p:sp>
        <p:sp>
          <p:nvSpPr>
            <p:cNvPr id="31801" name="Freeform 57"/>
            <p:cNvSpPr>
              <a:spLocks/>
            </p:cNvSpPr>
            <p:nvPr/>
          </p:nvSpPr>
          <p:spPr bwMode="auto">
            <a:xfrm>
              <a:off x="3791" y="2088"/>
              <a:ext cx="322" cy="1"/>
            </a:xfrm>
            <a:custGeom>
              <a:avLst/>
              <a:gdLst/>
              <a:ahLst/>
              <a:cxnLst>
                <a:cxn ang="0">
                  <a:pos x="0" y="0"/>
                </a:cxn>
                <a:cxn ang="0">
                  <a:pos x="2893" y="0"/>
                </a:cxn>
                <a:cxn ang="0">
                  <a:pos x="2894" y="0"/>
                </a:cxn>
              </a:cxnLst>
              <a:rect l="0" t="0" r="r" b="b"/>
              <a:pathLst>
                <a:path w="2894">
                  <a:moveTo>
                    <a:pt x="0" y="0"/>
                  </a:moveTo>
                  <a:lnTo>
                    <a:pt x="2893" y="0"/>
                  </a:lnTo>
                  <a:lnTo>
                    <a:pt x="2894" y="0"/>
                  </a:lnTo>
                </a:path>
              </a:pathLst>
            </a:custGeom>
            <a:noFill/>
            <a:ln w="76200" cmpd="sng">
              <a:solidFill>
                <a:schemeClr val="tx1"/>
              </a:solidFill>
              <a:prstDash val="solid"/>
              <a:round/>
              <a:headEnd/>
              <a:tailEnd/>
            </a:ln>
          </p:spPr>
          <p:txBody>
            <a:bodyPr/>
            <a:lstStyle/>
            <a:p>
              <a:endParaRPr lang="en-US"/>
            </a:p>
          </p:txBody>
        </p:sp>
        <p:sp>
          <p:nvSpPr>
            <p:cNvPr id="31802" name="Freeform 58"/>
            <p:cNvSpPr>
              <a:spLocks/>
            </p:cNvSpPr>
            <p:nvPr/>
          </p:nvSpPr>
          <p:spPr bwMode="auto">
            <a:xfrm>
              <a:off x="3791" y="2100"/>
              <a:ext cx="322" cy="1"/>
            </a:xfrm>
            <a:custGeom>
              <a:avLst/>
              <a:gdLst/>
              <a:ahLst/>
              <a:cxnLst>
                <a:cxn ang="0">
                  <a:pos x="0" y="0"/>
                </a:cxn>
                <a:cxn ang="0">
                  <a:pos x="2893" y="0"/>
                </a:cxn>
                <a:cxn ang="0">
                  <a:pos x="2894" y="0"/>
                </a:cxn>
              </a:cxnLst>
              <a:rect l="0" t="0" r="r" b="b"/>
              <a:pathLst>
                <a:path w="2894">
                  <a:moveTo>
                    <a:pt x="0" y="0"/>
                  </a:moveTo>
                  <a:lnTo>
                    <a:pt x="2893" y="0"/>
                  </a:lnTo>
                  <a:lnTo>
                    <a:pt x="2894" y="0"/>
                  </a:lnTo>
                </a:path>
              </a:pathLst>
            </a:custGeom>
            <a:noFill/>
            <a:ln w="76200" cmpd="sng">
              <a:solidFill>
                <a:schemeClr val="tx1"/>
              </a:solidFill>
              <a:prstDash val="solid"/>
              <a:round/>
              <a:headEnd/>
              <a:tailEnd/>
            </a:ln>
          </p:spPr>
          <p:txBody>
            <a:bodyPr/>
            <a:lstStyle/>
            <a:p>
              <a:endParaRPr lang="en-US"/>
            </a:p>
          </p:txBody>
        </p:sp>
        <p:sp>
          <p:nvSpPr>
            <p:cNvPr id="31803" name="Freeform 59"/>
            <p:cNvSpPr>
              <a:spLocks/>
            </p:cNvSpPr>
            <p:nvPr/>
          </p:nvSpPr>
          <p:spPr bwMode="auto">
            <a:xfrm>
              <a:off x="4016" y="1554"/>
              <a:ext cx="52" cy="1"/>
            </a:xfrm>
            <a:custGeom>
              <a:avLst/>
              <a:gdLst/>
              <a:ahLst/>
              <a:cxnLst>
                <a:cxn ang="0">
                  <a:pos x="0" y="0"/>
                </a:cxn>
                <a:cxn ang="0">
                  <a:pos x="462" y="0"/>
                </a:cxn>
                <a:cxn ang="0">
                  <a:pos x="464" y="0"/>
                </a:cxn>
              </a:cxnLst>
              <a:rect l="0" t="0" r="r" b="b"/>
              <a:pathLst>
                <a:path w="464">
                  <a:moveTo>
                    <a:pt x="0" y="0"/>
                  </a:moveTo>
                  <a:lnTo>
                    <a:pt x="462" y="0"/>
                  </a:lnTo>
                  <a:lnTo>
                    <a:pt x="464" y="0"/>
                  </a:lnTo>
                </a:path>
              </a:pathLst>
            </a:custGeom>
            <a:noFill/>
            <a:ln w="76200" cmpd="sng">
              <a:solidFill>
                <a:schemeClr val="tx1"/>
              </a:solidFill>
              <a:prstDash val="solid"/>
              <a:round/>
              <a:headEnd/>
              <a:tailEnd/>
            </a:ln>
          </p:spPr>
          <p:txBody>
            <a:bodyPr/>
            <a:lstStyle/>
            <a:p>
              <a:endParaRPr lang="en-US"/>
            </a:p>
          </p:txBody>
        </p:sp>
        <p:sp>
          <p:nvSpPr>
            <p:cNvPr id="31804" name="Freeform 60"/>
            <p:cNvSpPr>
              <a:spLocks/>
            </p:cNvSpPr>
            <p:nvPr/>
          </p:nvSpPr>
          <p:spPr bwMode="auto">
            <a:xfrm>
              <a:off x="3804" y="2036"/>
              <a:ext cx="1" cy="52"/>
            </a:xfrm>
            <a:custGeom>
              <a:avLst/>
              <a:gdLst/>
              <a:ahLst/>
              <a:cxnLst>
                <a:cxn ang="0">
                  <a:pos x="0" y="464"/>
                </a:cxn>
                <a:cxn ang="0">
                  <a:pos x="0" y="0"/>
                </a:cxn>
                <a:cxn ang="0">
                  <a:pos x="1" y="0"/>
                </a:cxn>
              </a:cxnLst>
              <a:rect l="0" t="0" r="r" b="b"/>
              <a:pathLst>
                <a:path w="1" h="464">
                  <a:moveTo>
                    <a:pt x="0" y="464"/>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1805" name="Freeform 61"/>
            <p:cNvSpPr>
              <a:spLocks/>
            </p:cNvSpPr>
            <p:nvPr/>
          </p:nvSpPr>
          <p:spPr bwMode="auto">
            <a:xfrm>
              <a:off x="3804" y="2100"/>
              <a:ext cx="1" cy="39"/>
            </a:xfrm>
            <a:custGeom>
              <a:avLst/>
              <a:gdLst/>
              <a:ahLst/>
              <a:cxnLst>
                <a:cxn ang="0">
                  <a:pos x="0" y="348"/>
                </a:cxn>
                <a:cxn ang="0">
                  <a:pos x="0" y="0"/>
                </a:cxn>
                <a:cxn ang="0">
                  <a:pos x="1" y="0"/>
                </a:cxn>
              </a:cxnLst>
              <a:rect l="0" t="0" r="r" b="b"/>
              <a:pathLst>
                <a:path w="1" h="348">
                  <a:moveTo>
                    <a:pt x="0" y="348"/>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1806" name="Freeform 62"/>
            <p:cNvSpPr>
              <a:spLocks/>
            </p:cNvSpPr>
            <p:nvPr/>
          </p:nvSpPr>
          <p:spPr bwMode="auto">
            <a:xfrm>
              <a:off x="3943" y="2111"/>
              <a:ext cx="18" cy="18"/>
            </a:xfrm>
            <a:custGeom>
              <a:avLst/>
              <a:gdLst/>
              <a:ahLst/>
              <a:cxnLst>
                <a:cxn ang="0">
                  <a:pos x="157" y="79"/>
                </a:cxn>
                <a:cxn ang="0">
                  <a:pos x="133" y="23"/>
                </a:cxn>
                <a:cxn ang="0">
                  <a:pos x="78" y="0"/>
                </a:cxn>
                <a:cxn ang="0">
                  <a:pos x="22" y="23"/>
                </a:cxn>
                <a:cxn ang="0">
                  <a:pos x="0" y="79"/>
                </a:cxn>
                <a:cxn ang="0">
                  <a:pos x="22" y="135"/>
                </a:cxn>
                <a:cxn ang="0">
                  <a:pos x="78" y="158"/>
                </a:cxn>
                <a:cxn ang="0">
                  <a:pos x="133" y="135"/>
                </a:cxn>
                <a:cxn ang="0">
                  <a:pos x="157" y="79"/>
                </a:cxn>
                <a:cxn ang="0">
                  <a:pos x="158" y="79"/>
                </a:cxn>
              </a:cxnLst>
              <a:rect l="0" t="0" r="r" b="b"/>
              <a:pathLst>
                <a:path w="158" h="158">
                  <a:moveTo>
                    <a:pt x="157" y="79"/>
                  </a:moveTo>
                  <a:lnTo>
                    <a:pt x="133" y="23"/>
                  </a:lnTo>
                  <a:lnTo>
                    <a:pt x="78" y="0"/>
                  </a:lnTo>
                  <a:lnTo>
                    <a:pt x="22" y="23"/>
                  </a:lnTo>
                  <a:lnTo>
                    <a:pt x="0" y="79"/>
                  </a:lnTo>
                  <a:lnTo>
                    <a:pt x="22" y="135"/>
                  </a:lnTo>
                  <a:lnTo>
                    <a:pt x="78" y="158"/>
                  </a:lnTo>
                  <a:lnTo>
                    <a:pt x="133" y="135"/>
                  </a:lnTo>
                  <a:lnTo>
                    <a:pt x="157" y="79"/>
                  </a:lnTo>
                  <a:lnTo>
                    <a:pt x="158" y="79"/>
                  </a:lnTo>
                </a:path>
              </a:pathLst>
            </a:custGeom>
            <a:noFill/>
            <a:ln w="76200" cmpd="sng">
              <a:solidFill>
                <a:schemeClr val="tx1"/>
              </a:solidFill>
              <a:prstDash val="solid"/>
              <a:round/>
              <a:headEnd/>
              <a:tailEnd/>
            </a:ln>
          </p:spPr>
          <p:txBody>
            <a:bodyPr/>
            <a:lstStyle/>
            <a:p>
              <a:endParaRPr lang="en-US"/>
            </a:p>
          </p:txBody>
        </p:sp>
        <p:sp>
          <p:nvSpPr>
            <p:cNvPr id="31807" name="Freeform 63"/>
            <p:cNvSpPr>
              <a:spLocks/>
            </p:cNvSpPr>
            <p:nvPr/>
          </p:nvSpPr>
          <p:spPr bwMode="auto">
            <a:xfrm>
              <a:off x="3804" y="1985"/>
              <a:ext cx="1" cy="38"/>
            </a:xfrm>
            <a:custGeom>
              <a:avLst/>
              <a:gdLst/>
              <a:ahLst/>
              <a:cxnLst>
                <a:cxn ang="0">
                  <a:pos x="0" y="347"/>
                </a:cxn>
                <a:cxn ang="0">
                  <a:pos x="0" y="0"/>
                </a:cxn>
                <a:cxn ang="0">
                  <a:pos x="1" y="0"/>
                </a:cxn>
              </a:cxnLst>
              <a:rect l="0" t="0" r="r" b="b"/>
              <a:pathLst>
                <a:path w="1" h="347">
                  <a:moveTo>
                    <a:pt x="0" y="347"/>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1808" name="Freeform 64"/>
            <p:cNvSpPr>
              <a:spLocks/>
            </p:cNvSpPr>
            <p:nvPr/>
          </p:nvSpPr>
          <p:spPr bwMode="auto">
            <a:xfrm>
              <a:off x="4024" y="1438"/>
              <a:ext cx="1" cy="116"/>
            </a:xfrm>
            <a:custGeom>
              <a:avLst/>
              <a:gdLst/>
              <a:ahLst/>
              <a:cxnLst>
                <a:cxn ang="0">
                  <a:pos x="0" y="1047"/>
                </a:cxn>
                <a:cxn ang="0">
                  <a:pos x="0" y="0"/>
                </a:cxn>
                <a:cxn ang="0">
                  <a:pos x="1" y="0"/>
                </a:cxn>
              </a:cxnLst>
              <a:rect l="0" t="0" r="r" b="b"/>
              <a:pathLst>
                <a:path w="1" h="1047">
                  <a:moveTo>
                    <a:pt x="0" y="1047"/>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1809" name="Freeform 65"/>
            <p:cNvSpPr>
              <a:spLocks/>
            </p:cNvSpPr>
            <p:nvPr/>
          </p:nvSpPr>
          <p:spPr bwMode="auto">
            <a:xfrm>
              <a:off x="3880" y="1438"/>
              <a:ext cx="1" cy="116"/>
            </a:xfrm>
            <a:custGeom>
              <a:avLst/>
              <a:gdLst/>
              <a:ahLst/>
              <a:cxnLst>
                <a:cxn ang="0">
                  <a:pos x="0" y="1047"/>
                </a:cxn>
                <a:cxn ang="0">
                  <a:pos x="0" y="0"/>
                </a:cxn>
                <a:cxn ang="0">
                  <a:pos x="1" y="0"/>
                </a:cxn>
              </a:cxnLst>
              <a:rect l="0" t="0" r="r" b="b"/>
              <a:pathLst>
                <a:path w="1" h="1047">
                  <a:moveTo>
                    <a:pt x="0" y="1047"/>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1810" name="Freeform 66"/>
            <p:cNvSpPr>
              <a:spLocks/>
            </p:cNvSpPr>
            <p:nvPr/>
          </p:nvSpPr>
          <p:spPr bwMode="auto">
            <a:xfrm>
              <a:off x="3844" y="1470"/>
              <a:ext cx="1" cy="84"/>
            </a:xfrm>
            <a:custGeom>
              <a:avLst/>
              <a:gdLst/>
              <a:ahLst/>
              <a:cxnLst>
                <a:cxn ang="0">
                  <a:pos x="0" y="753"/>
                </a:cxn>
                <a:cxn ang="0">
                  <a:pos x="0" y="0"/>
                </a:cxn>
                <a:cxn ang="0">
                  <a:pos x="1" y="0"/>
                </a:cxn>
              </a:cxnLst>
              <a:rect l="0" t="0" r="r" b="b"/>
              <a:pathLst>
                <a:path w="1" h="753">
                  <a:moveTo>
                    <a:pt x="0" y="753"/>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1811" name="Freeform 67"/>
            <p:cNvSpPr>
              <a:spLocks/>
            </p:cNvSpPr>
            <p:nvPr/>
          </p:nvSpPr>
          <p:spPr bwMode="auto">
            <a:xfrm>
              <a:off x="4042" y="1482"/>
              <a:ext cx="1" cy="72"/>
            </a:xfrm>
            <a:custGeom>
              <a:avLst/>
              <a:gdLst/>
              <a:ahLst/>
              <a:cxnLst>
                <a:cxn ang="0">
                  <a:pos x="0" y="649"/>
                </a:cxn>
                <a:cxn ang="0">
                  <a:pos x="0" y="0"/>
                </a:cxn>
                <a:cxn ang="0">
                  <a:pos x="1" y="0"/>
                </a:cxn>
              </a:cxnLst>
              <a:rect l="0" t="0" r="r" b="b"/>
              <a:pathLst>
                <a:path w="1" h="649">
                  <a:moveTo>
                    <a:pt x="0" y="649"/>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1812" name="Freeform 68"/>
            <p:cNvSpPr>
              <a:spLocks/>
            </p:cNvSpPr>
            <p:nvPr/>
          </p:nvSpPr>
          <p:spPr bwMode="auto">
            <a:xfrm>
              <a:off x="3837" y="1599"/>
              <a:ext cx="51" cy="1"/>
            </a:xfrm>
            <a:custGeom>
              <a:avLst/>
              <a:gdLst/>
              <a:ahLst/>
              <a:cxnLst>
                <a:cxn ang="0">
                  <a:pos x="0" y="0"/>
                </a:cxn>
                <a:cxn ang="0">
                  <a:pos x="462" y="0"/>
                </a:cxn>
                <a:cxn ang="0">
                  <a:pos x="463" y="0"/>
                </a:cxn>
              </a:cxnLst>
              <a:rect l="0" t="0" r="r" b="b"/>
              <a:pathLst>
                <a:path w="463">
                  <a:moveTo>
                    <a:pt x="0" y="0"/>
                  </a:moveTo>
                  <a:lnTo>
                    <a:pt x="462" y="0"/>
                  </a:lnTo>
                  <a:lnTo>
                    <a:pt x="463" y="0"/>
                  </a:lnTo>
                </a:path>
              </a:pathLst>
            </a:custGeom>
            <a:noFill/>
            <a:ln w="76200" cmpd="sng">
              <a:solidFill>
                <a:schemeClr val="tx1"/>
              </a:solidFill>
              <a:prstDash val="solid"/>
              <a:round/>
              <a:headEnd/>
              <a:tailEnd/>
            </a:ln>
          </p:spPr>
          <p:txBody>
            <a:bodyPr/>
            <a:lstStyle/>
            <a:p>
              <a:endParaRPr lang="en-US"/>
            </a:p>
          </p:txBody>
        </p:sp>
        <p:sp>
          <p:nvSpPr>
            <p:cNvPr id="31813" name="Freeform 69"/>
            <p:cNvSpPr>
              <a:spLocks/>
            </p:cNvSpPr>
            <p:nvPr/>
          </p:nvSpPr>
          <p:spPr bwMode="auto">
            <a:xfrm>
              <a:off x="3862" y="1527"/>
              <a:ext cx="1" cy="72"/>
            </a:xfrm>
            <a:custGeom>
              <a:avLst/>
              <a:gdLst/>
              <a:ahLst/>
              <a:cxnLst>
                <a:cxn ang="0">
                  <a:pos x="0" y="648"/>
                </a:cxn>
                <a:cxn ang="0">
                  <a:pos x="0" y="0"/>
                </a:cxn>
                <a:cxn ang="0">
                  <a:pos x="2" y="0"/>
                </a:cxn>
              </a:cxnLst>
              <a:rect l="0" t="0" r="r" b="b"/>
              <a:pathLst>
                <a:path w="2" h="648">
                  <a:moveTo>
                    <a:pt x="0" y="648"/>
                  </a:moveTo>
                  <a:lnTo>
                    <a:pt x="0" y="0"/>
                  </a:lnTo>
                  <a:lnTo>
                    <a:pt x="2" y="0"/>
                  </a:lnTo>
                </a:path>
              </a:pathLst>
            </a:custGeom>
            <a:noFill/>
            <a:ln w="76200" cmpd="sng">
              <a:solidFill>
                <a:schemeClr val="tx1"/>
              </a:solidFill>
              <a:prstDash val="solid"/>
              <a:round/>
              <a:headEnd/>
              <a:tailEnd/>
            </a:ln>
          </p:spPr>
          <p:txBody>
            <a:bodyPr/>
            <a:lstStyle/>
            <a:p>
              <a:endParaRPr lang="en-US"/>
            </a:p>
          </p:txBody>
        </p:sp>
        <p:sp>
          <p:nvSpPr>
            <p:cNvPr id="31814" name="Freeform 70"/>
            <p:cNvSpPr>
              <a:spLocks/>
            </p:cNvSpPr>
            <p:nvPr/>
          </p:nvSpPr>
          <p:spPr bwMode="auto">
            <a:xfrm>
              <a:off x="3844" y="1554"/>
              <a:ext cx="36" cy="1"/>
            </a:xfrm>
            <a:custGeom>
              <a:avLst/>
              <a:gdLst/>
              <a:ahLst/>
              <a:cxnLst>
                <a:cxn ang="0">
                  <a:pos x="0" y="0"/>
                </a:cxn>
                <a:cxn ang="0">
                  <a:pos x="324" y="0"/>
                </a:cxn>
                <a:cxn ang="0">
                  <a:pos x="325" y="0"/>
                </a:cxn>
              </a:cxnLst>
              <a:rect l="0" t="0" r="r" b="b"/>
              <a:pathLst>
                <a:path w="325">
                  <a:moveTo>
                    <a:pt x="0" y="0"/>
                  </a:moveTo>
                  <a:lnTo>
                    <a:pt x="324" y="0"/>
                  </a:lnTo>
                  <a:lnTo>
                    <a:pt x="325" y="0"/>
                  </a:lnTo>
                </a:path>
              </a:pathLst>
            </a:custGeom>
            <a:noFill/>
            <a:ln w="76200" cmpd="sng">
              <a:solidFill>
                <a:schemeClr val="tx1"/>
              </a:solidFill>
              <a:prstDash val="solid"/>
              <a:round/>
              <a:headEnd/>
              <a:tailEnd/>
            </a:ln>
          </p:spPr>
          <p:txBody>
            <a:bodyPr/>
            <a:lstStyle/>
            <a:p>
              <a:endParaRPr lang="en-US"/>
            </a:p>
          </p:txBody>
        </p:sp>
        <p:sp>
          <p:nvSpPr>
            <p:cNvPr id="31815" name="Freeform 71"/>
            <p:cNvSpPr>
              <a:spLocks/>
            </p:cNvSpPr>
            <p:nvPr/>
          </p:nvSpPr>
          <p:spPr bwMode="auto">
            <a:xfrm>
              <a:off x="3952" y="1573"/>
              <a:ext cx="13" cy="26"/>
            </a:xfrm>
            <a:custGeom>
              <a:avLst/>
              <a:gdLst/>
              <a:ahLst/>
              <a:cxnLst>
                <a:cxn ang="0">
                  <a:pos x="0" y="231"/>
                </a:cxn>
                <a:cxn ang="0">
                  <a:pos x="116" y="0"/>
                </a:cxn>
                <a:cxn ang="0">
                  <a:pos x="117" y="0"/>
                </a:cxn>
              </a:cxnLst>
              <a:rect l="0" t="0" r="r" b="b"/>
              <a:pathLst>
                <a:path w="117" h="231">
                  <a:moveTo>
                    <a:pt x="0" y="231"/>
                  </a:moveTo>
                  <a:lnTo>
                    <a:pt x="116" y="0"/>
                  </a:lnTo>
                  <a:lnTo>
                    <a:pt x="117" y="0"/>
                  </a:lnTo>
                </a:path>
              </a:pathLst>
            </a:custGeom>
            <a:noFill/>
            <a:ln w="76200" cmpd="sng">
              <a:solidFill>
                <a:schemeClr val="tx1"/>
              </a:solidFill>
              <a:prstDash val="solid"/>
              <a:round/>
              <a:headEnd/>
              <a:tailEnd/>
            </a:ln>
          </p:spPr>
          <p:txBody>
            <a:bodyPr/>
            <a:lstStyle/>
            <a:p>
              <a:endParaRPr lang="en-US"/>
            </a:p>
          </p:txBody>
        </p:sp>
        <p:sp>
          <p:nvSpPr>
            <p:cNvPr id="31816" name="Freeform 72"/>
            <p:cNvSpPr>
              <a:spLocks/>
            </p:cNvSpPr>
            <p:nvPr/>
          </p:nvSpPr>
          <p:spPr bwMode="auto">
            <a:xfrm>
              <a:off x="3939" y="1573"/>
              <a:ext cx="13" cy="26"/>
            </a:xfrm>
            <a:custGeom>
              <a:avLst/>
              <a:gdLst/>
              <a:ahLst/>
              <a:cxnLst>
                <a:cxn ang="0">
                  <a:pos x="0" y="0"/>
                </a:cxn>
                <a:cxn ang="0">
                  <a:pos x="116" y="231"/>
                </a:cxn>
                <a:cxn ang="0">
                  <a:pos x="118" y="231"/>
                </a:cxn>
              </a:cxnLst>
              <a:rect l="0" t="0" r="r" b="b"/>
              <a:pathLst>
                <a:path w="118" h="231">
                  <a:moveTo>
                    <a:pt x="0" y="0"/>
                  </a:moveTo>
                  <a:lnTo>
                    <a:pt x="116" y="231"/>
                  </a:lnTo>
                  <a:lnTo>
                    <a:pt x="118" y="231"/>
                  </a:lnTo>
                </a:path>
              </a:pathLst>
            </a:custGeom>
            <a:noFill/>
            <a:ln w="76200" cmpd="sng">
              <a:solidFill>
                <a:schemeClr val="tx1"/>
              </a:solidFill>
              <a:prstDash val="solid"/>
              <a:round/>
              <a:headEnd/>
              <a:tailEnd/>
            </a:ln>
          </p:spPr>
          <p:txBody>
            <a:bodyPr/>
            <a:lstStyle/>
            <a:p>
              <a:endParaRPr lang="en-US"/>
            </a:p>
          </p:txBody>
        </p:sp>
        <p:sp>
          <p:nvSpPr>
            <p:cNvPr id="31817" name="Freeform 73"/>
            <p:cNvSpPr>
              <a:spLocks/>
            </p:cNvSpPr>
            <p:nvPr/>
          </p:nvSpPr>
          <p:spPr bwMode="auto">
            <a:xfrm>
              <a:off x="3939" y="1522"/>
              <a:ext cx="1" cy="51"/>
            </a:xfrm>
            <a:custGeom>
              <a:avLst/>
              <a:gdLst/>
              <a:ahLst/>
              <a:cxnLst>
                <a:cxn ang="0">
                  <a:pos x="0" y="464"/>
                </a:cxn>
                <a:cxn ang="0">
                  <a:pos x="0" y="0"/>
                </a:cxn>
                <a:cxn ang="0">
                  <a:pos x="1" y="0"/>
                </a:cxn>
              </a:cxnLst>
              <a:rect l="0" t="0" r="r" b="b"/>
              <a:pathLst>
                <a:path w="1" h="464">
                  <a:moveTo>
                    <a:pt x="0" y="464"/>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1818" name="Freeform 74"/>
            <p:cNvSpPr>
              <a:spLocks/>
            </p:cNvSpPr>
            <p:nvPr/>
          </p:nvSpPr>
          <p:spPr bwMode="auto">
            <a:xfrm>
              <a:off x="3965" y="1522"/>
              <a:ext cx="1" cy="51"/>
            </a:xfrm>
            <a:custGeom>
              <a:avLst/>
              <a:gdLst/>
              <a:ahLst/>
              <a:cxnLst>
                <a:cxn ang="0">
                  <a:pos x="0" y="464"/>
                </a:cxn>
                <a:cxn ang="0">
                  <a:pos x="0" y="0"/>
                </a:cxn>
                <a:cxn ang="0">
                  <a:pos x="1" y="0"/>
                </a:cxn>
              </a:cxnLst>
              <a:rect l="0" t="0" r="r" b="b"/>
              <a:pathLst>
                <a:path w="1" h="464">
                  <a:moveTo>
                    <a:pt x="0" y="464"/>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1819" name="Freeform 75"/>
            <p:cNvSpPr>
              <a:spLocks/>
            </p:cNvSpPr>
            <p:nvPr/>
          </p:nvSpPr>
          <p:spPr bwMode="auto">
            <a:xfrm>
              <a:off x="4100" y="2036"/>
              <a:ext cx="1" cy="52"/>
            </a:xfrm>
            <a:custGeom>
              <a:avLst/>
              <a:gdLst/>
              <a:ahLst/>
              <a:cxnLst>
                <a:cxn ang="0">
                  <a:pos x="0" y="464"/>
                </a:cxn>
                <a:cxn ang="0">
                  <a:pos x="0" y="0"/>
                </a:cxn>
                <a:cxn ang="0">
                  <a:pos x="1" y="0"/>
                </a:cxn>
              </a:cxnLst>
              <a:rect l="0" t="0" r="r" b="b"/>
              <a:pathLst>
                <a:path w="1" h="464">
                  <a:moveTo>
                    <a:pt x="0" y="464"/>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1820" name="Freeform 76"/>
            <p:cNvSpPr>
              <a:spLocks/>
            </p:cNvSpPr>
            <p:nvPr/>
          </p:nvSpPr>
          <p:spPr bwMode="auto">
            <a:xfrm>
              <a:off x="4100" y="2100"/>
              <a:ext cx="1" cy="39"/>
            </a:xfrm>
            <a:custGeom>
              <a:avLst/>
              <a:gdLst/>
              <a:ahLst/>
              <a:cxnLst>
                <a:cxn ang="0">
                  <a:pos x="0" y="348"/>
                </a:cxn>
                <a:cxn ang="0">
                  <a:pos x="0" y="0"/>
                </a:cxn>
                <a:cxn ang="0">
                  <a:pos x="1" y="0"/>
                </a:cxn>
              </a:cxnLst>
              <a:rect l="0" t="0" r="r" b="b"/>
              <a:pathLst>
                <a:path w="1" h="348">
                  <a:moveTo>
                    <a:pt x="0" y="348"/>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1821" name="Freeform 77"/>
            <p:cNvSpPr>
              <a:spLocks/>
            </p:cNvSpPr>
            <p:nvPr/>
          </p:nvSpPr>
          <p:spPr bwMode="auto">
            <a:xfrm>
              <a:off x="4060" y="1470"/>
              <a:ext cx="1" cy="84"/>
            </a:xfrm>
            <a:custGeom>
              <a:avLst/>
              <a:gdLst/>
              <a:ahLst/>
              <a:cxnLst>
                <a:cxn ang="0">
                  <a:pos x="0" y="753"/>
                </a:cxn>
                <a:cxn ang="0">
                  <a:pos x="0" y="0"/>
                </a:cxn>
                <a:cxn ang="0">
                  <a:pos x="2" y="0"/>
                </a:cxn>
              </a:cxnLst>
              <a:rect l="0" t="0" r="r" b="b"/>
              <a:pathLst>
                <a:path w="2" h="753">
                  <a:moveTo>
                    <a:pt x="0" y="753"/>
                  </a:moveTo>
                  <a:lnTo>
                    <a:pt x="0" y="0"/>
                  </a:lnTo>
                  <a:lnTo>
                    <a:pt x="2" y="0"/>
                  </a:lnTo>
                </a:path>
              </a:pathLst>
            </a:custGeom>
            <a:noFill/>
            <a:ln w="76200" cmpd="sng">
              <a:solidFill>
                <a:schemeClr val="tx1"/>
              </a:solidFill>
              <a:prstDash val="solid"/>
              <a:round/>
              <a:headEnd/>
              <a:tailEnd/>
            </a:ln>
          </p:spPr>
          <p:txBody>
            <a:bodyPr/>
            <a:lstStyle/>
            <a:p>
              <a:endParaRPr lang="en-US"/>
            </a:p>
          </p:txBody>
        </p:sp>
        <p:sp>
          <p:nvSpPr>
            <p:cNvPr id="31822" name="Freeform 78"/>
            <p:cNvSpPr>
              <a:spLocks/>
            </p:cNvSpPr>
            <p:nvPr/>
          </p:nvSpPr>
          <p:spPr bwMode="auto">
            <a:xfrm>
              <a:off x="4100" y="1985"/>
              <a:ext cx="1" cy="38"/>
            </a:xfrm>
            <a:custGeom>
              <a:avLst/>
              <a:gdLst/>
              <a:ahLst/>
              <a:cxnLst>
                <a:cxn ang="0">
                  <a:pos x="0" y="347"/>
                </a:cxn>
                <a:cxn ang="0">
                  <a:pos x="0" y="0"/>
                </a:cxn>
                <a:cxn ang="0">
                  <a:pos x="1" y="0"/>
                </a:cxn>
              </a:cxnLst>
              <a:rect l="0" t="0" r="r" b="b"/>
              <a:pathLst>
                <a:path w="1" h="347">
                  <a:moveTo>
                    <a:pt x="0" y="347"/>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1823" name="Freeform 79"/>
            <p:cNvSpPr>
              <a:spLocks/>
            </p:cNvSpPr>
            <p:nvPr/>
          </p:nvSpPr>
          <p:spPr bwMode="auto">
            <a:xfrm>
              <a:off x="3614" y="1470"/>
              <a:ext cx="230" cy="1"/>
            </a:xfrm>
            <a:custGeom>
              <a:avLst/>
              <a:gdLst/>
              <a:ahLst/>
              <a:cxnLst>
                <a:cxn ang="0">
                  <a:pos x="2071" y="0"/>
                </a:cxn>
                <a:cxn ang="0">
                  <a:pos x="0" y="0"/>
                </a:cxn>
                <a:cxn ang="0">
                  <a:pos x="1" y="0"/>
                </a:cxn>
              </a:cxnLst>
              <a:rect l="0" t="0" r="r" b="b"/>
              <a:pathLst>
                <a:path w="2071">
                  <a:moveTo>
                    <a:pt x="2071" y="0"/>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1824" name="Freeform 80"/>
            <p:cNvSpPr>
              <a:spLocks/>
            </p:cNvSpPr>
            <p:nvPr/>
          </p:nvSpPr>
          <p:spPr bwMode="auto">
            <a:xfrm>
              <a:off x="3609" y="1438"/>
              <a:ext cx="271" cy="1"/>
            </a:xfrm>
            <a:custGeom>
              <a:avLst/>
              <a:gdLst/>
              <a:ahLst/>
              <a:cxnLst>
                <a:cxn ang="0">
                  <a:pos x="2440" y="0"/>
                </a:cxn>
                <a:cxn ang="0">
                  <a:pos x="0" y="0"/>
                </a:cxn>
                <a:cxn ang="0">
                  <a:pos x="1" y="0"/>
                </a:cxn>
              </a:cxnLst>
              <a:rect l="0" t="0" r="r" b="b"/>
              <a:pathLst>
                <a:path w="2440">
                  <a:moveTo>
                    <a:pt x="2440" y="0"/>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1825" name="Freeform 81"/>
            <p:cNvSpPr>
              <a:spLocks/>
            </p:cNvSpPr>
            <p:nvPr/>
          </p:nvSpPr>
          <p:spPr bwMode="auto">
            <a:xfrm>
              <a:off x="4024" y="1438"/>
              <a:ext cx="271" cy="1"/>
            </a:xfrm>
            <a:custGeom>
              <a:avLst/>
              <a:gdLst/>
              <a:ahLst/>
              <a:cxnLst>
                <a:cxn ang="0">
                  <a:pos x="0" y="0"/>
                </a:cxn>
                <a:cxn ang="0">
                  <a:pos x="2440" y="0"/>
                </a:cxn>
                <a:cxn ang="0">
                  <a:pos x="2441" y="0"/>
                </a:cxn>
              </a:cxnLst>
              <a:rect l="0" t="0" r="r" b="b"/>
              <a:pathLst>
                <a:path w="2441">
                  <a:moveTo>
                    <a:pt x="0" y="0"/>
                  </a:moveTo>
                  <a:lnTo>
                    <a:pt x="2440" y="0"/>
                  </a:lnTo>
                  <a:lnTo>
                    <a:pt x="2441" y="0"/>
                  </a:lnTo>
                </a:path>
              </a:pathLst>
            </a:custGeom>
            <a:noFill/>
            <a:ln w="76200" cmpd="sng">
              <a:solidFill>
                <a:schemeClr val="tx1"/>
              </a:solidFill>
              <a:prstDash val="solid"/>
              <a:round/>
              <a:headEnd/>
              <a:tailEnd/>
            </a:ln>
          </p:spPr>
          <p:txBody>
            <a:bodyPr/>
            <a:lstStyle/>
            <a:p>
              <a:endParaRPr lang="en-US"/>
            </a:p>
          </p:txBody>
        </p:sp>
        <p:sp>
          <p:nvSpPr>
            <p:cNvPr id="31826" name="Freeform 82"/>
            <p:cNvSpPr>
              <a:spLocks/>
            </p:cNvSpPr>
            <p:nvPr/>
          </p:nvSpPr>
          <p:spPr bwMode="auto">
            <a:xfrm>
              <a:off x="4060" y="1470"/>
              <a:ext cx="230" cy="1"/>
            </a:xfrm>
            <a:custGeom>
              <a:avLst/>
              <a:gdLst/>
              <a:ahLst/>
              <a:cxnLst>
                <a:cxn ang="0">
                  <a:pos x="0" y="0"/>
                </a:cxn>
                <a:cxn ang="0">
                  <a:pos x="2071" y="0"/>
                </a:cxn>
                <a:cxn ang="0">
                  <a:pos x="2072" y="0"/>
                </a:cxn>
              </a:cxnLst>
              <a:rect l="0" t="0" r="r" b="b"/>
              <a:pathLst>
                <a:path w="2072">
                  <a:moveTo>
                    <a:pt x="0" y="0"/>
                  </a:moveTo>
                  <a:lnTo>
                    <a:pt x="2071" y="0"/>
                  </a:lnTo>
                  <a:lnTo>
                    <a:pt x="2072" y="0"/>
                  </a:lnTo>
                </a:path>
              </a:pathLst>
            </a:custGeom>
            <a:noFill/>
            <a:ln w="76200" cmpd="sng">
              <a:solidFill>
                <a:schemeClr val="tx1"/>
              </a:solidFill>
              <a:prstDash val="solid"/>
              <a:round/>
              <a:headEnd/>
              <a:tailEnd/>
            </a:ln>
          </p:spPr>
          <p:txBody>
            <a:bodyPr/>
            <a:lstStyle/>
            <a:p>
              <a:endParaRPr lang="en-US"/>
            </a:p>
          </p:txBody>
        </p:sp>
      </p:grpSp>
      <p:sp>
        <p:nvSpPr>
          <p:cNvPr id="31827" name="Text Box 83"/>
          <p:cNvSpPr txBox="1">
            <a:spLocks noChangeArrowheads="1"/>
          </p:cNvSpPr>
          <p:nvPr/>
        </p:nvSpPr>
        <p:spPr bwMode="auto">
          <a:xfrm>
            <a:off x="3314700" y="1066800"/>
            <a:ext cx="5410200" cy="1455014"/>
          </a:xfrm>
          <a:prstGeom prst="rect">
            <a:avLst/>
          </a:prstGeom>
          <a:noFill/>
          <a:ln w="9525">
            <a:noFill/>
            <a:miter lim="800000"/>
            <a:headEnd/>
            <a:tailEnd/>
          </a:ln>
          <a:effectLst/>
        </p:spPr>
        <p:txBody>
          <a:bodyPr>
            <a:spAutoFit/>
          </a:bodyPr>
          <a:lstStyle/>
          <a:p>
            <a:pPr algn="just">
              <a:lnSpc>
                <a:spcPct val="200000"/>
              </a:lnSpc>
            </a:pPr>
            <a:r>
              <a:rPr lang="en-US" sz="2400" b="1" dirty="0"/>
              <a:t>In a vertical axis engine bottom most position of piston is B.D.C.</a:t>
            </a:r>
          </a:p>
        </p:txBody>
      </p:sp>
      <p:sp>
        <p:nvSpPr>
          <p:cNvPr id="31829" name="Line 85"/>
          <p:cNvSpPr>
            <a:spLocks noChangeShapeType="1"/>
          </p:cNvSpPr>
          <p:nvPr/>
        </p:nvSpPr>
        <p:spPr bwMode="auto">
          <a:xfrm rot="10694661" flipH="1">
            <a:off x="2743200" y="3124200"/>
            <a:ext cx="831850" cy="1588"/>
          </a:xfrm>
          <a:prstGeom prst="line">
            <a:avLst/>
          </a:prstGeom>
          <a:noFill/>
          <a:ln w="76200">
            <a:solidFill>
              <a:schemeClr val="tx1"/>
            </a:solidFill>
            <a:round/>
            <a:headEnd type="triangle" w="med" len="med"/>
            <a:tailEnd/>
          </a:ln>
          <a:effectLst/>
        </p:spPr>
        <p:txBody>
          <a:bodyPr/>
          <a:lstStyle/>
          <a:p>
            <a:endParaRPr lang="en-US"/>
          </a:p>
        </p:txBody>
      </p:sp>
      <p:sp>
        <p:nvSpPr>
          <p:cNvPr id="31830" name="Text Box 86"/>
          <p:cNvSpPr txBox="1">
            <a:spLocks noChangeArrowheads="1"/>
          </p:cNvSpPr>
          <p:nvPr/>
        </p:nvSpPr>
        <p:spPr bwMode="auto">
          <a:xfrm>
            <a:off x="3557588" y="2849563"/>
            <a:ext cx="1065212" cy="579437"/>
          </a:xfrm>
          <a:prstGeom prst="rect">
            <a:avLst/>
          </a:prstGeom>
          <a:noFill/>
          <a:ln w="9525">
            <a:noFill/>
            <a:miter lim="800000"/>
            <a:headEnd/>
            <a:tailEnd/>
          </a:ln>
          <a:effectLst/>
        </p:spPr>
        <p:txBody>
          <a:bodyPr wrap="none">
            <a:spAutoFit/>
          </a:bodyPr>
          <a:lstStyle/>
          <a:p>
            <a:r>
              <a:rPr lang="en-US"/>
              <a:t>BDC</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000066">
            <a:alpha val="0"/>
          </a:srgbClr>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rot="16200000">
            <a:off x="2955131" y="-473868"/>
            <a:ext cx="3227387" cy="5645150"/>
            <a:chOff x="1608" y="1405"/>
            <a:chExt cx="729" cy="1315"/>
          </a:xfrm>
        </p:grpSpPr>
        <p:sp>
          <p:nvSpPr>
            <p:cNvPr id="30723" name="Freeform 3"/>
            <p:cNvSpPr>
              <a:spLocks/>
            </p:cNvSpPr>
            <p:nvPr/>
          </p:nvSpPr>
          <p:spPr bwMode="auto">
            <a:xfrm>
              <a:off x="1701" y="2203"/>
              <a:ext cx="543" cy="485"/>
            </a:xfrm>
            <a:custGeom>
              <a:avLst/>
              <a:gdLst/>
              <a:ahLst/>
              <a:cxnLst>
                <a:cxn ang="0">
                  <a:pos x="912" y="0"/>
                </a:cxn>
                <a:cxn ang="0">
                  <a:pos x="565" y="337"/>
                </a:cxn>
                <a:cxn ang="0">
                  <a:pos x="292" y="738"/>
                </a:cxn>
                <a:cxn ang="0">
                  <a:pos x="103" y="1183"/>
                </a:cxn>
                <a:cxn ang="0">
                  <a:pos x="4" y="1658"/>
                </a:cxn>
                <a:cxn ang="0">
                  <a:pos x="0" y="2143"/>
                </a:cxn>
                <a:cxn ang="0">
                  <a:pos x="92" y="2618"/>
                </a:cxn>
                <a:cxn ang="0">
                  <a:pos x="274" y="3066"/>
                </a:cxn>
                <a:cxn ang="0">
                  <a:pos x="541" y="3471"/>
                </a:cxn>
                <a:cxn ang="0">
                  <a:pos x="881" y="3815"/>
                </a:cxn>
                <a:cxn ang="0">
                  <a:pos x="1284" y="4085"/>
                </a:cxn>
                <a:cxn ang="0">
                  <a:pos x="1730" y="4271"/>
                </a:cxn>
                <a:cxn ang="0">
                  <a:pos x="2204" y="4366"/>
                </a:cxn>
                <a:cxn ang="0">
                  <a:pos x="2688" y="4366"/>
                </a:cxn>
                <a:cxn ang="0">
                  <a:pos x="3163" y="4271"/>
                </a:cxn>
                <a:cxn ang="0">
                  <a:pos x="3610" y="4085"/>
                </a:cxn>
                <a:cxn ang="0">
                  <a:pos x="4011" y="3815"/>
                </a:cxn>
                <a:cxn ang="0">
                  <a:pos x="4352" y="3471"/>
                </a:cxn>
                <a:cxn ang="0">
                  <a:pos x="4618" y="3066"/>
                </a:cxn>
                <a:cxn ang="0">
                  <a:pos x="4802" y="2618"/>
                </a:cxn>
                <a:cxn ang="0">
                  <a:pos x="4892" y="2143"/>
                </a:cxn>
                <a:cxn ang="0">
                  <a:pos x="4889" y="1658"/>
                </a:cxn>
                <a:cxn ang="0">
                  <a:pos x="4790" y="1183"/>
                </a:cxn>
                <a:cxn ang="0">
                  <a:pos x="4601" y="738"/>
                </a:cxn>
                <a:cxn ang="0">
                  <a:pos x="4328" y="337"/>
                </a:cxn>
                <a:cxn ang="0">
                  <a:pos x="3982" y="0"/>
                </a:cxn>
                <a:cxn ang="0">
                  <a:pos x="3983" y="0"/>
                </a:cxn>
              </a:cxnLst>
              <a:rect l="0" t="0" r="r" b="b"/>
              <a:pathLst>
                <a:path w="4892" h="4366">
                  <a:moveTo>
                    <a:pt x="912" y="0"/>
                  </a:moveTo>
                  <a:lnTo>
                    <a:pt x="565" y="337"/>
                  </a:lnTo>
                  <a:lnTo>
                    <a:pt x="292" y="738"/>
                  </a:lnTo>
                  <a:lnTo>
                    <a:pt x="103" y="1183"/>
                  </a:lnTo>
                  <a:lnTo>
                    <a:pt x="4" y="1658"/>
                  </a:lnTo>
                  <a:lnTo>
                    <a:pt x="0" y="2143"/>
                  </a:lnTo>
                  <a:lnTo>
                    <a:pt x="92" y="2618"/>
                  </a:lnTo>
                  <a:lnTo>
                    <a:pt x="274" y="3066"/>
                  </a:lnTo>
                  <a:lnTo>
                    <a:pt x="541" y="3471"/>
                  </a:lnTo>
                  <a:lnTo>
                    <a:pt x="881" y="3815"/>
                  </a:lnTo>
                  <a:lnTo>
                    <a:pt x="1284" y="4085"/>
                  </a:lnTo>
                  <a:lnTo>
                    <a:pt x="1730" y="4271"/>
                  </a:lnTo>
                  <a:lnTo>
                    <a:pt x="2204" y="4366"/>
                  </a:lnTo>
                  <a:lnTo>
                    <a:pt x="2688" y="4366"/>
                  </a:lnTo>
                  <a:lnTo>
                    <a:pt x="3163" y="4271"/>
                  </a:lnTo>
                  <a:lnTo>
                    <a:pt x="3610" y="4085"/>
                  </a:lnTo>
                  <a:lnTo>
                    <a:pt x="4011" y="3815"/>
                  </a:lnTo>
                  <a:lnTo>
                    <a:pt x="4352" y="3471"/>
                  </a:lnTo>
                  <a:lnTo>
                    <a:pt x="4618" y="3066"/>
                  </a:lnTo>
                  <a:lnTo>
                    <a:pt x="4802" y="2618"/>
                  </a:lnTo>
                  <a:lnTo>
                    <a:pt x="4892" y="2143"/>
                  </a:lnTo>
                  <a:lnTo>
                    <a:pt x="4889" y="1658"/>
                  </a:lnTo>
                  <a:lnTo>
                    <a:pt x="4790" y="1183"/>
                  </a:lnTo>
                  <a:lnTo>
                    <a:pt x="4601" y="738"/>
                  </a:lnTo>
                  <a:lnTo>
                    <a:pt x="4328" y="337"/>
                  </a:lnTo>
                  <a:lnTo>
                    <a:pt x="3982" y="0"/>
                  </a:lnTo>
                  <a:lnTo>
                    <a:pt x="3983" y="0"/>
                  </a:lnTo>
                </a:path>
              </a:pathLst>
            </a:custGeom>
            <a:noFill/>
            <a:ln w="76200" cmpd="sng">
              <a:solidFill>
                <a:schemeClr val="tx1"/>
              </a:solidFill>
              <a:prstDash val="solid"/>
              <a:round/>
              <a:headEnd/>
              <a:tailEnd/>
            </a:ln>
          </p:spPr>
          <p:txBody>
            <a:bodyPr/>
            <a:lstStyle/>
            <a:p>
              <a:endParaRPr lang="en-US"/>
            </a:p>
          </p:txBody>
        </p:sp>
        <p:sp>
          <p:nvSpPr>
            <p:cNvPr id="30724" name="Freeform 4"/>
            <p:cNvSpPr>
              <a:spLocks/>
            </p:cNvSpPr>
            <p:nvPr/>
          </p:nvSpPr>
          <p:spPr bwMode="auto">
            <a:xfrm>
              <a:off x="1972" y="2214"/>
              <a:ext cx="1" cy="202"/>
            </a:xfrm>
            <a:custGeom>
              <a:avLst/>
              <a:gdLst/>
              <a:ahLst/>
              <a:cxnLst>
                <a:cxn ang="0">
                  <a:pos x="8" y="1820"/>
                </a:cxn>
                <a:cxn ang="0">
                  <a:pos x="0" y="0"/>
                </a:cxn>
                <a:cxn ang="0">
                  <a:pos x="1" y="0"/>
                </a:cxn>
              </a:cxnLst>
              <a:rect l="0" t="0" r="r" b="b"/>
              <a:pathLst>
                <a:path w="8" h="1820">
                  <a:moveTo>
                    <a:pt x="8" y="1820"/>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0725" name="Freeform 5"/>
            <p:cNvSpPr>
              <a:spLocks/>
            </p:cNvSpPr>
            <p:nvPr/>
          </p:nvSpPr>
          <p:spPr bwMode="auto">
            <a:xfrm>
              <a:off x="1973" y="2649"/>
              <a:ext cx="1" cy="71"/>
            </a:xfrm>
            <a:custGeom>
              <a:avLst/>
              <a:gdLst/>
              <a:ahLst/>
              <a:cxnLst>
                <a:cxn ang="0">
                  <a:pos x="0" y="641"/>
                </a:cxn>
                <a:cxn ang="0">
                  <a:pos x="0" y="0"/>
                </a:cxn>
                <a:cxn ang="0">
                  <a:pos x="1" y="0"/>
                </a:cxn>
              </a:cxnLst>
              <a:rect l="0" t="0" r="r" b="b"/>
              <a:pathLst>
                <a:path w="1" h="641">
                  <a:moveTo>
                    <a:pt x="0" y="641"/>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0726" name="Freeform 6"/>
            <p:cNvSpPr>
              <a:spLocks/>
            </p:cNvSpPr>
            <p:nvPr/>
          </p:nvSpPr>
          <p:spPr bwMode="auto">
            <a:xfrm>
              <a:off x="1973" y="2615"/>
              <a:ext cx="1" cy="17"/>
            </a:xfrm>
            <a:custGeom>
              <a:avLst/>
              <a:gdLst/>
              <a:ahLst/>
              <a:cxnLst>
                <a:cxn ang="0">
                  <a:pos x="0" y="153"/>
                </a:cxn>
                <a:cxn ang="0">
                  <a:pos x="0" y="0"/>
                </a:cxn>
                <a:cxn ang="0">
                  <a:pos x="1" y="0"/>
                </a:cxn>
              </a:cxnLst>
              <a:rect l="0" t="0" r="r" b="b"/>
              <a:pathLst>
                <a:path w="1" h="153">
                  <a:moveTo>
                    <a:pt x="0" y="153"/>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0727" name="Freeform 7"/>
            <p:cNvSpPr>
              <a:spLocks/>
            </p:cNvSpPr>
            <p:nvPr/>
          </p:nvSpPr>
          <p:spPr bwMode="auto">
            <a:xfrm>
              <a:off x="1973" y="2512"/>
              <a:ext cx="1" cy="85"/>
            </a:xfrm>
            <a:custGeom>
              <a:avLst/>
              <a:gdLst/>
              <a:ahLst/>
              <a:cxnLst>
                <a:cxn ang="0">
                  <a:pos x="0" y="769"/>
                </a:cxn>
                <a:cxn ang="0">
                  <a:pos x="0" y="0"/>
                </a:cxn>
                <a:cxn ang="0">
                  <a:pos x="1" y="0"/>
                </a:cxn>
              </a:cxnLst>
              <a:rect l="0" t="0" r="r" b="b"/>
              <a:pathLst>
                <a:path w="1" h="769">
                  <a:moveTo>
                    <a:pt x="0" y="769"/>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0728" name="Freeform 8"/>
            <p:cNvSpPr>
              <a:spLocks/>
            </p:cNvSpPr>
            <p:nvPr/>
          </p:nvSpPr>
          <p:spPr bwMode="auto">
            <a:xfrm>
              <a:off x="1973" y="2478"/>
              <a:ext cx="1" cy="17"/>
            </a:xfrm>
            <a:custGeom>
              <a:avLst/>
              <a:gdLst/>
              <a:ahLst/>
              <a:cxnLst>
                <a:cxn ang="0">
                  <a:pos x="0" y="154"/>
                </a:cxn>
                <a:cxn ang="0">
                  <a:pos x="0" y="0"/>
                </a:cxn>
                <a:cxn ang="0">
                  <a:pos x="1" y="0"/>
                </a:cxn>
              </a:cxnLst>
              <a:rect l="0" t="0" r="r" b="b"/>
              <a:pathLst>
                <a:path w="1" h="154">
                  <a:moveTo>
                    <a:pt x="0" y="154"/>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0729" name="Freeform 9"/>
            <p:cNvSpPr>
              <a:spLocks/>
            </p:cNvSpPr>
            <p:nvPr/>
          </p:nvSpPr>
          <p:spPr bwMode="auto">
            <a:xfrm>
              <a:off x="1973" y="2375"/>
              <a:ext cx="1" cy="86"/>
            </a:xfrm>
            <a:custGeom>
              <a:avLst/>
              <a:gdLst/>
              <a:ahLst/>
              <a:cxnLst>
                <a:cxn ang="0">
                  <a:pos x="0" y="769"/>
                </a:cxn>
                <a:cxn ang="0">
                  <a:pos x="0" y="0"/>
                </a:cxn>
                <a:cxn ang="0">
                  <a:pos x="1" y="0"/>
                </a:cxn>
              </a:cxnLst>
              <a:rect l="0" t="0" r="r" b="b"/>
              <a:pathLst>
                <a:path w="1" h="769">
                  <a:moveTo>
                    <a:pt x="0" y="769"/>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0730" name="Freeform 10"/>
            <p:cNvSpPr>
              <a:spLocks/>
            </p:cNvSpPr>
            <p:nvPr/>
          </p:nvSpPr>
          <p:spPr bwMode="auto">
            <a:xfrm>
              <a:off x="1973" y="2341"/>
              <a:ext cx="1" cy="17"/>
            </a:xfrm>
            <a:custGeom>
              <a:avLst/>
              <a:gdLst/>
              <a:ahLst/>
              <a:cxnLst>
                <a:cxn ang="0">
                  <a:pos x="0" y="153"/>
                </a:cxn>
                <a:cxn ang="0">
                  <a:pos x="0" y="0"/>
                </a:cxn>
                <a:cxn ang="0">
                  <a:pos x="1" y="0"/>
                </a:cxn>
              </a:cxnLst>
              <a:rect l="0" t="0" r="r" b="b"/>
              <a:pathLst>
                <a:path w="1" h="153">
                  <a:moveTo>
                    <a:pt x="0" y="153"/>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0731" name="Freeform 11"/>
            <p:cNvSpPr>
              <a:spLocks/>
            </p:cNvSpPr>
            <p:nvPr/>
          </p:nvSpPr>
          <p:spPr bwMode="auto">
            <a:xfrm>
              <a:off x="1973" y="2239"/>
              <a:ext cx="1" cy="85"/>
            </a:xfrm>
            <a:custGeom>
              <a:avLst/>
              <a:gdLst/>
              <a:ahLst/>
              <a:cxnLst>
                <a:cxn ang="0">
                  <a:pos x="0" y="769"/>
                </a:cxn>
                <a:cxn ang="0">
                  <a:pos x="0" y="0"/>
                </a:cxn>
                <a:cxn ang="0">
                  <a:pos x="1" y="0"/>
                </a:cxn>
              </a:cxnLst>
              <a:rect l="0" t="0" r="r" b="b"/>
              <a:pathLst>
                <a:path w="1" h="769">
                  <a:moveTo>
                    <a:pt x="0" y="769"/>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0732" name="Freeform 12"/>
            <p:cNvSpPr>
              <a:spLocks/>
            </p:cNvSpPr>
            <p:nvPr/>
          </p:nvSpPr>
          <p:spPr bwMode="auto">
            <a:xfrm>
              <a:off x="1973" y="2205"/>
              <a:ext cx="1" cy="17"/>
            </a:xfrm>
            <a:custGeom>
              <a:avLst/>
              <a:gdLst/>
              <a:ahLst/>
              <a:cxnLst>
                <a:cxn ang="0">
                  <a:pos x="0" y="153"/>
                </a:cxn>
                <a:cxn ang="0">
                  <a:pos x="0" y="0"/>
                </a:cxn>
                <a:cxn ang="0">
                  <a:pos x="1" y="0"/>
                </a:cxn>
              </a:cxnLst>
              <a:rect l="0" t="0" r="r" b="b"/>
              <a:pathLst>
                <a:path w="1" h="153">
                  <a:moveTo>
                    <a:pt x="0" y="153"/>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0733" name="Freeform 13"/>
            <p:cNvSpPr>
              <a:spLocks/>
            </p:cNvSpPr>
            <p:nvPr/>
          </p:nvSpPr>
          <p:spPr bwMode="auto">
            <a:xfrm>
              <a:off x="1973" y="2102"/>
              <a:ext cx="1" cy="86"/>
            </a:xfrm>
            <a:custGeom>
              <a:avLst/>
              <a:gdLst/>
              <a:ahLst/>
              <a:cxnLst>
                <a:cxn ang="0">
                  <a:pos x="0" y="770"/>
                </a:cxn>
                <a:cxn ang="0">
                  <a:pos x="0" y="0"/>
                </a:cxn>
                <a:cxn ang="0">
                  <a:pos x="1" y="0"/>
                </a:cxn>
              </a:cxnLst>
              <a:rect l="0" t="0" r="r" b="b"/>
              <a:pathLst>
                <a:path w="1" h="770">
                  <a:moveTo>
                    <a:pt x="0" y="770"/>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0734" name="Freeform 14"/>
            <p:cNvSpPr>
              <a:spLocks/>
            </p:cNvSpPr>
            <p:nvPr/>
          </p:nvSpPr>
          <p:spPr bwMode="auto">
            <a:xfrm>
              <a:off x="1973" y="2068"/>
              <a:ext cx="1" cy="17"/>
            </a:xfrm>
            <a:custGeom>
              <a:avLst/>
              <a:gdLst/>
              <a:ahLst/>
              <a:cxnLst>
                <a:cxn ang="0">
                  <a:pos x="0" y="154"/>
                </a:cxn>
                <a:cxn ang="0">
                  <a:pos x="0" y="0"/>
                </a:cxn>
                <a:cxn ang="0">
                  <a:pos x="1" y="0"/>
                </a:cxn>
              </a:cxnLst>
              <a:rect l="0" t="0" r="r" b="b"/>
              <a:pathLst>
                <a:path w="1" h="154">
                  <a:moveTo>
                    <a:pt x="0" y="154"/>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0735" name="Freeform 15"/>
            <p:cNvSpPr>
              <a:spLocks/>
            </p:cNvSpPr>
            <p:nvPr/>
          </p:nvSpPr>
          <p:spPr bwMode="auto">
            <a:xfrm>
              <a:off x="1973" y="1966"/>
              <a:ext cx="1" cy="85"/>
            </a:xfrm>
            <a:custGeom>
              <a:avLst/>
              <a:gdLst/>
              <a:ahLst/>
              <a:cxnLst>
                <a:cxn ang="0">
                  <a:pos x="0" y="769"/>
                </a:cxn>
                <a:cxn ang="0">
                  <a:pos x="0" y="0"/>
                </a:cxn>
                <a:cxn ang="0">
                  <a:pos x="1" y="0"/>
                </a:cxn>
              </a:cxnLst>
              <a:rect l="0" t="0" r="r" b="b"/>
              <a:pathLst>
                <a:path w="1" h="769">
                  <a:moveTo>
                    <a:pt x="0" y="769"/>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0736" name="Freeform 16"/>
            <p:cNvSpPr>
              <a:spLocks/>
            </p:cNvSpPr>
            <p:nvPr/>
          </p:nvSpPr>
          <p:spPr bwMode="auto">
            <a:xfrm>
              <a:off x="1973" y="1931"/>
              <a:ext cx="1" cy="17"/>
            </a:xfrm>
            <a:custGeom>
              <a:avLst/>
              <a:gdLst/>
              <a:ahLst/>
              <a:cxnLst>
                <a:cxn ang="0">
                  <a:pos x="0" y="153"/>
                </a:cxn>
                <a:cxn ang="0">
                  <a:pos x="0" y="0"/>
                </a:cxn>
                <a:cxn ang="0">
                  <a:pos x="1" y="0"/>
                </a:cxn>
              </a:cxnLst>
              <a:rect l="0" t="0" r="r" b="b"/>
              <a:pathLst>
                <a:path w="1" h="153">
                  <a:moveTo>
                    <a:pt x="0" y="153"/>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0737" name="Freeform 17"/>
            <p:cNvSpPr>
              <a:spLocks/>
            </p:cNvSpPr>
            <p:nvPr/>
          </p:nvSpPr>
          <p:spPr bwMode="auto">
            <a:xfrm>
              <a:off x="1973" y="1829"/>
              <a:ext cx="1" cy="85"/>
            </a:xfrm>
            <a:custGeom>
              <a:avLst/>
              <a:gdLst/>
              <a:ahLst/>
              <a:cxnLst>
                <a:cxn ang="0">
                  <a:pos x="0" y="769"/>
                </a:cxn>
                <a:cxn ang="0">
                  <a:pos x="0" y="0"/>
                </a:cxn>
                <a:cxn ang="0">
                  <a:pos x="1" y="0"/>
                </a:cxn>
              </a:cxnLst>
              <a:rect l="0" t="0" r="r" b="b"/>
              <a:pathLst>
                <a:path w="1" h="769">
                  <a:moveTo>
                    <a:pt x="0" y="769"/>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0738" name="Freeform 18"/>
            <p:cNvSpPr>
              <a:spLocks/>
            </p:cNvSpPr>
            <p:nvPr/>
          </p:nvSpPr>
          <p:spPr bwMode="auto">
            <a:xfrm>
              <a:off x="1973" y="1795"/>
              <a:ext cx="1" cy="17"/>
            </a:xfrm>
            <a:custGeom>
              <a:avLst/>
              <a:gdLst/>
              <a:ahLst/>
              <a:cxnLst>
                <a:cxn ang="0">
                  <a:pos x="0" y="154"/>
                </a:cxn>
                <a:cxn ang="0">
                  <a:pos x="0" y="0"/>
                </a:cxn>
                <a:cxn ang="0">
                  <a:pos x="1" y="0"/>
                </a:cxn>
              </a:cxnLst>
              <a:rect l="0" t="0" r="r" b="b"/>
              <a:pathLst>
                <a:path w="1" h="154">
                  <a:moveTo>
                    <a:pt x="0" y="154"/>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0739" name="Freeform 19"/>
            <p:cNvSpPr>
              <a:spLocks/>
            </p:cNvSpPr>
            <p:nvPr/>
          </p:nvSpPr>
          <p:spPr bwMode="auto">
            <a:xfrm>
              <a:off x="1973" y="1692"/>
              <a:ext cx="1" cy="86"/>
            </a:xfrm>
            <a:custGeom>
              <a:avLst/>
              <a:gdLst/>
              <a:ahLst/>
              <a:cxnLst>
                <a:cxn ang="0">
                  <a:pos x="0" y="769"/>
                </a:cxn>
                <a:cxn ang="0">
                  <a:pos x="0" y="0"/>
                </a:cxn>
                <a:cxn ang="0">
                  <a:pos x="1" y="0"/>
                </a:cxn>
              </a:cxnLst>
              <a:rect l="0" t="0" r="r" b="b"/>
              <a:pathLst>
                <a:path w="1" h="769">
                  <a:moveTo>
                    <a:pt x="0" y="769"/>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0740" name="Freeform 20"/>
            <p:cNvSpPr>
              <a:spLocks/>
            </p:cNvSpPr>
            <p:nvPr/>
          </p:nvSpPr>
          <p:spPr bwMode="auto">
            <a:xfrm>
              <a:off x="1973" y="1658"/>
              <a:ext cx="1" cy="17"/>
            </a:xfrm>
            <a:custGeom>
              <a:avLst/>
              <a:gdLst/>
              <a:ahLst/>
              <a:cxnLst>
                <a:cxn ang="0">
                  <a:pos x="0" y="153"/>
                </a:cxn>
                <a:cxn ang="0">
                  <a:pos x="0" y="0"/>
                </a:cxn>
                <a:cxn ang="0">
                  <a:pos x="1" y="0"/>
                </a:cxn>
              </a:cxnLst>
              <a:rect l="0" t="0" r="r" b="b"/>
              <a:pathLst>
                <a:path w="1" h="153">
                  <a:moveTo>
                    <a:pt x="0" y="153"/>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0741" name="Freeform 21"/>
            <p:cNvSpPr>
              <a:spLocks/>
            </p:cNvSpPr>
            <p:nvPr/>
          </p:nvSpPr>
          <p:spPr bwMode="auto">
            <a:xfrm>
              <a:off x="1973" y="1556"/>
              <a:ext cx="1" cy="85"/>
            </a:xfrm>
            <a:custGeom>
              <a:avLst/>
              <a:gdLst/>
              <a:ahLst/>
              <a:cxnLst>
                <a:cxn ang="0">
                  <a:pos x="0" y="769"/>
                </a:cxn>
                <a:cxn ang="0">
                  <a:pos x="0" y="0"/>
                </a:cxn>
                <a:cxn ang="0">
                  <a:pos x="1" y="0"/>
                </a:cxn>
              </a:cxnLst>
              <a:rect l="0" t="0" r="r" b="b"/>
              <a:pathLst>
                <a:path w="1" h="769">
                  <a:moveTo>
                    <a:pt x="0" y="769"/>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0742" name="Freeform 22"/>
            <p:cNvSpPr>
              <a:spLocks/>
            </p:cNvSpPr>
            <p:nvPr/>
          </p:nvSpPr>
          <p:spPr bwMode="auto">
            <a:xfrm>
              <a:off x="1973" y="1522"/>
              <a:ext cx="1" cy="17"/>
            </a:xfrm>
            <a:custGeom>
              <a:avLst/>
              <a:gdLst/>
              <a:ahLst/>
              <a:cxnLst>
                <a:cxn ang="0">
                  <a:pos x="0" y="154"/>
                </a:cxn>
                <a:cxn ang="0">
                  <a:pos x="0" y="0"/>
                </a:cxn>
                <a:cxn ang="0">
                  <a:pos x="1" y="0"/>
                </a:cxn>
              </a:cxnLst>
              <a:rect l="0" t="0" r="r" b="b"/>
              <a:pathLst>
                <a:path w="1" h="154">
                  <a:moveTo>
                    <a:pt x="0" y="154"/>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0743" name="Freeform 23"/>
            <p:cNvSpPr>
              <a:spLocks/>
            </p:cNvSpPr>
            <p:nvPr/>
          </p:nvSpPr>
          <p:spPr bwMode="auto">
            <a:xfrm>
              <a:off x="1973" y="1433"/>
              <a:ext cx="1" cy="72"/>
            </a:xfrm>
            <a:custGeom>
              <a:avLst/>
              <a:gdLst/>
              <a:ahLst/>
              <a:cxnLst>
                <a:cxn ang="0">
                  <a:pos x="0" y="641"/>
                </a:cxn>
                <a:cxn ang="0">
                  <a:pos x="0" y="0"/>
                </a:cxn>
                <a:cxn ang="0">
                  <a:pos x="1" y="0"/>
                </a:cxn>
              </a:cxnLst>
              <a:rect l="0" t="0" r="r" b="b"/>
              <a:pathLst>
                <a:path w="1" h="641">
                  <a:moveTo>
                    <a:pt x="0" y="641"/>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0744" name="Freeform 24"/>
            <p:cNvSpPr>
              <a:spLocks/>
            </p:cNvSpPr>
            <p:nvPr/>
          </p:nvSpPr>
          <p:spPr bwMode="auto">
            <a:xfrm>
              <a:off x="2143" y="1528"/>
              <a:ext cx="1" cy="675"/>
            </a:xfrm>
            <a:custGeom>
              <a:avLst/>
              <a:gdLst/>
              <a:ahLst/>
              <a:cxnLst>
                <a:cxn ang="0">
                  <a:pos x="0" y="6073"/>
                </a:cxn>
                <a:cxn ang="0">
                  <a:pos x="0" y="0"/>
                </a:cxn>
                <a:cxn ang="0">
                  <a:pos x="1" y="0"/>
                </a:cxn>
              </a:cxnLst>
              <a:rect l="0" t="0" r="r" b="b"/>
              <a:pathLst>
                <a:path w="1" h="6073">
                  <a:moveTo>
                    <a:pt x="0" y="6073"/>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0745" name="Freeform 25"/>
            <p:cNvSpPr>
              <a:spLocks/>
            </p:cNvSpPr>
            <p:nvPr/>
          </p:nvSpPr>
          <p:spPr bwMode="auto">
            <a:xfrm>
              <a:off x="1802" y="1528"/>
              <a:ext cx="1" cy="675"/>
            </a:xfrm>
            <a:custGeom>
              <a:avLst/>
              <a:gdLst/>
              <a:ahLst/>
              <a:cxnLst>
                <a:cxn ang="0">
                  <a:pos x="0" y="6073"/>
                </a:cxn>
                <a:cxn ang="0">
                  <a:pos x="0" y="0"/>
                </a:cxn>
                <a:cxn ang="0">
                  <a:pos x="1" y="0"/>
                </a:cxn>
              </a:cxnLst>
              <a:rect l="0" t="0" r="r" b="b"/>
              <a:pathLst>
                <a:path w="1" h="6073">
                  <a:moveTo>
                    <a:pt x="0" y="6073"/>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0746" name="Freeform 26"/>
            <p:cNvSpPr>
              <a:spLocks/>
            </p:cNvSpPr>
            <p:nvPr/>
          </p:nvSpPr>
          <p:spPr bwMode="auto">
            <a:xfrm>
              <a:off x="1941" y="1786"/>
              <a:ext cx="21" cy="456"/>
            </a:xfrm>
            <a:custGeom>
              <a:avLst/>
              <a:gdLst/>
              <a:ahLst/>
              <a:cxnLst>
                <a:cxn ang="0">
                  <a:pos x="0" y="4098"/>
                </a:cxn>
                <a:cxn ang="0">
                  <a:pos x="190" y="0"/>
                </a:cxn>
                <a:cxn ang="0">
                  <a:pos x="191" y="0"/>
                </a:cxn>
              </a:cxnLst>
              <a:rect l="0" t="0" r="r" b="b"/>
              <a:pathLst>
                <a:path w="191" h="4098">
                  <a:moveTo>
                    <a:pt x="0" y="4098"/>
                  </a:moveTo>
                  <a:lnTo>
                    <a:pt x="190" y="0"/>
                  </a:lnTo>
                  <a:lnTo>
                    <a:pt x="191" y="0"/>
                  </a:lnTo>
                </a:path>
              </a:pathLst>
            </a:custGeom>
            <a:noFill/>
            <a:ln w="76200" cmpd="sng">
              <a:solidFill>
                <a:schemeClr val="tx1"/>
              </a:solidFill>
              <a:prstDash val="solid"/>
              <a:round/>
              <a:headEnd/>
              <a:tailEnd/>
            </a:ln>
          </p:spPr>
          <p:txBody>
            <a:bodyPr/>
            <a:lstStyle/>
            <a:p>
              <a:endParaRPr lang="en-US"/>
            </a:p>
          </p:txBody>
        </p:sp>
        <p:sp>
          <p:nvSpPr>
            <p:cNvPr id="30747" name="Freeform 27"/>
            <p:cNvSpPr>
              <a:spLocks/>
            </p:cNvSpPr>
            <p:nvPr/>
          </p:nvSpPr>
          <p:spPr bwMode="auto">
            <a:xfrm>
              <a:off x="1982" y="1793"/>
              <a:ext cx="22" cy="449"/>
            </a:xfrm>
            <a:custGeom>
              <a:avLst/>
              <a:gdLst/>
              <a:ahLst/>
              <a:cxnLst>
                <a:cxn ang="0">
                  <a:pos x="193" y="4037"/>
                </a:cxn>
                <a:cxn ang="0">
                  <a:pos x="0" y="0"/>
                </a:cxn>
                <a:cxn ang="0">
                  <a:pos x="1" y="0"/>
                </a:cxn>
              </a:cxnLst>
              <a:rect l="0" t="0" r="r" b="b"/>
              <a:pathLst>
                <a:path w="193" h="4037">
                  <a:moveTo>
                    <a:pt x="193" y="4037"/>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0748" name="Freeform 28"/>
            <p:cNvSpPr>
              <a:spLocks/>
            </p:cNvSpPr>
            <p:nvPr/>
          </p:nvSpPr>
          <p:spPr bwMode="auto">
            <a:xfrm>
              <a:off x="2122" y="2336"/>
              <a:ext cx="21" cy="80"/>
            </a:xfrm>
            <a:custGeom>
              <a:avLst/>
              <a:gdLst/>
              <a:ahLst/>
              <a:cxnLst>
                <a:cxn ang="0">
                  <a:pos x="187" y="723"/>
                </a:cxn>
                <a:cxn ang="0">
                  <a:pos x="134" y="325"/>
                </a:cxn>
                <a:cxn ang="0">
                  <a:pos x="0" y="0"/>
                </a:cxn>
                <a:cxn ang="0">
                  <a:pos x="1" y="0"/>
                </a:cxn>
              </a:cxnLst>
              <a:rect l="0" t="0" r="r" b="b"/>
              <a:pathLst>
                <a:path w="187" h="723">
                  <a:moveTo>
                    <a:pt x="187" y="723"/>
                  </a:moveTo>
                  <a:lnTo>
                    <a:pt x="134" y="325"/>
                  </a:ln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0749" name="Freeform 29"/>
            <p:cNvSpPr>
              <a:spLocks/>
            </p:cNvSpPr>
            <p:nvPr/>
          </p:nvSpPr>
          <p:spPr bwMode="auto">
            <a:xfrm>
              <a:off x="2103" y="2309"/>
              <a:ext cx="10" cy="13"/>
            </a:xfrm>
            <a:custGeom>
              <a:avLst/>
              <a:gdLst/>
              <a:ahLst/>
              <a:cxnLst>
                <a:cxn ang="0">
                  <a:pos x="91" y="120"/>
                </a:cxn>
                <a:cxn ang="0">
                  <a:pos x="0" y="0"/>
                </a:cxn>
                <a:cxn ang="0">
                  <a:pos x="1" y="0"/>
                </a:cxn>
              </a:cxnLst>
              <a:rect l="0" t="0" r="r" b="b"/>
              <a:pathLst>
                <a:path w="91" h="120">
                  <a:moveTo>
                    <a:pt x="91" y="120"/>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0750" name="Freeform 30"/>
            <p:cNvSpPr>
              <a:spLocks/>
            </p:cNvSpPr>
            <p:nvPr/>
          </p:nvSpPr>
          <p:spPr bwMode="auto">
            <a:xfrm>
              <a:off x="2022" y="2253"/>
              <a:ext cx="71" cy="42"/>
            </a:xfrm>
            <a:custGeom>
              <a:avLst/>
              <a:gdLst/>
              <a:ahLst/>
              <a:cxnLst>
                <a:cxn ang="0">
                  <a:pos x="642" y="379"/>
                </a:cxn>
                <a:cxn ang="0">
                  <a:pos x="324" y="134"/>
                </a:cxn>
                <a:cxn ang="0">
                  <a:pos x="0" y="0"/>
                </a:cxn>
                <a:cxn ang="0">
                  <a:pos x="1" y="0"/>
                </a:cxn>
              </a:cxnLst>
              <a:rect l="0" t="0" r="r" b="b"/>
              <a:pathLst>
                <a:path w="642" h="379">
                  <a:moveTo>
                    <a:pt x="642" y="379"/>
                  </a:moveTo>
                  <a:lnTo>
                    <a:pt x="324" y="134"/>
                  </a:ln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0751" name="Freeform 31"/>
            <p:cNvSpPr>
              <a:spLocks/>
            </p:cNvSpPr>
            <p:nvPr/>
          </p:nvSpPr>
          <p:spPr bwMode="auto">
            <a:xfrm>
              <a:off x="1989" y="2247"/>
              <a:ext cx="17" cy="3"/>
            </a:xfrm>
            <a:custGeom>
              <a:avLst/>
              <a:gdLst/>
              <a:ahLst/>
              <a:cxnLst>
                <a:cxn ang="0">
                  <a:pos x="149" y="21"/>
                </a:cxn>
                <a:cxn ang="0">
                  <a:pos x="0" y="0"/>
                </a:cxn>
                <a:cxn ang="0">
                  <a:pos x="1" y="0"/>
                </a:cxn>
              </a:cxnLst>
              <a:rect l="0" t="0" r="r" b="b"/>
              <a:pathLst>
                <a:path w="149" h="21">
                  <a:moveTo>
                    <a:pt x="149" y="21"/>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0752" name="Freeform 32"/>
            <p:cNvSpPr>
              <a:spLocks/>
            </p:cNvSpPr>
            <p:nvPr/>
          </p:nvSpPr>
          <p:spPr bwMode="auto">
            <a:xfrm>
              <a:off x="1892" y="2245"/>
              <a:ext cx="81" cy="21"/>
            </a:xfrm>
            <a:custGeom>
              <a:avLst/>
              <a:gdLst/>
              <a:ahLst/>
              <a:cxnLst>
                <a:cxn ang="0">
                  <a:pos x="722" y="0"/>
                </a:cxn>
                <a:cxn ang="0">
                  <a:pos x="324" y="53"/>
                </a:cxn>
                <a:cxn ang="0">
                  <a:pos x="0" y="186"/>
                </a:cxn>
                <a:cxn ang="0">
                  <a:pos x="1" y="186"/>
                </a:cxn>
              </a:cxnLst>
              <a:rect l="0" t="0" r="r" b="b"/>
              <a:pathLst>
                <a:path w="722" h="186">
                  <a:moveTo>
                    <a:pt x="722" y="0"/>
                  </a:moveTo>
                  <a:lnTo>
                    <a:pt x="324" y="53"/>
                  </a:lnTo>
                  <a:lnTo>
                    <a:pt x="0" y="186"/>
                  </a:lnTo>
                  <a:lnTo>
                    <a:pt x="1" y="186"/>
                  </a:lnTo>
                </a:path>
              </a:pathLst>
            </a:custGeom>
            <a:noFill/>
            <a:ln w="76200" cmpd="sng">
              <a:solidFill>
                <a:schemeClr val="tx1"/>
              </a:solidFill>
              <a:prstDash val="solid"/>
              <a:round/>
              <a:headEnd/>
              <a:tailEnd/>
            </a:ln>
          </p:spPr>
          <p:txBody>
            <a:bodyPr/>
            <a:lstStyle/>
            <a:p>
              <a:endParaRPr lang="en-US"/>
            </a:p>
          </p:txBody>
        </p:sp>
        <p:sp>
          <p:nvSpPr>
            <p:cNvPr id="30753" name="Freeform 33"/>
            <p:cNvSpPr>
              <a:spLocks/>
            </p:cNvSpPr>
            <p:nvPr/>
          </p:nvSpPr>
          <p:spPr bwMode="auto">
            <a:xfrm>
              <a:off x="1865" y="2275"/>
              <a:ext cx="13" cy="10"/>
            </a:xfrm>
            <a:custGeom>
              <a:avLst/>
              <a:gdLst/>
              <a:ahLst/>
              <a:cxnLst>
                <a:cxn ang="0">
                  <a:pos x="120" y="0"/>
                </a:cxn>
                <a:cxn ang="0">
                  <a:pos x="0" y="92"/>
                </a:cxn>
                <a:cxn ang="0">
                  <a:pos x="1" y="92"/>
                </a:cxn>
              </a:cxnLst>
              <a:rect l="0" t="0" r="r" b="b"/>
              <a:pathLst>
                <a:path w="120" h="92">
                  <a:moveTo>
                    <a:pt x="120" y="0"/>
                  </a:moveTo>
                  <a:lnTo>
                    <a:pt x="0" y="92"/>
                  </a:lnTo>
                  <a:lnTo>
                    <a:pt x="1" y="92"/>
                  </a:lnTo>
                </a:path>
              </a:pathLst>
            </a:custGeom>
            <a:noFill/>
            <a:ln w="76200" cmpd="sng">
              <a:solidFill>
                <a:schemeClr val="tx1"/>
              </a:solidFill>
              <a:prstDash val="solid"/>
              <a:round/>
              <a:headEnd/>
              <a:tailEnd/>
            </a:ln>
          </p:spPr>
          <p:txBody>
            <a:bodyPr/>
            <a:lstStyle/>
            <a:p>
              <a:endParaRPr lang="en-US"/>
            </a:p>
          </p:txBody>
        </p:sp>
        <p:sp>
          <p:nvSpPr>
            <p:cNvPr id="30754" name="Freeform 34"/>
            <p:cNvSpPr>
              <a:spLocks/>
            </p:cNvSpPr>
            <p:nvPr/>
          </p:nvSpPr>
          <p:spPr bwMode="auto">
            <a:xfrm>
              <a:off x="1810" y="2295"/>
              <a:ext cx="42" cy="72"/>
            </a:xfrm>
            <a:custGeom>
              <a:avLst/>
              <a:gdLst/>
              <a:ahLst/>
              <a:cxnLst>
                <a:cxn ang="0">
                  <a:pos x="377" y="0"/>
                </a:cxn>
                <a:cxn ang="0">
                  <a:pos x="134" y="318"/>
                </a:cxn>
                <a:cxn ang="0">
                  <a:pos x="0" y="642"/>
                </a:cxn>
                <a:cxn ang="0">
                  <a:pos x="1" y="642"/>
                </a:cxn>
              </a:cxnLst>
              <a:rect l="0" t="0" r="r" b="b"/>
              <a:pathLst>
                <a:path w="377" h="642">
                  <a:moveTo>
                    <a:pt x="377" y="0"/>
                  </a:moveTo>
                  <a:lnTo>
                    <a:pt x="134" y="318"/>
                  </a:lnTo>
                  <a:lnTo>
                    <a:pt x="0" y="642"/>
                  </a:lnTo>
                  <a:lnTo>
                    <a:pt x="1" y="642"/>
                  </a:lnTo>
                </a:path>
              </a:pathLst>
            </a:custGeom>
            <a:noFill/>
            <a:ln w="76200" cmpd="sng">
              <a:solidFill>
                <a:schemeClr val="tx1"/>
              </a:solidFill>
              <a:prstDash val="solid"/>
              <a:round/>
              <a:headEnd/>
              <a:tailEnd/>
            </a:ln>
          </p:spPr>
          <p:txBody>
            <a:bodyPr/>
            <a:lstStyle/>
            <a:p>
              <a:endParaRPr lang="en-US"/>
            </a:p>
          </p:txBody>
        </p:sp>
        <p:sp>
          <p:nvSpPr>
            <p:cNvPr id="30755" name="Freeform 35"/>
            <p:cNvSpPr>
              <a:spLocks/>
            </p:cNvSpPr>
            <p:nvPr/>
          </p:nvSpPr>
          <p:spPr bwMode="auto">
            <a:xfrm>
              <a:off x="1804" y="2383"/>
              <a:ext cx="2" cy="16"/>
            </a:xfrm>
            <a:custGeom>
              <a:avLst/>
              <a:gdLst/>
              <a:ahLst/>
              <a:cxnLst>
                <a:cxn ang="0">
                  <a:pos x="19" y="0"/>
                </a:cxn>
                <a:cxn ang="0">
                  <a:pos x="0" y="149"/>
                </a:cxn>
                <a:cxn ang="0">
                  <a:pos x="1" y="149"/>
                </a:cxn>
              </a:cxnLst>
              <a:rect l="0" t="0" r="r" b="b"/>
              <a:pathLst>
                <a:path w="19" h="149">
                  <a:moveTo>
                    <a:pt x="19" y="0"/>
                  </a:moveTo>
                  <a:lnTo>
                    <a:pt x="0" y="149"/>
                  </a:lnTo>
                  <a:lnTo>
                    <a:pt x="1" y="149"/>
                  </a:lnTo>
                </a:path>
              </a:pathLst>
            </a:custGeom>
            <a:noFill/>
            <a:ln w="76200" cmpd="sng">
              <a:solidFill>
                <a:schemeClr val="tx1"/>
              </a:solidFill>
              <a:prstDash val="solid"/>
              <a:round/>
              <a:headEnd/>
              <a:tailEnd/>
            </a:ln>
          </p:spPr>
          <p:txBody>
            <a:bodyPr/>
            <a:lstStyle/>
            <a:p>
              <a:endParaRPr lang="en-US"/>
            </a:p>
          </p:txBody>
        </p:sp>
        <p:sp>
          <p:nvSpPr>
            <p:cNvPr id="30756" name="Freeform 36"/>
            <p:cNvSpPr>
              <a:spLocks/>
            </p:cNvSpPr>
            <p:nvPr/>
          </p:nvSpPr>
          <p:spPr bwMode="auto">
            <a:xfrm>
              <a:off x="1802" y="2416"/>
              <a:ext cx="21" cy="80"/>
            </a:xfrm>
            <a:custGeom>
              <a:avLst/>
              <a:gdLst/>
              <a:ahLst/>
              <a:cxnLst>
                <a:cxn ang="0">
                  <a:pos x="0" y="0"/>
                </a:cxn>
                <a:cxn ang="0">
                  <a:pos x="51" y="397"/>
                </a:cxn>
                <a:cxn ang="0">
                  <a:pos x="186" y="722"/>
                </a:cxn>
                <a:cxn ang="0">
                  <a:pos x="187" y="722"/>
                </a:cxn>
              </a:cxnLst>
              <a:rect l="0" t="0" r="r" b="b"/>
              <a:pathLst>
                <a:path w="187" h="722">
                  <a:moveTo>
                    <a:pt x="0" y="0"/>
                  </a:moveTo>
                  <a:lnTo>
                    <a:pt x="51" y="397"/>
                  </a:lnTo>
                  <a:lnTo>
                    <a:pt x="186" y="722"/>
                  </a:lnTo>
                  <a:lnTo>
                    <a:pt x="187" y="722"/>
                  </a:lnTo>
                </a:path>
              </a:pathLst>
            </a:custGeom>
            <a:noFill/>
            <a:ln w="76200" cmpd="sng">
              <a:solidFill>
                <a:schemeClr val="tx1"/>
              </a:solidFill>
              <a:prstDash val="solid"/>
              <a:round/>
              <a:headEnd/>
              <a:tailEnd/>
            </a:ln>
          </p:spPr>
          <p:txBody>
            <a:bodyPr/>
            <a:lstStyle/>
            <a:p>
              <a:endParaRPr lang="en-US"/>
            </a:p>
          </p:txBody>
        </p:sp>
        <p:sp>
          <p:nvSpPr>
            <p:cNvPr id="30757" name="Freeform 37"/>
            <p:cNvSpPr>
              <a:spLocks/>
            </p:cNvSpPr>
            <p:nvPr/>
          </p:nvSpPr>
          <p:spPr bwMode="auto">
            <a:xfrm>
              <a:off x="1832" y="2510"/>
              <a:ext cx="10" cy="14"/>
            </a:xfrm>
            <a:custGeom>
              <a:avLst/>
              <a:gdLst/>
              <a:ahLst/>
              <a:cxnLst>
                <a:cxn ang="0">
                  <a:pos x="0" y="0"/>
                </a:cxn>
                <a:cxn ang="0">
                  <a:pos x="92" y="119"/>
                </a:cxn>
                <a:cxn ang="0">
                  <a:pos x="93" y="119"/>
                </a:cxn>
              </a:cxnLst>
              <a:rect l="0" t="0" r="r" b="b"/>
              <a:pathLst>
                <a:path w="93" h="119">
                  <a:moveTo>
                    <a:pt x="0" y="0"/>
                  </a:moveTo>
                  <a:lnTo>
                    <a:pt x="92" y="119"/>
                  </a:lnTo>
                  <a:lnTo>
                    <a:pt x="93" y="119"/>
                  </a:lnTo>
                </a:path>
              </a:pathLst>
            </a:custGeom>
            <a:noFill/>
            <a:ln w="76200" cmpd="sng">
              <a:solidFill>
                <a:schemeClr val="tx1"/>
              </a:solidFill>
              <a:prstDash val="solid"/>
              <a:round/>
              <a:headEnd/>
              <a:tailEnd/>
            </a:ln>
          </p:spPr>
          <p:txBody>
            <a:bodyPr/>
            <a:lstStyle/>
            <a:p>
              <a:endParaRPr lang="en-US"/>
            </a:p>
          </p:txBody>
        </p:sp>
        <p:sp>
          <p:nvSpPr>
            <p:cNvPr id="30758" name="Freeform 38"/>
            <p:cNvSpPr>
              <a:spLocks/>
            </p:cNvSpPr>
            <p:nvPr/>
          </p:nvSpPr>
          <p:spPr bwMode="auto">
            <a:xfrm>
              <a:off x="1852" y="2537"/>
              <a:ext cx="71" cy="42"/>
            </a:xfrm>
            <a:custGeom>
              <a:avLst/>
              <a:gdLst/>
              <a:ahLst/>
              <a:cxnLst>
                <a:cxn ang="0">
                  <a:pos x="0" y="0"/>
                </a:cxn>
                <a:cxn ang="0">
                  <a:pos x="319" y="244"/>
                </a:cxn>
                <a:cxn ang="0">
                  <a:pos x="643" y="378"/>
                </a:cxn>
                <a:cxn ang="0">
                  <a:pos x="644" y="378"/>
                </a:cxn>
              </a:cxnLst>
              <a:rect l="0" t="0" r="r" b="b"/>
              <a:pathLst>
                <a:path w="644" h="378">
                  <a:moveTo>
                    <a:pt x="0" y="0"/>
                  </a:moveTo>
                  <a:lnTo>
                    <a:pt x="319" y="244"/>
                  </a:lnTo>
                  <a:lnTo>
                    <a:pt x="643" y="378"/>
                  </a:lnTo>
                  <a:lnTo>
                    <a:pt x="644" y="378"/>
                  </a:lnTo>
                </a:path>
              </a:pathLst>
            </a:custGeom>
            <a:noFill/>
            <a:ln w="76200" cmpd="sng">
              <a:solidFill>
                <a:schemeClr val="tx1"/>
              </a:solidFill>
              <a:prstDash val="solid"/>
              <a:round/>
              <a:headEnd/>
              <a:tailEnd/>
            </a:ln>
          </p:spPr>
          <p:txBody>
            <a:bodyPr/>
            <a:lstStyle/>
            <a:p>
              <a:endParaRPr lang="en-US"/>
            </a:p>
          </p:txBody>
        </p:sp>
        <p:sp>
          <p:nvSpPr>
            <p:cNvPr id="30759" name="Freeform 39"/>
            <p:cNvSpPr>
              <a:spLocks/>
            </p:cNvSpPr>
            <p:nvPr/>
          </p:nvSpPr>
          <p:spPr bwMode="auto">
            <a:xfrm>
              <a:off x="1939" y="2583"/>
              <a:ext cx="17" cy="2"/>
            </a:xfrm>
            <a:custGeom>
              <a:avLst/>
              <a:gdLst/>
              <a:ahLst/>
              <a:cxnLst>
                <a:cxn ang="0">
                  <a:pos x="0" y="0"/>
                </a:cxn>
                <a:cxn ang="0">
                  <a:pos x="150" y="19"/>
                </a:cxn>
                <a:cxn ang="0">
                  <a:pos x="151" y="19"/>
                </a:cxn>
              </a:cxnLst>
              <a:rect l="0" t="0" r="r" b="b"/>
              <a:pathLst>
                <a:path w="151" h="19">
                  <a:moveTo>
                    <a:pt x="0" y="0"/>
                  </a:moveTo>
                  <a:lnTo>
                    <a:pt x="150" y="19"/>
                  </a:lnTo>
                  <a:lnTo>
                    <a:pt x="151" y="19"/>
                  </a:lnTo>
                </a:path>
              </a:pathLst>
            </a:custGeom>
            <a:noFill/>
            <a:ln w="76200" cmpd="sng">
              <a:solidFill>
                <a:schemeClr val="tx1"/>
              </a:solidFill>
              <a:prstDash val="solid"/>
              <a:round/>
              <a:headEnd/>
              <a:tailEnd/>
            </a:ln>
          </p:spPr>
          <p:txBody>
            <a:bodyPr/>
            <a:lstStyle/>
            <a:p>
              <a:endParaRPr lang="en-US"/>
            </a:p>
          </p:txBody>
        </p:sp>
        <p:sp>
          <p:nvSpPr>
            <p:cNvPr id="30760" name="Freeform 40"/>
            <p:cNvSpPr>
              <a:spLocks/>
            </p:cNvSpPr>
            <p:nvPr/>
          </p:nvSpPr>
          <p:spPr bwMode="auto">
            <a:xfrm>
              <a:off x="1973" y="2566"/>
              <a:ext cx="80" cy="21"/>
            </a:xfrm>
            <a:custGeom>
              <a:avLst/>
              <a:gdLst/>
              <a:ahLst/>
              <a:cxnLst>
                <a:cxn ang="0">
                  <a:pos x="0" y="187"/>
                </a:cxn>
                <a:cxn ang="0">
                  <a:pos x="397" y="135"/>
                </a:cxn>
                <a:cxn ang="0">
                  <a:pos x="720" y="0"/>
                </a:cxn>
                <a:cxn ang="0">
                  <a:pos x="722" y="0"/>
                </a:cxn>
              </a:cxnLst>
              <a:rect l="0" t="0" r="r" b="b"/>
              <a:pathLst>
                <a:path w="722" h="187">
                  <a:moveTo>
                    <a:pt x="0" y="187"/>
                  </a:moveTo>
                  <a:lnTo>
                    <a:pt x="397" y="135"/>
                  </a:lnTo>
                  <a:lnTo>
                    <a:pt x="720" y="0"/>
                  </a:lnTo>
                  <a:lnTo>
                    <a:pt x="722" y="0"/>
                  </a:lnTo>
                </a:path>
              </a:pathLst>
            </a:custGeom>
            <a:noFill/>
            <a:ln w="76200" cmpd="sng">
              <a:solidFill>
                <a:schemeClr val="tx1"/>
              </a:solidFill>
              <a:prstDash val="solid"/>
              <a:round/>
              <a:headEnd/>
              <a:tailEnd/>
            </a:ln>
          </p:spPr>
          <p:txBody>
            <a:bodyPr/>
            <a:lstStyle/>
            <a:p>
              <a:endParaRPr lang="en-US"/>
            </a:p>
          </p:txBody>
        </p:sp>
        <p:sp>
          <p:nvSpPr>
            <p:cNvPr id="30761" name="Freeform 41"/>
            <p:cNvSpPr>
              <a:spLocks/>
            </p:cNvSpPr>
            <p:nvPr/>
          </p:nvSpPr>
          <p:spPr bwMode="auto">
            <a:xfrm>
              <a:off x="2067" y="2547"/>
              <a:ext cx="13" cy="10"/>
            </a:xfrm>
            <a:custGeom>
              <a:avLst/>
              <a:gdLst/>
              <a:ahLst/>
              <a:cxnLst>
                <a:cxn ang="0">
                  <a:pos x="0" y="92"/>
                </a:cxn>
                <a:cxn ang="0">
                  <a:pos x="118" y="0"/>
                </a:cxn>
                <a:cxn ang="0">
                  <a:pos x="119" y="0"/>
                </a:cxn>
              </a:cxnLst>
              <a:rect l="0" t="0" r="r" b="b"/>
              <a:pathLst>
                <a:path w="119" h="92">
                  <a:moveTo>
                    <a:pt x="0" y="92"/>
                  </a:moveTo>
                  <a:lnTo>
                    <a:pt x="118" y="0"/>
                  </a:lnTo>
                  <a:lnTo>
                    <a:pt x="119" y="0"/>
                  </a:lnTo>
                </a:path>
              </a:pathLst>
            </a:custGeom>
            <a:noFill/>
            <a:ln w="76200" cmpd="sng">
              <a:solidFill>
                <a:schemeClr val="tx1"/>
              </a:solidFill>
              <a:prstDash val="solid"/>
              <a:round/>
              <a:headEnd/>
              <a:tailEnd/>
            </a:ln>
          </p:spPr>
          <p:txBody>
            <a:bodyPr/>
            <a:lstStyle/>
            <a:p>
              <a:endParaRPr lang="en-US"/>
            </a:p>
          </p:txBody>
        </p:sp>
        <p:sp>
          <p:nvSpPr>
            <p:cNvPr id="30762" name="Freeform 42"/>
            <p:cNvSpPr>
              <a:spLocks/>
            </p:cNvSpPr>
            <p:nvPr/>
          </p:nvSpPr>
          <p:spPr bwMode="auto">
            <a:xfrm>
              <a:off x="2093" y="2465"/>
              <a:ext cx="42" cy="72"/>
            </a:xfrm>
            <a:custGeom>
              <a:avLst/>
              <a:gdLst/>
              <a:ahLst/>
              <a:cxnLst>
                <a:cxn ang="0">
                  <a:pos x="0" y="643"/>
                </a:cxn>
                <a:cxn ang="0">
                  <a:pos x="244" y="324"/>
                </a:cxn>
                <a:cxn ang="0">
                  <a:pos x="378" y="0"/>
                </a:cxn>
                <a:cxn ang="0">
                  <a:pos x="379" y="0"/>
                </a:cxn>
              </a:cxnLst>
              <a:rect l="0" t="0" r="r" b="b"/>
              <a:pathLst>
                <a:path w="379" h="643">
                  <a:moveTo>
                    <a:pt x="0" y="643"/>
                  </a:moveTo>
                  <a:lnTo>
                    <a:pt x="244" y="324"/>
                  </a:lnTo>
                  <a:lnTo>
                    <a:pt x="378" y="0"/>
                  </a:lnTo>
                  <a:lnTo>
                    <a:pt x="379" y="0"/>
                  </a:lnTo>
                </a:path>
              </a:pathLst>
            </a:custGeom>
            <a:noFill/>
            <a:ln w="76200" cmpd="sng">
              <a:solidFill>
                <a:schemeClr val="tx1"/>
              </a:solidFill>
              <a:prstDash val="solid"/>
              <a:round/>
              <a:headEnd/>
              <a:tailEnd/>
            </a:ln>
          </p:spPr>
          <p:txBody>
            <a:bodyPr/>
            <a:lstStyle/>
            <a:p>
              <a:endParaRPr lang="en-US"/>
            </a:p>
          </p:txBody>
        </p:sp>
        <p:sp>
          <p:nvSpPr>
            <p:cNvPr id="30763" name="Freeform 43"/>
            <p:cNvSpPr>
              <a:spLocks/>
            </p:cNvSpPr>
            <p:nvPr/>
          </p:nvSpPr>
          <p:spPr bwMode="auto">
            <a:xfrm>
              <a:off x="2139" y="2433"/>
              <a:ext cx="2" cy="16"/>
            </a:xfrm>
            <a:custGeom>
              <a:avLst/>
              <a:gdLst/>
              <a:ahLst/>
              <a:cxnLst>
                <a:cxn ang="0">
                  <a:pos x="0" y="149"/>
                </a:cxn>
                <a:cxn ang="0">
                  <a:pos x="21" y="0"/>
                </a:cxn>
                <a:cxn ang="0">
                  <a:pos x="22" y="0"/>
                </a:cxn>
              </a:cxnLst>
              <a:rect l="0" t="0" r="r" b="b"/>
              <a:pathLst>
                <a:path w="22" h="149">
                  <a:moveTo>
                    <a:pt x="0" y="149"/>
                  </a:moveTo>
                  <a:lnTo>
                    <a:pt x="21" y="0"/>
                  </a:lnTo>
                  <a:lnTo>
                    <a:pt x="22" y="0"/>
                  </a:lnTo>
                </a:path>
              </a:pathLst>
            </a:custGeom>
            <a:noFill/>
            <a:ln w="76200" cmpd="sng">
              <a:solidFill>
                <a:schemeClr val="tx1"/>
              </a:solidFill>
              <a:prstDash val="solid"/>
              <a:round/>
              <a:headEnd/>
              <a:tailEnd/>
            </a:ln>
          </p:spPr>
          <p:txBody>
            <a:bodyPr/>
            <a:lstStyle/>
            <a:p>
              <a:endParaRPr lang="en-US"/>
            </a:p>
          </p:txBody>
        </p:sp>
        <p:sp>
          <p:nvSpPr>
            <p:cNvPr id="30764" name="Line 44"/>
            <p:cNvSpPr>
              <a:spLocks noChangeShapeType="1"/>
            </p:cNvSpPr>
            <p:nvPr/>
          </p:nvSpPr>
          <p:spPr bwMode="auto">
            <a:xfrm>
              <a:off x="2143" y="2416"/>
              <a:ext cx="1" cy="1"/>
            </a:xfrm>
            <a:prstGeom prst="line">
              <a:avLst/>
            </a:prstGeom>
            <a:noFill/>
            <a:ln w="76200">
              <a:solidFill>
                <a:schemeClr val="tx1"/>
              </a:solidFill>
              <a:round/>
              <a:headEnd/>
              <a:tailEnd/>
            </a:ln>
          </p:spPr>
          <p:txBody>
            <a:bodyPr/>
            <a:lstStyle/>
            <a:p>
              <a:endParaRPr lang="en-US"/>
            </a:p>
          </p:txBody>
        </p:sp>
        <p:sp>
          <p:nvSpPr>
            <p:cNvPr id="30765" name="Freeform 45"/>
            <p:cNvSpPr>
              <a:spLocks/>
            </p:cNvSpPr>
            <p:nvPr/>
          </p:nvSpPr>
          <p:spPr bwMode="auto">
            <a:xfrm>
              <a:off x="1941" y="2385"/>
              <a:ext cx="63" cy="63"/>
            </a:xfrm>
            <a:custGeom>
              <a:avLst/>
              <a:gdLst/>
              <a:ahLst/>
              <a:cxnLst>
                <a:cxn ang="0">
                  <a:pos x="565" y="284"/>
                </a:cxn>
                <a:cxn ang="0">
                  <a:pos x="528" y="143"/>
                </a:cxn>
                <a:cxn ang="0">
                  <a:pos x="424" y="39"/>
                </a:cxn>
                <a:cxn ang="0">
                  <a:pos x="283" y="0"/>
                </a:cxn>
                <a:cxn ang="0">
                  <a:pos x="141" y="39"/>
                </a:cxn>
                <a:cxn ang="0">
                  <a:pos x="38" y="143"/>
                </a:cxn>
                <a:cxn ang="0">
                  <a:pos x="0" y="284"/>
                </a:cxn>
                <a:cxn ang="0">
                  <a:pos x="38" y="426"/>
                </a:cxn>
                <a:cxn ang="0">
                  <a:pos x="141" y="529"/>
                </a:cxn>
                <a:cxn ang="0">
                  <a:pos x="283" y="567"/>
                </a:cxn>
                <a:cxn ang="0">
                  <a:pos x="424" y="529"/>
                </a:cxn>
                <a:cxn ang="0">
                  <a:pos x="528" y="426"/>
                </a:cxn>
                <a:cxn ang="0">
                  <a:pos x="565" y="284"/>
                </a:cxn>
                <a:cxn ang="0">
                  <a:pos x="567" y="284"/>
                </a:cxn>
              </a:cxnLst>
              <a:rect l="0" t="0" r="r" b="b"/>
              <a:pathLst>
                <a:path w="567" h="567">
                  <a:moveTo>
                    <a:pt x="565" y="284"/>
                  </a:moveTo>
                  <a:lnTo>
                    <a:pt x="528" y="143"/>
                  </a:lnTo>
                  <a:lnTo>
                    <a:pt x="424" y="39"/>
                  </a:lnTo>
                  <a:lnTo>
                    <a:pt x="283" y="0"/>
                  </a:lnTo>
                  <a:lnTo>
                    <a:pt x="141" y="39"/>
                  </a:lnTo>
                  <a:lnTo>
                    <a:pt x="38" y="143"/>
                  </a:lnTo>
                  <a:lnTo>
                    <a:pt x="0" y="284"/>
                  </a:lnTo>
                  <a:lnTo>
                    <a:pt x="38" y="426"/>
                  </a:lnTo>
                  <a:lnTo>
                    <a:pt x="141" y="529"/>
                  </a:lnTo>
                  <a:lnTo>
                    <a:pt x="283" y="567"/>
                  </a:lnTo>
                  <a:lnTo>
                    <a:pt x="424" y="529"/>
                  </a:lnTo>
                  <a:lnTo>
                    <a:pt x="528" y="426"/>
                  </a:lnTo>
                  <a:lnTo>
                    <a:pt x="565" y="284"/>
                  </a:lnTo>
                  <a:lnTo>
                    <a:pt x="567" y="284"/>
                  </a:lnTo>
                </a:path>
              </a:pathLst>
            </a:custGeom>
            <a:noFill/>
            <a:ln w="76200" cmpd="sng">
              <a:solidFill>
                <a:schemeClr val="tx1"/>
              </a:solidFill>
              <a:prstDash val="solid"/>
              <a:round/>
              <a:headEnd/>
              <a:tailEnd/>
            </a:ln>
          </p:spPr>
          <p:txBody>
            <a:bodyPr/>
            <a:lstStyle/>
            <a:p>
              <a:endParaRPr lang="en-US"/>
            </a:p>
          </p:txBody>
        </p:sp>
        <p:sp>
          <p:nvSpPr>
            <p:cNvPr id="30766" name="Freeform 46"/>
            <p:cNvSpPr>
              <a:spLocks/>
            </p:cNvSpPr>
            <p:nvPr/>
          </p:nvSpPr>
          <p:spPr bwMode="auto">
            <a:xfrm>
              <a:off x="2003" y="2245"/>
              <a:ext cx="1" cy="171"/>
            </a:xfrm>
            <a:custGeom>
              <a:avLst/>
              <a:gdLst/>
              <a:ahLst/>
              <a:cxnLst>
                <a:cxn ang="0">
                  <a:pos x="6" y="1537"/>
                </a:cxn>
                <a:cxn ang="0">
                  <a:pos x="0" y="0"/>
                </a:cxn>
                <a:cxn ang="0">
                  <a:pos x="1" y="0"/>
                </a:cxn>
              </a:cxnLst>
              <a:rect l="0" t="0" r="r" b="b"/>
              <a:pathLst>
                <a:path w="6" h="1537">
                  <a:moveTo>
                    <a:pt x="6" y="1537"/>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0767" name="Freeform 47"/>
            <p:cNvSpPr>
              <a:spLocks/>
            </p:cNvSpPr>
            <p:nvPr/>
          </p:nvSpPr>
          <p:spPr bwMode="auto">
            <a:xfrm>
              <a:off x="1940" y="2248"/>
              <a:ext cx="1" cy="168"/>
            </a:xfrm>
            <a:custGeom>
              <a:avLst/>
              <a:gdLst/>
              <a:ahLst/>
              <a:cxnLst>
                <a:cxn ang="0">
                  <a:pos x="6" y="1510"/>
                </a:cxn>
                <a:cxn ang="0">
                  <a:pos x="0" y="0"/>
                </a:cxn>
                <a:cxn ang="0">
                  <a:pos x="1" y="0"/>
                </a:cxn>
              </a:cxnLst>
              <a:rect l="0" t="0" r="r" b="b"/>
              <a:pathLst>
                <a:path w="6" h="1510">
                  <a:moveTo>
                    <a:pt x="6" y="1510"/>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0768" name="Freeform 48"/>
            <p:cNvSpPr>
              <a:spLocks/>
            </p:cNvSpPr>
            <p:nvPr/>
          </p:nvSpPr>
          <p:spPr bwMode="auto">
            <a:xfrm>
              <a:off x="1940" y="2214"/>
              <a:ext cx="63" cy="63"/>
            </a:xfrm>
            <a:custGeom>
              <a:avLst/>
              <a:gdLst/>
              <a:ahLst/>
              <a:cxnLst>
                <a:cxn ang="0">
                  <a:pos x="565" y="283"/>
                </a:cxn>
                <a:cxn ang="0">
                  <a:pos x="552" y="195"/>
                </a:cxn>
                <a:cxn ang="0">
                  <a:pos x="511" y="117"/>
                </a:cxn>
                <a:cxn ang="0">
                  <a:pos x="448" y="54"/>
                </a:cxn>
                <a:cxn ang="0">
                  <a:pos x="370" y="14"/>
                </a:cxn>
                <a:cxn ang="0">
                  <a:pos x="282" y="0"/>
                </a:cxn>
                <a:cxn ang="0">
                  <a:pos x="195" y="14"/>
                </a:cxn>
                <a:cxn ang="0">
                  <a:pos x="116" y="54"/>
                </a:cxn>
                <a:cxn ang="0">
                  <a:pos x="54" y="117"/>
                </a:cxn>
                <a:cxn ang="0">
                  <a:pos x="14" y="195"/>
                </a:cxn>
                <a:cxn ang="0">
                  <a:pos x="0" y="283"/>
                </a:cxn>
                <a:cxn ang="0">
                  <a:pos x="14" y="370"/>
                </a:cxn>
                <a:cxn ang="0">
                  <a:pos x="54" y="449"/>
                </a:cxn>
                <a:cxn ang="0">
                  <a:pos x="116" y="513"/>
                </a:cxn>
                <a:cxn ang="0">
                  <a:pos x="195" y="552"/>
                </a:cxn>
                <a:cxn ang="0">
                  <a:pos x="282" y="566"/>
                </a:cxn>
                <a:cxn ang="0">
                  <a:pos x="370" y="552"/>
                </a:cxn>
                <a:cxn ang="0">
                  <a:pos x="448" y="513"/>
                </a:cxn>
                <a:cxn ang="0">
                  <a:pos x="511" y="449"/>
                </a:cxn>
                <a:cxn ang="0">
                  <a:pos x="552" y="370"/>
                </a:cxn>
                <a:cxn ang="0">
                  <a:pos x="565" y="283"/>
                </a:cxn>
                <a:cxn ang="0">
                  <a:pos x="566" y="283"/>
                </a:cxn>
              </a:cxnLst>
              <a:rect l="0" t="0" r="r" b="b"/>
              <a:pathLst>
                <a:path w="566" h="566">
                  <a:moveTo>
                    <a:pt x="565" y="283"/>
                  </a:moveTo>
                  <a:lnTo>
                    <a:pt x="552" y="195"/>
                  </a:lnTo>
                  <a:lnTo>
                    <a:pt x="511" y="117"/>
                  </a:lnTo>
                  <a:lnTo>
                    <a:pt x="448" y="54"/>
                  </a:lnTo>
                  <a:lnTo>
                    <a:pt x="370" y="14"/>
                  </a:lnTo>
                  <a:lnTo>
                    <a:pt x="282" y="0"/>
                  </a:lnTo>
                  <a:lnTo>
                    <a:pt x="195" y="14"/>
                  </a:lnTo>
                  <a:lnTo>
                    <a:pt x="116" y="54"/>
                  </a:lnTo>
                  <a:lnTo>
                    <a:pt x="54" y="117"/>
                  </a:lnTo>
                  <a:lnTo>
                    <a:pt x="14" y="195"/>
                  </a:lnTo>
                  <a:lnTo>
                    <a:pt x="0" y="283"/>
                  </a:lnTo>
                  <a:lnTo>
                    <a:pt x="14" y="370"/>
                  </a:lnTo>
                  <a:lnTo>
                    <a:pt x="54" y="449"/>
                  </a:lnTo>
                  <a:lnTo>
                    <a:pt x="116" y="513"/>
                  </a:lnTo>
                  <a:lnTo>
                    <a:pt x="195" y="552"/>
                  </a:lnTo>
                  <a:lnTo>
                    <a:pt x="282" y="566"/>
                  </a:lnTo>
                  <a:lnTo>
                    <a:pt x="370" y="552"/>
                  </a:lnTo>
                  <a:lnTo>
                    <a:pt x="448" y="513"/>
                  </a:lnTo>
                  <a:lnTo>
                    <a:pt x="511" y="449"/>
                  </a:lnTo>
                  <a:lnTo>
                    <a:pt x="552" y="370"/>
                  </a:lnTo>
                  <a:lnTo>
                    <a:pt x="565" y="283"/>
                  </a:lnTo>
                  <a:lnTo>
                    <a:pt x="566" y="283"/>
                  </a:lnTo>
                </a:path>
              </a:pathLst>
            </a:custGeom>
            <a:noFill/>
            <a:ln w="76200" cmpd="sng">
              <a:solidFill>
                <a:schemeClr val="tx1"/>
              </a:solidFill>
              <a:prstDash val="solid"/>
              <a:round/>
              <a:headEnd/>
              <a:tailEnd/>
            </a:ln>
          </p:spPr>
          <p:txBody>
            <a:bodyPr/>
            <a:lstStyle/>
            <a:p>
              <a:endParaRPr lang="en-US"/>
            </a:p>
          </p:txBody>
        </p:sp>
        <p:sp>
          <p:nvSpPr>
            <p:cNvPr id="30769" name="Freeform 49"/>
            <p:cNvSpPr>
              <a:spLocks/>
            </p:cNvSpPr>
            <p:nvPr/>
          </p:nvSpPr>
          <p:spPr bwMode="auto">
            <a:xfrm>
              <a:off x="2041" y="1528"/>
              <a:ext cx="54" cy="1"/>
            </a:xfrm>
            <a:custGeom>
              <a:avLst/>
              <a:gdLst/>
              <a:ahLst/>
              <a:cxnLst>
                <a:cxn ang="0">
                  <a:pos x="0" y="0"/>
                </a:cxn>
                <a:cxn ang="0">
                  <a:pos x="491" y="0"/>
                </a:cxn>
                <a:cxn ang="0">
                  <a:pos x="492" y="0"/>
                </a:cxn>
              </a:cxnLst>
              <a:rect l="0" t="0" r="r" b="b"/>
              <a:pathLst>
                <a:path w="492">
                  <a:moveTo>
                    <a:pt x="0" y="0"/>
                  </a:moveTo>
                  <a:lnTo>
                    <a:pt x="491" y="0"/>
                  </a:lnTo>
                  <a:lnTo>
                    <a:pt x="492" y="0"/>
                  </a:lnTo>
                </a:path>
              </a:pathLst>
            </a:custGeom>
            <a:noFill/>
            <a:ln w="76200" cmpd="sng">
              <a:solidFill>
                <a:schemeClr val="tx1"/>
              </a:solidFill>
              <a:prstDash val="solid"/>
              <a:round/>
              <a:headEnd/>
              <a:tailEnd/>
            </a:ln>
          </p:spPr>
          <p:txBody>
            <a:bodyPr/>
            <a:lstStyle/>
            <a:p>
              <a:endParaRPr lang="en-US"/>
            </a:p>
          </p:txBody>
        </p:sp>
        <p:sp>
          <p:nvSpPr>
            <p:cNvPr id="30770" name="Freeform 50"/>
            <p:cNvSpPr>
              <a:spLocks/>
            </p:cNvSpPr>
            <p:nvPr/>
          </p:nvSpPr>
          <p:spPr bwMode="auto">
            <a:xfrm>
              <a:off x="2087" y="1528"/>
              <a:ext cx="56" cy="1"/>
            </a:xfrm>
            <a:custGeom>
              <a:avLst/>
              <a:gdLst/>
              <a:ahLst/>
              <a:cxnLst>
                <a:cxn ang="0">
                  <a:pos x="0" y="0"/>
                </a:cxn>
                <a:cxn ang="0">
                  <a:pos x="504" y="0"/>
                </a:cxn>
                <a:cxn ang="0">
                  <a:pos x="505" y="0"/>
                </a:cxn>
              </a:cxnLst>
              <a:rect l="0" t="0" r="r" b="b"/>
              <a:pathLst>
                <a:path w="505">
                  <a:moveTo>
                    <a:pt x="0" y="0"/>
                  </a:moveTo>
                  <a:lnTo>
                    <a:pt x="504" y="0"/>
                  </a:lnTo>
                  <a:lnTo>
                    <a:pt x="505" y="0"/>
                  </a:lnTo>
                </a:path>
              </a:pathLst>
            </a:custGeom>
            <a:noFill/>
            <a:ln w="76200" cmpd="sng">
              <a:solidFill>
                <a:schemeClr val="tx1"/>
              </a:solidFill>
              <a:prstDash val="solid"/>
              <a:round/>
              <a:headEnd/>
              <a:tailEnd/>
            </a:ln>
          </p:spPr>
          <p:txBody>
            <a:bodyPr/>
            <a:lstStyle/>
            <a:p>
              <a:endParaRPr lang="en-US"/>
            </a:p>
          </p:txBody>
        </p:sp>
        <p:sp>
          <p:nvSpPr>
            <p:cNvPr id="30771" name="Freeform 51"/>
            <p:cNvSpPr>
              <a:spLocks/>
            </p:cNvSpPr>
            <p:nvPr/>
          </p:nvSpPr>
          <p:spPr bwMode="auto">
            <a:xfrm>
              <a:off x="1986" y="1528"/>
              <a:ext cx="63" cy="1"/>
            </a:xfrm>
            <a:custGeom>
              <a:avLst/>
              <a:gdLst/>
              <a:ahLst/>
              <a:cxnLst>
                <a:cxn ang="0">
                  <a:pos x="0" y="0"/>
                </a:cxn>
                <a:cxn ang="0">
                  <a:pos x="564" y="0"/>
                </a:cxn>
                <a:cxn ang="0">
                  <a:pos x="565" y="0"/>
                </a:cxn>
              </a:cxnLst>
              <a:rect l="0" t="0" r="r" b="b"/>
              <a:pathLst>
                <a:path w="565">
                  <a:moveTo>
                    <a:pt x="0" y="0"/>
                  </a:moveTo>
                  <a:lnTo>
                    <a:pt x="564" y="0"/>
                  </a:lnTo>
                  <a:lnTo>
                    <a:pt x="565" y="0"/>
                  </a:lnTo>
                </a:path>
              </a:pathLst>
            </a:custGeom>
            <a:noFill/>
            <a:ln w="76200" cmpd="sng">
              <a:solidFill>
                <a:schemeClr val="tx1"/>
              </a:solidFill>
              <a:prstDash val="solid"/>
              <a:round/>
              <a:headEnd/>
              <a:tailEnd/>
            </a:ln>
          </p:spPr>
          <p:txBody>
            <a:bodyPr/>
            <a:lstStyle/>
            <a:p>
              <a:endParaRPr lang="en-US"/>
            </a:p>
          </p:txBody>
        </p:sp>
        <p:sp>
          <p:nvSpPr>
            <p:cNvPr id="30772" name="Freeform 52"/>
            <p:cNvSpPr>
              <a:spLocks/>
            </p:cNvSpPr>
            <p:nvPr/>
          </p:nvSpPr>
          <p:spPr bwMode="auto">
            <a:xfrm>
              <a:off x="1896" y="1528"/>
              <a:ext cx="63" cy="1"/>
            </a:xfrm>
            <a:custGeom>
              <a:avLst/>
              <a:gdLst/>
              <a:ahLst/>
              <a:cxnLst>
                <a:cxn ang="0">
                  <a:pos x="0" y="0"/>
                </a:cxn>
                <a:cxn ang="0">
                  <a:pos x="565" y="0"/>
                </a:cxn>
                <a:cxn ang="0">
                  <a:pos x="566" y="0"/>
                </a:cxn>
              </a:cxnLst>
              <a:rect l="0" t="0" r="r" b="b"/>
              <a:pathLst>
                <a:path w="566">
                  <a:moveTo>
                    <a:pt x="0" y="0"/>
                  </a:moveTo>
                  <a:lnTo>
                    <a:pt x="565" y="0"/>
                  </a:lnTo>
                  <a:lnTo>
                    <a:pt x="566" y="0"/>
                  </a:lnTo>
                </a:path>
              </a:pathLst>
            </a:custGeom>
            <a:noFill/>
            <a:ln w="76200" cmpd="sng">
              <a:solidFill>
                <a:schemeClr val="tx1"/>
              </a:solidFill>
              <a:prstDash val="solid"/>
              <a:round/>
              <a:headEnd/>
              <a:tailEnd/>
            </a:ln>
          </p:spPr>
          <p:txBody>
            <a:bodyPr/>
            <a:lstStyle/>
            <a:p>
              <a:endParaRPr lang="en-US"/>
            </a:p>
          </p:txBody>
        </p:sp>
        <p:sp>
          <p:nvSpPr>
            <p:cNvPr id="30773" name="Freeform 53"/>
            <p:cNvSpPr>
              <a:spLocks/>
            </p:cNvSpPr>
            <p:nvPr/>
          </p:nvSpPr>
          <p:spPr bwMode="auto">
            <a:xfrm>
              <a:off x="1802" y="1528"/>
              <a:ext cx="56" cy="1"/>
            </a:xfrm>
            <a:custGeom>
              <a:avLst/>
              <a:gdLst/>
              <a:ahLst/>
              <a:cxnLst>
                <a:cxn ang="0">
                  <a:pos x="0" y="0"/>
                </a:cxn>
                <a:cxn ang="0">
                  <a:pos x="502" y="0"/>
                </a:cxn>
                <a:cxn ang="0">
                  <a:pos x="503" y="0"/>
                </a:cxn>
              </a:cxnLst>
              <a:rect l="0" t="0" r="r" b="b"/>
              <a:pathLst>
                <a:path w="503">
                  <a:moveTo>
                    <a:pt x="0" y="0"/>
                  </a:moveTo>
                  <a:lnTo>
                    <a:pt x="502" y="0"/>
                  </a:lnTo>
                  <a:lnTo>
                    <a:pt x="503" y="0"/>
                  </a:lnTo>
                </a:path>
              </a:pathLst>
            </a:custGeom>
            <a:noFill/>
            <a:ln w="76200" cmpd="sng">
              <a:solidFill>
                <a:schemeClr val="tx1"/>
              </a:solidFill>
              <a:prstDash val="solid"/>
              <a:round/>
              <a:headEnd/>
              <a:tailEnd/>
            </a:ln>
          </p:spPr>
          <p:txBody>
            <a:bodyPr/>
            <a:lstStyle/>
            <a:p>
              <a:endParaRPr lang="en-US"/>
            </a:p>
          </p:txBody>
        </p:sp>
        <p:sp>
          <p:nvSpPr>
            <p:cNvPr id="30774" name="Freeform 54"/>
            <p:cNvSpPr>
              <a:spLocks/>
            </p:cNvSpPr>
            <p:nvPr/>
          </p:nvSpPr>
          <p:spPr bwMode="auto">
            <a:xfrm>
              <a:off x="1850" y="1576"/>
              <a:ext cx="55" cy="1"/>
            </a:xfrm>
            <a:custGeom>
              <a:avLst/>
              <a:gdLst/>
              <a:ahLst/>
              <a:cxnLst>
                <a:cxn ang="0">
                  <a:pos x="0" y="0"/>
                </a:cxn>
                <a:cxn ang="0">
                  <a:pos x="491" y="0"/>
                </a:cxn>
                <a:cxn ang="0">
                  <a:pos x="492" y="0"/>
                </a:cxn>
              </a:cxnLst>
              <a:rect l="0" t="0" r="r" b="b"/>
              <a:pathLst>
                <a:path w="492">
                  <a:moveTo>
                    <a:pt x="0" y="0"/>
                  </a:moveTo>
                  <a:lnTo>
                    <a:pt x="491" y="0"/>
                  </a:lnTo>
                  <a:lnTo>
                    <a:pt x="492" y="0"/>
                  </a:lnTo>
                </a:path>
              </a:pathLst>
            </a:custGeom>
            <a:noFill/>
            <a:ln w="76200" cmpd="sng">
              <a:solidFill>
                <a:schemeClr val="tx1"/>
              </a:solidFill>
              <a:prstDash val="solid"/>
              <a:round/>
              <a:headEnd/>
              <a:tailEnd/>
            </a:ln>
          </p:spPr>
          <p:txBody>
            <a:bodyPr/>
            <a:lstStyle/>
            <a:p>
              <a:endParaRPr lang="en-US"/>
            </a:p>
          </p:txBody>
        </p:sp>
        <p:sp>
          <p:nvSpPr>
            <p:cNvPr id="30775" name="Freeform 55"/>
            <p:cNvSpPr>
              <a:spLocks/>
            </p:cNvSpPr>
            <p:nvPr/>
          </p:nvSpPr>
          <p:spPr bwMode="auto">
            <a:xfrm>
              <a:off x="1816" y="1649"/>
              <a:ext cx="314" cy="1"/>
            </a:xfrm>
            <a:custGeom>
              <a:avLst/>
              <a:gdLst/>
              <a:ahLst/>
              <a:cxnLst>
                <a:cxn ang="0">
                  <a:pos x="0" y="0"/>
                </a:cxn>
                <a:cxn ang="0">
                  <a:pos x="2824" y="0"/>
                </a:cxn>
                <a:cxn ang="0">
                  <a:pos x="2825" y="0"/>
                </a:cxn>
              </a:cxnLst>
              <a:rect l="0" t="0" r="r" b="b"/>
              <a:pathLst>
                <a:path w="2825">
                  <a:moveTo>
                    <a:pt x="0" y="0"/>
                  </a:moveTo>
                  <a:lnTo>
                    <a:pt x="2824" y="0"/>
                  </a:lnTo>
                  <a:lnTo>
                    <a:pt x="2825" y="0"/>
                  </a:lnTo>
                </a:path>
              </a:pathLst>
            </a:custGeom>
            <a:noFill/>
            <a:ln w="76200" cmpd="sng">
              <a:solidFill>
                <a:schemeClr val="tx1"/>
              </a:solidFill>
              <a:prstDash val="solid"/>
              <a:round/>
              <a:headEnd/>
              <a:tailEnd/>
            </a:ln>
          </p:spPr>
          <p:txBody>
            <a:bodyPr/>
            <a:lstStyle/>
            <a:p>
              <a:endParaRPr lang="en-US"/>
            </a:p>
          </p:txBody>
        </p:sp>
        <p:sp>
          <p:nvSpPr>
            <p:cNvPr id="30776" name="Freeform 56"/>
            <p:cNvSpPr>
              <a:spLocks/>
            </p:cNvSpPr>
            <p:nvPr/>
          </p:nvSpPr>
          <p:spPr bwMode="auto">
            <a:xfrm>
              <a:off x="1802" y="1690"/>
              <a:ext cx="341" cy="1"/>
            </a:xfrm>
            <a:custGeom>
              <a:avLst/>
              <a:gdLst/>
              <a:ahLst/>
              <a:cxnLst>
                <a:cxn ang="0">
                  <a:pos x="0" y="0"/>
                </a:cxn>
                <a:cxn ang="0">
                  <a:pos x="3070" y="0"/>
                </a:cxn>
                <a:cxn ang="0">
                  <a:pos x="3071" y="0"/>
                </a:cxn>
              </a:cxnLst>
              <a:rect l="0" t="0" r="r" b="b"/>
              <a:pathLst>
                <a:path w="3071">
                  <a:moveTo>
                    <a:pt x="0" y="0"/>
                  </a:moveTo>
                  <a:lnTo>
                    <a:pt x="3070" y="0"/>
                  </a:lnTo>
                  <a:lnTo>
                    <a:pt x="3071" y="0"/>
                  </a:lnTo>
                </a:path>
              </a:pathLst>
            </a:custGeom>
            <a:noFill/>
            <a:ln w="76200" cmpd="sng">
              <a:solidFill>
                <a:schemeClr val="tx1"/>
              </a:solidFill>
              <a:prstDash val="solid"/>
              <a:round/>
              <a:headEnd/>
              <a:tailEnd/>
            </a:ln>
          </p:spPr>
          <p:txBody>
            <a:bodyPr/>
            <a:lstStyle/>
            <a:p>
              <a:endParaRPr lang="en-US"/>
            </a:p>
          </p:txBody>
        </p:sp>
        <p:sp>
          <p:nvSpPr>
            <p:cNvPr id="30777" name="Freeform 57"/>
            <p:cNvSpPr>
              <a:spLocks/>
            </p:cNvSpPr>
            <p:nvPr/>
          </p:nvSpPr>
          <p:spPr bwMode="auto">
            <a:xfrm>
              <a:off x="1816" y="1813"/>
              <a:ext cx="314" cy="1"/>
            </a:xfrm>
            <a:custGeom>
              <a:avLst/>
              <a:gdLst/>
              <a:ahLst/>
              <a:cxnLst>
                <a:cxn ang="0">
                  <a:pos x="0" y="0"/>
                </a:cxn>
                <a:cxn ang="0">
                  <a:pos x="2824" y="0"/>
                </a:cxn>
                <a:cxn ang="0">
                  <a:pos x="2825" y="0"/>
                </a:cxn>
              </a:cxnLst>
              <a:rect l="0" t="0" r="r" b="b"/>
              <a:pathLst>
                <a:path w="2825">
                  <a:moveTo>
                    <a:pt x="0" y="0"/>
                  </a:moveTo>
                  <a:lnTo>
                    <a:pt x="2824" y="0"/>
                  </a:lnTo>
                  <a:lnTo>
                    <a:pt x="2825" y="0"/>
                  </a:lnTo>
                </a:path>
              </a:pathLst>
            </a:custGeom>
            <a:noFill/>
            <a:ln w="76200" cmpd="sng">
              <a:solidFill>
                <a:schemeClr val="tx1"/>
              </a:solidFill>
              <a:prstDash val="solid"/>
              <a:round/>
              <a:headEnd/>
              <a:tailEnd/>
            </a:ln>
          </p:spPr>
          <p:txBody>
            <a:bodyPr/>
            <a:lstStyle/>
            <a:p>
              <a:endParaRPr lang="en-US"/>
            </a:p>
          </p:txBody>
        </p:sp>
        <p:sp>
          <p:nvSpPr>
            <p:cNvPr id="30778" name="Freeform 58"/>
            <p:cNvSpPr>
              <a:spLocks/>
            </p:cNvSpPr>
            <p:nvPr/>
          </p:nvSpPr>
          <p:spPr bwMode="auto">
            <a:xfrm>
              <a:off x="1802" y="1704"/>
              <a:ext cx="341" cy="1"/>
            </a:xfrm>
            <a:custGeom>
              <a:avLst/>
              <a:gdLst/>
              <a:ahLst/>
              <a:cxnLst>
                <a:cxn ang="0">
                  <a:pos x="0" y="0"/>
                </a:cxn>
                <a:cxn ang="0">
                  <a:pos x="3070" y="0"/>
                </a:cxn>
                <a:cxn ang="0">
                  <a:pos x="3071" y="0"/>
                </a:cxn>
              </a:cxnLst>
              <a:rect l="0" t="0" r="r" b="b"/>
              <a:pathLst>
                <a:path w="3071">
                  <a:moveTo>
                    <a:pt x="0" y="0"/>
                  </a:moveTo>
                  <a:lnTo>
                    <a:pt x="3070" y="0"/>
                  </a:lnTo>
                  <a:lnTo>
                    <a:pt x="3071" y="0"/>
                  </a:lnTo>
                </a:path>
              </a:pathLst>
            </a:custGeom>
            <a:noFill/>
            <a:ln w="76200" cmpd="sng">
              <a:solidFill>
                <a:schemeClr val="tx1"/>
              </a:solidFill>
              <a:prstDash val="solid"/>
              <a:round/>
              <a:headEnd/>
              <a:tailEnd/>
            </a:ln>
          </p:spPr>
          <p:txBody>
            <a:bodyPr/>
            <a:lstStyle/>
            <a:p>
              <a:endParaRPr lang="en-US"/>
            </a:p>
          </p:txBody>
        </p:sp>
        <p:sp>
          <p:nvSpPr>
            <p:cNvPr id="30779" name="Freeform 59"/>
            <p:cNvSpPr>
              <a:spLocks/>
            </p:cNvSpPr>
            <p:nvPr/>
          </p:nvSpPr>
          <p:spPr bwMode="auto">
            <a:xfrm>
              <a:off x="1802" y="1759"/>
              <a:ext cx="341" cy="1"/>
            </a:xfrm>
            <a:custGeom>
              <a:avLst/>
              <a:gdLst/>
              <a:ahLst/>
              <a:cxnLst>
                <a:cxn ang="0">
                  <a:pos x="0" y="0"/>
                </a:cxn>
                <a:cxn ang="0">
                  <a:pos x="3070" y="0"/>
                </a:cxn>
                <a:cxn ang="0">
                  <a:pos x="3071" y="0"/>
                </a:cxn>
              </a:cxnLst>
              <a:rect l="0" t="0" r="r" b="b"/>
              <a:pathLst>
                <a:path w="3071">
                  <a:moveTo>
                    <a:pt x="0" y="0"/>
                  </a:moveTo>
                  <a:lnTo>
                    <a:pt x="3070" y="0"/>
                  </a:lnTo>
                  <a:lnTo>
                    <a:pt x="3071" y="0"/>
                  </a:lnTo>
                </a:path>
              </a:pathLst>
            </a:custGeom>
            <a:noFill/>
            <a:ln w="76200" cmpd="sng">
              <a:solidFill>
                <a:schemeClr val="tx1"/>
              </a:solidFill>
              <a:prstDash val="solid"/>
              <a:round/>
              <a:headEnd/>
              <a:tailEnd/>
            </a:ln>
          </p:spPr>
          <p:txBody>
            <a:bodyPr/>
            <a:lstStyle/>
            <a:p>
              <a:endParaRPr lang="en-US"/>
            </a:p>
          </p:txBody>
        </p:sp>
        <p:sp>
          <p:nvSpPr>
            <p:cNvPr id="30780" name="Freeform 60"/>
            <p:cNvSpPr>
              <a:spLocks/>
            </p:cNvSpPr>
            <p:nvPr/>
          </p:nvSpPr>
          <p:spPr bwMode="auto">
            <a:xfrm>
              <a:off x="1802" y="1772"/>
              <a:ext cx="341" cy="1"/>
            </a:xfrm>
            <a:custGeom>
              <a:avLst/>
              <a:gdLst/>
              <a:ahLst/>
              <a:cxnLst>
                <a:cxn ang="0">
                  <a:pos x="0" y="0"/>
                </a:cxn>
                <a:cxn ang="0">
                  <a:pos x="3070" y="0"/>
                </a:cxn>
                <a:cxn ang="0">
                  <a:pos x="3071" y="0"/>
                </a:cxn>
              </a:cxnLst>
              <a:rect l="0" t="0" r="r" b="b"/>
              <a:pathLst>
                <a:path w="3071">
                  <a:moveTo>
                    <a:pt x="0" y="0"/>
                  </a:moveTo>
                  <a:lnTo>
                    <a:pt x="3070" y="0"/>
                  </a:lnTo>
                  <a:lnTo>
                    <a:pt x="3071" y="0"/>
                  </a:lnTo>
                </a:path>
              </a:pathLst>
            </a:custGeom>
            <a:noFill/>
            <a:ln w="76200" cmpd="sng">
              <a:solidFill>
                <a:schemeClr val="tx1"/>
              </a:solidFill>
              <a:prstDash val="solid"/>
              <a:round/>
              <a:headEnd/>
              <a:tailEnd/>
            </a:ln>
          </p:spPr>
          <p:txBody>
            <a:bodyPr/>
            <a:lstStyle/>
            <a:p>
              <a:endParaRPr lang="en-US"/>
            </a:p>
          </p:txBody>
        </p:sp>
        <p:sp>
          <p:nvSpPr>
            <p:cNvPr id="30781" name="Freeform 61"/>
            <p:cNvSpPr>
              <a:spLocks/>
            </p:cNvSpPr>
            <p:nvPr/>
          </p:nvSpPr>
          <p:spPr bwMode="auto">
            <a:xfrm>
              <a:off x="1816" y="1704"/>
              <a:ext cx="1" cy="55"/>
            </a:xfrm>
            <a:custGeom>
              <a:avLst/>
              <a:gdLst/>
              <a:ahLst/>
              <a:cxnLst>
                <a:cxn ang="0">
                  <a:pos x="0" y="492"/>
                </a:cxn>
                <a:cxn ang="0">
                  <a:pos x="0" y="0"/>
                </a:cxn>
                <a:cxn ang="0">
                  <a:pos x="1" y="0"/>
                </a:cxn>
              </a:cxnLst>
              <a:rect l="0" t="0" r="r" b="b"/>
              <a:pathLst>
                <a:path w="1" h="492">
                  <a:moveTo>
                    <a:pt x="0" y="492"/>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0782" name="Freeform 62"/>
            <p:cNvSpPr>
              <a:spLocks/>
            </p:cNvSpPr>
            <p:nvPr/>
          </p:nvSpPr>
          <p:spPr bwMode="auto">
            <a:xfrm>
              <a:off x="1816" y="1772"/>
              <a:ext cx="1" cy="41"/>
            </a:xfrm>
            <a:custGeom>
              <a:avLst/>
              <a:gdLst/>
              <a:ahLst/>
              <a:cxnLst>
                <a:cxn ang="0">
                  <a:pos x="0" y="369"/>
                </a:cxn>
                <a:cxn ang="0">
                  <a:pos x="0" y="0"/>
                </a:cxn>
                <a:cxn ang="0">
                  <a:pos x="1" y="0"/>
                </a:cxn>
              </a:cxnLst>
              <a:rect l="0" t="0" r="r" b="b"/>
              <a:pathLst>
                <a:path w="1" h="369">
                  <a:moveTo>
                    <a:pt x="0" y="369"/>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0783" name="Freeform 63"/>
            <p:cNvSpPr>
              <a:spLocks/>
            </p:cNvSpPr>
            <p:nvPr/>
          </p:nvSpPr>
          <p:spPr bwMode="auto">
            <a:xfrm>
              <a:off x="1816" y="1649"/>
              <a:ext cx="1" cy="41"/>
            </a:xfrm>
            <a:custGeom>
              <a:avLst/>
              <a:gdLst/>
              <a:ahLst/>
              <a:cxnLst>
                <a:cxn ang="0">
                  <a:pos x="0" y="369"/>
                </a:cxn>
                <a:cxn ang="0">
                  <a:pos x="0" y="0"/>
                </a:cxn>
                <a:cxn ang="0">
                  <a:pos x="1" y="0"/>
                </a:cxn>
              </a:cxnLst>
              <a:rect l="0" t="0" r="r" b="b"/>
              <a:pathLst>
                <a:path w="1" h="369">
                  <a:moveTo>
                    <a:pt x="0" y="369"/>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0784" name="Freeform 64"/>
            <p:cNvSpPr>
              <a:spLocks/>
            </p:cNvSpPr>
            <p:nvPr/>
          </p:nvSpPr>
          <p:spPr bwMode="auto">
            <a:xfrm>
              <a:off x="1963" y="1784"/>
              <a:ext cx="19" cy="18"/>
            </a:xfrm>
            <a:custGeom>
              <a:avLst/>
              <a:gdLst/>
              <a:ahLst/>
              <a:cxnLst>
                <a:cxn ang="0">
                  <a:pos x="167" y="84"/>
                </a:cxn>
                <a:cxn ang="0">
                  <a:pos x="143" y="24"/>
                </a:cxn>
                <a:cxn ang="0">
                  <a:pos x="84" y="0"/>
                </a:cxn>
                <a:cxn ang="0">
                  <a:pos x="24" y="24"/>
                </a:cxn>
                <a:cxn ang="0">
                  <a:pos x="0" y="84"/>
                </a:cxn>
                <a:cxn ang="0">
                  <a:pos x="24" y="143"/>
                </a:cxn>
                <a:cxn ang="0">
                  <a:pos x="84" y="168"/>
                </a:cxn>
                <a:cxn ang="0">
                  <a:pos x="143" y="143"/>
                </a:cxn>
                <a:cxn ang="0">
                  <a:pos x="167" y="84"/>
                </a:cxn>
                <a:cxn ang="0">
                  <a:pos x="168" y="84"/>
                </a:cxn>
              </a:cxnLst>
              <a:rect l="0" t="0" r="r" b="b"/>
              <a:pathLst>
                <a:path w="168" h="168">
                  <a:moveTo>
                    <a:pt x="167" y="84"/>
                  </a:moveTo>
                  <a:lnTo>
                    <a:pt x="143" y="24"/>
                  </a:lnTo>
                  <a:lnTo>
                    <a:pt x="84" y="0"/>
                  </a:lnTo>
                  <a:lnTo>
                    <a:pt x="24" y="24"/>
                  </a:lnTo>
                  <a:lnTo>
                    <a:pt x="0" y="84"/>
                  </a:lnTo>
                  <a:lnTo>
                    <a:pt x="24" y="143"/>
                  </a:lnTo>
                  <a:lnTo>
                    <a:pt x="84" y="168"/>
                  </a:lnTo>
                  <a:lnTo>
                    <a:pt x="143" y="143"/>
                  </a:lnTo>
                  <a:lnTo>
                    <a:pt x="167" y="84"/>
                  </a:lnTo>
                  <a:lnTo>
                    <a:pt x="168" y="84"/>
                  </a:lnTo>
                </a:path>
              </a:pathLst>
            </a:custGeom>
            <a:noFill/>
            <a:ln w="76200" cmpd="sng">
              <a:solidFill>
                <a:schemeClr val="tx1"/>
              </a:solidFill>
              <a:prstDash val="solid"/>
              <a:round/>
              <a:headEnd/>
              <a:tailEnd/>
            </a:ln>
          </p:spPr>
          <p:txBody>
            <a:bodyPr/>
            <a:lstStyle/>
            <a:p>
              <a:endParaRPr lang="en-US"/>
            </a:p>
          </p:txBody>
        </p:sp>
        <p:sp>
          <p:nvSpPr>
            <p:cNvPr id="30785" name="Freeform 65"/>
            <p:cNvSpPr>
              <a:spLocks/>
            </p:cNvSpPr>
            <p:nvPr/>
          </p:nvSpPr>
          <p:spPr bwMode="auto">
            <a:xfrm>
              <a:off x="2129" y="1704"/>
              <a:ext cx="1" cy="55"/>
            </a:xfrm>
            <a:custGeom>
              <a:avLst/>
              <a:gdLst/>
              <a:ahLst/>
              <a:cxnLst>
                <a:cxn ang="0">
                  <a:pos x="0" y="492"/>
                </a:cxn>
                <a:cxn ang="0">
                  <a:pos x="0" y="0"/>
                </a:cxn>
                <a:cxn ang="0">
                  <a:pos x="1" y="0"/>
                </a:cxn>
              </a:cxnLst>
              <a:rect l="0" t="0" r="r" b="b"/>
              <a:pathLst>
                <a:path w="1" h="492">
                  <a:moveTo>
                    <a:pt x="0" y="492"/>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0786" name="Freeform 66"/>
            <p:cNvSpPr>
              <a:spLocks/>
            </p:cNvSpPr>
            <p:nvPr/>
          </p:nvSpPr>
          <p:spPr bwMode="auto">
            <a:xfrm>
              <a:off x="2129" y="1772"/>
              <a:ext cx="1" cy="41"/>
            </a:xfrm>
            <a:custGeom>
              <a:avLst/>
              <a:gdLst/>
              <a:ahLst/>
              <a:cxnLst>
                <a:cxn ang="0">
                  <a:pos x="0" y="369"/>
                </a:cxn>
                <a:cxn ang="0">
                  <a:pos x="0" y="0"/>
                </a:cxn>
                <a:cxn ang="0">
                  <a:pos x="1" y="0"/>
                </a:cxn>
              </a:cxnLst>
              <a:rect l="0" t="0" r="r" b="b"/>
              <a:pathLst>
                <a:path w="1" h="369">
                  <a:moveTo>
                    <a:pt x="0" y="369"/>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0787" name="Freeform 67"/>
            <p:cNvSpPr>
              <a:spLocks/>
            </p:cNvSpPr>
            <p:nvPr/>
          </p:nvSpPr>
          <p:spPr bwMode="auto">
            <a:xfrm>
              <a:off x="2129" y="1649"/>
              <a:ext cx="1" cy="41"/>
            </a:xfrm>
            <a:custGeom>
              <a:avLst/>
              <a:gdLst/>
              <a:ahLst/>
              <a:cxnLst>
                <a:cxn ang="0">
                  <a:pos x="0" y="369"/>
                </a:cxn>
                <a:cxn ang="0">
                  <a:pos x="0" y="0"/>
                </a:cxn>
                <a:cxn ang="0">
                  <a:pos x="1" y="0"/>
                </a:cxn>
              </a:cxnLst>
              <a:rect l="0" t="0" r="r" b="b"/>
              <a:pathLst>
                <a:path w="1" h="369">
                  <a:moveTo>
                    <a:pt x="0" y="369"/>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0788" name="Freeform 68"/>
            <p:cNvSpPr>
              <a:spLocks/>
            </p:cNvSpPr>
            <p:nvPr/>
          </p:nvSpPr>
          <p:spPr bwMode="auto">
            <a:xfrm>
              <a:off x="1877" y="1500"/>
              <a:ext cx="1" cy="76"/>
            </a:xfrm>
            <a:custGeom>
              <a:avLst/>
              <a:gdLst/>
              <a:ahLst/>
              <a:cxnLst>
                <a:cxn ang="0">
                  <a:pos x="0" y="689"/>
                </a:cxn>
                <a:cxn ang="0">
                  <a:pos x="0" y="0"/>
                </a:cxn>
                <a:cxn ang="0">
                  <a:pos x="1" y="0"/>
                </a:cxn>
              </a:cxnLst>
              <a:rect l="0" t="0" r="r" b="b"/>
              <a:pathLst>
                <a:path w="1" h="689">
                  <a:moveTo>
                    <a:pt x="0" y="689"/>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0789" name="Freeform 69"/>
            <p:cNvSpPr>
              <a:spLocks/>
            </p:cNvSpPr>
            <p:nvPr/>
          </p:nvSpPr>
          <p:spPr bwMode="auto">
            <a:xfrm>
              <a:off x="2068" y="1452"/>
              <a:ext cx="1" cy="76"/>
            </a:xfrm>
            <a:custGeom>
              <a:avLst/>
              <a:gdLst/>
              <a:ahLst/>
              <a:cxnLst>
                <a:cxn ang="0">
                  <a:pos x="0" y="689"/>
                </a:cxn>
                <a:cxn ang="0">
                  <a:pos x="0" y="0"/>
                </a:cxn>
                <a:cxn ang="0">
                  <a:pos x="1" y="0"/>
                </a:cxn>
              </a:cxnLst>
              <a:rect l="0" t="0" r="r" b="b"/>
              <a:pathLst>
                <a:path w="1" h="689">
                  <a:moveTo>
                    <a:pt x="0" y="689"/>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0790" name="Freeform 70"/>
            <p:cNvSpPr>
              <a:spLocks/>
            </p:cNvSpPr>
            <p:nvPr/>
          </p:nvSpPr>
          <p:spPr bwMode="auto">
            <a:xfrm>
              <a:off x="1986" y="1494"/>
              <a:ext cx="1" cy="55"/>
            </a:xfrm>
            <a:custGeom>
              <a:avLst/>
              <a:gdLst/>
              <a:ahLst/>
              <a:cxnLst>
                <a:cxn ang="0">
                  <a:pos x="0" y="491"/>
                </a:cxn>
                <a:cxn ang="0">
                  <a:pos x="0" y="0"/>
                </a:cxn>
                <a:cxn ang="0">
                  <a:pos x="1" y="0"/>
                </a:cxn>
              </a:cxnLst>
              <a:rect l="0" t="0" r="r" b="b"/>
              <a:pathLst>
                <a:path w="1" h="491">
                  <a:moveTo>
                    <a:pt x="0" y="491"/>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0791" name="Freeform 71"/>
            <p:cNvSpPr>
              <a:spLocks/>
            </p:cNvSpPr>
            <p:nvPr/>
          </p:nvSpPr>
          <p:spPr bwMode="auto">
            <a:xfrm>
              <a:off x="1959" y="1494"/>
              <a:ext cx="1" cy="55"/>
            </a:xfrm>
            <a:custGeom>
              <a:avLst/>
              <a:gdLst/>
              <a:ahLst/>
              <a:cxnLst>
                <a:cxn ang="0">
                  <a:pos x="0" y="491"/>
                </a:cxn>
                <a:cxn ang="0">
                  <a:pos x="0" y="0"/>
                </a:cxn>
                <a:cxn ang="0">
                  <a:pos x="1" y="0"/>
                </a:cxn>
              </a:cxnLst>
              <a:rect l="0" t="0" r="r" b="b"/>
              <a:pathLst>
                <a:path w="1" h="491">
                  <a:moveTo>
                    <a:pt x="0" y="491"/>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0792" name="Freeform 72"/>
            <p:cNvSpPr>
              <a:spLocks/>
            </p:cNvSpPr>
            <p:nvPr/>
          </p:nvSpPr>
          <p:spPr bwMode="auto">
            <a:xfrm>
              <a:off x="1959" y="1549"/>
              <a:ext cx="14" cy="27"/>
            </a:xfrm>
            <a:custGeom>
              <a:avLst/>
              <a:gdLst/>
              <a:ahLst/>
              <a:cxnLst>
                <a:cxn ang="0">
                  <a:pos x="0" y="0"/>
                </a:cxn>
                <a:cxn ang="0">
                  <a:pos x="123" y="246"/>
                </a:cxn>
                <a:cxn ang="0">
                  <a:pos x="124" y="246"/>
                </a:cxn>
              </a:cxnLst>
              <a:rect l="0" t="0" r="r" b="b"/>
              <a:pathLst>
                <a:path w="124" h="246">
                  <a:moveTo>
                    <a:pt x="0" y="0"/>
                  </a:moveTo>
                  <a:lnTo>
                    <a:pt x="123" y="246"/>
                  </a:lnTo>
                  <a:lnTo>
                    <a:pt x="124" y="246"/>
                  </a:lnTo>
                </a:path>
              </a:pathLst>
            </a:custGeom>
            <a:noFill/>
            <a:ln w="76200" cmpd="sng">
              <a:solidFill>
                <a:schemeClr val="tx1"/>
              </a:solidFill>
              <a:prstDash val="solid"/>
              <a:round/>
              <a:headEnd/>
              <a:tailEnd/>
            </a:ln>
          </p:spPr>
          <p:txBody>
            <a:bodyPr/>
            <a:lstStyle/>
            <a:p>
              <a:endParaRPr lang="en-US"/>
            </a:p>
          </p:txBody>
        </p:sp>
        <p:sp>
          <p:nvSpPr>
            <p:cNvPr id="30793" name="Freeform 73"/>
            <p:cNvSpPr>
              <a:spLocks/>
            </p:cNvSpPr>
            <p:nvPr/>
          </p:nvSpPr>
          <p:spPr bwMode="auto">
            <a:xfrm>
              <a:off x="1973" y="1549"/>
              <a:ext cx="13" cy="27"/>
            </a:xfrm>
            <a:custGeom>
              <a:avLst/>
              <a:gdLst/>
              <a:ahLst/>
              <a:cxnLst>
                <a:cxn ang="0">
                  <a:pos x="0" y="246"/>
                </a:cxn>
                <a:cxn ang="0">
                  <a:pos x="123" y="0"/>
                </a:cxn>
                <a:cxn ang="0">
                  <a:pos x="124" y="0"/>
                </a:cxn>
              </a:cxnLst>
              <a:rect l="0" t="0" r="r" b="b"/>
              <a:pathLst>
                <a:path w="124" h="246">
                  <a:moveTo>
                    <a:pt x="0" y="246"/>
                  </a:moveTo>
                  <a:lnTo>
                    <a:pt x="123" y="0"/>
                  </a:lnTo>
                  <a:lnTo>
                    <a:pt x="124" y="0"/>
                  </a:lnTo>
                </a:path>
              </a:pathLst>
            </a:custGeom>
            <a:noFill/>
            <a:ln w="76200" cmpd="sng">
              <a:solidFill>
                <a:schemeClr val="tx1"/>
              </a:solidFill>
              <a:prstDash val="solid"/>
              <a:round/>
              <a:headEnd/>
              <a:tailEnd/>
            </a:ln>
          </p:spPr>
          <p:txBody>
            <a:bodyPr/>
            <a:lstStyle/>
            <a:p>
              <a:endParaRPr lang="en-US"/>
            </a:p>
          </p:txBody>
        </p:sp>
        <p:sp>
          <p:nvSpPr>
            <p:cNvPr id="30794" name="Freeform 74"/>
            <p:cNvSpPr>
              <a:spLocks/>
            </p:cNvSpPr>
            <p:nvPr/>
          </p:nvSpPr>
          <p:spPr bwMode="auto">
            <a:xfrm>
              <a:off x="1959" y="1494"/>
              <a:ext cx="27" cy="1"/>
            </a:xfrm>
            <a:custGeom>
              <a:avLst/>
              <a:gdLst/>
              <a:ahLst/>
              <a:cxnLst>
                <a:cxn ang="0">
                  <a:pos x="0" y="0"/>
                </a:cxn>
                <a:cxn ang="0">
                  <a:pos x="246" y="0"/>
                </a:cxn>
                <a:cxn ang="0">
                  <a:pos x="247" y="0"/>
                </a:cxn>
              </a:cxnLst>
              <a:rect l="0" t="0" r="r" b="b"/>
              <a:pathLst>
                <a:path w="247">
                  <a:moveTo>
                    <a:pt x="0" y="0"/>
                  </a:moveTo>
                  <a:lnTo>
                    <a:pt x="246" y="0"/>
                  </a:lnTo>
                  <a:lnTo>
                    <a:pt x="247" y="0"/>
                  </a:lnTo>
                </a:path>
              </a:pathLst>
            </a:custGeom>
            <a:noFill/>
            <a:ln w="76200" cmpd="sng">
              <a:solidFill>
                <a:schemeClr val="tx1"/>
              </a:solidFill>
              <a:prstDash val="solid"/>
              <a:round/>
              <a:headEnd/>
              <a:tailEnd/>
            </a:ln>
          </p:spPr>
          <p:txBody>
            <a:bodyPr/>
            <a:lstStyle/>
            <a:p>
              <a:endParaRPr lang="en-US"/>
            </a:p>
          </p:txBody>
        </p:sp>
        <p:sp>
          <p:nvSpPr>
            <p:cNvPr id="30795" name="Freeform 75"/>
            <p:cNvSpPr>
              <a:spLocks/>
            </p:cNvSpPr>
            <p:nvPr/>
          </p:nvSpPr>
          <p:spPr bwMode="auto">
            <a:xfrm>
              <a:off x="1858" y="1439"/>
              <a:ext cx="1" cy="89"/>
            </a:xfrm>
            <a:custGeom>
              <a:avLst/>
              <a:gdLst/>
              <a:ahLst/>
              <a:cxnLst>
                <a:cxn ang="0">
                  <a:pos x="0" y="799"/>
                </a:cxn>
                <a:cxn ang="0">
                  <a:pos x="0" y="0"/>
                </a:cxn>
                <a:cxn ang="0">
                  <a:pos x="1" y="0"/>
                </a:cxn>
              </a:cxnLst>
              <a:rect l="0" t="0" r="r" b="b"/>
              <a:pathLst>
                <a:path w="1" h="799">
                  <a:moveTo>
                    <a:pt x="0" y="799"/>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0796" name="Freeform 76"/>
            <p:cNvSpPr>
              <a:spLocks/>
            </p:cNvSpPr>
            <p:nvPr/>
          </p:nvSpPr>
          <p:spPr bwMode="auto">
            <a:xfrm>
              <a:off x="1614" y="1439"/>
              <a:ext cx="244" cy="1"/>
            </a:xfrm>
            <a:custGeom>
              <a:avLst/>
              <a:gdLst/>
              <a:ahLst/>
              <a:cxnLst>
                <a:cxn ang="0">
                  <a:pos x="2196" y="0"/>
                </a:cxn>
                <a:cxn ang="0">
                  <a:pos x="0" y="0"/>
                </a:cxn>
                <a:cxn ang="0">
                  <a:pos x="1" y="0"/>
                </a:cxn>
              </a:cxnLst>
              <a:rect l="0" t="0" r="r" b="b"/>
              <a:pathLst>
                <a:path w="2196">
                  <a:moveTo>
                    <a:pt x="2196" y="0"/>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0797" name="Freeform 77"/>
            <p:cNvSpPr>
              <a:spLocks/>
            </p:cNvSpPr>
            <p:nvPr/>
          </p:nvSpPr>
          <p:spPr bwMode="auto">
            <a:xfrm>
              <a:off x="1896" y="1405"/>
              <a:ext cx="1" cy="123"/>
            </a:xfrm>
            <a:custGeom>
              <a:avLst/>
              <a:gdLst/>
              <a:ahLst/>
              <a:cxnLst>
                <a:cxn ang="0">
                  <a:pos x="0" y="1112"/>
                </a:cxn>
                <a:cxn ang="0">
                  <a:pos x="0" y="0"/>
                </a:cxn>
                <a:cxn ang="0">
                  <a:pos x="1" y="0"/>
                </a:cxn>
              </a:cxnLst>
              <a:rect l="0" t="0" r="r" b="b"/>
              <a:pathLst>
                <a:path w="1" h="1112">
                  <a:moveTo>
                    <a:pt x="0" y="1112"/>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0798" name="Freeform 78"/>
            <p:cNvSpPr>
              <a:spLocks/>
            </p:cNvSpPr>
            <p:nvPr/>
          </p:nvSpPr>
          <p:spPr bwMode="auto">
            <a:xfrm>
              <a:off x="1608" y="1405"/>
              <a:ext cx="288" cy="1"/>
            </a:xfrm>
            <a:custGeom>
              <a:avLst/>
              <a:gdLst/>
              <a:ahLst/>
              <a:cxnLst>
                <a:cxn ang="0">
                  <a:pos x="2590" y="0"/>
                </a:cxn>
                <a:cxn ang="0">
                  <a:pos x="0" y="0"/>
                </a:cxn>
                <a:cxn ang="0">
                  <a:pos x="1" y="0"/>
                </a:cxn>
              </a:cxnLst>
              <a:rect l="0" t="0" r="r" b="b"/>
              <a:pathLst>
                <a:path w="2590">
                  <a:moveTo>
                    <a:pt x="2590" y="0"/>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0799" name="Freeform 79"/>
            <p:cNvSpPr>
              <a:spLocks/>
            </p:cNvSpPr>
            <p:nvPr/>
          </p:nvSpPr>
          <p:spPr bwMode="auto">
            <a:xfrm>
              <a:off x="2049" y="1405"/>
              <a:ext cx="288" cy="1"/>
            </a:xfrm>
            <a:custGeom>
              <a:avLst/>
              <a:gdLst/>
              <a:ahLst/>
              <a:cxnLst>
                <a:cxn ang="0">
                  <a:pos x="0" y="0"/>
                </a:cxn>
                <a:cxn ang="0">
                  <a:pos x="2589" y="0"/>
                </a:cxn>
                <a:cxn ang="0">
                  <a:pos x="2590" y="0"/>
                </a:cxn>
              </a:cxnLst>
              <a:rect l="0" t="0" r="r" b="b"/>
              <a:pathLst>
                <a:path w="2590">
                  <a:moveTo>
                    <a:pt x="0" y="0"/>
                  </a:moveTo>
                  <a:lnTo>
                    <a:pt x="2589" y="0"/>
                  </a:lnTo>
                  <a:lnTo>
                    <a:pt x="2590" y="0"/>
                  </a:lnTo>
                </a:path>
              </a:pathLst>
            </a:custGeom>
            <a:noFill/>
            <a:ln w="76200" cmpd="sng">
              <a:solidFill>
                <a:schemeClr val="tx1"/>
              </a:solidFill>
              <a:prstDash val="solid"/>
              <a:round/>
              <a:headEnd/>
              <a:tailEnd/>
            </a:ln>
          </p:spPr>
          <p:txBody>
            <a:bodyPr/>
            <a:lstStyle/>
            <a:p>
              <a:endParaRPr lang="en-US"/>
            </a:p>
          </p:txBody>
        </p:sp>
        <p:sp>
          <p:nvSpPr>
            <p:cNvPr id="30800" name="Freeform 80"/>
            <p:cNvSpPr>
              <a:spLocks/>
            </p:cNvSpPr>
            <p:nvPr/>
          </p:nvSpPr>
          <p:spPr bwMode="auto">
            <a:xfrm>
              <a:off x="2087" y="1439"/>
              <a:ext cx="244" cy="1"/>
            </a:xfrm>
            <a:custGeom>
              <a:avLst/>
              <a:gdLst/>
              <a:ahLst/>
              <a:cxnLst>
                <a:cxn ang="0">
                  <a:pos x="0" y="0"/>
                </a:cxn>
                <a:cxn ang="0">
                  <a:pos x="2198" y="0"/>
                </a:cxn>
                <a:cxn ang="0">
                  <a:pos x="2199" y="0"/>
                </a:cxn>
              </a:cxnLst>
              <a:rect l="0" t="0" r="r" b="b"/>
              <a:pathLst>
                <a:path w="2199">
                  <a:moveTo>
                    <a:pt x="0" y="0"/>
                  </a:moveTo>
                  <a:lnTo>
                    <a:pt x="2198" y="0"/>
                  </a:lnTo>
                  <a:lnTo>
                    <a:pt x="2199" y="0"/>
                  </a:lnTo>
                </a:path>
              </a:pathLst>
            </a:custGeom>
            <a:noFill/>
            <a:ln w="76200" cmpd="sng">
              <a:solidFill>
                <a:schemeClr val="tx1"/>
              </a:solidFill>
              <a:prstDash val="solid"/>
              <a:round/>
              <a:headEnd/>
              <a:tailEnd/>
            </a:ln>
          </p:spPr>
          <p:txBody>
            <a:bodyPr/>
            <a:lstStyle/>
            <a:p>
              <a:endParaRPr lang="en-US"/>
            </a:p>
          </p:txBody>
        </p:sp>
        <p:sp>
          <p:nvSpPr>
            <p:cNvPr id="30801" name="Freeform 81"/>
            <p:cNvSpPr>
              <a:spLocks/>
            </p:cNvSpPr>
            <p:nvPr/>
          </p:nvSpPr>
          <p:spPr bwMode="auto">
            <a:xfrm>
              <a:off x="2087" y="1439"/>
              <a:ext cx="1" cy="89"/>
            </a:xfrm>
            <a:custGeom>
              <a:avLst/>
              <a:gdLst/>
              <a:ahLst/>
              <a:cxnLst>
                <a:cxn ang="0">
                  <a:pos x="0" y="799"/>
                </a:cxn>
                <a:cxn ang="0">
                  <a:pos x="0" y="0"/>
                </a:cxn>
                <a:cxn ang="0">
                  <a:pos x="1" y="0"/>
                </a:cxn>
              </a:cxnLst>
              <a:rect l="0" t="0" r="r" b="b"/>
              <a:pathLst>
                <a:path w="1" h="799">
                  <a:moveTo>
                    <a:pt x="0" y="799"/>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0802" name="Freeform 82"/>
            <p:cNvSpPr>
              <a:spLocks/>
            </p:cNvSpPr>
            <p:nvPr/>
          </p:nvSpPr>
          <p:spPr bwMode="auto">
            <a:xfrm>
              <a:off x="2049" y="1405"/>
              <a:ext cx="1" cy="123"/>
            </a:xfrm>
            <a:custGeom>
              <a:avLst/>
              <a:gdLst/>
              <a:ahLst/>
              <a:cxnLst>
                <a:cxn ang="0">
                  <a:pos x="0" y="1112"/>
                </a:cxn>
                <a:cxn ang="0">
                  <a:pos x="0" y="0"/>
                </a:cxn>
                <a:cxn ang="0">
                  <a:pos x="1" y="0"/>
                </a:cxn>
              </a:cxnLst>
              <a:rect l="0" t="0" r="r" b="b"/>
              <a:pathLst>
                <a:path w="1" h="1112">
                  <a:moveTo>
                    <a:pt x="0" y="1112"/>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0803" name="Freeform 83"/>
            <p:cNvSpPr>
              <a:spLocks/>
            </p:cNvSpPr>
            <p:nvPr/>
          </p:nvSpPr>
          <p:spPr bwMode="auto">
            <a:xfrm>
              <a:off x="1858" y="1528"/>
              <a:ext cx="38" cy="1"/>
            </a:xfrm>
            <a:custGeom>
              <a:avLst/>
              <a:gdLst/>
              <a:ahLst/>
              <a:cxnLst>
                <a:cxn ang="0">
                  <a:pos x="0" y="0"/>
                </a:cxn>
                <a:cxn ang="0">
                  <a:pos x="345" y="0"/>
                </a:cxn>
                <a:cxn ang="0">
                  <a:pos x="346" y="0"/>
                </a:cxn>
              </a:cxnLst>
              <a:rect l="0" t="0" r="r" b="b"/>
              <a:pathLst>
                <a:path w="346">
                  <a:moveTo>
                    <a:pt x="0" y="0"/>
                  </a:moveTo>
                  <a:lnTo>
                    <a:pt x="345" y="0"/>
                  </a:lnTo>
                  <a:lnTo>
                    <a:pt x="346" y="0"/>
                  </a:lnTo>
                </a:path>
              </a:pathLst>
            </a:custGeom>
            <a:noFill/>
            <a:ln w="76200" cmpd="sng">
              <a:solidFill>
                <a:schemeClr val="tx1"/>
              </a:solidFill>
              <a:prstDash val="solid"/>
              <a:round/>
              <a:headEnd/>
              <a:tailEnd/>
            </a:ln>
          </p:spPr>
          <p:txBody>
            <a:bodyPr/>
            <a:lstStyle/>
            <a:p>
              <a:endParaRPr lang="en-US"/>
            </a:p>
          </p:txBody>
        </p:sp>
      </p:grpSp>
      <p:sp>
        <p:nvSpPr>
          <p:cNvPr id="30804" name="Text Box 84"/>
          <p:cNvSpPr txBox="1">
            <a:spLocks noChangeArrowheads="1"/>
          </p:cNvSpPr>
          <p:nvPr/>
        </p:nvSpPr>
        <p:spPr bwMode="auto">
          <a:xfrm>
            <a:off x="2209800" y="228600"/>
            <a:ext cx="3092513" cy="461665"/>
          </a:xfrm>
          <a:prstGeom prst="rect">
            <a:avLst/>
          </a:prstGeom>
          <a:noFill/>
          <a:ln w="9525">
            <a:noFill/>
            <a:miter lim="800000"/>
            <a:headEnd/>
            <a:tailEnd/>
          </a:ln>
          <a:effectLst/>
        </p:spPr>
        <p:txBody>
          <a:bodyPr wrap="none">
            <a:spAutoFit/>
          </a:bodyPr>
          <a:lstStyle/>
          <a:p>
            <a:r>
              <a:rPr lang="en-US" sz="2400" b="1" dirty="0"/>
              <a:t>Outer Dead Center: </a:t>
            </a:r>
          </a:p>
        </p:txBody>
      </p:sp>
      <p:sp>
        <p:nvSpPr>
          <p:cNvPr id="30805" name="Text Box 85"/>
          <p:cNvSpPr txBox="1">
            <a:spLocks noChangeArrowheads="1"/>
          </p:cNvSpPr>
          <p:nvPr/>
        </p:nvSpPr>
        <p:spPr bwMode="auto">
          <a:xfrm>
            <a:off x="876300" y="4800600"/>
            <a:ext cx="7772400" cy="1131848"/>
          </a:xfrm>
          <a:prstGeom prst="rect">
            <a:avLst/>
          </a:prstGeom>
          <a:noFill/>
          <a:ln w="9525">
            <a:noFill/>
            <a:miter lim="800000"/>
            <a:headEnd/>
            <a:tailEnd/>
          </a:ln>
          <a:effectLst/>
        </p:spPr>
        <p:txBody>
          <a:bodyPr>
            <a:spAutoFit/>
          </a:bodyPr>
          <a:lstStyle/>
          <a:p>
            <a:pPr algn="just">
              <a:lnSpc>
                <a:spcPct val="150000"/>
              </a:lnSpc>
            </a:pPr>
            <a:r>
              <a:rPr lang="en-US" sz="2400" b="1" dirty="0"/>
              <a:t>In a horizontal axis engine the outer most position (towards head) of the piston is O.D.C.</a:t>
            </a:r>
          </a:p>
        </p:txBody>
      </p:sp>
      <p:sp>
        <p:nvSpPr>
          <p:cNvPr id="30806" name="Rectangle 86"/>
          <p:cNvSpPr>
            <a:spLocks noChangeArrowheads="1"/>
          </p:cNvSpPr>
          <p:nvPr/>
        </p:nvSpPr>
        <p:spPr bwMode="auto">
          <a:xfrm>
            <a:off x="381000" y="4773613"/>
            <a:ext cx="658813" cy="579437"/>
          </a:xfrm>
          <a:prstGeom prst="rect">
            <a:avLst/>
          </a:prstGeom>
          <a:noFill/>
          <a:ln w="9525">
            <a:noFill/>
            <a:miter lim="800000"/>
            <a:headEnd/>
            <a:tailEnd/>
          </a:ln>
          <a:effectLst/>
        </p:spPr>
        <p:txBody>
          <a:bodyPr wrap="none">
            <a:spAutoFit/>
          </a:bodyPr>
          <a:lstStyle/>
          <a:p>
            <a:pPr>
              <a:buClr>
                <a:srgbClr val="FF0000"/>
              </a:buClr>
              <a:buFont typeface="Wingdings" pitchFamily="2" charset="2"/>
              <a:buChar char="v"/>
            </a:pPr>
            <a:r>
              <a:rPr lang="en-US"/>
              <a:t> </a:t>
            </a:r>
          </a:p>
        </p:txBody>
      </p:sp>
      <p:sp>
        <p:nvSpPr>
          <p:cNvPr id="30807" name="Line 87"/>
          <p:cNvSpPr>
            <a:spLocks noChangeShapeType="1"/>
          </p:cNvSpPr>
          <p:nvPr/>
        </p:nvSpPr>
        <p:spPr bwMode="auto">
          <a:xfrm rot="5396429" flipH="1">
            <a:off x="2389187" y="1160463"/>
            <a:ext cx="709613" cy="1588"/>
          </a:xfrm>
          <a:prstGeom prst="line">
            <a:avLst/>
          </a:prstGeom>
          <a:noFill/>
          <a:ln w="76200">
            <a:solidFill>
              <a:schemeClr val="tx1"/>
            </a:solidFill>
            <a:round/>
            <a:headEnd type="triangle" w="med" len="med"/>
            <a:tailEnd/>
          </a:ln>
          <a:effectLst/>
        </p:spPr>
        <p:txBody>
          <a:bodyPr/>
          <a:lstStyle/>
          <a:p>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000066">
            <a:alpha val="0"/>
          </a:srgbClr>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rot="16200000">
            <a:off x="3059113" y="-849313"/>
            <a:ext cx="3613150" cy="6530975"/>
            <a:chOff x="3609" y="1438"/>
            <a:chExt cx="686" cy="1239"/>
          </a:xfrm>
        </p:grpSpPr>
        <p:sp>
          <p:nvSpPr>
            <p:cNvPr id="32771" name="Freeform 3"/>
            <p:cNvSpPr>
              <a:spLocks/>
            </p:cNvSpPr>
            <p:nvPr/>
          </p:nvSpPr>
          <p:spPr bwMode="auto">
            <a:xfrm>
              <a:off x="3961" y="2125"/>
              <a:ext cx="21" cy="423"/>
            </a:xfrm>
            <a:custGeom>
              <a:avLst/>
              <a:gdLst/>
              <a:ahLst/>
              <a:cxnLst>
                <a:cxn ang="0">
                  <a:pos x="181" y="3804"/>
                </a:cxn>
                <a:cxn ang="0">
                  <a:pos x="0" y="0"/>
                </a:cxn>
                <a:cxn ang="0">
                  <a:pos x="1" y="0"/>
                </a:cxn>
              </a:cxnLst>
              <a:rect l="0" t="0" r="r" b="b"/>
              <a:pathLst>
                <a:path w="181" h="3804">
                  <a:moveTo>
                    <a:pt x="181" y="3804"/>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2772" name="Freeform 4"/>
            <p:cNvSpPr>
              <a:spLocks/>
            </p:cNvSpPr>
            <p:nvPr/>
          </p:nvSpPr>
          <p:spPr bwMode="auto">
            <a:xfrm>
              <a:off x="3922" y="2119"/>
              <a:ext cx="20" cy="429"/>
            </a:xfrm>
            <a:custGeom>
              <a:avLst/>
              <a:gdLst/>
              <a:ahLst/>
              <a:cxnLst>
                <a:cxn ang="0">
                  <a:pos x="0" y="3861"/>
                </a:cxn>
                <a:cxn ang="0">
                  <a:pos x="179" y="0"/>
                </a:cxn>
                <a:cxn ang="0">
                  <a:pos x="180" y="0"/>
                </a:cxn>
              </a:cxnLst>
              <a:rect l="0" t="0" r="r" b="b"/>
              <a:pathLst>
                <a:path w="180" h="3861">
                  <a:moveTo>
                    <a:pt x="0" y="3861"/>
                  </a:moveTo>
                  <a:lnTo>
                    <a:pt x="179" y="0"/>
                  </a:lnTo>
                  <a:lnTo>
                    <a:pt x="180" y="0"/>
                  </a:lnTo>
                </a:path>
              </a:pathLst>
            </a:custGeom>
            <a:noFill/>
            <a:ln w="76200" cmpd="sng">
              <a:solidFill>
                <a:schemeClr val="tx1"/>
              </a:solidFill>
              <a:prstDash val="solid"/>
              <a:round/>
              <a:headEnd/>
              <a:tailEnd/>
            </a:ln>
          </p:spPr>
          <p:txBody>
            <a:bodyPr/>
            <a:lstStyle/>
            <a:p>
              <a:endParaRPr lang="en-US"/>
            </a:p>
          </p:txBody>
        </p:sp>
        <p:sp>
          <p:nvSpPr>
            <p:cNvPr id="32773" name="Freeform 5"/>
            <p:cNvSpPr>
              <a:spLocks/>
            </p:cNvSpPr>
            <p:nvPr/>
          </p:nvSpPr>
          <p:spPr bwMode="auto">
            <a:xfrm>
              <a:off x="3791" y="1554"/>
              <a:ext cx="1" cy="636"/>
            </a:xfrm>
            <a:custGeom>
              <a:avLst/>
              <a:gdLst/>
              <a:ahLst/>
              <a:cxnLst>
                <a:cxn ang="0">
                  <a:pos x="0" y="5722"/>
                </a:cxn>
                <a:cxn ang="0">
                  <a:pos x="0" y="0"/>
                </a:cxn>
                <a:cxn ang="0">
                  <a:pos x="1" y="0"/>
                </a:cxn>
              </a:cxnLst>
              <a:rect l="0" t="0" r="r" b="b"/>
              <a:pathLst>
                <a:path w="1" h="5722">
                  <a:moveTo>
                    <a:pt x="0" y="5722"/>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2774" name="Freeform 6"/>
            <p:cNvSpPr>
              <a:spLocks/>
            </p:cNvSpPr>
            <p:nvPr/>
          </p:nvSpPr>
          <p:spPr bwMode="auto">
            <a:xfrm>
              <a:off x="4113" y="1554"/>
              <a:ext cx="1" cy="636"/>
            </a:xfrm>
            <a:custGeom>
              <a:avLst/>
              <a:gdLst/>
              <a:ahLst/>
              <a:cxnLst>
                <a:cxn ang="0">
                  <a:pos x="0" y="5722"/>
                </a:cxn>
                <a:cxn ang="0">
                  <a:pos x="0" y="0"/>
                </a:cxn>
                <a:cxn ang="0">
                  <a:pos x="1" y="0"/>
                </a:cxn>
              </a:cxnLst>
              <a:rect l="0" t="0" r="r" b="b"/>
              <a:pathLst>
                <a:path w="1" h="5722">
                  <a:moveTo>
                    <a:pt x="0" y="5722"/>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2775" name="Freeform 7"/>
            <p:cNvSpPr>
              <a:spLocks/>
            </p:cNvSpPr>
            <p:nvPr/>
          </p:nvSpPr>
          <p:spPr bwMode="auto">
            <a:xfrm>
              <a:off x="3952" y="2610"/>
              <a:ext cx="1" cy="67"/>
            </a:xfrm>
            <a:custGeom>
              <a:avLst/>
              <a:gdLst/>
              <a:ahLst/>
              <a:cxnLst>
                <a:cxn ang="0">
                  <a:pos x="0" y="604"/>
                </a:cxn>
                <a:cxn ang="0">
                  <a:pos x="0" y="0"/>
                </a:cxn>
                <a:cxn ang="0">
                  <a:pos x="2" y="0"/>
                </a:cxn>
              </a:cxnLst>
              <a:rect l="0" t="0" r="r" b="b"/>
              <a:pathLst>
                <a:path w="2" h="604">
                  <a:moveTo>
                    <a:pt x="0" y="604"/>
                  </a:moveTo>
                  <a:lnTo>
                    <a:pt x="0" y="0"/>
                  </a:lnTo>
                  <a:lnTo>
                    <a:pt x="2" y="0"/>
                  </a:lnTo>
                </a:path>
              </a:pathLst>
            </a:custGeom>
            <a:noFill/>
            <a:ln w="76200" cmpd="sng">
              <a:solidFill>
                <a:schemeClr val="tx1"/>
              </a:solidFill>
              <a:prstDash val="solid"/>
              <a:round/>
              <a:headEnd/>
              <a:tailEnd/>
            </a:ln>
          </p:spPr>
          <p:txBody>
            <a:bodyPr/>
            <a:lstStyle/>
            <a:p>
              <a:endParaRPr lang="en-US"/>
            </a:p>
          </p:txBody>
        </p:sp>
        <p:sp>
          <p:nvSpPr>
            <p:cNvPr id="32776" name="Freeform 8"/>
            <p:cNvSpPr>
              <a:spLocks/>
            </p:cNvSpPr>
            <p:nvPr/>
          </p:nvSpPr>
          <p:spPr bwMode="auto">
            <a:xfrm>
              <a:off x="3952" y="2578"/>
              <a:ext cx="1" cy="16"/>
            </a:xfrm>
            <a:custGeom>
              <a:avLst/>
              <a:gdLst/>
              <a:ahLst/>
              <a:cxnLst>
                <a:cxn ang="0">
                  <a:pos x="0" y="144"/>
                </a:cxn>
                <a:cxn ang="0">
                  <a:pos x="0" y="0"/>
                </a:cxn>
                <a:cxn ang="0">
                  <a:pos x="2" y="0"/>
                </a:cxn>
              </a:cxnLst>
              <a:rect l="0" t="0" r="r" b="b"/>
              <a:pathLst>
                <a:path w="2" h="144">
                  <a:moveTo>
                    <a:pt x="0" y="144"/>
                  </a:moveTo>
                  <a:lnTo>
                    <a:pt x="0" y="0"/>
                  </a:lnTo>
                  <a:lnTo>
                    <a:pt x="2" y="0"/>
                  </a:lnTo>
                </a:path>
              </a:pathLst>
            </a:custGeom>
            <a:noFill/>
            <a:ln w="76200" cmpd="sng">
              <a:solidFill>
                <a:schemeClr val="tx1"/>
              </a:solidFill>
              <a:prstDash val="solid"/>
              <a:round/>
              <a:headEnd/>
              <a:tailEnd/>
            </a:ln>
          </p:spPr>
          <p:txBody>
            <a:bodyPr/>
            <a:lstStyle/>
            <a:p>
              <a:endParaRPr lang="en-US"/>
            </a:p>
          </p:txBody>
        </p:sp>
        <p:sp>
          <p:nvSpPr>
            <p:cNvPr id="32777" name="Freeform 9"/>
            <p:cNvSpPr>
              <a:spLocks/>
            </p:cNvSpPr>
            <p:nvPr/>
          </p:nvSpPr>
          <p:spPr bwMode="auto">
            <a:xfrm>
              <a:off x="3952" y="2481"/>
              <a:ext cx="1" cy="80"/>
            </a:xfrm>
            <a:custGeom>
              <a:avLst/>
              <a:gdLst/>
              <a:ahLst/>
              <a:cxnLst>
                <a:cxn ang="0">
                  <a:pos x="0" y="724"/>
                </a:cxn>
                <a:cxn ang="0">
                  <a:pos x="0" y="0"/>
                </a:cxn>
                <a:cxn ang="0">
                  <a:pos x="2" y="0"/>
                </a:cxn>
              </a:cxnLst>
              <a:rect l="0" t="0" r="r" b="b"/>
              <a:pathLst>
                <a:path w="2" h="724">
                  <a:moveTo>
                    <a:pt x="0" y="724"/>
                  </a:moveTo>
                  <a:lnTo>
                    <a:pt x="0" y="0"/>
                  </a:lnTo>
                  <a:lnTo>
                    <a:pt x="2" y="0"/>
                  </a:lnTo>
                </a:path>
              </a:pathLst>
            </a:custGeom>
            <a:noFill/>
            <a:ln w="76200" cmpd="sng">
              <a:solidFill>
                <a:schemeClr val="tx1"/>
              </a:solidFill>
              <a:prstDash val="solid"/>
              <a:round/>
              <a:headEnd/>
              <a:tailEnd/>
            </a:ln>
          </p:spPr>
          <p:txBody>
            <a:bodyPr/>
            <a:lstStyle/>
            <a:p>
              <a:endParaRPr lang="en-US"/>
            </a:p>
          </p:txBody>
        </p:sp>
        <p:sp>
          <p:nvSpPr>
            <p:cNvPr id="32778" name="Freeform 10"/>
            <p:cNvSpPr>
              <a:spLocks/>
            </p:cNvSpPr>
            <p:nvPr/>
          </p:nvSpPr>
          <p:spPr bwMode="auto">
            <a:xfrm>
              <a:off x="3952" y="2449"/>
              <a:ext cx="1" cy="16"/>
            </a:xfrm>
            <a:custGeom>
              <a:avLst/>
              <a:gdLst/>
              <a:ahLst/>
              <a:cxnLst>
                <a:cxn ang="0">
                  <a:pos x="0" y="144"/>
                </a:cxn>
                <a:cxn ang="0">
                  <a:pos x="0" y="0"/>
                </a:cxn>
                <a:cxn ang="0">
                  <a:pos x="2" y="0"/>
                </a:cxn>
              </a:cxnLst>
              <a:rect l="0" t="0" r="r" b="b"/>
              <a:pathLst>
                <a:path w="2" h="144">
                  <a:moveTo>
                    <a:pt x="0" y="144"/>
                  </a:moveTo>
                  <a:lnTo>
                    <a:pt x="0" y="0"/>
                  </a:lnTo>
                  <a:lnTo>
                    <a:pt x="2" y="0"/>
                  </a:lnTo>
                </a:path>
              </a:pathLst>
            </a:custGeom>
            <a:noFill/>
            <a:ln w="76200" cmpd="sng">
              <a:solidFill>
                <a:schemeClr val="tx1"/>
              </a:solidFill>
              <a:prstDash val="solid"/>
              <a:round/>
              <a:headEnd/>
              <a:tailEnd/>
            </a:ln>
          </p:spPr>
          <p:txBody>
            <a:bodyPr/>
            <a:lstStyle/>
            <a:p>
              <a:endParaRPr lang="en-US"/>
            </a:p>
          </p:txBody>
        </p:sp>
        <p:sp>
          <p:nvSpPr>
            <p:cNvPr id="32779" name="Freeform 11"/>
            <p:cNvSpPr>
              <a:spLocks/>
            </p:cNvSpPr>
            <p:nvPr/>
          </p:nvSpPr>
          <p:spPr bwMode="auto">
            <a:xfrm>
              <a:off x="3952" y="2352"/>
              <a:ext cx="1" cy="81"/>
            </a:xfrm>
            <a:custGeom>
              <a:avLst/>
              <a:gdLst/>
              <a:ahLst/>
              <a:cxnLst>
                <a:cxn ang="0">
                  <a:pos x="0" y="725"/>
                </a:cxn>
                <a:cxn ang="0">
                  <a:pos x="0" y="0"/>
                </a:cxn>
                <a:cxn ang="0">
                  <a:pos x="2" y="0"/>
                </a:cxn>
              </a:cxnLst>
              <a:rect l="0" t="0" r="r" b="b"/>
              <a:pathLst>
                <a:path w="2" h="725">
                  <a:moveTo>
                    <a:pt x="0" y="725"/>
                  </a:moveTo>
                  <a:lnTo>
                    <a:pt x="0" y="0"/>
                  </a:lnTo>
                  <a:lnTo>
                    <a:pt x="2" y="0"/>
                  </a:lnTo>
                </a:path>
              </a:pathLst>
            </a:custGeom>
            <a:noFill/>
            <a:ln w="76200" cmpd="sng">
              <a:solidFill>
                <a:schemeClr val="tx1"/>
              </a:solidFill>
              <a:prstDash val="solid"/>
              <a:round/>
              <a:headEnd/>
              <a:tailEnd/>
            </a:ln>
          </p:spPr>
          <p:txBody>
            <a:bodyPr/>
            <a:lstStyle/>
            <a:p>
              <a:endParaRPr lang="en-US"/>
            </a:p>
          </p:txBody>
        </p:sp>
        <p:sp>
          <p:nvSpPr>
            <p:cNvPr id="32780" name="Freeform 12"/>
            <p:cNvSpPr>
              <a:spLocks/>
            </p:cNvSpPr>
            <p:nvPr/>
          </p:nvSpPr>
          <p:spPr bwMode="auto">
            <a:xfrm>
              <a:off x="3952" y="2320"/>
              <a:ext cx="1" cy="16"/>
            </a:xfrm>
            <a:custGeom>
              <a:avLst/>
              <a:gdLst/>
              <a:ahLst/>
              <a:cxnLst>
                <a:cxn ang="0">
                  <a:pos x="0" y="145"/>
                </a:cxn>
                <a:cxn ang="0">
                  <a:pos x="0" y="0"/>
                </a:cxn>
                <a:cxn ang="0">
                  <a:pos x="2" y="0"/>
                </a:cxn>
              </a:cxnLst>
              <a:rect l="0" t="0" r="r" b="b"/>
              <a:pathLst>
                <a:path w="2" h="145">
                  <a:moveTo>
                    <a:pt x="0" y="145"/>
                  </a:moveTo>
                  <a:lnTo>
                    <a:pt x="0" y="0"/>
                  </a:lnTo>
                  <a:lnTo>
                    <a:pt x="2" y="0"/>
                  </a:lnTo>
                </a:path>
              </a:pathLst>
            </a:custGeom>
            <a:noFill/>
            <a:ln w="76200" cmpd="sng">
              <a:solidFill>
                <a:schemeClr val="tx1"/>
              </a:solidFill>
              <a:prstDash val="solid"/>
              <a:round/>
              <a:headEnd/>
              <a:tailEnd/>
            </a:ln>
          </p:spPr>
          <p:txBody>
            <a:bodyPr/>
            <a:lstStyle/>
            <a:p>
              <a:endParaRPr lang="en-US"/>
            </a:p>
          </p:txBody>
        </p:sp>
        <p:sp>
          <p:nvSpPr>
            <p:cNvPr id="32781" name="Freeform 13"/>
            <p:cNvSpPr>
              <a:spLocks/>
            </p:cNvSpPr>
            <p:nvPr/>
          </p:nvSpPr>
          <p:spPr bwMode="auto">
            <a:xfrm>
              <a:off x="3952" y="2224"/>
              <a:ext cx="1" cy="80"/>
            </a:xfrm>
            <a:custGeom>
              <a:avLst/>
              <a:gdLst/>
              <a:ahLst/>
              <a:cxnLst>
                <a:cxn ang="0">
                  <a:pos x="0" y="724"/>
                </a:cxn>
                <a:cxn ang="0">
                  <a:pos x="0" y="0"/>
                </a:cxn>
                <a:cxn ang="0">
                  <a:pos x="2" y="0"/>
                </a:cxn>
              </a:cxnLst>
              <a:rect l="0" t="0" r="r" b="b"/>
              <a:pathLst>
                <a:path w="2" h="724">
                  <a:moveTo>
                    <a:pt x="0" y="724"/>
                  </a:moveTo>
                  <a:lnTo>
                    <a:pt x="0" y="0"/>
                  </a:lnTo>
                  <a:lnTo>
                    <a:pt x="2" y="0"/>
                  </a:lnTo>
                </a:path>
              </a:pathLst>
            </a:custGeom>
            <a:noFill/>
            <a:ln w="76200" cmpd="sng">
              <a:solidFill>
                <a:schemeClr val="tx1"/>
              </a:solidFill>
              <a:prstDash val="solid"/>
              <a:round/>
              <a:headEnd/>
              <a:tailEnd/>
            </a:ln>
          </p:spPr>
          <p:txBody>
            <a:bodyPr/>
            <a:lstStyle/>
            <a:p>
              <a:endParaRPr lang="en-US"/>
            </a:p>
          </p:txBody>
        </p:sp>
        <p:sp>
          <p:nvSpPr>
            <p:cNvPr id="32782" name="Freeform 14"/>
            <p:cNvSpPr>
              <a:spLocks/>
            </p:cNvSpPr>
            <p:nvPr/>
          </p:nvSpPr>
          <p:spPr bwMode="auto">
            <a:xfrm>
              <a:off x="3952" y="2191"/>
              <a:ext cx="1" cy="16"/>
            </a:xfrm>
            <a:custGeom>
              <a:avLst/>
              <a:gdLst/>
              <a:ahLst/>
              <a:cxnLst>
                <a:cxn ang="0">
                  <a:pos x="0" y="145"/>
                </a:cxn>
                <a:cxn ang="0">
                  <a:pos x="0" y="0"/>
                </a:cxn>
                <a:cxn ang="0">
                  <a:pos x="2" y="0"/>
                </a:cxn>
              </a:cxnLst>
              <a:rect l="0" t="0" r="r" b="b"/>
              <a:pathLst>
                <a:path w="2" h="145">
                  <a:moveTo>
                    <a:pt x="0" y="145"/>
                  </a:moveTo>
                  <a:lnTo>
                    <a:pt x="0" y="0"/>
                  </a:lnTo>
                  <a:lnTo>
                    <a:pt x="2" y="0"/>
                  </a:lnTo>
                </a:path>
              </a:pathLst>
            </a:custGeom>
            <a:noFill/>
            <a:ln w="76200" cmpd="sng">
              <a:solidFill>
                <a:schemeClr val="tx1"/>
              </a:solidFill>
              <a:prstDash val="solid"/>
              <a:round/>
              <a:headEnd/>
              <a:tailEnd/>
            </a:ln>
          </p:spPr>
          <p:txBody>
            <a:bodyPr/>
            <a:lstStyle/>
            <a:p>
              <a:endParaRPr lang="en-US"/>
            </a:p>
          </p:txBody>
        </p:sp>
        <p:sp>
          <p:nvSpPr>
            <p:cNvPr id="32783" name="Freeform 15"/>
            <p:cNvSpPr>
              <a:spLocks/>
            </p:cNvSpPr>
            <p:nvPr/>
          </p:nvSpPr>
          <p:spPr bwMode="auto">
            <a:xfrm>
              <a:off x="3952" y="2095"/>
              <a:ext cx="1" cy="80"/>
            </a:xfrm>
            <a:custGeom>
              <a:avLst/>
              <a:gdLst/>
              <a:ahLst/>
              <a:cxnLst>
                <a:cxn ang="0">
                  <a:pos x="0" y="724"/>
                </a:cxn>
                <a:cxn ang="0">
                  <a:pos x="0" y="0"/>
                </a:cxn>
                <a:cxn ang="0">
                  <a:pos x="2" y="0"/>
                </a:cxn>
              </a:cxnLst>
              <a:rect l="0" t="0" r="r" b="b"/>
              <a:pathLst>
                <a:path w="2" h="724">
                  <a:moveTo>
                    <a:pt x="0" y="724"/>
                  </a:moveTo>
                  <a:lnTo>
                    <a:pt x="0" y="0"/>
                  </a:lnTo>
                  <a:lnTo>
                    <a:pt x="2" y="0"/>
                  </a:lnTo>
                </a:path>
              </a:pathLst>
            </a:custGeom>
            <a:noFill/>
            <a:ln w="76200" cmpd="sng">
              <a:solidFill>
                <a:schemeClr val="tx1"/>
              </a:solidFill>
              <a:prstDash val="solid"/>
              <a:round/>
              <a:headEnd/>
              <a:tailEnd/>
            </a:ln>
          </p:spPr>
          <p:txBody>
            <a:bodyPr/>
            <a:lstStyle/>
            <a:p>
              <a:endParaRPr lang="en-US"/>
            </a:p>
          </p:txBody>
        </p:sp>
        <p:sp>
          <p:nvSpPr>
            <p:cNvPr id="32784" name="Freeform 16"/>
            <p:cNvSpPr>
              <a:spLocks/>
            </p:cNvSpPr>
            <p:nvPr/>
          </p:nvSpPr>
          <p:spPr bwMode="auto">
            <a:xfrm>
              <a:off x="3952" y="2063"/>
              <a:ext cx="1" cy="16"/>
            </a:xfrm>
            <a:custGeom>
              <a:avLst/>
              <a:gdLst/>
              <a:ahLst/>
              <a:cxnLst>
                <a:cxn ang="0">
                  <a:pos x="0" y="146"/>
                </a:cxn>
                <a:cxn ang="0">
                  <a:pos x="0" y="0"/>
                </a:cxn>
                <a:cxn ang="0">
                  <a:pos x="2" y="0"/>
                </a:cxn>
              </a:cxnLst>
              <a:rect l="0" t="0" r="r" b="b"/>
              <a:pathLst>
                <a:path w="2" h="146">
                  <a:moveTo>
                    <a:pt x="0" y="146"/>
                  </a:moveTo>
                  <a:lnTo>
                    <a:pt x="0" y="0"/>
                  </a:lnTo>
                  <a:lnTo>
                    <a:pt x="2" y="0"/>
                  </a:lnTo>
                </a:path>
              </a:pathLst>
            </a:custGeom>
            <a:noFill/>
            <a:ln w="76200" cmpd="sng">
              <a:solidFill>
                <a:schemeClr val="tx1"/>
              </a:solidFill>
              <a:prstDash val="solid"/>
              <a:round/>
              <a:headEnd/>
              <a:tailEnd/>
            </a:ln>
          </p:spPr>
          <p:txBody>
            <a:bodyPr/>
            <a:lstStyle/>
            <a:p>
              <a:endParaRPr lang="en-US"/>
            </a:p>
          </p:txBody>
        </p:sp>
        <p:sp>
          <p:nvSpPr>
            <p:cNvPr id="32785" name="Freeform 17"/>
            <p:cNvSpPr>
              <a:spLocks/>
            </p:cNvSpPr>
            <p:nvPr/>
          </p:nvSpPr>
          <p:spPr bwMode="auto">
            <a:xfrm>
              <a:off x="3952" y="1966"/>
              <a:ext cx="1" cy="81"/>
            </a:xfrm>
            <a:custGeom>
              <a:avLst/>
              <a:gdLst/>
              <a:ahLst/>
              <a:cxnLst>
                <a:cxn ang="0">
                  <a:pos x="0" y="724"/>
                </a:cxn>
                <a:cxn ang="0">
                  <a:pos x="0" y="0"/>
                </a:cxn>
                <a:cxn ang="0">
                  <a:pos x="2" y="0"/>
                </a:cxn>
              </a:cxnLst>
              <a:rect l="0" t="0" r="r" b="b"/>
              <a:pathLst>
                <a:path w="2" h="724">
                  <a:moveTo>
                    <a:pt x="0" y="724"/>
                  </a:moveTo>
                  <a:lnTo>
                    <a:pt x="0" y="0"/>
                  </a:lnTo>
                  <a:lnTo>
                    <a:pt x="2" y="0"/>
                  </a:lnTo>
                </a:path>
              </a:pathLst>
            </a:custGeom>
            <a:noFill/>
            <a:ln w="76200" cmpd="sng">
              <a:solidFill>
                <a:schemeClr val="tx1"/>
              </a:solidFill>
              <a:prstDash val="solid"/>
              <a:round/>
              <a:headEnd/>
              <a:tailEnd/>
            </a:ln>
          </p:spPr>
          <p:txBody>
            <a:bodyPr/>
            <a:lstStyle/>
            <a:p>
              <a:endParaRPr lang="en-US"/>
            </a:p>
          </p:txBody>
        </p:sp>
        <p:sp>
          <p:nvSpPr>
            <p:cNvPr id="32786" name="Freeform 18"/>
            <p:cNvSpPr>
              <a:spLocks/>
            </p:cNvSpPr>
            <p:nvPr/>
          </p:nvSpPr>
          <p:spPr bwMode="auto">
            <a:xfrm>
              <a:off x="3952" y="1934"/>
              <a:ext cx="1" cy="16"/>
            </a:xfrm>
            <a:custGeom>
              <a:avLst/>
              <a:gdLst/>
              <a:ahLst/>
              <a:cxnLst>
                <a:cxn ang="0">
                  <a:pos x="0" y="144"/>
                </a:cxn>
                <a:cxn ang="0">
                  <a:pos x="0" y="0"/>
                </a:cxn>
                <a:cxn ang="0">
                  <a:pos x="2" y="0"/>
                </a:cxn>
              </a:cxnLst>
              <a:rect l="0" t="0" r="r" b="b"/>
              <a:pathLst>
                <a:path w="2" h="144">
                  <a:moveTo>
                    <a:pt x="0" y="144"/>
                  </a:moveTo>
                  <a:lnTo>
                    <a:pt x="0" y="0"/>
                  </a:lnTo>
                  <a:lnTo>
                    <a:pt x="2" y="0"/>
                  </a:lnTo>
                </a:path>
              </a:pathLst>
            </a:custGeom>
            <a:noFill/>
            <a:ln w="76200" cmpd="sng">
              <a:solidFill>
                <a:schemeClr val="tx1"/>
              </a:solidFill>
              <a:prstDash val="solid"/>
              <a:round/>
              <a:headEnd/>
              <a:tailEnd/>
            </a:ln>
          </p:spPr>
          <p:txBody>
            <a:bodyPr/>
            <a:lstStyle/>
            <a:p>
              <a:endParaRPr lang="en-US"/>
            </a:p>
          </p:txBody>
        </p:sp>
        <p:sp>
          <p:nvSpPr>
            <p:cNvPr id="32787" name="Freeform 19"/>
            <p:cNvSpPr>
              <a:spLocks/>
            </p:cNvSpPr>
            <p:nvPr/>
          </p:nvSpPr>
          <p:spPr bwMode="auto">
            <a:xfrm>
              <a:off x="3952" y="1837"/>
              <a:ext cx="1" cy="81"/>
            </a:xfrm>
            <a:custGeom>
              <a:avLst/>
              <a:gdLst/>
              <a:ahLst/>
              <a:cxnLst>
                <a:cxn ang="0">
                  <a:pos x="0" y="724"/>
                </a:cxn>
                <a:cxn ang="0">
                  <a:pos x="0" y="0"/>
                </a:cxn>
                <a:cxn ang="0">
                  <a:pos x="2" y="0"/>
                </a:cxn>
              </a:cxnLst>
              <a:rect l="0" t="0" r="r" b="b"/>
              <a:pathLst>
                <a:path w="2" h="724">
                  <a:moveTo>
                    <a:pt x="0" y="724"/>
                  </a:moveTo>
                  <a:lnTo>
                    <a:pt x="0" y="0"/>
                  </a:lnTo>
                  <a:lnTo>
                    <a:pt x="2" y="0"/>
                  </a:lnTo>
                </a:path>
              </a:pathLst>
            </a:custGeom>
            <a:noFill/>
            <a:ln w="76200" cmpd="sng">
              <a:solidFill>
                <a:schemeClr val="tx1"/>
              </a:solidFill>
              <a:prstDash val="solid"/>
              <a:round/>
              <a:headEnd/>
              <a:tailEnd/>
            </a:ln>
          </p:spPr>
          <p:txBody>
            <a:bodyPr/>
            <a:lstStyle/>
            <a:p>
              <a:endParaRPr lang="en-US"/>
            </a:p>
          </p:txBody>
        </p:sp>
        <p:sp>
          <p:nvSpPr>
            <p:cNvPr id="32788" name="Freeform 20"/>
            <p:cNvSpPr>
              <a:spLocks/>
            </p:cNvSpPr>
            <p:nvPr/>
          </p:nvSpPr>
          <p:spPr bwMode="auto">
            <a:xfrm>
              <a:off x="3952" y="1805"/>
              <a:ext cx="1" cy="16"/>
            </a:xfrm>
            <a:custGeom>
              <a:avLst/>
              <a:gdLst/>
              <a:ahLst/>
              <a:cxnLst>
                <a:cxn ang="0">
                  <a:pos x="0" y="144"/>
                </a:cxn>
                <a:cxn ang="0">
                  <a:pos x="0" y="0"/>
                </a:cxn>
                <a:cxn ang="0">
                  <a:pos x="2" y="0"/>
                </a:cxn>
              </a:cxnLst>
              <a:rect l="0" t="0" r="r" b="b"/>
              <a:pathLst>
                <a:path w="2" h="144">
                  <a:moveTo>
                    <a:pt x="0" y="144"/>
                  </a:moveTo>
                  <a:lnTo>
                    <a:pt x="0" y="0"/>
                  </a:lnTo>
                  <a:lnTo>
                    <a:pt x="2" y="0"/>
                  </a:lnTo>
                </a:path>
              </a:pathLst>
            </a:custGeom>
            <a:noFill/>
            <a:ln w="76200" cmpd="sng">
              <a:solidFill>
                <a:schemeClr val="tx1"/>
              </a:solidFill>
              <a:prstDash val="solid"/>
              <a:round/>
              <a:headEnd/>
              <a:tailEnd/>
            </a:ln>
          </p:spPr>
          <p:txBody>
            <a:bodyPr/>
            <a:lstStyle/>
            <a:p>
              <a:endParaRPr lang="en-US"/>
            </a:p>
          </p:txBody>
        </p:sp>
        <p:sp>
          <p:nvSpPr>
            <p:cNvPr id="32789" name="Freeform 21"/>
            <p:cNvSpPr>
              <a:spLocks/>
            </p:cNvSpPr>
            <p:nvPr/>
          </p:nvSpPr>
          <p:spPr bwMode="auto">
            <a:xfrm>
              <a:off x="3952" y="1709"/>
              <a:ext cx="1" cy="80"/>
            </a:xfrm>
            <a:custGeom>
              <a:avLst/>
              <a:gdLst/>
              <a:ahLst/>
              <a:cxnLst>
                <a:cxn ang="0">
                  <a:pos x="0" y="724"/>
                </a:cxn>
                <a:cxn ang="0">
                  <a:pos x="0" y="0"/>
                </a:cxn>
                <a:cxn ang="0">
                  <a:pos x="2" y="0"/>
                </a:cxn>
              </a:cxnLst>
              <a:rect l="0" t="0" r="r" b="b"/>
              <a:pathLst>
                <a:path w="2" h="724">
                  <a:moveTo>
                    <a:pt x="0" y="724"/>
                  </a:moveTo>
                  <a:lnTo>
                    <a:pt x="0" y="0"/>
                  </a:lnTo>
                  <a:lnTo>
                    <a:pt x="2" y="0"/>
                  </a:lnTo>
                </a:path>
              </a:pathLst>
            </a:custGeom>
            <a:noFill/>
            <a:ln w="76200" cmpd="sng">
              <a:solidFill>
                <a:schemeClr val="tx1"/>
              </a:solidFill>
              <a:prstDash val="solid"/>
              <a:round/>
              <a:headEnd/>
              <a:tailEnd/>
            </a:ln>
          </p:spPr>
          <p:txBody>
            <a:bodyPr/>
            <a:lstStyle/>
            <a:p>
              <a:endParaRPr lang="en-US"/>
            </a:p>
          </p:txBody>
        </p:sp>
        <p:sp>
          <p:nvSpPr>
            <p:cNvPr id="32790" name="Freeform 22"/>
            <p:cNvSpPr>
              <a:spLocks/>
            </p:cNvSpPr>
            <p:nvPr/>
          </p:nvSpPr>
          <p:spPr bwMode="auto">
            <a:xfrm>
              <a:off x="3952" y="1676"/>
              <a:ext cx="1" cy="17"/>
            </a:xfrm>
            <a:custGeom>
              <a:avLst/>
              <a:gdLst/>
              <a:ahLst/>
              <a:cxnLst>
                <a:cxn ang="0">
                  <a:pos x="0" y="145"/>
                </a:cxn>
                <a:cxn ang="0">
                  <a:pos x="0" y="0"/>
                </a:cxn>
                <a:cxn ang="0">
                  <a:pos x="2" y="0"/>
                </a:cxn>
              </a:cxnLst>
              <a:rect l="0" t="0" r="r" b="b"/>
              <a:pathLst>
                <a:path w="2" h="145">
                  <a:moveTo>
                    <a:pt x="0" y="145"/>
                  </a:moveTo>
                  <a:lnTo>
                    <a:pt x="0" y="0"/>
                  </a:lnTo>
                  <a:lnTo>
                    <a:pt x="2" y="0"/>
                  </a:lnTo>
                </a:path>
              </a:pathLst>
            </a:custGeom>
            <a:noFill/>
            <a:ln w="76200" cmpd="sng">
              <a:solidFill>
                <a:schemeClr val="tx1"/>
              </a:solidFill>
              <a:prstDash val="solid"/>
              <a:round/>
              <a:headEnd/>
              <a:tailEnd/>
            </a:ln>
          </p:spPr>
          <p:txBody>
            <a:bodyPr/>
            <a:lstStyle/>
            <a:p>
              <a:endParaRPr lang="en-US"/>
            </a:p>
          </p:txBody>
        </p:sp>
        <p:sp>
          <p:nvSpPr>
            <p:cNvPr id="32791" name="Freeform 23"/>
            <p:cNvSpPr>
              <a:spLocks/>
            </p:cNvSpPr>
            <p:nvPr/>
          </p:nvSpPr>
          <p:spPr bwMode="auto">
            <a:xfrm>
              <a:off x="3952" y="1580"/>
              <a:ext cx="1" cy="80"/>
            </a:xfrm>
            <a:custGeom>
              <a:avLst/>
              <a:gdLst/>
              <a:ahLst/>
              <a:cxnLst>
                <a:cxn ang="0">
                  <a:pos x="0" y="724"/>
                </a:cxn>
                <a:cxn ang="0">
                  <a:pos x="0" y="0"/>
                </a:cxn>
                <a:cxn ang="0">
                  <a:pos x="2" y="0"/>
                </a:cxn>
              </a:cxnLst>
              <a:rect l="0" t="0" r="r" b="b"/>
              <a:pathLst>
                <a:path w="2" h="724">
                  <a:moveTo>
                    <a:pt x="0" y="724"/>
                  </a:moveTo>
                  <a:lnTo>
                    <a:pt x="0" y="0"/>
                  </a:lnTo>
                  <a:lnTo>
                    <a:pt x="2" y="0"/>
                  </a:lnTo>
                </a:path>
              </a:pathLst>
            </a:custGeom>
            <a:noFill/>
            <a:ln w="76200" cmpd="sng">
              <a:solidFill>
                <a:schemeClr val="tx1"/>
              </a:solidFill>
              <a:prstDash val="solid"/>
              <a:round/>
              <a:headEnd/>
              <a:tailEnd/>
            </a:ln>
          </p:spPr>
          <p:txBody>
            <a:bodyPr/>
            <a:lstStyle/>
            <a:p>
              <a:endParaRPr lang="en-US"/>
            </a:p>
          </p:txBody>
        </p:sp>
        <p:sp>
          <p:nvSpPr>
            <p:cNvPr id="32792" name="Freeform 24"/>
            <p:cNvSpPr>
              <a:spLocks/>
            </p:cNvSpPr>
            <p:nvPr/>
          </p:nvSpPr>
          <p:spPr bwMode="auto">
            <a:xfrm>
              <a:off x="3952" y="1548"/>
              <a:ext cx="1" cy="16"/>
            </a:xfrm>
            <a:custGeom>
              <a:avLst/>
              <a:gdLst/>
              <a:ahLst/>
              <a:cxnLst>
                <a:cxn ang="0">
                  <a:pos x="0" y="146"/>
                </a:cxn>
                <a:cxn ang="0">
                  <a:pos x="0" y="0"/>
                </a:cxn>
                <a:cxn ang="0">
                  <a:pos x="2" y="0"/>
                </a:cxn>
              </a:cxnLst>
              <a:rect l="0" t="0" r="r" b="b"/>
              <a:pathLst>
                <a:path w="2" h="146">
                  <a:moveTo>
                    <a:pt x="0" y="146"/>
                  </a:moveTo>
                  <a:lnTo>
                    <a:pt x="0" y="0"/>
                  </a:lnTo>
                  <a:lnTo>
                    <a:pt x="2" y="0"/>
                  </a:lnTo>
                </a:path>
              </a:pathLst>
            </a:custGeom>
            <a:noFill/>
            <a:ln w="76200" cmpd="sng">
              <a:solidFill>
                <a:schemeClr val="tx1"/>
              </a:solidFill>
              <a:prstDash val="solid"/>
              <a:round/>
              <a:headEnd/>
              <a:tailEnd/>
            </a:ln>
          </p:spPr>
          <p:txBody>
            <a:bodyPr/>
            <a:lstStyle/>
            <a:p>
              <a:endParaRPr lang="en-US"/>
            </a:p>
          </p:txBody>
        </p:sp>
        <p:sp>
          <p:nvSpPr>
            <p:cNvPr id="32793" name="Freeform 25"/>
            <p:cNvSpPr>
              <a:spLocks/>
            </p:cNvSpPr>
            <p:nvPr/>
          </p:nvSpPr>
          <p:spPr bwMode="auto">
            <a:xfrm>
              <a:off x="3952" y="1464"/>
              <a:ext cx="1" cy="68"/>
            </a:xfrm>
            <a:custGeom>
              <a:avLst/>
              <a:gdLst/>
              <a:ahLst/>
              <a:cxnLst>
                <a:cxn ang="0">
                  <a:pos x="0" y="605"/>
                </a:cxn>
                <a:cxn ang="0">
                  <a:pos x="0" y="0"/>
                </a:cxn>
                <a:cxn ang="0">
                  <a:pos x="2" y="0"/>
                </a:cxn>
              </a:cxnLst>
              <a:rect l="0" t="0" r="r" b="b"/>
              <a:pathLst>
                <a:path w="2" h="605">
                  <a:moveTo>
                    <a:pt x="0" y="605"/>
                  </a:moveTo>
                  <a:lnTo>
                    <a:pt x="0" y="0"/>
                  </a:lnTo>
                  <a:lnTo>
                    <a:pt x="2" y="0"/>
                  </a:lnTo>
                </a:path>
              </a:pathLst>
            </a:custGeom>
            <a:noFill/>
            <a:ln w="76200" cmpd="sng">
              <a:solidFill>
                <a:schemeClr val="tx1"/>
              </a:solidFill>
              <a:prstDash val="solid"/>
              <a:round/>
              <a:headEnd/>
              <a:tailEnd/>
            </a:ln>
          </p:spPr>
          <p:txBody>
            <a:bodyPr/>
            <a:lstStyle/>
            <a:p>
              <a:endParaRPr lang="en-US"/>
            </a:p>
          </p:txBody>
        </p:sp>
        <p:sp>
          <p:nvSpPr>
            <p:cNvPr id="32794" name="Freeform 26"/>
            <p:cNvSpPr>
              <a:spLocks/>
            </p:cNvSpPr>
            <p:nvPr/>
          </p:nvSpPr>
          <p:spPr bwMode="auto">
            <a:xfrm>
              <a:off x="3697" y="2190"/>
              <a:ext cx="510" cy="456"/>
            </a:xfrm>
            <a:custGeom>
              <a:avLst/>
              <a:gdLst/>
              <a:ahLst/>
              <a:cxnLst>
                <a:cxn ang="0">
                  <a:pos x="853" y="0"/>
                </a:cxn>
                <a:cxn ang="0">
                  <a:pos x="437" y="432"/>
                </a:cxn>
                <a:cxn ang="0">
                  <a:pos x="147" y="957"/>
                </a:cxn>
                <a:cxn ang="0">
                  <a:pos x="0" y="1539"/>
                </a:cxn>
                <a:cxn ang="0">
                  <a:pos x="8" y="2139"/>
                </a:cxn>
                <a:cxn ang="0">
                  <a:pos x="170" y="2716"/>
                </a:cxn>
                <a:cxn ang="0">
                  <a:pos x="474" y="3233"/>
                </a:cxn>
                <a:cxn ang="0">
                  <a:pos x="900" y="3655"/>
                </a:cxn>
                <a:cxn ang="0">
                  <a:pos x="1420" y="3952"/>
                </a:cxn>
                <a:cxn ang="0">
                  <a:pos x="2000" y="4107"/>
                </a:cxn>
                <a:cxn ang="0">
                  <a:pos x="2598" y="4107"/>
                </a:cxn>
                <a:cxn ang="0">
                  <a:pos x="3178" y="3952"/>
                </a:cxn>
                <a:cxn ang="0">
                  <a:pos x="3698" y="3655"/>
                </a:cxn>
                <a:cxn ang="0">
                  <a:pos x="4125" y="3233"/>
                </a:cxn>
                <a:cxn ang="0">
                  <a:pos x="4429" y="2716"/>
                </a:cxn>
                <a:cxn ang="0">
                  <a:pos x="4590" y="2139"/>
                </a:cxn>
                <a:cxn ang="0">
                  <a:pos x="4597" y="1539"/>
                </a:cxn>
                <a:cxn ang="0">
                  <a:pos x="4452" y="957"/>
                </a:cxn>
                <a:cxn ang="0">
                  <a:pos x="4161" y="432"/>
                </a:cxn>
                <a:cxn ang="0">
                  <a:pos x="3746" y="0"/>
                </a:cxn>
                <a:cxn ang="0">
                  <a:pos x="3747" y="0"/>
                </a:cxn>
              </a:cxnLst>
              <a:rect l="0" t="0" r="r" b="b"/>
              <a:pathLst>
                <a:path w="4597" h="4107">
                  <a:moveTo>
                    <a:pt x="853" y="0"/>
                  </a:moveTo>
                  <a:lnTo>
                    <a:pt x="437" y="432"/>
                  </a:lnTo>
                  <a:lnTo>
                    <a:pt x="147" y="957"/>
                  </a:lnTo>
                  <a:lnTo>
                    <a:pt x="0" y="1539"/>
                  </a:lnTo>
                  <a:lnTo>
                    <a:pt x="8" y="2139"/>
                  </a:lnTo>
                  <a:lnTo>
                    <a:pt x="170" y="2716"/>
                  </a:lnTo>
                  <a:lnTo>
                    <a:pt x="474" y="3233"/>
                  </a:lnTo>
                  <a:lnTo>
                    <a:pt x="900" y="3655"/>
                  </a:lnTo>
                  <a:lnTo>
                    <a:pt x="1420" y="3952"/>
                  </a:lnTo>
                  <a:lnTo>
                    <a:pt x="2000" y="4107"/>
                  </a:lnTo>
                  <a:lnTo>
                    <a:pt x="2598" y="4107"/>
                  </a:lnTo>
                  <a:lnTo>
                    <a:pt x="3178" y="3952"/>
                  </a:lnTo>
                  <a:lnTo>
                    <a:pt x="3698" y="3655"/>
                  </a:lnTo>
                  <a:lnTo>
                    <a:pt x="4125" y="3233"/>
                  </a:lnTo>
                  <a:lnTo>
                    <a:pt x="4429" y="2716"/>
                  </a:lnTo>
                  <a:lnTo>
                    <a:pt x="4590" y="2139"/>
                  </a:lnTo>
                  <a:lnTo>
                    <a:pt x="4597" y="1539"/>
                  </a:lnTo>
                  <a:lnTo>
                    <a:pt x="4452" y="957"/>
                  </a:lnTo>
                  <a:lnTo>
                    <a:pt x="4161" y="432"/>
                  </a:lnTo>
                  <a:lnTo>
                    <a:pt x="3746" y="0"/>
                  </a:lnTo>
                  <a:lnTo>
                    <a:pt x="3747" y="0"/>
                  </a:lnTo>
                </a:path>
              </a:pathLst>
            </a:custGeom>
            <a:noFill/>
            <a:ln w="76200" cmpd="sng">
              <a:solidFill>
                <a:schemeClr val="tx1"/>
              </a:solidFill>
              <a:prstDash val="solid"/>
              <a:round/>
              <a:headEnd/>
              <a:tailEnd/>
            </a:ln>
          </p:spPr>
          <p:txBody>
            <a:bodyPr/>
            <a:lstStyle/>
            <a:p>
              <a:endParaRPr lang="en-US"/>
            </a:p>
          </p:txBody>
        </p:sp>
        <p:sp>
          <p:nvSpPr>
            <p:cNvPr id="32795" name="Freeform 27"/>
            <p:cNvSpPr>
              <a:spLocks/>
            </p:cNvSpPr>
            <p:nvPr/>
          </p:nvSpPr>
          <p:spPr bwMode="auto">
            <a:xfrm>
              <a:off x="4092" y="2316"/>
              <a:ext cx="21" cy="75"/>
            </a:xfrm>
            <a:custGeom>
              <a:avLst/>
              <a:gdLst/>
              <a:ahLst/>
              <a:cxnLst>
                <a:cxn ang="0">
                  <a:pos x="187" y="674"/>
                </a:cxn>
                <a:cxn ang="0">
                  <a:pos x="116" y="227"/>
                </a:cxn>
                <a:cxn ang="0">
                  <a:pos x="0" y="0"/>
                </a:cxn>
                <a:cxn ang="0">
                  <a:pos x="2" y="0"/>
                </a:cxn>
              </a:cxnLst>
              <a:rect l="0" t="0" r="r" b="b"/>
              <a:pathLst>
                <a:path w="187" h="674">
                  <a:moveTo>
                    <a:pt x="187" y="674"/>
                  </a:moveTo>
                  <a:lnTo>
                    <a:pt x="116" y="227"/>
                  </a:lnTo>
                  <a:lnTo>
                    <a:pt x="0" y="0"/>
                  </a:lnTo>
                  <a:lnTo>
                    <a:pt x="2" y="0"/>
                  </a:lnTo>
                </a:path>
              </a:pathLst>
            </a:custGeom>
            <a:noFill/>
            <a:ln w="76200" cmpd="sng">
              <a:solidFill>
                <a:schemeClr val="tx1"/>
              </a:solidFill>
              <a:prstDash val="solid"/>
              <a:round/>
              <a:headEnd/>
              <a:tailEnd/>
            </a:ln>
          </p:spPr>
          <p:txBody>
            <a:bodyPr/>
            <a:lstStyle/>
            <a:p>
              <a:endParaRPr lang="en-US"/>
            </a:p>
          </p:txBody>
        </p:sp>
        <p:sp>
          <p:nvSpPr>
            <p:cNvPr id="32796" name="Freeform 28"/>
            <p:cNvSpPr>
              <a:spLocks/>
            </p:cNvSpPr>
            <p:nvPr/>
          </p:nvSpPr>
          <p:spPr bwMode="auto">
            <a:xfrm>
              <a:off x="4075" y="2289"/>
              <a:ext cx="10" cy="13"/>
            </a:xfrm>
            <a:custGeom>
              <a:avLst/>
              <a:gdLst/>
              <a:ahLst/>
              <a:cxnLst>
                <a:cxn ang="0">
                  <a:pos x="85" y="111"/>
                </a:cxn>
                <a:cxn ang="0">
                  <a:pos x="59" y="60"/>
                </a:cxn>
                <a:cxn ang="0">
                  <a:pos x="0" y="0"/>
                </a:cxn>
                <a:cxn ang="0">
                  <a:pos x="1" y="0"/>
                </a:cxn>
              </a:cxnLst>
              <a:rect l="0" t="0" r="r" b="b"/>
              <a:pathLst>
                <a:path w="85" h="111">
                  <a:moveTo>
                    <a:pt x="85" y="111"/>
                  </a:moveTo>
                  <a:lnTo>
                    <a:pt x="59" y="60"/>
                  </a:ln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2797" name="Freeform 29"/>
            <p:cNvSpPr>
              <a:spLocks/>
            </p:cNvSpPr>
            <p:nvPr/>
          </p:nvSpPr>
          <p:spPr bwMode="auto">
            <a:xfrm>
              <a:off x="3999" y="2237"/>
              <a:ext cx="65" cy="41"/>
            </a:xfrm>
            <a:custGeom>
              <a:avLst/>
              <a:gdLst/>
              <a:ahLst/>
              <a:cxnLst>
                <a:cxn ang="0">
                  <a:pos x="591" y="371"/>
                </a:cxn>
                <a:cxn ang="0">
                  <a:pos x="432" y="211"/>
                </a:cxn>
                <a:cxn ang="0">
                  <a:pos x="28" y="6"/>
                </a:cxn>
                <a:cxn ang="0">
                  <a:pos x="0" y="0"/>
                </a:cxn>
                <a:cxn ang="0">
                  <a:pos x="1" y="0"/>
                </a:cxn>
              </a:cxnLst>
              <a:rect l="0" t="0" r="r" b="b"/>
              <a:pathLst>
                <a:path w="591" h="371">
                  <a:moveTo>
                    <a:pt x="591" y="371"/>
                  </a:moveTo>
                  <a:lnTo>
                    <a:pt x="432" y="211"/>
                  </a:lnTo>
                  <a:lnTo>
                    <a:pt x="28" y="6"/>
                  </a:ln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2798" name="Freeform 30"/>
            <p:cNvSpPr>
              <a:spLocks/>
            </p:cNvSpPr>
            <p:nvPr/>
          </p:nvSpPr>
          <p:spPr bwMode="auto">
            <a:xfrm>
              <a:off x="3968" y="2232"/>
              <a:ext cx="15" cy="3"/>
            </a:xfrm>
            <a:custGeom>
              <a:avLst/>
              <a:gdLst/>
              <a:ahLst/>
              <a:cxnLst>
                <a:cxn ang="0">
                  <a:pos x="140" y="23"/>
                </a:cxn>
                <a:cxn ang="0">
                  <a:pos x="0" y="0"/>
                </a:cxn>
                <a:cxn ang="0">
                  <a:pos x="1" y="0"/>
                </a:cxn>
              </a:cxnLst>
              <a:rect l="0" t="0" r="r" b="b"/>
              <a:pathLst>
                <a:path w="140" h="23">
                  <a:moveTo>
                    <a:pt x="140" y="23"/>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2799" name="Freeform 31"/>
            <p:cNvSpPr>
              <a:spLocks/>
            </p:cNvSpPr>
            <p:nvPr/>
          </p:nvSpPr>
          <p:spPr bwMode="auto">
            <a:xfrm>
              <a:off x="3877" y="2230"/>
              <a:ext cx="75" cy="20"/>
            </a:xfrm>
            <a:custGeom>
              <a:avLst/>
              <a:gdLst/>
              <a:ahLst/>
              <a:cxnLst>
                <a:cxn ang="0">
                  <a:pos x="674" y="0"/>
                </a:cxn>
                <a:cxn ang="0">
                  <a:pos x="227" y="72"/>
                </a:cxn>
                <a:cxn ang="0">
                  <a:pos x="0" y="187"/>
                </a:cxn>
                <a:cxn ang="0">
                  <a:pos x="1" y="187"/>
                </a:cxn>
              </a:cxnLst>
              <a:rect l="0" t="0" r="r" b="b"/>
              <a:pathLst>
                <a:path w="674" h="187">
                  <a:moveTo>
                    <a:pt x="674" y="0"/>
                  </a:moveTo>
                  <a:lnTo>
                    <a:pt x="227" y="72"/>
                  </a:lnTo>
                  <a:lnTo>
                    <a:pt x="0" y="187"/>
                  </a:lnTo>
                  <a:lnTo>
                    <a:pt x="1" y="187"/>
                  </a:lnTo>
                </a:path>
              </a:pathLst>
            </a:custGeom>
            <a:noFill/>
            <a:ln w="76200" cmpd="sng">
              <a:solidFill>
                <a:schemeClr val="tx1"/>
              </a:solidFill>
              <a:prstDash val="solid"/>
              <a:round/>
              <a:headEnd/>
              <a:tailEnd/>
            </a:ln>
          </p:spPr>
          <p:txBody>
            <a:bodyPr/>
            <a:lstStyle/>
            <a:p>
              <a:endParaRPr lang="en-US"/>
            </a:p>
          </p:txBody>
        </p:sp>
        <p:sp>
          <p:nvSpPr>
            <p:cNvPr id="32800" name="Freeform 32"/>
            <p:cNvSpPr>
              <a:spLocks/>
            </p:cNvSpPr>
            <p:nvPr/>
          </p:nvSpPr>
          <p:spPr bwMode="auto">
            <a:xfrm>
              <a:off x="3851" y="2258"/>
              <a:ext cx="12" cy="9"/>
            </a:xfrm>
            <a:custGeom>
              <a:avLst/>
              <a:gdLst/>
              <a:ahLst/>
              <a:cxnLst>
                <a:cxn ang="0">
                  <a:pos x="110" y="0"/>
                </a:cxn>
                <a:cxn ang="0">
                  <a:pos x="60" y="26"/>
                </a:cxn>
                <a:cxn ang="0">
                  <a:pos x="0" y="86"/>
                </a:cxn>
                <a:cxn ang="0">
                  <a:pos x="1" y="86"/>
                </a:cxn>
              </a:cxnLst>
              <a:rect l="0" t="0" r="r" b="b"/>
              <a:pathLst>
                <a:path w="110" h="86">
                  <a:moveTo>
                    <a:pt x="110" y="0"/>
                  </a:moveTo>
                  <a:lnTo>
                    <a:pt x="60" y="26"/>
                  </a:lnTo>
                  <a:lnTo>
                    <a:pt x="0" y="86"/>
                  </a:lnTo>
                  <a:lnTo>
                    <a:pt x="1" y="86"/>
                  </a:lnTo>
                </a:path>
              </a:pathLst>
            </a:custGeom>
            <a:noFill/>
            <a:ln w="76200" cmpd="sng">
              <a:solidFill>
                <a:schemeClr val="tx1"/>
              </a:solidFill>
              <a:prstDash val="solid"/>
              <a:round/>
              <a:headEnd/>
              <a:tailEnd/>
            </a:ln>
          </p:spPr>
          <p:txBody>
            <a:bodyPr/>
            <a:lstStyle/>
            <a:p>
              <a:endParaRPr lang="en-US"/>
            </a:p>
          </p:txBody>
        </p:sp>
        <p:sp>
          <p:nvSpPr>
            <p:cNvPr id="32801" name="Freeform 33"/>
            <p:cNvSpPr>
              <a:spLocks/>
            </p:cNvSpPr>
            <p:nvPr/>
          </p:nvSpPr>
          <p:spPr bwMode="auto">
            <a:xfrm>
              <a:off x="3799" y="2278"/>
              <a:ext cx="41" cy="66"/>
            </a:xfrm>
            <a:custGeom>
              <a:avLst/>
              <a:gdLst/>
              <a:ahLst/>
              <a:cxnLst>
                <a:cxn ang="0">
                  <a:pos x="370" y="0"/>
                </a:cxn>
                <a:cxn ang="0">
                  <a:pos x="210" y="160"/>
                </a:cxn>
                <a:cxn ang="0">
                  <a:pos x="4" y="564"/>
                </a:cxn>
                <a:cxn ang="0">
                  <a:pos x="0" y="592"/>
                </a:cxn>
                <a:cxn ang="0">
                  <a:pos x="1" y="592"/>
                </a:cxn>
              </a:cxnLst>
              <a:rect l="0" t="0" r="r" b="b"/>
              <a:pathLst>
                <a:path w="370" h="592">
                  <a:moveTo>
                    <a:pt x="370" y="0"/>
                  </a:moveTo>
                  <a:lnTo>
                    <a:pt x="210" y="160"/>
                  </a:lnTo>
                  <a:lnTo>
                    <a:pt x="4" y="564"/>
                  </a:lnTo>
                  <a:lnTo>
                    <a:pt x="0" y="592"/>
                  </a:lnTo>
                  <a:lnTo>
                    <a:pt x="1" y="592"/>
                  </a:lnTo>
                </a:path>
              </a:pathLst>
            </a:custGeom>
            <a:noFill/>
            <a:ln w="76200" cmpd="sng">
              <a:solidFill>
                <a:schemeClr val="tx1"/>
              </a:solidFill>
              <a:prstDash val="solid"/>
              <a:round/>
              <a:headEnd/>
              <a:tailEnd/>
            </a:ln>
          </p:spPr>
          <p:txBody>
            <a:bodyPr/>
            <a:lstStyle/>
            <a:p>
              <a:endParaRPr lang="en-US"/>
            </a:p>
          </p:txBody>
        </p:sp>
        <p:sp>
          <p:nvSpPr>
            <p:cNvPr id="32802" name="Freeform 34"/>
            <p:cNvSpPr>
              <a:spLocks/>
            </p:cNvSpPr>
            <p:nvPr/>
          </p:nvSpPr>
          <p:spPr bwMode="auto">
            <a:xfrm>
              <a:off x="3794" y="2360"/>
              <a:ext cx="2" cy="15"/>
            </a:xfrm>
            <a:custGeom>
              <a:avLst/>
              <a:gdLst/>
              <a:ahLst/>
              <a:cxnLst>
                <a:cxn ang="0">
                  <a:pos x="23" y="0"/>
                </a:cxn>
                <a:cxn ang="0">
                  <a:pos x="0" y="139"/>
                </a:cxn>
                <a:cxn ang="0">
                  <a:pos x="1" y="139"/>
                </a:cxn>
              </a:cxnLst>
              <a:rect l="0" t="0" r="r" b="b"/>
              <a:pathLst>
                <a:path w="23" h="139">
                  <a:moveTo>
                    <a:pt x="23" y="0"/>
                  </a:moveTo>
                  <a:lnTo>
                    <a:pt x="0" y="139"/>
                  </a:lnTo>
                  <a:lnTo>
                    <a:pt x="1" y="139"/>
                  </a:lnTo>
                </a:path>
              </a:pathLst>
            </a:custGeom>
            <a:noFill/>
            <a:ln w="76200" cmpd="sng">
              <a:solidFill>
                <a:schemeClr val="tx1"/>
              </a:solidFill>
              <a:prstDash val="solid"/>
              <a:round/>
              <a:headEnd/>
              <a:tailEnd/>
            </a:ln>
          </p:spPr>
          <p:txBody>
            <a:bodyPr/>
            <a:lstStyle/>
            <a:p>
              <a:endParaRPr lang="en-US"/>
            </a:p>
          </p:txBody>
        </p:sp>
        <p:sp>
          <p:nvSpPr>
            <p:cNvPr id="32803" name="Freeform 35"/>
            <p:cNvSpPr>
              <a:spLocks/>
            </p:cNvSpPr>
            <p:nvPr/>
          </p:nvSpPr>
          <p:spPr bwMode="auto">
            <a:xfrm>
              <a:off x="3791" y="2391"/>
              <a:ext cx="21" cy="75"/>
            </a:xfrm>
            <a:custGeom>
              <a:avLst/>
              <a:gdLst/>
              <a:ahLst/>
              <a:cxnLst>
                <a:cxn ang="0">
                  <a:pos x="0" y="0"/>
                </a:cxn>
                <a:cxn ang="0">
                  <a:pos x="70" y="448"/>
                </a:cxn>
                <a:cxn ang="0">
                  <a:pos x="186" y="675"/>
                </a:cxn>
                <a:cxn ang="0">
                  <a:pos x="187" y="675"/>
                </a:cxn>
              </a:cxnLst>
              <a:rect l="0" t="0" r="r" b="b"/>
              <a:pathLst>
                <a:path w="187" h="675">
                  <a:moveTo>
                    <a:pt x="0" y="0"/>
                  </a:moveTo>
                  <a:lnTo>
                    <a:pt x="70" y="448"/>
                  </a:lnTo>
                  <a:lnTo>
                    <a:pt x="186" y="675"/>
                  </a:lnTo>
                  <a:lnTo>
                    <a:pt x="187" y="675"/>
                  </a:lnTo>
                </a:path>
              </a:pathLst>
            </a:custGeom>
            <a:noFill/>
            <a:ln w="76200" cmpd="sng">
              <a:solidFill>
                <a:schemeClr val="tx1"/>
              </a:solidFill>
              <a:prstDash val="solid"/>
              <a:round/>
              <a:headEnd/>
              <a:tailEnd/>
            </a:ln>
          </p:spPr>
          <p:txBody>
            <a:bodyPr/>
            <a:lstStyle/>
            <a:p>
              <a:endParaRPr lang="en-US"/>
            </a:p>
          </p:txBody>
        </p:sp>
        <p:sp>
          <p:nvSpPr>
            <p:cNvPr id="32804" name="Freeform 36"/>
            <p:cNvSpPr>
              <a:spLocks/>
            </p:cNvSpPr>
            <p:nvPr/>
          </p:nvSpPr>
          <p:spPr bwMode="auto">
            <a:xfrm>
              <a:off x="3819" y="2480"/>
              <a:ext cx="10" cy="12"/>
            </a:xfrm>
            <a:custGeom>
              <a:avLst/>
              <a:gdLst/>
              <a:ahLst/>
              <a:cxnLst>
                <a:cxn ang="0">
                  <a:pos x="0" y="0"/>
                </a:cxn>
                <a:cxn ang="0">
                  <a:pos x="26" y="51"/>
                </a:cxn>
                <a:cxn ang="0">
                  <a:pos x="86" y="111"/>
                </a:cxn>
                <a:cxn ang="0">
                  <a:pos x="87" y="111"/>
                </a:cxn>
              </a:cxnLst>
              <a:rect l="0" t="0" r="r" b="b"/>
              <a:pathLst>
                <a:path w="87" h="111">
                  <a:moveTo>
                    <a:pt x="0" y="0"/>
                  </a:moveTo>
                  <a:lnTo>
                    <a:pt x="26" y="51"/>
                  </a:lnTo>
                  <a:lnTo>
                    <a:pt x="86" y="111"/>
                  </a:lnTo>
                  <a:lnTo>
                    <a:pt x="87" y="111"/>
                  </a:lnTo>
                </a:path>
              </a:pathLst>
            </a:custGeom>
            <a:noFill/>
            <a:ln w="76200" cmpd="sng">
              <a:solidFill>
                <a:schemeClr val="tx1"/>
              </a:solidFill>
              <a:prstDash val="solid"/>
              <a:round/>
              <a:headEnd/>
              <a:tailEnd/>
            </a:ln>
          </p:spPr>
          <p:txBody>
            <a:bodyPr/>
            <a:lstStyle/>
            <a:p>
              <a:endParaRPr lang="en-US"/>
            </a:p>
          </p:txBody>
        </p:sp>
        <p:sp>
          <p:nvSpPr>
            <p:cNvPr id="32805" name="Freeform 37"/>
            <p:cNvSpPr>
              <a:spLocks/>
            </p:cNvSpPr>
            <p:nvPr/>
          </p:nvSpPr>
          <p:spPr bwMode="auto">
            <a:xfrm>
              <a:off x="3840" y="2503"/>
              <a:ext cx="66" cy="41"/>
            </a:xfrm>
            <a:custGeom>
              <a:avLst/>
              <a:gdLst/>
              <a:ahLst/>
              <a:cxnLst>
                <a:cxn ang="0">
                  <a:pos x="0" y="0"/>
                </a:cxn>
                <a:cxn ang="0">
                  <a:pos x="160" y="161"/>
                </a:cxn>
                <a:cxn ang="0">
                  <a:pos x="563" y="367"/>
                </a:cxn>
                <a:cxn ang="0">
                  <a:pos x="591" y="372"/>
                </a:cxn>
                <a:cxn ang="0">
                  <a:pos x="592" y="372"/>
                </a:cxn>
              </a:cxnLst>
              <a:rect l="0" t="0" r="r" b="b"/>
              <a:pathLst>
                <a:path w="592" h="372">
                  <a:moveTo>
                    <a:pt x="0" y="0"/>
                  </a:moveTo>
                  <a:lnTo>
                    <a:pt x="160" y="161"/>
                  </a:lnTo>
                  <a:lnTo>
                    <a:pt x="563" y="367"/>
                  </a:lnTo>
                  <a:lnTo>
                    <a:pt x="591" y="372"/>
                  </a:lnTo>
                  <a:lnTo>
                    <a:pt x="592" y="372"/>
                  </a:lnTo>
                </a:path>
              </a:pathLst>
            </a:custGeom>
            <a:noFill/>
            <a:ln w="76200" cmpd="sng">
              <a:solidFill>
                <a:schemeClr val="tx1"/>
              </a:solidFill>
              <a:prstDash val="solid"/>
              <a:round/>
              <a:headEnd/>
              <a:tailEnd/>
            </a:ln>
          </p:spPr>
          <p:txBody>
            <a:bodyPr/>
            <a:lstStyle/>
            <a:p>
              <a:endParaRPr lang="en-US"/>
            </a:p>
          </p:txBody>
        </p:sp>
        <p:sp>
          <p:nvSpPr>
            <p:cNvPr id="32806" name="Freeform 38"/>
            <p:cNvSpPr>
              <a:spLocks/>
            </p:cNvSpPr>
            <p:nvPr/>
          </p:nvSpPr>
          <p:spPr bwMode="auto">
            <a:xfrm>
              <a:off x="3921" y="2547"/>
              <a:ext cx="16" cy="2"/>
            </a:xfrm>
            <a:custGeom>
              <a:avLst/>
              <a:gdLst/>
              <a:ahLst/>
              <a:cxnLst>
                <a:cxn ang="0">
                  <a:pos x="0" y="0"/>
                </a:cxn>
                <a:cxn ang="0">
                  <a:pos x="139" y="23"/>
                </a:cxn>
                <a:cxn ang="0">
                  <a:pos x="140" y="23"/>
                </a:cxn>
              </a:cxnLst>
              <a:rect l="0" t="0" r="r" b="b"/>
              <a:pathLst>
                <a:path w="140" h="23">
                  <a:moveTo>
                    <a:pt x="0" y="0"/>
                  </a:moveTo>
                  <a:lnTo>
                    <a:pt x="139" y="23"/>
                  </a:lnTo>
                  <a:lnTo>
                    <a:pt x="140" y="23"/>
                  </a:lnTo>
                </a:path>
              </a:pathLst>
            </a:custGeom>
            <a:noFill/>
            <a:ln w="76200" cmpd="sng">
              <a:solidFill>
                <a:schemeClr val="tx1"/>
              </a:solidFill>
              <a:prstDash val="solid"/>
              <a:round/>
              <a:headEnd/>
              <a:tailEnd/>
            </a:ln>
          </p:spPr>
          <p:txBody>
            <a:bodyPr/>
            <a:lstStyle/>
            <a:p>
              <a:endParaRPr lang="en-US"/>
            </a:p>
          </p:txBody>
        </p:sp>
        <p:sp>
          <p:nvSpPr>
            <p:cNvPr id="32807" name="Freeform 39"/>
            <p:cNvSpPr>
              <a:spLocks/>
            </p:cNvSpPr>
            <p:nvPr/>
          </p:nvSpPr>
          <p:spPr bwMode="auto">
            <a:xfrm>
              <a:off x="3952" y="2531"/>
              <a:ext cx="75" cy="20"/>
            </a:xfrm>
            <a:custGeom>
              <a:avLst/>
              <a:gdLst/>
              <a:ahLst/>
              <a:cxnLst>
                <a:cxn ang="0">
                  <a:pos x="0" y="186"/>
                </a:cxn>
                <a:cxn ang="0">
                  <a:pos x="447" y="116"/>
                </a:cxn>
                <a:cxn ang="0">
                  <a:pos x="674" y="0"/>
                </a:cxn>
                <a:cxn ang="0">
                  <a:pos x="675" y="0"/>
                </a:cxn>
              </a:cxnLst>
              <a:rect l="0" t="0" r="r" b="b"/>
              <a:pathLst>
                <a:path w="675" h="186">
                  <a:moveTo>
                    <a:pt x="0" y="186"/>
                  </a:moveTo>
                  <a:lnTo>
                    <a:pt x="447" y="116"/>
                  </a:lnTo>
                  <a:lnTo>
                    <a:pt x="674" y="0"/>
                  </a:lnTo>
                  <a:lnTo>
                    <a:pt x="675" y="0"/>
                  </a:lnTo>
                </a:path>
              </a:pathLst>
            </a:custGeom>
            <a:noFill/>
            <a:ln w="76200" cmpd="sng">
              <a:solidFill>
                <a:schemeClr val="tx1"/>
              </a:solidFill>
              <a:prstDash val="solid"/>
              <a:round/>
              <a:headEnd/>
              <a:tailEnd/>
            </a:ln>
          </p:spPr>
          <p:txBody>
            <a:bodyPr/>
            <a:lstStyle/>
            <a:p>
              <a:endParaRPr lang="en-US"/>
            </a:p>
          </p:txBody>
        </p:sp>
        <p:sp>
          <p:nvSpPr>
            <p:cNvPr id="32808" name="Freeform 40"/>
            <p:cNvSpPr>
              <a:spLocks/>
            </p:cNvSpPr>
            <p:nvPr/>
          </p:nvSpPr>
          <p:spPr bwMode="auto">
            <a:xfrm>
              <a:off x="4041" y="2514"/>
              <a:ext cx="12" cy="10"/>
            </a:xfrm>
            <a:custGeom>
              <a:avLst/>
              <a:gdLst/>
              <a:ahLst/>
              <a:cxnLst>
                <a:cxn ang="0">
                  <a:pos x="0" y="86"/>
                </a:cxn>
                <a:cxn ang="0">
                  <a:pos x="51" y="60"/>
                </a:cxn>
                <a:cxn ang="0">
                  <a:pos x="110" y="0"/>
                </a:cxn>
                <a:cxn ang="0">
                  <a:pos x="111" y="0"/>
                </a:cxn>
              </a:cxnLst>
              <a:rect l="0" t="0" r="r" b="b"/>
              <a:pathLst>
                <a:path w="111" h="86">
                  <a:moveTo>
                    <a:pt x="0" y="86"/>
                  </a:moveTo>
                  <a:lnTo>
                    <a:pt x="51" y="60"/>
                  </a:lnTo>
                  <a:lnTo>
                    <a:pt x="110" y="0"/>
                  </a:lnTo>
                  <a:lnTo>
                    <a:pt x="111" y="0"/>
                  </a:lnTo>
                </a:path>
              </a:pathLst>
            </a:custGeom>
            <a:noFill/>
            <a:ln w="76200" cmpd="sng">
              <a:solidFill>
                <a:schemeClr val="tx1"/>
              </a:solidFill>
              <a:prstDash val="solid"/>
              <a:round/>
              <a:headEnd/>
              <a:tailEnd/>
            </a:ln>
          </p:spPr>
          <p:txBody>
            <a:bodyPr/>
            <a:lstStyle/>
            <a:p>
              <a:endParaRPr lang="en-US"/>
            </a:p>
          </p:txBody>
        </p:sp>
        <p:sp>
          <p:nvSpPr>
            <p:cNvPr id="32809" name="Freeform 41"/>
            <p:cNvSpPr>
              <a:spLocks/>
            </p:cNvSpPr>
            <p:nvPr/>
          </p:nvSpPr>
          <p:spPr bwMode="auto">
            <a:xfrm>
              <a:off x="4064" y="2437"/>
              <a:ext cx="41" cy="66"/>
            </a:xfrm>
            <a:custGeom>
              <a:avLst/>
              <a:gdLst/>
              <a:ahLst/>
              <a:cxnLst>
                <a:cxn ang="0">
                  <a:pos x="0" y="591"/>
                </a:cxn>
                <a:cxn ang="0">
                  <a:pos x="160" y="432"/>
                </a:cxn>
                <a:cxn ang="0">
                  <a:pos x="366" y="28"/>
                </a:cxn>
                <a:cxn ang="0">
                  <a:pos x="370" y="0"/>
                </a:cxn>
                <a:cxn ang="0">
                  <a:pos x="371" y="0"/>
                </a:cxn>
              </a:cxnLst>
              <a:rect l="0" t="0" r="r" b="b"/>
              <a:pathLst>
                <a:path w="371" h="591">
                  <a:moveTo>
                    <a:pt x="0" y="591"/>
                  </a:moveTo>
                  <a:lnTo>
                    <a:pt x="160" y="432"/>
                  </a:lnTo>
                  <a:lnTo>
                    <a:pt x="366" y="28"/>
                  </a:lnTo>
                  <a:lnTo>
                    <a:pt x="370" y="0"/>
                  </a:lnTo>
                  <a:lnTo>
                    <a:pt x="371" y="0"/>
                  </a:lnTo>
                </a:path>
              </a:pathLst>
            </a:custGeom>
            <a:noFill/>
            <a:ln w="76200" cmpd="sng">
              <a:solidFill>
                <a:schemeClr val="tx1"/>
              </a:solidFill>
              <a:prstDash val="solid"/>
              <a:round/>
              <a:headEnd/>
              <a:tailEnd/>
            </a:ln>
          </p:spPr>
          <p:txBody>
            <a:bodyPr/>
            <a:lstStyle/>
            <a:p>
              <a:endParaRPr lang="en-US"/>
            </a:p>
          </p:txBody>
        </p:sp>
        <p:sp>
          <p:nvSpPr>
            <p:cNvPr id="32810" name="Freeform 42"/>
            <p:cNvSpPr>
              <a:spLocks/>
            </p:cNvSpPr>
            <p:nvPr/>
          </p:nvSpPr>
          <p:spPr bwMode="auto">
            <a:xfrm>
              <a:off x="4108" y="2406"/>
              <a:ext cx="2" cy="16"/>
            </a:xfrm>
            <a:custGeom>
              <a:avLst/>
              <a:gdLst/>
              <a:ahLst/>
              <a:cxnLst>
                <a:cxn ang="0">
                  <a:pos x="0" y="139"/>
                </a:cxn>
                <a:cxn ang="0">
                  <a:pos x="21" y="0"/>
                </a:cxn>
                <a:cxn ang="0">
                  <a:pos x="23" y="0"/>
                </a:cxn>
              </a:cxnLst>
              <a:rect l="0" t="0" r="r" b="b"/>
              <a:pathLst>
                <a:path w="23" h="139">
                  <a:moveTo>
                    <a:pt x="0" y="139"/>
                  </a:moveTo>
                  <a:lnTo>
                    <a:pt x="21" y="0"/>
                  </a:lnTo>
                  <a:lnTo>
                    <a:pt x="23" y="0"/>
                  </a:lnTo>
                </a:path>
              </a:pathLst>
            </a:custGeom>
            <a:noFill/>
            <a:ln w="76200" cmpd="sng">
              <a:solidFill>
                <a:schemeClr val="tx1"/>
              </a:solidFill>
              <a:prstDash val="solid"/>
              <a:round/>
              <a:headEnd/>
              <a:tailEnd/>
            </a:ln>
          </p:spPr>
          <p:txBody>
            <a:bodyPr/>
            <a:lstStyle/>
            <a:p>
              <a:endParaRPr lang="en-US"/>
            </a:p>
          </p:txBody>
        </p:sp>
        <p:sp>
          <p:nvSpPr>
            <p:cNvPr id="32811" name="Line 43"/>
            <p:cNvSpPr>
              <a:spLocks noChangeShapeType="1"/>
            </p:cNvSpPr>
            <p:nvPr/>
          </p:nvSpPr>
          <p:spPr bwMode="auto">
            <a:xfrm>
              <a:off x="4113" y="2391"/>
              <a:ext cx="1" cy="1"/>
            </a:xfrm>
            <a:prstGeom prst="line">
              <a:avLst/>
            </a:prstGeom>
            <a:noFill/>
            <a:ln w="76200">
              <a:solidFill>
                <a:schemeClr val="tx1"/>
              </a:solidFill>
              <a:round/>
              <a:headEnd/>
              <a:tailEnd/>
            </a:ln>
          </p:spPr>
          <p:txBody>
            <a:bodyPr/>
            <a:lstStyle/>
            <a:p>
              <a:endParaRPr lang="en-US"/>
            </a:p>
          </p:txBody>
        </p:sp>
        <p:sp>
          <p:nvSpPr>
            <p:cNvPr id="32812" name="Freeform 44"/>
            <p:cNvSpPr>
              <a:spLocks/>
            </p:cNvSpPr>
            <p:nvPr/>
          </p:nvSpPr>
          <p:spPr bwMode="auto">
            <a:xfrm>
              <a:off x="3922" y="2361"/>
              <a:ext cx="60" cy="59"/>
            </a:xfrm>
            <a:custGeom>
              <a:avLst/>
              <a:gdLst/>
              <a:ahLst/>
              <a:cxnLst>
                <a:cxn ang="0">
                  <a:pos x="533" y="266"/>
                </a:cxn>
                <a:cxn ang="0">
                  <a:pos x="454" y="78"/>
                </a:cxn>
                <a:cxn ang="0">
                  <a:pos x="266" y="0"/>
                </a:cxn>
                <a:cxn ang="0">
                  <a:pos x="78" y="78"/>
                </a:cxn>
                <a:cxn ang="0">
                  <a:pos x="0" y="266"/>
                </a:cxn>
                <a:cxn ang="0">
                  <a:pos x="78" y="455"/>
                </a:cxn>
                <a:cxn ang="0">
                  <a:pos x="266" y="533"/>
                </a:cxn>
                <a:cxn ang="0">
                  <a:pos x="454" y="455"/>
                </a:cxn>
                <a:cxn ang="0">
                  <a:pos x="533" y="266"/>
                </a:cxn>
                <a:cxn ang="0">
                  <a:pos x="534" y="266"/>
                </a:cxn>
              </a:cxnLst>
              <a:rect l="0" t="0" r="r" b="b"/>
              <a:pathLst>
                <a:path w="534" h="533">
                  <a:moveTo>
                    <a:pt x="533" y="266"/>
                  </a:moveTo>
                  <a:lnTo>
                    <a:pt x="454" y="78"/>
                  </a:lnTo>
                  <a:lnTo>
                    <a:pt x="266" y="0"/>
                  </a:lnTo>
                  <a:lnTo>
                    <a:pt x="78" y="78"/>
                  </a:lnTo>
                  <a:lnTo>
                    <a:pt x="0" y="266"/>
                  </a:lnTo>
                  <a:lnTo>
                    <a:pt x="78" y="455"/>
                  </a:lnTo>
                  <a:lnTo>
                    <a:pt x="266" y="533"/>
                  </a:lnTo>
                  <a:lnTo>
                    <a:pt x="454" y="455"/>
                  </a:lnTo>
                  <a:lnTo>
                    <a:pt x="533" y="266"/>
                  </a:lnTo>
                  <a:lnTo>
                    <a:pt x="534" y="266"/>
                  </a:lnTo>
                </a:path>
              </a:pathLst>
            </a:custGeom>
            <a:noFill/>
            <a:ln w="76200" cmpd="sng">
              <a:solidFill>
                <a:schemeClr val="tx1"/>
              </a:solidFill>
              <a:prstDash val="solid"/>
              <a:round/>
              <a:headEnd/>
              <a:tailEnd/>
            </a:ln>
          </p:spPr>
          <p:txBody>
            <a:bodyPr/>
            <a:lstStyle/>
            <a:p>
              <a:endParaRPr lang="en-US"/>
            </a:p>
          </p:txBody>
        </p:sp>
        <p:sp>
          <p:nvSpPr>
            <p:cNvPr id="32813" name="Freeform 45"/>
            <p:cNvSpPr>
              <a:spLocks/>
            </p:cNvSpPr>
            <p:nvPr/>
          </p:nvSpPr>
          <p:spPr bwMode="auto">
            <a:xfrm>
              <a:off x="3923" y="2522"/>
              <a:ext cx="59" cy="59"/>
            </a:xfrm>
            <a:custGeom>
              <a:avLst/>
              <a:gdLst/>
              <a:ahLst/>
              <a:cxnLst>
                <a:cxn ang="0">
                  <a:pos x="533" y="266"/>
                </a:cxn>
                <a:cxn ang="0">
                  <a:pos x="455" y="79"/>
                </a:cxn>
                <a:cxn ang="0">
                  <a:pos x="267" y="0"/>
                </a:cxn>
                <a:cxn ang="0">
                  <a:pos x="78" y="79"/>
                </a:cxn>
                <a:cxn ang="0">
                  <a:pos x="0" y="266"/>
                </a:cxn>
                <a:cxn ang="0">
                  <a:pos x="78" y="455"/>
                </a:cxn>
                <a:cxn ang="0">
                  <a:pos x="267" y="533"/>
                </a:cxn>
                <a:cxn ang="0">
                  <a:pos x="455" y="455"/>
                </a:cxn>
                <a:cxn ang="0">
                  <a:pos x="533" y="266"/>
                </a:cxn>
                <a:cxn ang="0">
                  <a:pos x="534" y="266"/>
                </a:cxn>
              </a:cxnLst>
              <a:rect l="0" t="0" r="r" b="b"/>
              <a:pathLst>
                <a:path w="534" h="533">
                  <a:moveTo>
                    <a:pt x="533" y="266"/>
                  </a:moveTo>
                  <a:lnTo>
                    <a:pt x="455" y="79"/>
                  </a:lnTo>
                  <a:lnTo>
                    <a:pt x="267" y="0"/>
                  </a:lnTo>
                  <a:lnTo>
                    <a:pt x="78" y="79"/>
                  </a:lnTo>
                  <a:lnTo>
                    <a:pt x="0" y="266"/>
                  </a:lnTo>
                  <a:lnTo>
                    <a:pt x="78" y="455"/>
                  </a:lnTo>
                  <a:lnTo>
                    <a:pt x="267" y="533"/>
                  </a:lnTo>
                  <a:lnTo>
                    <a:pt x="455" y="455"/>
                  </a:lnTo>
                  <a:lnTo>
                    <a:pt x="533" y="266"/>
                  </a:lnTo>
                  <a:lnTo>
                    <a:pt x="534" y="266"/>
                  </a:lnTo>
                </a:path>
              </a:pathLst>
            </a:custGeom>
            <a:noFill/>
            <a:ln w="76200" cmpd="sng">
              <a:solidFill>
                <a:schemeClr val="tx1"/>
              </a:solidFill>
              <a:prstDash val="solid"/>
              <a:round/>
              <a:headEnd/>
              <a:tailEnd/>
            </a:ln>
          </p:spPr>
          <p:txBody>
            <a:bodyPr/>
            <a:lstStyle/>
            <a:p>
              <a:endParaRPr lang="en-US"/>
            </a:p>
          </p:txBody>
        </p:sp>
        <p:sp>
          <p:nvSpPr>
            <p:cNvPr id="32814" name="Freeform 46"/>
            <p:cNvSpPr>
              <a:spLocks/>
            </p:cNvSpPr>
            <p:nvPr/>
          </p:nvSpPr>
          <p:spPr bwMode="auto">
            <a:xfrm>
              <a:off x="3982" y="2390"/>
              <a:ext cx="1" cy="159"/>
            </a:xfrm>
            <a:custGeom>
              <a:avLst/>
              <a:gdLst/>
              <a:ahLst/>
              <a:cxnLst>
                <a:cxn ang="0">
                  <a:pos x="0" y="0"/>
                </a:cxn>
                <a:cxn ang="0">
                  <a:pos x="5" y="1424"/>
                </a:cxn>
                <a:cxn ang="0">
                  <a:pos x="6" y="1424"/>
                </a:cxn>
              </a:cxnLst>
              <a:rect l="0" t="0" r="r" b="b"/>
              <a:pathLst>
                <a:path w="6" h="1424">
                  <a:moveTo>
                    <a:pt x="0" y="0"/>
                  </a:moveTo>
                  <a:lnTo>
                    <a:pt x="5" y="1424"/>
                  </a:lnTo>
                  <a:lnTo>
                    <a:pt x="6" y="1424"/>
                  </a:lnTo>
                </a:path>
              </a:pathLst>
            </a:custGeom>
            <a:noFill/>
            <a:ln w="76200" cmpd="sng">
              <a:solidFill>
                <a:schemeClr val="tx1"/>
              </a:solidFill>
              <a:prstDash val="solid"/>
              <a:round/>
              <a:headEnd/>
              <a:tailEnd/>
            </a:ln>
          </p:spPr>
          <p:txBody>
            <a:bodyPr/>
            <a:lstStyle/>
            <a:p>
              <a:endParaRPr lang="en-US"/>
            </a:p>
          </p:txBody>
        </p:sp>
        <p:sp>
          <p:nvSpPr>
            <p:cNvPr id="32815" name="Freeform 47"/>
            <p:cNvSpPr>
              <a:spLocks/>
            </p:cNvSpPr>
            <p:nvPr/>
          </p:nvSpPr>
          <p:spPr bwMode="auto">
            <a:xfrm>
              <a:off x="3951" y="2200"/>
              <a:ext cx="1" cy="191"/>
            </a:xfrm>
            <a:custGeom>
              <a:avLst/>
              <a:gdLst/>
              <a:ahLst/>
              <a:cxnLst>
                <a:cxn ang="0">
                  <a:pos x="6" y="1714"/>
                </a:cxn>
                <a:cxn ang="0">
                  <a:pos x="0" y="0"/>
                </a:cxn>
                <a:cxn ang="0">
                  <a:pos x="1" y="0"/>
                </a:cxn>
              </a:cxnLst>
              <a:rect l="0" t="0" r="r" b="b"/>
              <a:pathLst>
                <a:path w="6" h="1714">
                  <a:moveTo>
                    <a:pt x="6" y="1714"/>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2816" name="Freeform 48"/>
            <p:cNvSpPr>
              <a:spLocks/>
            </p:cNvSpPr>
            <p:nvPr/>
          </p:nvSpPr>
          <p:spPr bwMode="auto">
            <a:xfrm>
              <a:off x="3922" y="2391"/>
              <a:ext cx="1" cy="161"/>
            </a:xfrm>
            <a:custGeom>
              <a:avLst/>
              <a:gdLst/>
              <a:ahLst/>
              <a:cxnLst>
                <a:cxn ang="0">
                  <a:pos x="0" y="0"/>
                </a:cxn>
                <a:cxn ang="0">
                  <a:pos x="5" y="1448"/>
                </a:cxn>
                <a:cxn ang="0">
                  <a:pos x="6" y="1448"/>
                </a:cxn>
              </a:cxnLst>
              <a:rect l="0" t="0" r="r" b="b"/>
              <a:pathLst>
                <a:path w="6" h="1448">
                  <a:moveTo>
                    <a:pt x="0" y="0"/>
                  </a:moveTo>
                  <a:lnTo>
                    <a:pt x="5" y="1448"/>
                  </a:lnTo>
                  <a:lnTo>
                    <a:pt x="6" y="1448"/>
                  </a:lnTo>
                </a:path>
              </a:pathLst>
            </a:custGeom>
            <a:noFill/>
            <a:ln w="76200" cmpd="sng">
              <a:solidFill>
                <a:schemeClr val="tx1"/>
              </a:solidFill>
              <a:prstDash val="solid"/>
              <a:round/>
              <a:headEnd/>
              <a:tailEnd/>
            </a:ln>
          </p:spPr>
          <p:txBody>
            <a:bodyPr/>
            <a:lstStyle/>
            <a:p>
              <a:endParaRPr lang="en-US"/>
            </a:p>
          </p:txBody>
        </p:sp>
        <p:sp>
          <p:nvSpPr>
            <p:cNvPr id="32817" name="Freeform 49"/>
            <p:cNvSpPr>
              <a:spLocks/>
            </p:cNvSpPr>
            <p:nvPr/>
          </p:nvSpPr>
          <p:spPr bwMode="auto">
            <a:xfrm>
              <a:off x="3791" y="1554"/>
              <a:ext cx="53" cy="1"/>
            </a:xfrm>
            <a:custGeom>
              <a:avLst/>
              <a:gdLst/>
              <a:ahLst/>
              <a:cxnLst>
                <a:cxn ang="0">
                  <a:pos x="0" y="0"/>
                </a:cxn>
                <a:cxn ang="0">
                  <a:pos x="474" y="0"/>
                </a:cxn>
                <a:cxn ang="0">
                  <a:pos x="475" y="0"/>
                </a:cxn>
              </a:cxnLst>
              <a:rect l="0" t="0" r="r" b="b"/>
              <a:pathLst>
                <a:path w="475">
                  <a:moveTo>
                    <a:pt x="0" y="0"/>
                  </a:moveTo>
                  <a:lnTo>
                    <a:pt x="474" y="0"/>
                  </a:lnTo>
                  <a:lnTo>
                    <a:pt x="475" y="0"/>
                  </a:lnTo>
                </a:path>
              </a:pathLst>
            </a:custGeom>
            <a:noFill/>
            <a:ln w="76200" cmpd="sng">
              <a:solidFill>
                <a:schemeClr val="tx1"/>
              </a:solidFill>
              <a:prstDash val="solid"/>
              <a:round/>
              <a:headEnd/>
              <a:tailEnd/>
            </a:ln>
          </p:spPr>
          <p:txBody>
            <a:bodyPr/>
            <a:lstStyle/>
            <a:p>
              <a:endParaRPr lang="en-US"/>
            </a:p>
          </p:txBody>
        </p:sp>
        <p:sp>
          <p:nvSpPr>
            <p:cNvPr id="32818" name="Freeform 50"/>
            <p:cNvSpPr>
              <a:spLocks/>
            </p:cNvSpPr>
            <p:nvPr/>
          </p:nvSpPr>
          <p:spPr bwMode="auto">
            <a:xfrm>
              <a:off x="3880" y="1554"/>
              <a:ext cx="59" cy="1"/>
            </a:xfrm>
            <a:custGeom>
              <a:avLst/>
              <a:gdLst/>
              <a:ahLst/>
              <a:cxnLst>
                <a:cxn ang="0">
                  <a:pos x="0" y="0"/>
                </a:cxn>
                <a:cxn ang="0">
                  <a:pos x="532" y="0"/>
                </a:cxn>
                <a:cxn ang="0">
                  <a:pos x="533" y="0"/>
                </a:cxn>
              </a:cxnLst>
              <a:rect l="0" t="0" r="r" b="b"/>
              <a:pathLst>
                <a:path w="533">
                  <a:moveTo>
                    <a:pt x="0" y="0"/>
                  </a:moveTo>
                  <a:lnTo>
                    <a:pt x="532" y="0"/>
                  </a:lnTo>
                  <a:lnTo>
                    <a:pt x="533" y="0"/>
                  </a:lnTo>
                </a:path>
              </a:pathLst>
            </a:custGeom>
            <a:noFill/>
            <a:ln w="76200" cmpd="sng">
              <a:solidFill>
                <a:schemeClr val="tx1"/>
              </a:solidFill>
              <a:prstDash val="solid"/>
              <a:round/>
              <a:headEnd/>
              <a:tailEnd/>
            </a:ln>
          </p:spPr>
          <p:txBody>
            <a:bodyPr/>
            <a:lstStyle/>
            <a:p>
              <a:endParaRPr lang="en-US"/>
            </a:p>
          </p:txBody>
        </p:sp>
        <p:sp>
          <p:nvSpPr>
            <p:cNvPr id="32819" name="Freeform 51"/>
            <p:cNvSpPr>
              <a:spLocks/>
            </p:cNvSpPr>
            <p:nvPr/>
          </p:nvSpPr>
          <p:spPr bwMode="auto">
            <a:xfrm>
              <a:off x="3965" y="1554"/>
              <a:ext cx="59" cy="1"/>
            </a:xfrm>
            <a:custGeom>
              <a:avLst/>
              <a:gdLst/>
              <a:ahLst/>
              <a:cxnLst>
                <a:cxn ang="0">
                  <a:pos x="0" y="0"/>
                </a:cxn>
                <a:cxn ang="0">
                  <a:pos x="532" y="0"/>
                </a:cxn>
                <a:cxn ang="0">
                  <a:pos x="533" y="0"/>
                </a:cxn>
              </a:cxnLst>
              <a:rect l="0" t="0" r="r" b="b"/>
              <a:pathLst>
                <a:path w="533">
                  <a:moveTo>
                    <a:pt x="0" y="0"/>
                  </a:moveTo>
                  <a:lnTo>
                    <a:pt x="532" y="0"/>
                  </a:lnTo>
                  <a:lnTo>
                    <a:pt x="533" y="0"/>
                  </a:lnTo>
                </a:path>
              </a:pathLst>
            </a:custGeom>
            <a:noFill/>
            <a:ln w="76200" cmpd="sng">
              <a:solidFill>
                <a:schemeClr val="tx1"/>
              </a:solidFill>
              <a:prstDash val="solid"/>
              <a:round/>
              <a:headEnd/>
              <a:tailEnd/>
            </a:ln>
          </p:spPr>
          <p:txBody>
            <a:bodyPr/>
            <a:lstStyle/>
            <a:p>
              <a:endParaRPr lang="en-US"/>
            </a:p>
          </p:txBody>
        </p:sp>
        <p:sp>
          <p:nvSpPr>
            <p:cNvPr id="32820" name="Freeform 52"/>
            <p:cNvSpPr>
              <a:spLocks/>
            </p:cNvSpPr>
            <p:nvPr/>
          </p:nvSpPr>
          <p:spPr bwMode="auto">
            <a:xfrm>
              <a:off x="4060" y="1554"/>
              <a:ext cx="53" cy="1"/>
            </a:xfrm>
            <a:custGeom>
              <a:avLst/>
              <a:gdLst/>
              <a:ahLst/>
              <a:cxnLst>
                <a:cxn ang="0">
                  <a:pos x="0" y="0"/>
                </a:cxn>
                <a:cxn ang="0">
                  <a:pos x="475" y="0"/>
                </a:cxn>
                <a:cxn ang="0">
                  <a:pos x="476" y="0"/>
                </a:cxn>
              </a:cxnLst>
              <a:rect l="0" t="0" r="r" b="b"/>
              <a:pathLst>
                <a:path w="476">
                  <a:moveTo>
                    <a:pt x="0" y="0"/>
                  </a:moveTo>
                  <a:lnTo>
                    <a:pt x="475" y="0"/>
                  </a:lnTo>
                  <a:lnTo>
                    <a:pt x="476" y="0"/>
                  </a:lnTo>
                </a:path>
              </a:pathLst>
            </a:custGeom>
            <a:noFill/>
            <a:ln w="76200" cmpd="sng">
              <a:solidFill>
                <a:schemeClr val="tx1"/>
              </a:solidFill>
              <a:prstDash val="solid"/>
              <a:round/>
              <a:headEnd/>
              <a:tailEnd/>
            </a:ln>
          </p:spPr>
          <p:txBody>
            <a:bodyPr/>
            <a:lstStyle/>
            <a:p>
              <a:endParaRPr lang="en-US"/>
            </a:p>
          </p:txBody>
        </p:sp>
        <p:sp>
          <p:nvSpPr>
            <p:cNvPr id="32821" name="Freeform 53"/>
            <p:cNvSpPr>
              <a:spLocks/>
            </p:cNvSpPr>
            <p:nvPr/>
          </p:nvSpPr>
          <p:spPr bwMode="auto">
            <a:xfrm>
              <a:off x="3804" y="1985"/>
              <a:ext cx="296" cy="1"/>
            </a:xfrm>
            <a:custGeom>
              <a:avLst/>
              <a:gdLst/>
              <a:ahLst/>
              <a:cxnLst>
                <a:cxn ang="0">
                  <a:pos x="0" y="0"/>
                </a:cxn>
                <a:cxn ang="0">
                  <a:pos x="2662" y="0"/>
                </a:cxn>
                <a:cxn ang="0">
                  <a:pos x="2663" y="0"/>
                </a:cxn>
              </a:cxnLst>
              <a:rect l="0" t="0" r="r" b="b"/>
              <a:pathLst>
                <a:path w="2663">
                  <a:moveTo>
                    <a:pt x="0" y="0"/>
                  </a:moveTo>
                  <a:lnTo>
                    <a:pt x="2662" y="0"/>
                  </a:lnTo>
                  <a:lnTo>
                    <a:pt x="2663" y="0"/>
                  </a:lnTo>
                </a:path>
              </a:pathLst>
            </a:custGeom>
            <a:noFill/>
            <a:ln w="76200" cmpd="sng">
              <a:solidFill>
                <a:schemeClr val="tx1"/>
              </a:solidFill>
              <a:prstDash val="solid"/>
              <a:round/>
              <a:headEnd/>
              <a:tailEnd/>
            </a:ln>
          </p:spPr>
          <p:txBody>
            <a:bodyPr/>
            <a:lstStyle/>
            <a:p>
              <a:endParaRPr lang="en-US"/>
            </a:p>
          </p:txBody>
        </p:sp>
        <p:sp>
          <p:nvSpPr>
            <p:cNvPr id="32822" name="Freeform 54"/>
            <p:cNvSpPr>
              <a:spLocks/>
            </p:cNvSpPr>
            <p:nvPr/>
          </p:nvSpPr>
          <p:spPr bwMode="auto">
            <a:xfrm>
              <a:off x="3791" y="2023"/>
              <a:ext cx="322" cy="1"/>
            </a:xfrm>
            <a:custGeom>
              <a:avLst/>
              <a:gdLst/>
              <a:ahLst/>
              <a:cxnLst>
                <a:cxn ang="0">
                  <a:pos x="0" y="0"/>
                </a:cxn>
                <a:cxn ang="0">
                  <a:pos x="2893" y="0"/>
                </a:cxn>
                <a:cxn ang="0">
                  <a:pos x="2894" y="0"/>
                </a:cxn>
              </a:cxnLst>
              <a:rect l="0" t="0" r="r" b="b"/>
              <a:pathLst>
                <a:path w="2894">
                  <a:moveTo>
                    <a:pt x="0" y="0"/>
                  </a:moveTo>
                  <a:lnTo>
                    <a:pt x="2893" y="0"/>
                  </a:lnTo>
                  <a:lnTo>
                    <a:pt x="2894" y="0"/>
                  </a:lnTo>
                </a:path>
              </a:pathLst>
            </a:custGeom>
            <a:noFill/>
            <a:ln w="76200" cmpd="sng">
              <a:solidFill>
                <a:schemeClr val="tx1"/>
              </a:solidFill>
              <a:prstDash val="solid"/>
              <a:round/>
              <a:headEnd/>
              <a:tailEnd/>
            </a:ln>
          </p:spPr>
          <p:txBody>
            <a:bodyPr/>
            <a:lstStyle/>
            <a:p>
              <a:endParaRPr lang="en-US"/>
            </a:p>
          </p:txBody>
        </p:sp>
        <p:sp>
          <p:nvSpPr>
            <p:cNvPr id="32823" name="Freeform 55"/>
            <p:cNvSpPr>
              <a:spLocks/>
            </p:cNvSpPr>
            <p:nvPr/>
          </p:nvSpPr>
          <p:spPr bwMode="auto">
            <a:xfrm>
              <a:off x="3804" y="2139"/>
              <a:ext cx="296" cy="1"/>
            </a:xfrm>
            <a:custGeom>
              <a:avLst/>
              <a:gdLst/>
              <a:ahLst/>
              <a:cxnLst>
                <a:cxn ang="0">
                  <a:pos x="0" y="0"/>
                </a:cxn>
                <a:cxn ang="0">
                  <a:pos x="2662" y="0"/>
                </a:cxn>
                <a:cxn ang="0">
                  <a:pos x="2663" y="0"/>
                </a:cxn>
              </a:cxnLst>
              <a:rect l="0" t="0" r="r" b="b"/>
              <a:pathLst>
                <a:path w="2663">
                  <a:moveTo>
                    <a:pt x="0" y="0"/>
                  </a:moveTo>
                  <a:lnTo>
                    <a:pt x="2662" y="0"/>
                  </a:lnTo>
                  <a:lnTo>
                    <a:pt x="2663" y="0"/>
                  </a:lnTo>
                </a:path>
              </a:pathLst>
            </a:custGeom>
            <a:noFill/>
            <a:ln w="76200" cmpd="sng">
              <a:solidFill>
                <a:schemeClr val="tx1"/>
              </a:solidFill>
              <a:prstDash val="solid"/>
              <a:round/>
              <a:headEnd/>
              <a:tailEnd/>
            </a:ln>
          </p:spPr>
          <p:txBody>
            <a:bodyPr/>
            <a:lstStyle/>
            <a:p>
              <a:endParaRPr lang="en-US"/>
            </a:p>
          </p:txBody>
        </p:sp>
        <p:sp>
          <p:nvSpPr>
            <p:cNvPr id="32824" name="Freeform 56"/>
            <p:cNvSpPr>
              <a:spLocks/>
            </p:cNvSpPr>
            <p:nvPr/>
          </p:nvSpPr>
          <p:spPr bwMode="auto">
            <a:xfrm>
              <a:off x="3791" y="2036"/>
              <a:ext cx="322" cy="1"/>
            </a:xfrm>
            <a:custGeom>
              <a:avLst/>
              <a:gdLst/>
              <a:ahLst/>
              <a:cxnLst>
                <a:cxn ang="0">
                  <a:pos x="0" y="0"/>
                </a:cxn>
                <a:cxn ang="0">
                  <a:pos x="2893" y="0"/>
                </a:cxn>
                <a:cxn ang="0">
                  <a:pos x="2894" y="0"/>
                </a:cxn>
              </a:cxnLst>
              <a:rect l="0" t="0" r="r" b="b"/>
              <a:pathLst>
                <a:path w="2894">
                  <a:moveTo>
                    <a:pt x="0" y="0"/>
                  </a:moveTo>
                  <a:lnTo>
                    <a:pt x="2893" y="0"/>
                  </a:lnTo>
                  <a:lnTo>
                    <a:pt x="2894" y="0"/>
                  </a:lnTo>
                </a:path>
              </a:pathLst>
            </a:custGeom>
            <a:noFill/>
            <a:ln w="76200" cmpd="sng">
              <a:solidFill>
                <a:schemeClr val="tx1"/>
              </a:solidFill>
              <a:prstDash val="solid"/>
              <a:round/>
              <a:headEnd/>
              <a:tailEnd/>
            </a:ln>
          </p:spPr>
          <p:txBody>
            <a:bodyPr/>
            <a:lstStyle/>
            <a:p>
              <a:endParaRPr lang="en-US"/>
            </a:p>
          </p:txBody>
        </p:sp>
        <p:sp>
          <p:nvSpPr>
            <p:cNvPr id="32825" name="Freeform 57"/>
            <p:cNvSpPr>
              <a:spLocks/>
            </p:cNvSpPr>
            <p:nvPr/>
          </p:nvSpPr>
          <p:spPr bwMode="auto">
            <a:xfrm>
              <a:off x="3791" y="2088"/>
              <a:ext cx="322" cy="1"/>
            </a:xfrm>
            <a:custGeom>
              <a:avLst/>
              <a:gdLst/>
              <a:ahLst/>
              <a:cxnLst>
                <a:cxn ang="0">
                  <a:pos x="0" y="0"/>
                </a:cxn>
                <a:cxn ang="0">
                  <a:pos x="2893" y="0"/>
                </a:cxn>
                <a:cxn ang="0">
                  <a:pos x="2894" y="0"/>
                </a:cxn>
              </a:cxnLst>
              <a:rect l="0" t="0" r="r" b="b"/>
              <a:pathLst>
                <a:path w="2894">
                  <a:moveTo>
                    <a:pt x="0" y="0"/>
                  </a:moveTo>
                  <a:lnTo>
                    <a:pt x="2893" y="0"/>
                  </a:lnTo>
                  <a:lnTo>
                    <a:pt x="2894" y="0"/>
                  </a:lnTo>
                </a:path>
              </a:pathLst>
            </a:custGeom>
            <a:noFill/>
            <a:ln w="76200" cmpd="sng">
              <a:solidFill>
                <a:schemeClr val="tx1"/>
              </a:solidFill>
              <a:prstDash val="solid"/>
              <a:round/>
              <a:headEnd/>
              <a:tailEnd/>
            </a:ln>
          </p:spPr>
          <p:txBody>
            <a:bodyPr/>
            <a:lstStyle/>
            <a:p>
              <a:endParaRPr lang="en-US"/>
            </a:p>
          </p:txBody>
        </p:sp>
        <p:sp>
          <p:nvSpPr>
            <p:cNvPr id="32826" name="Freeform 58"/>
            <p:cNvSpPr>
              <a:spLocks/>
            </p:cNvSpPr>
            <p:nvPr/>
          </p:nvSpPr>
          <p:spPr bwMode="auto">
            <a:xfrm>
              <a:off x="3791" y="2100"/>
              <a:ext cx="322" cy="1"/>
            </a:xfrm>
            <a:custGeom>
              <a:avLst/>
              <a:gdLst/>
              <a:ahLst/>
              <a:cxnLst>
                <a:cxn ang="0">
                  <a:pos x="0" y="0"/>
                </a:cxn>
                <a:cxn ang="0">
                  <a:pos x="2893" y="0"/>
                </a:cxn>
                <a:cxn ang="0">
                  <a:pos x="2894" y="0"/>
                </a:cxn>
              </a:cxnLst>
              <a:rect l="0" t="0" r="r" b="b"/>
              <a:pathLst>
                <a:path w="2894">
                  <a:moveTo>
                    <a:pt x="0" y="0"/>
                  </a:moveTo>
                  <a:lnTo>
                    <a:pt x="2893" y="0"/>
                  </a:lnTo>
                  <a:lnTo>
                    <a:pt x="2894" y="0"/>
                  </a:lnTo>
                </a:path>
              </a:pathLst>
            </a:custGeom>
            <a:noFill/>
            <a:ln w="76200" cmpd="sng">
              <a:solidFill>
                <a:schemeClr val="tx1"/>
              </a:solidFill>
              <a:prstDash val="solid"/>
              <a:round/>
              <a:headEnd/>
              <a:tailEnd/>
            </a:ln>
          </p:spPr>
          <p:txBody>
            <a:bodyPr/>
            <a:lstStyle/>
            <a:p>
              <a:endParaRPr lang="en-US"/>
            </a:p>
          </p:txBody>
        </p:sp>
        <p:sp>
          <p:nvSpPr>
            <p:cNvPr id="32827" name="Freeform 59"/>
            <p:cNvSpPr>
              <a:spLocks/>
            </p:cNvSpPr>
            <p:nvPr/>
          </p:nvSpPr>
          <p:spPr bwMode="auto">
            <a:xfrm>
              <a:off x="4016" y="1554"/>
              <a:ext cx="52" cy="1"/>
            </a:xfrm>
            <a:custGeom>
              <a:avLst/>
              <a:gdLst/>
              <a:ahLst/>
              <a:cxnLst>
                <a:cxn ang="0">
                  <a:pos x="0" y="0"/>
                </a:cxn>
                <a:cxn ang="0">
                  <a:pos x="462" y="0"/>
                </a:cxn>
                <a:cxn ang="0">
                  <a:pos x="464" y="0"/>
                </a:cxn>
              </a:cxnLst>
              <a:rect l="0" t="0" r="r" b="b"/>
              <a:pathLst>
                <a:path w="464">
                  <a:moveTo>
                    <a:pt x="0" y="0"/>
                  </a:moveTo>
                  <a:lnTo>
                    <a:pt x="462" y="0"/>
                  </a:lnTo>
                  <a:lnTo>
                    <a:pt x="464" y="0"/>
                  </a:lnTo>
                </a:path>
              </a:pathLst>
            </a:custGeom>
            <a:noFill/>
            <a:ln w="76200" cmpd="sng">
              <a:solidFill>
                <a:schemeClr val="tx1"/>
              </a:solidFill>
              <a:prstDash val="solid"/>
              <a:round/>
              <a:headEnd/>
              <a:tailEnd/>
            </a:ln>
          </p:spPr>
          <p:txBody>
            <a:bodyPr/>
            <a:lstStyle/>
            <a:p>
              <a:endParaRPr lang="en-US"/>
            </a:p>
          </p:txBody>
        </p:sp>
        <p:sp>
          <p:nvSpPr>
            <p:cNvPr id="32828" name="Freeform 60"/>
            <p:cNvSpPr>
              <a:spLocks/>
            </p:cNvSpPr>
            <p:nvPr/>
          </p:nvSpPr>
          <p:spPr bwMode="auto">
            <a:xfrm>
              <a:off x="3804" y="2036"/>
              <a:ext cx="1" cy="52"/>
            </a:xfrm>
            <a:custGeom>
              <a:avLst/>
              <a:gdLst/>
              <a:ahLst/>
              <a:cxnLst>
                <a:cxn ang="0">
                  <a:pos x="0" y="464"/>
                </a:cxn>
                <a:cxn ang="0">
                  <a:pos x="0" y="0"/>
                </a:cxn>
                <a:cxn ang="0">
                  <a:pos x="1" y="0"/>
                </a:cxn>
              </a:cxnLst>
              <a:rect l="0" t="0" r="r" b="b"/>
              <a:pathLst>
                <a:path w="1" h="464">
                  <a:moveTo>
                    <a:pt x="0" y="464"/>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2829" name="Freeform 61"/>
            <p:cNvSpPr>
              <a:spLocks/>
            </p:cNvSpPr>
            <p:nvPr/>
          </p:nvSpPr>
          <p:spPr bwMode="auto">
            <a:xfrm>
              <a:off x="3804" y="2100"/>
              <a:ext cx="1" cy="39"/>
            </a:xfrm>
            <a:custGeom>
              <a:avLst/>
              <a:gdLst/>
              <a:ahLst/>
              <a:cxnLst>
                <a:cxn ang="0">
                  <a:pos x="0" y="348"/>
                </a:cxn>
                <a:cxn ang="0">
                  <a:pos x="0" y="0"/>
                </a:cxn>
                <a:cxn ang="0">
                  <a:pos x="1" y="0"/>
                </a:cxn>
              </a:cxnLst>
              <a:rect l="0" t="0" r="r" b="b"/>
              <a:pathLst>
                <a:path w="1" h="348">
                  <a:moveTo>
                    <a:pt x="0" y="348"/>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2830" name="Freeform 62"/>
            <p:cNvSpPr>
              <a:spLocks/>
            </p:cNvSpPr>
            <p:nvPr/>
          </p:nvSpPr>
          <p:spPr bwMode="auto">
            <a:xfrm>
              <a:off x="3943" y="2111"/>
              <a:ext cx="18" cy="18"/>
            </a:xfrm>
            <a:custGeom>
              <a:avLst/>
              <a:gdLst/>
              <a:ahLst/>
              <a:cxnLst>
                <a:cxn ang="0">
                  <a:pos x="157" y="79"/>
                </a:cxn>
                <a:cxn ang="0">
                  <a:pos x="133" y="23"/>
                </a:cxn>
                <a:cxn ang="0">
                  <a:pos x="78" y="0"/>
                </a:cxn>
                <a:cxn ang="0">
                  <a:pos x="22" y="23"/>
                </a:cxn>
                <a:cxn ang="0">
                  <a:pos x="0" y="79"/>
                </a:cxn>
                <a:cxn ang="0">
                  <a:pos x="22" y="135"/>
                </a:cxn>
                <a:cxn ang="0">
                  <a:pos x="78" y="158"/>
                </a:cxn>
                <a:cxn ang="0">
                  <a:pos x="133" y="135"/>
                </a:cxn>
                <a:cxn ang="0">
                  <a:pos x="157" y="79"/>
                </a:cxn>
                <a:cxn ang="0">
                  <a:pos x="158" y="79"/>
                </a:cxn>
              </a:cxnLst>
              <a:rect l="0" t="0" r="r" b="b"/>
              <a:pathLst>
                <a:path w="158" h="158">
                  <a:moveTo>
                    <a:pt x="157" y="79"/>
                  </a:moveTo>
                  <a:lnTo>
                    <a:pt x="133" y="23"/>
                  </a:lnTo>
                  <a:lnTo>
                    <a:pt x="78" y="0"/>
                  </a:lnTo>
                  <a:lnTo>
                    <a:pt x="22" y="23"/>
                  </a:lnTo>
                  <a:lnTo>
                    <a:pt x="0" y="79"/>
                  </a:lnTo>
                  <a:lnTo>
                    <a:pt x="22" y="135"/>
                  </a:lnTo>
                  <a:lnTo>
                    <a:pt x="78" y="158"/>
                  </a:lnTo>
                  <a:lnTo>
                    <a:pt x="133" y="135"/>
                  </a:lnTo>
                  <a:lnTo>
                    <a:pt x="157" y="79"/>
                  </a:lnTo>
                  <a:lnTo>
                    <a:pt x="158" y="79"/>
                  </a:lnTo>
                </a:path>
              </a:pathLst>
            </a:custGeom>
            <a:noFill/>
            <a:ln w="76200" cmpd="sng">
              <a:solidFill>
                <a:schemeClr val="tx1"/>
              </a:solidFill>
              <a:prstDash val="solid"/>
              <a:round/>
              <a:headEnd/>
              <a:tailEnd/>
            </a:ln>
          </p:spPr>
          <p:txBody>
            <a:bodyPr/>
            <a:lstStyle/>
            <a:p>
              <a:endParaRPr lang="en-US"/>
            </a:p>
          </p:txBody>
        </p:sp>
        <p:sp>
          <p:nvSpPr>
            <p:cNvPr id="32831" name="Freeform 63"/>
            <p:cNvSpPr>
              <a:spLocks/>
            </p:cNvSpPr>
            <p:nvPr/>
          </p:nvSpPr>
          <p:spPr bwMode="auto">
            <a:xfrm>
              <a:off x="3804" y="1985"/>
              <a:ext cx="1" cy="38"/>
            </a:xfrm>
            <a:custGeom>
              <a:avLst/>
              <a:gdLst/>
              <a:ahLst/>
              <a:cxnLst>
                <a:cxn ang="0">
                  <a:pos x="0" y="347"/>
                </a:cxn>
                <a:cxn ang="0">
                  <a:pos x="0" y="0"/>
                </a:cxn>
                <a:cxn ang="0">
                  <a:pos x="1" y="0"/>
                </a:cxn>
              </a:cxnLst>
              <a:rect l="0" t="0" r="r" b="b"/>
              <a:pathLst>
                <a:path w="1" h="347">
                  <a:moveTo>
                    <a:pt x="0" y="347"/>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2832" name="Freeform 64"/>
            <p:cNvSpPr>
              <a:spLocks/>
            </p:cNvSpPr>
            <p:nvPr/>
          </p:nvSpPr>
          <p:spPr bwMode="auto">
            <a:xfrm>
              <a:off x="4024" y="1438"/>
              <a:ext cx="1" cy="116"/>
            </a:xfrm>
            <a:custGeom>
              <a:avLst/>
              <a:gdLst/>
              <a:ahLst/>
              <a:cxnLst>
                <a:cxn ang="0">
                  <a:pos x="0" y="1047"/>
                </a:cxn>
                <a:cxn ang="0">
                  <a:pos x="0" y="0"/>
                </a:cxn>
                <a:cxn ang="0">
                  <a:pos x="1" y="0"/>
                </a:cxn>
              </a:cxnLst>
              <a:rect l="0" t="0" r="r" b="b"/>
              <a:pathLst>
                <a:path w="1" h="1047">
                  <a:moveTo>
                    <a:pt x="0" y="1047"/>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2833" name="Freeform 65"/>
            <p:cNvSpPr>
              <a:spLocks/>
            </p:cNvSpPr>
            <p:nvPr/>
          </p:nvSpPr>
          <p:spPr bwMode="auto">
            <a:xfrm>
              <a:off x="3880" y="1438"/>
              <a:ext cx="1" cy="116"/>
            </a:xfrm>
            <a:custGeom>
              <a:avLst/>
              <a:gdLst/>
              <a:ahLst/>
              <a:cxnLst>
                <a:cxn ang="0">
                  <a:pos x="0" y="1047"/>
                </a:cxn>
                <a:cxn ang="0">
                  <a:pos x="0" y="0"/>
                </a:cxn>
                <a:cxn ang="0">
                  <a:pos x="1" y="0"/>
                </a:cxn>
              </a:cxnLst>
              <a:rect l="0" t="0" r="r" b="b"/>
              <a:pathLst>
                <a:path w="1" h="1047">
                  <a:moveTo>
                    <a:pt x="0" y="1047"/>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2834" name="Freeform 66"/>
            <p:cNvSpPr>
              <a:spLocks/>
            </p:cNvSpPr>
            <p:nvPr/>
          </p:nvSpPr>
          <p:spPr bwMode="auto">
            <a:xfrm>
              <a:off x="3844" y="1470"/>
              <a:ext cx="1" cy="84"/>
            </a:xfrm>
            <a:custGeom>
              <a:avLst/>
              <a:gdLst/>
              <a:ahLst/>
              <a:cxnLst>
                <a:cxn ang="0">
                  <a:pos x="0" y="753"/>
                </a:cxn>
                <a:cxn ang="0">
                  <a:pos x="0" y="0"/>
                </a:cxn>
                <a:cxn ang="0">
                  <a:pos x="1" y="0"/>
                </a:cxn>
              </a:cxnLst>
              <a:rect l="0" t="0" r="r" b="b"/>
              <a:pathLst>
                <a:path w="1" h="753">
                  <a:moveTo>
                    <a:pt x="0" y="753"/>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2835" name="Freeform 67"/>
            <p:cNvSpPr>
              <a:spLocks/>
            </p:cNvSpPr>
            <p:nvPr/>
          </p:nvSpPr>
          <p:spPr bwMode="auto">
            <a:xfrm>
              <a:off x="4042" y="1482"/>
              <a:ext cx="1" cy="72"/>
            </a:xfrm>
            <a:custGeom>
              <a:avLst/>
              <a:gdLst/>
              <a:ahLst/>
              <a:cxnLst>
                <a:cxn ang="0">
                  <a:pos x="0" y="649"/>
                </a:cxn>
                <a:cxn ang="0">
                  <a:pos x="0" y="0"/>
                </a:cxn>
                <a:cxn ang="0">
                  <a:pos x="1" y="0"/>
                </a:cxn>
              </a:cxnLst>
              <a:rect l="0" t="0" r="r" b="b"/>
              <a:pathLst>
                <a:path w="1" h="649">
                  <a:moveTo>
                    <a:pt x="0" y="649"/>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2836" name="Freeform 68"/>
            <p:cNvSpPr>
              <a:spLocks/>
            </p:cNvSpPr>
            <p:nvPr/>
          </p:nvSpPr>
          <p:spPr bwMode="auto">
            <a:xfrm>
              <a:off x="3837" y="1599"/>
              <a:ext cx="51" cy="1"/>
            </a:xfrm>
            <a:custGeom>
              <a:avLst/>
              <a:gdLst/>
              <a:ahLst/>
              <a:cxnLst>
                <a:cxn ang="0">
                  <a:pos x="0" y="0"/>
                </a:cxn>
                <a:cxn ang="0">
                  <a:pos x="462" y="0"/>
                </a:cxn>
                <a:cxn ang="0">
                  <a:pos x="463" y="0"/>
                </a:cxn>
              </a:cxnLst>
              <a:rect l="0" t="0" r="r" b="b"/>
              <a:pathLst>
                <a:path w="463">
                  <a:moveTo>
                    <a:pt x="0" y="0"/>
                  </a:moveTo>
                  <a:lnTo>
                    <a:pt x="462" y="0"/>
                  </a:lnTo>
                  <a:lnTo>
                    <a:pt x="463" y="0"/>
                  </a:lnTo>
                </a:path>
              </a:pathLst>
            </a:custGeom>
            <a:noFill/>
            <a:ln w="76200" cmpd="sng">
              <a:solidFill>
                <a:schemeClr val="tx1"/>
              </a:solidFill>
              <a:prstDash val="solid"/>
              <a:round/>
              <a:headEnd/>
              <a:tailEnd/>
            </a:ln>
          </p:spPr>
          <p:txBody>
            <a:bodyPr/>
            <a:lstStyle/>
            <a:p>
              <a:endParaRPr lang="en-US"/>
            </a:p>
          </p:txBody>
        </p:sp>
        <p:sp>
          <p:nvSpPr>
            <p:cNvPr id="32837" name="Freeform 69"/>
            <p:cNvSpPr>
              <a:spLocks/>
            </p:cNvSpPr>
            <p:nvPr/>
          </p:nvSpPr>
          <p:spPr bwMode="auto">
            <a:xfrm>
              <a:off x="3862" y="1527"/>
              <a:ext cx="1" cy="72"/>
            </a:xfrm>
            <a:custGeom>
              <a:avLst/>
              <a:gdLst/>
              <a:ahLst/>
              <a:cxnLst>
                <a:cxn ang="0">
                  <a:pos x="0" y="648"/>
                </a:cxn>
                <a:cxn ang="0">
                  <a:pos x="0" y="0"/>
                </a:cxn>
                <a:cxn ang="0">
                  <a:pos x="2" y="0"/>
                </a:cxn>
              </a:cxnLst>
              <a:rect l="0" t="0" r="r" b="b"/>
              <a:pathLst>
                <a:path w="2" h="648">
                  <a:moveTo>
                    <a:pt x="0" y="648"/>
                  </a:moveTo>
                  <a:lnTo>
                    <a:pt x="0" y="0"/>
                  </a:lnTo>
                  <a:lnTo>
                    <a:pt x="2" y="0"/>
                  </a:lnTo>
                </a:path>
              </a:pathLst>
            </a:custGeom>
            <a:noFill/>
            <a:ln w="76200" cmpd="sng">
              <a:solidFill>
                <a:schemeClr val="tx1"/>
              </a:solidFill>
              <a:prstDash val="solid"/>
              <a:round/>
              <a:headEnd/>
              <a:tailEnd/>
            </a:ln>
          </p:spPr>
          <p:txBody>
            <a:bodyPr/>
            <a:lstStyle/>
            <a:p>
              <a:endParaRPr lang="en-US"/>
            </a:p>
          </p:txBody>
        </p:sp>
        <p:sp>
          <p:nvSpPr>
            <p:cNvPr id="32838" name="Freeform 70"/>
            <p:cNvSpPr>
              <a:spLocks/>
            </p:cNvSpPr>
            <p:nvPr/>
          </p:nvSpPr>
          <p:spPr bwMode="auto">
            <a:xfrm>
              <a:off x="3844" y="1554"/>
              <a:ext cx="36" cy="1"/>
            </a:xfrm>
            <a:custGeom>
              <a:avLst/>
              <a:gdLst/>
              <a:ahLst/>
              <a:cxnLst>
                <a:cxn ang="0">
                  <a:pos x="0" y="0"/>
                </a:cxn>
                <a:cxn ang="0">
                  <a:pos x="324" y="0"/>
                </a:cxn>
                <a:cxn ang="0">
                  <a:pos x="325" y="0"/>
                </a:cxn>
              </a:cxnLst>
              <a:rect l="0" t="0" r="r" b="b"/>
              <a:pathLst>
                <a:path w="325">
                  <a:moveTo>
                    <a:pt x="0" y="0"/>
                  </a:moveTo>
                  <a:lnTo>
                    <a:pt x="324" y="0"/>
                  </a:lnTo>
                  <a:lnTo>
                    <a:pt x="325" y="0"/>
                  </a:lnTo>
                </a:path>
              </a:pathLst>
            </a:custGeom>
            <a:noFill/>
            <a:ln w="76200" cmpd="sng">
              <a:solidFill>
                <a:schemeClr val="tx1"/>
              </a:solidFill>
              <a:prstDash val="solid"/>
              <a:round/>
              <a:headEnd/>
              <a:tailEnd/>
            </a:ln>
          </p:spPr>
          <p:txBody>
            <a:bodyPr/>
            <a:lstStyle/>
            <a:p>
              <a:endParaRPr lang="en-US"/>
            </a:p>
          </p:txBody>
        </p:sp>
        <p:sp>
          <p:nvSpPr>
            <p:cNvPr id="32839" name="Freeform 71"/>
            <p:cNvSpPr>
              <a:spLocks/>
            </p:cNvSpPr>
            <p:nvPr/>
          </p:nvSpPr>
          <p:spPr bwMode="auto">
            <a:xfrm>
              <a:off x="3952" y="1573"/>
              <a:ext cx="13" cy="26"/>
            </a:xfrm>
            <a:custGeom>
              <a:avLst/>
              <a:gdLst/>
              <a:ahLst/>
              <a:cxnLst>
                <a:cxn ang="0">
                  <a:pos x="0" y="231"/>
                </a:cxn>
                <a:cxn ang="0">
                  <a:pos x="116" y="0"/>
                </a:cxn>
                <a:cxn ang="0">
                  <a:pos x="117" y="0"/>
                </a:cxn>
              </a:cxnLst>
              <a:rect l="0" t="0" r="r" b="b"/>
              <a:pathLst>
                <a:path w="117" h="231">
                  <a:moveTo>
                    <a:pt x="0" y="231"/>
                  </a:moveTo>
                  <a:lnTo>
                    <a:pt x="116" y="0"/>
                  </a:lnTo>
                  <a:lnTo>
                    <a:pt x="117" y="0"/>
                  </a:lnTo>
                </a:path>
              </a:pathLst>
            </a:custGeom>
            <a:noFill/>
            <a:ln w="76200" cmpd="sng">
              <a:solidFill>
                <a:schemeClr val="tx1"/>
              </a:solidFill>
              <a:prstDash val="solid"/>
              <a:round/>
              <a:headEnd/>
              <a:tailEnd/>
            </a:ln>
          </p:spPr>
          <p:txBody>
            <a:bodyPr/>
            <a:lstStyle/>
            <a:p>
              <a:endParaRPr lang="en-US"/>
            </a:p>
          </p:txBody>
        </p:sp>
        <p:sp>
          <p:nvSpPr>
            <p:cNvPr id="32840" name="Freeform 72"/>
            <p:cNvSpPr>
              <a:spLocks/>
            </p:cNvSpPr>
            <p:nvPr/>
          </p:nvSpPr>
          <p:spPr bwMode="auto">
            <a:xfrm>
              <a:off x="3939" y="1573"/>
              <a:ext cx="13" cy="26"/>
            </a:xfrm>
            <a:custGeom>
              <a:avLst/>
              <a:gdLst/>
              <a:ahLst/>
              <a:cxnLst>
                <a:cxn ang="0">
                  <a:pos x="0" y="0"/>
                </a:cxn>
                <a:cxn ang="0">
                  <a:pos x="116" y="231"/>
                </a:cxn>
                <a:cxn ang="0">
                  <a:pos x="118" y="231"/>
                </a:cxn>
              </a:cxnLst>
              <a:rect l="0" t="0" r="r" b="b"/>
              <a:pathLst>
                <a:path w="118" h="231">
                  <a:moveTo>
                    <a:pt x="0" y="0"/>
                  </a:moveTo>
                  <a:lnTo>
                    <a:pt x="116" y="231"/>
                  </a:lnTo>
                  <a:lnTo>
                    <a:pt x="118" y="231"/>
                  </a:lnTo>
                </a:path>
              </a:pathLst>
            </a:custGeom>
            <a:noFill/>
            <a:ln w="76200" cmpd="sng">
              <a:solidFill>
                <a:schemeClr val="tx1"/>
              </a:solidFill>
              <a:prstDash val="solid"/>
              <a:round/>
              <a:headEnd/>
              <a:tailEnd/>
            </a:ln>
          </p:spPr>
          <p:txBody>
            <a:bodyPr/>
            <a:lstStyle/>
            <a:p>
              <a:endParaRPr lang="en-US"/>
            </a:p>
          </p:txBody>
        </p:sp>
        <p:sp>
          <p:nvSpPr>
            <p:cNvPr id="32841" name="Freeform 73"/>
            <p:cNvSpPr>
              <a:spLocks/>
            </p:cNvSpPr>
            <p:nvPr/>
          </p:nvSpPr>
          <p:spPr bwMode="auto">
            <a:xfrm>
              <a:off x="3939" y="1522"/>
              <a:ext cx="1" cy="51"/>
            </a:xfrm>
            <a:custGeom>
              <a:avLst/>
              <a:gdLst/>
              <a:ahLst/>
              <a:cxnLst>
                <a:cxn ang="0">
                  <a:pos x="0" y="464"/>
                </a:cxn>
                <a:cxn ang="0">
                  <a:pos x="0" y="0"/>
                </a:cxn>
                <a:cxn ang="0">
                  <a:pos x="1" y="0"/>
                </a:cxn>
              </a:cxnLst>
              <a:rect l="0" t="0" r="r" b="b"/>
              <a:pathLst>
                <a:path w="1" h="464">
                  <a:moveTo>
                    <a:pt x="0" y="464"/>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2842" name="Freeform 74"/>
            <p:cNvSpPr>
              <a:spLocks/>
            </p:cNvSpPr>
            <p:nvPr/>
          </p:nvSpPr>
          <p:spPr bwMode="auto">
            <a:xfrm>
              <a:off x="3965" y="1522"/>
              <a:ext cx="1" cy="51"/>
            </a:xfrm>
            <a:custGeom>
              <a:avLst/>
              <a:gdLst/>
              <a:ahLst/>
              <a:cxnLst>
                <a:cxn ang="0">
                  <a:pos x="0" y="464"/>
                </a:cxn>
                <a:cxn ang="0">
                  <a:pos x="0" y="0"/>
                </a:cxn>
                <a:cxn ang="0">
                  <a:pos x="1" y="0"/>
                </a:cxn>
              </a:cxnLst>
              <a:rect l="0" t="0" r="r" b="b"/>
              <a:pathLst>
                <a:path w="1" h="464">
                  <a:moveTo>
                    <a:pt x="0" y="464"/>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2843" name="Freeform 75"/>
            <p:cNvSpPr>
              <a:spLocks/>
            </p:cNvSpPr>
            <p:nvPr/>
          </p:nvSpPr>
          <p:spPr bwMode="auto">
            <a:xfrm>
              <a:off x="4100" y="2036"/>
              <a:ext cx="1" cy="52"/>
            </a:xfrm>
            <a:custGeom>
              <a:avLst/>
              <a:gdLst/>
              <a:ahLst/>
              <a:cxnLst>
                <a:cxn ang="0">
                  <a:pos x="0" y="464"/>
                </a:cxn>
                <a:cxn ang="0">
                  <a:pos x="0" y="0"/>
                </a:cxn>
                <a:cxn ang="0">
                  <a:pos x="1" y="0"/>
                </a:cxn>
              </a:cxnLst>
              <a:rect l="0" t="0" r="r" b="b"/>
              <a:pathLst>
                <a:path w="1" h="464">
                  <a:moveTo>
                    <a:pt x="0" y="464"/>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2844" name="Freeform 76"/>
            <p:cNvSpPr>
              <a:spLocks/>
            </p:cNvSpPr>
            <p:nvPr/>
          </p:nvSpPr>
          <p:spPr bwMode="auto">
            <a:xfrm>
              <a:off x="4100" y="2100"/>
              <a:ext cx="1" cy="39"/>
            </a:xfrm>
            <a:custGeom>
              <a:avLst/>
              <a:gdLst/>
              <a:ahLst/>
              <a:cxnLst>
                <a:cxn ang="0">
                  <a:pos x="0" y="348"/>
                </a:cxn>
                <a:cxn ang="0">
                  <a:pos x="0" y="0"/>
                </a:cxn>
                <a:cxn ang="0">
                  <a:pos x="1" y="0"/>
                </a:cxn>
              </a:cxnLst>
              <a:rect l="0" t="0" r="r" b="b"/>
              <a:pathLst>
                <a:path w="1" h="348">
                  <a:moveTo>
                    <a:pt x="0" y="348"/>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2845" name="Freeform 77"/>
            <p:cNvSpPr>
              <a:spLocks/>
            </p:cNvSpPr>
            <p:nvPr/>
          </p:nvSpPr>
          <p:spPr bwMode="auto">
            <a:xfrm>
              <a:off x="4060" y="1470"/>
              <a:ext cx="1" cy="84"/>
            </a:xfrm>
            <a:custGeom>
              <a:avLst/>
              <a:gdLst/>
              <a:ahLst/>
              <a:cxnLst>
                <a:cxn ang="0">
                  <a:pos x="0" y="753"/>
                </a:cxn>
                <a:cxn ang="0">
                  <a:pos x="0" y="0"/>
                </a:cxn>
                <a:cxn ang="0">
                  <a:pos x="2" y="0"/>
                </a:cxn>
              </a:cxnLst>
              <a:rect l="0" t="0" r="r" b="b"/>
              <a:pathLst>
                <a:path w="2" h="753">
                  <a:moveTo>
                    <a:pt x="0" y="753"/>
                  </a:moveTo>
                  <a:lnTo>
                    <a:pt x="0" y="0"/>
                  </a:lnTo>
                  <a:lnTo>
                    <a:pt x="2" y="0"/>
                  </a:lnTo>
                </a:path>
              </a:pathLst>
            </a:custGeom>
            <a:noFill/>
            <a:ln w="76200" cmpd="sng">
              <a:solidFill>
                <a:schemeClr val="tx1"/>
              </a:solidFill>
              <a:prstDash val="solid"/>
              <a:round/>
              <a:headEnd/>
              <a:tailEnd/>
            </a:ln>
          </p:spPr>
          <p:txBody>
            <a:bodyPr/>
            <a:lstStyle/>
            <a:p>
              <a:endParaRPr lang="en-US"/>
            </a:p>
          </p:txBody>
        </p:sp>
        <p:sp>
          <p:nvSpPr>
            <p:cNvPr id="32846" name="Freeform 78"/>
            <p:cNvSpPr>
              <a:spLocks/>
            </p:cNvSpPr>
            <p:nvPr/>
          </p:nvSpPr>
          <p:spPr bwMode="auto">
            <a:xfrm>
              <a:off x="4100" y="1985"/>
              <a:ext cx="1" cy="38"/>
            </a:xfrm>
            <a:custGeom>
              <a:avLst/>
              <a:gdLst/>
              <a:ahLst/>
              <a:cxnLst>
                <a:cxn ang="0">
                  <a:pos x="0" y="347"/>
                </a:cxn>
                <a:cxn ang="0">
                  <a:pos x="0" y="0"/>
                </a:cxn>
                <a:cxn ang="0">
                  <a:pos x="1" y="0"/>
                </a:cxn>
              </a:cxnLst>
              <a:rect l="0" t="0" r="r" b="b"/>
              <a:pathLst>
                <a:path w="1" h="347">
                  <a:moveTo>
                    <a:pt x="0" y="347"/>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2847" name="Freeform 79"/>
            <p:cNvSpPr>
              <a:spLocks/>
            </p:cNvSpPr>
            <p:nvPr/>
          </p:nvSpPr>
          <p:spPr bwMode="auto">
            <a:xfrm>
              <a:off x="3614" y="1470"/>
              <a:ext cx="230" cy="1"/>
            </a:xfrm>
            <a:custGeom>
              <a:avLst/>
              <a:gdLst/>
              <a:ahLst/>
              <a:cxnLst>
                <a:cxn ang="0">
                  <a:pos x="2071" y="0"/>
                </a:cxn>
                <a:cxn ang="0">
                  <a:pos x="0" y="0"/>
                </a:cxn>
                <a:cxn ang="0">
                  <a:pos x="1" y="0"/>
                </a:cxn>
              </a:cxnLst>
              <a:rect l="0" t="0" r="r" b="b"/>
              <a:pathLst>
                <a:path w="2071">
                  <a:moveTo>
                    <a:pt x="2071" y="0"/>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2848" name="Freeform 80"/>
            <p:cNvSpPr>
              <a:spLocks/>
            </p:cNvSpPr>
            <p:nvPr/>
          </p:nvSpPr>
          <p:spPr bwMode="auto">
            <a:xfrm>
              <a:off x="3609" y="1438"/>
              <a:ext cx="271" cy="1"/>
            </a:xfrm>
            <a:custGeom>
              <a:avLst/>
              <a:gdLst/>
              <a:ahLst/>
              <a:cxnLst>
                <a:cxn ang="0">
                  <a:pos x="2440" y="0"/>
                </a:cxn>
                <a:cxn ang="0">
                  <a:pos x="0" y="0"/>
                </a:cxn>
                <a:cxn ang="0">
                  <a:pos x="1" y="0"/>
                </a:cxn>
              </a:cxnLst>
              <a:rect l="0" t="0" r="r" b="b"/>
              <a:pathLst>
                <a:path w="2440">
                  <a:moveTo>
                    <a:pt x="2440" y="0"/>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2849" name="Freeform 81"/>
            <p:cNvSpPr>
              <a:spLocks/>
            </p:cNvSpPr>
            <p:nvPr/>
          </p:nvSpPr>
          <p:spPr bwMode="auto">
            <a:xfrm>
              <a:off x="4024" y="1438"/>
              <a:ext cx="271" cy="1"/>
            </a:xfrm>
            <a:custGeom>
              <a:avLst/>
              <a:gdLst/>
              <a:ahLst/>
              <a:cxnLst>
                <a:cxn ang="0">
                  <a:pos x="0" y="0"/>
                </a:cxn>
                <a:cxn ang="0">
                  <a:pos x="2440" y="0"/>
                </a:cxn>
                <a:cxn ang="0">
                  <a:pos x="2441" y="0"/>
                </a:cxn>
              </a:cxnLst>
              <a:rect l="0" t="0" r="r" b="b"/>
              <a:pathLst>
                <a:path w="2441">
                  <a:moveTo>
                    <a:pt x="0" y="0"/>
                  </a:moveTo>
                  <a:lnTo>
                    <a:pt x="2440" y="0"/>
                  </a:lnTo>
                  <a:lnTo>
                    <a:pt x="2441" y="0"/>
                  </a:lnTo>
                </a:path>
              </a:pathLst>
            </a:custGeom>
            <a:noFill/>
            <a:ln w="76200" cmpd="sng">
              <a:solidFill>
                <a:schemeClr val="tx1"/>
              </a:solidFill>
              <a:prstDash val="solid"/>
              <a:round/>
              <a:headEnd/>
              <a:tailEnd/>
            </a:ln>
          </p:spPr>
          <p:txBody>
            <a:bodyPr/>
            <a:lstStyle/>
            <a:p>
              <a:endParaRPr lang="en-US"/>
            </a:p>
          </p:txBody>
        </p:sp>
        <p:sp>
          <p:nvSpPr>
            <p:cNvPr id="32850" name="Freeform 82"/>
            <p:cNvSpPr>
              <a:spLocks/>
            </p:cNvSpPr>
            <p:nvPr/>
          </p:nvSpPr>
          <p:spPr bwMode="auto">
            <a:xfrm>
              <a:off x="4060" y="1470"/>
              <a:ext cx="230" cy="1"/>
            </a:xfrm>
            <a:custGeom>
              <a:avLst/>
              <a:gdLst/>
              <a:ahLst/>
              <a:cxnLst>
                <a:cxn ang="0">
                  <a:pos x="0" y="0"/>
                </a:cxn>
                <a:cxn ang="0">
                  <a:pos x="2071" y="0"/>
                </a:cxn>
                <a:cxn ang="0">
                  <a:pos x="2072" y="0"/>
                </a:cxn>
              </a:cxnLst>
              <a:rect l="0" t="0" r="r" b="b"/>
              <a:pathLst>
                <a:path w="2072">
                  <a:moveTo>
                    <a:pt x="0" y="0"/>
                  </a:moveTo>
                  <a:lnTo>
                    <a:pt x="2071" y="0"/>
                  </a:lnTo>
                  <a:lnTo>
                    <a:pt x="2072" y="0"/>
                  </a:lnTo>
                </a:path>
              </a:pathLst>
            </a:custGeom>
            <a:noFill/>
            <a:ln w="76200" cmpd="sng">
              <a:solidFill>
                <a:schemeClr val="tx1"/>
              </a:solidFill>
              <a:prstDash val="solid"/>
              <a:round/>
              <a:headEnd/>
              <a:tailEnd/>
            </a:ln>
          </p:spPr>
          <p:txBody>
            <a:bodyPr/>
            <a:lstStyle/>
            <a:p>
              <a:endParaRPr lang="en-US"/>
            </a:p>
          </p:txBody>
        </p:sp>
      </p:grpSp>
      <p:sp>
        <p:nvSpPr>
          <p:cNvPr id="32851" name="Text Box 83"/>
          <p:cNvSpPr txBox="1">
            <a:spLocks noChangeArrowheads="1"/>
          </p:cNvSpPr>
          <p:nvPr/>
        </p:nvSpPr>
        <p:spPr bwMode="auto">
          <a:xfrm>
            <a:off x="838200" y="4610100"/>
            <a:ext cx="8077200" cy="1569660"/>
          </a:xfrm>
          <a:prstGeom prst="rect">
            <a:avLst/>
          </a:prstGeom>
          <a:noFill/>
          <a:ln w="9525">
            <a:noFill/>
            <a:miter lim="800000"/>
            <a:headEnd/>
            <a:tailEnd/>
          </a:ln>
          <a:effectLst/>
        </p:spPr>
        <p:txBody>
          <a:bodyPr wrap="square">
            <a:spAutoFit/>
          </a:bodyPr>
          <a:lstStyle/>
          <a:p>
            <a:pPr algn="just">
              <a:lnSpc>
                <a:spcPct val="200000"/>
              </a:lnSpc>
            </a:pPr>
            <a:r>
              <a:rPr lang="en-US" sz="2400" b="1" dirty="0"/>
              <a:t>In a horizontal axis engine inner most position              ( towards crank ) of piston is I.D.C.</a:t>
            </a:r>
          </a:p>
        </p:txBody>
      </p:sp>
      <p:sp>
        <p:nvSpPr>
          <p:cNvPr id="32853" name="Line 85"/>
          <p:cNvSpPr>
            <a:spLocks noChangeShapeType="1"/>
          </p:cNvSpPr>
          <p:nvPr/>
        </p:nvSpPr>
        <p:spPr bwMode="auto">
          <a:xfrm rot="16200000" flipH="1">
            <a:off x="4079082" y="3774281"/>
            <a:ext cx="831850" cy="1587"/>
          </a:xfrm>
          <a:prstGeom prst="line">
            <a:avLst/>
          </a:prstGeom>
          <a:noFill/>
          <a:ln w="76200">
            <a:solidFill>
              <a:schemeClr val="tx1"/>
            </a:solidFill>
            <a:round/>
            <a:headEnd type="triangle" w="med" len="med"/>
            <a:tailEnd/>
          </a:ln>
          <a:effectLst/>
        </p:spPr>
        <p:txBody>
          <a:bodyPr/>
          <a:lstStyle/>
          <a:p>
            <a:endParaRPr lang="en-US"/>
          </a:p>
        </p:txBody>
      </p:sp>
      <p:sp>
        <p:nvSpPr>
          <p:cNvPr id="32854" name="Text Box 86"/>
          <p:cNvSpPr txBox="1">
            <a:spLocks noChangeArrowheads="1"/>
          </p:cNvSpPr>
          <p:nvPr/>
        </p:nvSpPr>
        <p:spPr bwMode="auto">
          <a:xfrm>
            <a:off x="4205288" y="4160838"/>
            <a:ext cx="1222375" cy="579437"/>
          </a:xfrm>
          <a:prstGeom prst="rect">
            <a:avLst/>
          </a:prstGeom>
          <a:noFill/>
          <a:ln w="9525">
            <a:noFill/>
            <a:miter lim="800000"/>
            <a:headEnd/>
            <a:tailEnd/>
          </a:ln>
          <a:effectLst/>
        </p:spPr>
        <p:txBody>
          <a:bodyPr wrap="none">
            <a:spAutoFit/>
          </a:bodyPr>
          <a:lstStyle/>
          <a:p>
            <a:r>
              <a:rPr lang="en-US"/>
              <a:t>I.D.C.</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000066">
            <a:alpha val="0"/>
          </a:srgbClr>
        </a:solidFill>
        <a:effectLst/>
      </p:bgPr>
    </p:bg>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517525" y="625475"/>
            <a:ext cx="5394425" cy="461665"/>
          </a:xfrm>
          <a:prstGeom prst="rect">
            <a:avLst/>
          </a:prstGeom>
          <a:noFill/>
          <a:ln w="9525">
            <a:noFill/>
            <a:miter lim="800000"/>
            <a:headEnd/>
            <a:tailEnd/>
          </a:ln>
          <a:effectLst/>
        </p:spPr>
        <p:txBody>
          <a:bodyPr wrap="none">
            <a:spAutoFit/>
          </a:bodyPr>
          <a:lstStyle/>
          <a:p>
            <a:r>
              <a:rPr lang="en-US" sz="2400" b="1" dirty="0"/>
              <a:t>What is Stroke ( Stroke Length ), L?</a:t>
            </a:r>
          </a:p>
        </p:txBody>
      </p:sp>
      <p:sp>
        <p:nvSpPr>
          <p:cNvPr id="35843" name="Text Box 3"/>
          <p:cNvSpPr txBox="1">
            <a:spLocks noChangeArrowheads="1"/>
          </p:cNvSpPr>
          <p:nvPr/>
        </p:nvSpPr>
        <p:spPr bwMode="auto">
          <a:xfrm>
            <a:off x="465303" y="1596788"/>
            <a:ext cx="8582025" cy="830997"/>
          </a:xfrm>
          <a:prstGeom prst="rect">
            <a:avLst/>
          </a:prstGeom>
          <a:noFill/>
          <a:ln w="9525">
            <a:noFill/>
            <a:miter lim="800000"/>
            <a:headEnd/>
            <a:tailEnd/>
          </a:ln>
          <a:effectLst/>
        </p:spPr>
        <p:txBody>
          <a:bodyPr>
            <a:spAutoFit/>
          </a:bodyPr>
          <a:lstStyle/>
          <a:p>
            <a:r>
              <a:rPr lang="en-US" sz="2400" b="1" dirty="0"/>
              <a:t>Distance traveled by piston, from one dead center to other dead center, is called STROKE.</a:t>
            </a:r>
          </a:p>
        </p:txBody>
      </p:sp>
      <p:sp>
        <p:nvSpPr>
          <p:cNvPr id="35844" name="Text Box 4"/>
          <p:cNvSpPr txBox="1">
            <a:spLocks noChangeArrowheads="1"/>
          </p:cNvSpPr>
          <p:nvPr/>
        </p:nvSpPr>
        <p:spPr bwMode="auto">
          <a:xfrm>
            <a:off x="485775" y="2987675"/>
            <a:ext cx="8582025" cy="830997"/>
          </a:xfrm>
          <a:prstGeom prst="rect">
            <a:avLst/>
          </a:prstGeom>
          <a:noFill/>
          <a:ln w="9525">
            <a:noFill/>
            <a:miter lim="800000"/>
            <a:headEnd/>
            <a:tailEnd/>
          </a:ln>
          <a:effectLst/>
        </p:spPr>
        <p:txBody>
          <a:bodyPr>
            <a:spAutoFit/>
          </a:bodyPr>
          <a:lstStyle/>
          <a:p>
            <a:r>
              <a:rPr lang="en-US" sz="2400" b="1" dirty="0"/>
              <a:t>stroke = distance from TDC to BDC or BDC to TDC </a:t>
            </a:r>
          </a:p>
          <a:p>
            <a:r>
              <a:rPr lang="en-US" sz="2400" b="1" dirty="0"/>
              <a:t>                                                    ( for Vertical engine)</a:t>
            </a:r>
          </a:p>
        </p:txBody>
      </p:sp>
      <p:sp>
        <p:nvSpPr>
          <p:cNvPr id="35845" name="Text Box 5"/>
          <p:cNvSpPr txBox="1">
            <a:spLocks noChangeArrowheads="1"/>
          </p:cNvSpPr>
          <p:nvPr/>
        </p:nvSpPr>
        <p:spPr bwMode="auto">
          <a:xfrm>
            <a:off x="561975" y="4114800"/>
            <a:ext cx="8505825" cy="830997"/>
          </a:xfrm>
          <a:prstGeom prst="rect">
            <a:avLst/>
          </a:prstGeom>
          <a:noFill/>
          <a:ln w="9525">
            <a:noFill/>
            <a:miter lim="800000"/>
            <a:headEnd/>
            <a:tailEnd/>
          </a:ln>
          <a:effectLst/>
        </p:spPr>
        <p:txBody>
          <a:bodyPr>
            <a:spAutoFit/>
          </a:bodyPr>
          <a:lstStyle/>
          <a:p>
            <a:r>
              <a:rPr lang="en-US" sz="2400" b="1" dirty="0"/>
              <a:t>stroke = distance from ODC to IDC or IDC to ODC </a:t>
            </a:r>
          </a:p>
          <a:p>
            <a:r>
              <a:rPr lang="en-US" sz="2400" b="1" dirty="0"/>
              <a:t>                                               ( for Horizontal engine)</a:t>
            </a:r>
          </a:p>
        </p:txBody>
      </p:sp>
      <p:sp>
        <p:nvSpPr>
          <p:cNvPr id="35846" name="Text Box 6"/>
          <p:cNvSpPr txBox="1">
            <a:spLocks noChangeArrowheads="1"/>
          </p:cNvSpPr>
          <p:nvPr/>
        </p:nvSpPr>
        <p:spPr bwMode="auto">
          <a:xfrm>
            <a:off x="638175" y="5334000"/>
            <a:ext cx="8505825" cy="461665"/>
          </a:xfrm>
          <a:prstGeom prst="rect">
            <a:avLst/>
          </a:prstGeom>
          <a:noFill/>
          <a:ln w="9525">
            <a:noFill/>
            <a:miter lim="800000"/>
            <a:headEnd/>
            <a:tailEnd/>
          </a:ln>
          <a:effectLst/>
        </p:spPr>
        <p:txBody>
          <a:bodyPr>
            <a:spAutoFit/>
          </a:bodyPr>
          <a:lstStyle/>
          <a:p>
            <a:r>
              <a:rPr lang="en-US" sz="2400" b="1" dirty="0"/>
              <a:t>stroke ( </a:t>
            </a:r>
            <a:r>
              <a:rPr lang="en-US" sz="2400" b="1" i="1" dirty="0">
                <a:latin typeface="Times New Roman" charset="0"/>
              </a:rPr>
              <a:t>L</a:t>
            </a:r>
            <a:r>
              <a:rPr lang="en-US" sz="2400" b="1" dirty="0">
                <a:latin typeface="Times New Roman" charset="0"/>
              </a:rPr>
              <a:t> </a:t>
            </a:r>
            <a:r>
              <a:rPr lang="en-US" sz="2400" b="1" dirty="0"/>
              <a:t>) = 2 x crank radius ( r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295400"/>
            <a:ext cx="7239000" cy="4267200"/>
          </a:xfrm>
        </p:spPr>
        <p:txBody>
          <a:bodyPr/>
          <a:lstStyle/>
          <a:p>
            <a:pPr>
              <a:lnSpc>
                <a:spcPct val="200000"/>
              </a:lnSpc>
            </a:pPr>
            <a:r>
              <a:rPr lang="en-US" sz="4800" b="1" dirty="0">
                <a:solidFill>
                  <a:schemeClr val="bg1"/>
                </a:solidFill>
              </a:rPr>
              <a:t>MAIN COMPONENTS  OF I. C.  ENGINE AND THEIR FUNCTIONS.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000066">
            <a:alpha val="0"/>
          </a:srgbClr>
        </a:solidFill>
        <a:effectLst/>
      </p:bgPr>
    </p:bg>
    <p:spTree>
      <p:nvGrpSpPr>
        <p:cNvPr id="1" name=""/>
        <p:cNvGrpSpPr/>
        <p:nvPr/>
      </p:nvGrpSpPr>
      <p:grpSpPr>
        <a:xfrm>
          <a:off x="0" y="0"/>
          <a:ext cx="0" cy="0"/>
          <a:chOff x="0" y="0"/>
          <a:chExt cx="0" cy="0"/>
        </a:xfrm>
      </p:grpSpPr>
      <p:sp>
        <p:nvSpPr>
          <p:cNvPr id="35152" name="Text Box 336"/>
          <p:cNvSpPr txBox="1">
            <a:spLocks noChangeArrowheads="1"/>
          </p:cNvSpPr>
          <p:nvPr/>
        </p:nvSpPr>
        <p:spPr bwMode="auto">
          <a:xfrm>
            <a:off x="7010400" y="2514600"/>
            <a:ext cx="1065213" cy="579438"/>
          </a:xfrm>
          <a:prstGeom prst="rect">
            <a:avLst/>
          </a:prstGeom>
          <a:noFill/>
          <a:ln w="9525">
            <a:noFill/>
            <a:miter lim="800000"/>
            <a:headEnd/>
            <a:tailEnd/>
          </a:ln>
          <a:effectLst/>
        </p:spPr>
        <p:txBody>
          <a:bodyPr wrap="none">
            <a:spAutoFit/>
          </a:bodyPr>
          <a:lstStyle/>
          <a:p>
            <a:r>
              <a:rPr lang="en-US"/>
              <a:t>BDC</a:t>
            </a:r>
          </a:p>
        </p:txBody>
      </p:sp>
      <p:sp>
        <p:nvSpPr>
          <p:cNvPr id="35151" name="Text Box 335"/>
          <p:cNvSpPr txBox="1">
            <a:spLocks noChangeArrowheads="1"/>
          </p:cNvSpPr>
          <p:nvPr/>
        </p:nvSpPr>
        <p:spPr bwMode="auto">
          <a:xfrm>
            <a:off x="123825" y="1096963"/>
            <a:ext cx="1019175" cy="579437"/>
          </a:xfrm>
          <a:prstGeom prst="rect">
            <a:avLst/>
          </a:prstGeom>
          <a:noFill/>
          <a:ln w="9525">
            <a:noFill/>
            <a:miter lim="800000"/>
            <a:headEnd/>
            <a:tailEnd/>
          </a:ln>
          <a:effectLst/>
        </p:spPr>
        <p:txBody>
          <a:bodyPr wrap="none">
            <a:spAutoFit/>
          </a:bodyPr>
          <a:lstStyle/>
          <a:p>
            <a:r>
              <a:rPr lang="en-US"/>
              <a:t>TDC</a:t>
            </a:r>
          </a:p>
        </p:txBody>
      </p:sp>
      <p:sp>
        <p:nvSpPr>
          <p:cNvPr id="34818" name="Text Box 2"/>
          <p:cNvSpPr txBox="1">
            <a:spLocks noChangeArrowheads="1"/>
          </p:cNvSpPr>
          <p:nvPr/>
        </p:nvSpPr>
        <p:spPr bwMode="auto">
          <a:xfrm>
            <a:off x="974725" y="1006475"/>
            <a:ext cx="184150" cy="579438"/>
          </a:xfrm>
          <a:prstGeom prst="rect">
            <a:avLst/>
          </a:prstGeom>
          <a:noFill/>
          <a:ln w="9525">
            <a:noFill/>
            <a:miter lim="800000"/>
            <a:headEnd/>
            <a:tailEnd/>
          </a:ln>
          <a:effectLst/>
        </p:spPr>
        <p:txBody>
          <a:bodyPr wrap="none">
            <a:spAutoFit/>
          </a:bodyPr>
          <a:lstStyle/>
          <a:p>
            <a:endParaRPr lang="en-US"/>
          </a:p>
        </p:txBody>
      </p:sp>
      <p:sp>
        <p:nvSpPr>
          <p:cNvPr id="34820" name="Freeform 4"/>
          <p:cNvSpPr>
            <a:spLocks/>
          </p:cNvSpPr>
          <p:nvPr/>
        </p:nvSpPr>
        <p:spPr bwMode="auto">
          <a:xfrm>
            <a:off x="792163" y="4029075"/>
            <a:ext cx="2405062" cy="2081213"/>
          </a:xfrm>
          <a:custGeom>
            <a:avLst/>
            <a:gdLst/>
            <a:ahLst/>
            <a:cxnLst>
              <a:cxn ang="0">
                <a:pos x="912" y="0"/>
              </a:cxn>
              <a:cxn ang="0">
                <a:pos x="565" y="337"/>
              </a:cxn>
              <a:cxn ang="0">
                <a:pos x="292" y="738"/>
              </a:cxn>
              <a:cxn ang="0">
                <a:pos x="103" y="1183"/>
              </a:cxn>
              <a:cxn ang="0">
                <a:pos x="4" y="1658"/>
              </a:cxn>
              <a:cxn ang="0">
                <a:pos x="0" y="2143"/>
              </a:cxn>
              <a:cxn ang="0">
                <a:pos x="92" y="2618"/>
              </a:cxn>
              <a:cxn ang="0">
                <a:pos x="274" y="3066"/>
              </a:cxn>
              <a:cxn ang="0">
                <a:pos x="541" y="3471"/>
              </a:cxn>
              <a:cxn ang="0">
                <a:pos x="881" y="3815"/>
              </a:cxn>
              <a:cxn ang="0">
                <a:pos x="1284" y="4085"/>
              </a:cxn>
              <a:cxn ang="0">
                <a:pos x="1730" y="4271"/>
              </a:cxn>
              <a:cxn ang="0">
                <a:pos x="2204" y="4366"/>
              </a:cxn>
              <a:cxn ang="0">
                <a:pos x="2688" y="4366"/>
              </a:cxn>
              <a:cxn ang="0">
                <a:pos x="3163" y="4271"/>
              </a:cxn>
              <a:cxn ang="0">
                <a:pos x="3610" y="4085"/>
              </a:cxn>
              <a:cxn ang="0">
                <a:pos x="4011" y="3815"/>
              </a:cxn>
              <a:cxn ang="0">
                <a:pos x="4352" y="3471"/>
              </a:cxn>
              <a:cxn ang="0">
                <a:pos x="4618" y="3066"/>
              </a:cxn>
              <a:cxn ang="0">
                <a:pos x="4802" y="2618"/>
              </a:cxn>
              <a:cxn ang="0">
                <a:pos x="4892" y="2143"/>
              </a:cxn>
              <a:cxn ang="0">
                <a:pos x="4889" y="1658"/>
              </a:cxn>
              <a:cxn ang="0">
                <a:pos x="4790" y="1183"/>
              </a:cxn>
              <a:cxn ang="0">
                <a:pos x="4601" y="738"/>
              </a:cxn>
              <a:cxn ang="0">
                <a:pos x="4328" y="337"/>
              </a:cxn>
              <a:cxn ang="0">
                <a:pos x="3982" y="0"/>
              </a:cxn>
              <a:cxn ang="0">
                <a:pos x="3983" y="0"/>
              </a:cxn>
            </a:cxnLst>
            <a:rect l="0" t="0" r="r" b="b"/>
            <a:pathLst>
              <a:path w="4892" h="4366">
                <a:moveTo>
                  <a:pt x="912" y="0"/>
                </a:moveTo>
                <a:lnTo>
                  <a:pt x="565" y="337"/>
                </a:lnTo>
                <a:lnTo>
                  <a:pt x="292" y="738"/>
                </a:lnTo>
                <a:lnTo>
                  <a:pt x="103" y="1183"/>
                </a:lnTo>
                <a:lnTo>
                  <a:pt x="4" y="1658"/>
                </a:lnTo>
                <a:lnTo>
                  <a:pt x="0" y="2143"/>
                </a:lnTo>
                <a:lnTo>
                  <a:pt x="92" y="2618"/>
                </a:lnTo>
                <a:lnTo>
                  <a:pt x="274" y="3066"/>
                </a:lnTo>
                <a:lnTo>
                  <a:pt x="541" y="3471"/>
                </a:lnTo>
                <a:lnTo>
                  <a:pt x="881" y="3815"/>
                </a:lnTo>
                <a:lnTo>
                  <a:pt x="1284" y="4085"/>
                </a:lnTo>
                <a:lnTo>
                  <a:pt x="1730" y="4271"/>
                </a:lnTo>
                <a:lnTo>
                  <a:pt x="2204" y="4366"/>
                </a:lnTo>
                <a:lnTo>
                  <a:pt x="2688" y="4366"/>
                </a:lnTo>
                <a:lnTo>
                  <a:pt x="3163" y="4271"/>
                </a:lnTo>
                <a:lnTo>
                  <a:pt x="3610" y="4085"/>
                </a:lnTo>
                <a:lnTo>
                  <a:pt x="4011" y="3815"/>
                </a:lnTo>
                <a:lnTo>
                  <a:pt x="4352" y="3471"/>
                </a:lnTo>
                <a:lnTo>
                  <a:pt x="4618" y="3066"/>
                </a:lnTo>
                <a:lnTo>
                  <a:pt x="4802" y="2618"/>
                </a:lnTo>
                <a:lnTo>
                  <a:pt x="4892" y="2143"/>
                </a:lnTo>
                <a:lnTo>
                  <a:pt x="4889" y="1658"/>
                </a:lnTo>
                <a:lnTo>
                  <a:pt x="4790" y="1183"/>
                </a:lnTo>
                <a:lnTo>
                  <a:pt x="4601" y="738"/>
                </a:lnTo>
                <a:lnTo>
                  <a:pt x="4328" y="337"/>
                </a:lnTo>
                <a:lnTo>
                  <a:pt x="3982" y="0"/>
                </a:lnTo>
                <a:lnTo>
                  <a:pt x="3983" y="0"/>
                </a:lnTo>
              </a:path>
            </a:pathLst>
          </a:custGeom>
          <a:noFill/>
          <a:ln w="76200" cmpd="sng">
            <a:solidFill>
              <a:schemeClr val="tx1"/>
            </a:solidFill>
            <a:prstDash val="solid"/>
            <a:round/>
            <a:headEnd/>
            <a:tailEnd/>
          </a:ln>
        </p:spPr>
        <p:txBody>
          <a:bodyPr/>
          <a:lstStyle/>
          <a:p>
            <a:endParaRPr lang="en-US"/>
          </a:p>
        </p:txBody>
      </p:sp>
      <p:sp>
        <p:nvSpPr>
          <p:cNvPr id="34821" name="Freeform 5"/>
          <p:cNvSpPr>
            <a:spLocks/>
          </p:cNvSpPr>
          <p:nvPr/>
        </p:nvSpPr>
        <p:spPr bwMode="auto">
          <a:xfrm>
            <a:off x="1992313" y="4076700"/>
            <a:ext cx="4762" cy="866775"/>
          </a:xfrm>
          <a:custGeom>
            <a:avLst/>
            <a:gdLst/>
            <a:ahLst/>
            <a:cxnLst>
              <a:cxn ang="0">
                <a:pos x="8" y="1820"/>
              </a:cxn>
              <a:cxn ang="0">
                <a:pos x="0" y="0"/>
              </a:cxn>
              <a:cxn ang="0">
                <a:pos x="1" y="0"/>
              </a:cxn>
            </a:cxnLst>
            <a:rect l="0" t="0" r="r" b="b"/>
            <a:pathLst>
              <a:path w="8" h="1820">
                <a:moveTo>
                  <a:pt x="8" y="1820"/>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4822" name="Freeform 6"/>
          <p:cNvSpPr>
            <a:spLocks/>
          </p:cNvSpPr>
          <p:nvPr/>
        </p:nvSpPr>
        <p:spPr bwMode="auto">
          <a:xfrm>
            <a:off x="1997075" y="5943600"/>
            <a:ext cx="4763" cy="304800"/>
          </a:xfrm>
          <a:custGeom>
            <a:avLst/>
            <a:gdLst/>
            <a:ahLst/>
            <a:cxnLst>
              <a:cxn ang="0">
                <a:pos x="0" y="641"/>
              </a:cxn>
              <a:cxn ang="0">
                <a:pos x="0" y="0"/>
              </a:cxn>
              <a:cxn ang="0">
                <a:pos x="1" y="0"/>
              </a:cxn>
            </a:cxnLst>
            <a:rect l="0" t="0" r="r" b="b"/>
            <a:pathLst>
              <a:path w="1" h="641">
                <a:moveTo>
                  <a:pt x="0" y="641"/>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4823" name="Freeform 7"/>
          <p:cNvSpPr>
            <a:spLocks/>
          </p:cNvSpPr>
          <p:nvPr/>
        </p:nvSpPr>
        <p:spPr bwMode="auto">
          <a:xfrm>
            <a:off x="1997075" y="5797550"/>
            <a:ext cx="4763" cy="73025"/>
          </a:xfrm>
          <a:custGeom>
            <a:avLst/>
            <a:gdLst/>
            <a:ahLst/>
            <a:cxnLst>
              <a:cxn ang="0">
                <a:pos x="0" y="153"/>
              </a:cxn>
              <a:cxn ang="0">
                <a:pos x="0" y="0"/>
              </a:cxn>
              <a:cxn ang="0">
                <a:pos x="1" y="0"/>
              </a:cxn>
            </a:cxnLst>
            <a:rect l="0" t="0" r="r" b="b"/>
            <a:pathLst>
              <a:path w="1" h="153">
                <a:moveTo>
                  <a:pt x="0" y="153"/>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4824" name="Freeform 8"/>
          <p:cNvSpPr>
            <a:spLocks/>
          </p:cNvSpPr>
          <p:nvPr/>
        </p:nvSpPr>
        <p:spPr bwMode="auto">
          <a:xfrm>
            <a:off x="1997075" y="5356225"/>
            <a:ext cx="4763" cy="363538"/>
          </a:xfrm>
          <a:custGeom>
            <a:avLst/>
            <a:gdLst/>
            <a:ahLst/>
            <a:cxnLst>
              <a:cxn ang="0">
                <a:pos x="0" y="769"/>
              </a:cxn>
              <a:cxn ang="0">
                <a:pos x="0" y="0"/>
              </a:cxn>
              <a:cxn ang="0">
                <a:pos x="1" y="0"/>
              </a:cxn>
            </a:cxnLst>
            <a:rect l="0" t="0" r="r" b="b"/>
            <a:pathLst>
              <a:path w="1" h="769">
                <a:moveTo>
                  <a:pt x="0" y="769"/>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4825" name="Freeform 9"/>
          <p:cNvSpPr>
            <a:spLocks/>
          </p:cNvSpPr>
          <p:nvPr/>
        </p:nvSpPr>
        <p:spPr bwMode="auto">
          <a:xfrm>
            <a:off x="1997075" y="5210175"/>
            <a:ext cx="4763" cy="73025"/>
          </a:xfrm>
          <a:custGeom>
            <a:avLst/>
            <a:gdLst/>
            <a:ahLst/>
            <a:cxnLst>
              <a:cxn ang="0">
                <a:pos x="0" y="154"/>
              </a:cxn>
              <a:cxn ang="0">
                <a:pos x="0" y="0"/>
              </a:cxn>
              <a:cxn ang="0">
                <a:pos x="1" y="0"/>
              </a:cxn>
            </a:cxnLst>
            <a:rect l="0" t="0" r="r" b="b"/>
            <a:pathLst>
              <a:path w="1" h="154">
                <a:moveTo>
                  <a:pt x="0" y="154"/>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4826" name="Freeform 10"/>
          <p:cNvSpPr>
            <a:spLocks/>
          </p:cNvSpPr>
          <p:nvPr/>
        </p:nvSpPr>
        <p:spPr bwMode="auto">
          <a:xfrm>
            <a:off x="1997075" y="4767263"/>
            <a:ext cx="4763" cy="369887"/>
          </a:xfrm>
          <a:custGeom>
            <a:avLst/>
            <a:gdLst/>
            <a:ahLst/>
            <a:cxnLst>
              <a:cxn ang="0">
                <a:pos x="0" y="769"/>
              </a:cxn>
              <a:cxn ang="0">
                <a:pos x="0" y="0"/>
              </a:cxn>
              <a:cxn ang="0">
                <a:pos x="1" y="0"/>
              </a:cxn>
            </a:cxnLst>
            <a:rect l="0" t="0" r="r" b="b"/>
            <a:pathLst>
              <a:path w="1" h="769">
                <a:moveTo>
                  <a:pt x="0" y="769"/>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4827" name="Freeform 11"/>
          <p:cNvSpPr>
            <a:spLocks/>
          </p:cNvSpPr>
          <p:nvPr/>
        </p:nvSpPr>
        <p:spPr bwMode="auto">
          <a:xfrm>
            <a:off x="1997075" y="4621213"/>
            <a:ext cx="4763" cy="73025"/>
          </a:xfrm>
          <a:custGeom>
            <a:avLst/>
            <a:gdLst/>
            <a:ahLst/>
            <a:cxnLst>
              <a:cxn ang="0">
                <a:pos x="0" y="153"/>
              </a:cxn>
              <a:cxn ang="0">
                <a:pos x="0" y="0"/>
              </a:cxn>
              <a:cxn ang="0">
                <a:pos x="1" y="0"/>
              </a:cxn>
            </a:cxnLst>
            <a:rect l="0" t="0" r="r" b="b"/>
            <a:pathLst>
              <a:path w="1" h="153">
                <a:moveTo>
                  <a:pt x="0" y="153"/>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4828" name="Freeform 12"/>
          <p:cNvSpPr>
            <a:spLocks/>
          </p:cNvSpPr>
          <p:nvPr/>
        </p:nvSpPr>
        <p:spPr bwMode="auto">
          <a:xfrm>
            <a:off x="1997075" y="4183063"/>
            <a:ext cx="4763" cy="365125"/>
          </a:xfrm>
          <a:custGeom>
            <a:avLst/>
            <a:gdLst/>
            <a:ahLst/>
            <a:cxnLst>
              <a:cxn ang="0">
                <a:pos x="0" y="769"/>
              </a:cxn>
              <a:cxn ang="0">
                <a:pos x="0" y="0"/>
              </a:cxn>
              <a:cxn ang="0">
                <a:pos x="1" y="0"/>
              </a:cxn>
            </a:cxnLst>
            <a:rect l="0" t="0" r="r" b="b"/>
            <a:pathLst>
              <a:path w="1" h="769">
                <a:moveTo>
                  <a:pt x="0" y="769"/>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4829" name="Freeform 13"/>
          <p:cNvSpPr>
            <a:spLocks/>
          </p:cNvSpPr>
          <p:nvPr/>
        </p:nvSpPr>
        <p:spPr bwMode="auto">
          <a:xfrm>
            <a:off x="1997075" y="4037013"/>
            <a:ext cx="4763" cy="73025"/>
          </a:xfrm>
          <a:custGeom>
            <a:avLst/>
            <a:gdLst/>
            <a:ahLst/>
            <a:cxnLst>
              <a:cxn ang="0">
                <a:pos x="0" y="153"/>
              </a:cxn>
              <a:cxn ang="0">
                <a:pos x="0" y="0"/>
              </a:cxn>
              <a:cxn ang="0">
                <a:pos x="1" y="0"/>
              </a:cxn>
            </a:cxnLst>
            <a:rect l="0" t="0" r="r" b="b"/>
            <a:pathLst>
              <a:path w="1" h="153">
                <a:moveTo>
                  <a:pt x="0" y="153"/>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4830" name="Freeform 14"/>
          <p:cNvSpPr>
            <a:spLocks/>
          </p:cNvSpPr>
          <p:nvPr/>
        </p:nvSpPr>
        <p:spPr bwMode="auto">
          <a:xfrm>
            <a:off x="1997075" y="3595688"/>
            <a:ext cx="4763" cy="368300"/>
          </a:xfrm>
          <a:custGeom>
            <a:avLst/>
            <a:gdLst/>
            <a:ahLst/>
            <a:cxnLst>
              <a:cxn ang="0">
                <a:pos x="0" y="770"/>
              </a:cxn>
              <a:cxn ang="0">
                <a:pos x="0" y="0"/>
              </a:cxn>
              <a:cxn ang="0">
                <a:pos x="1" y="0"/>
              </a:cxn>
            </a:cxnLst>
            <a:rect l="0" t="0" r="r" b="b"/>
            <a:pathLst>
              <a:path w="1" h="770">
                <a:moveTo>
                  <a:pt x="0" y="770"/>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4831" name="Freeform 15"/>
          <p:cNvSpPr>
            <a:spLocks/>
          </p:cNvSpPr>
          <p:nvPr/>
        </p:nvSpPr>
        <p:spPr bwMode="auto">
          <a:xfrm>
            <a:off x="1997075" y="3449638"/>
            <a:ext cx="4763" cy="73025"/>
          </a:xfrm>
          <a:custGeom>
            <a:avLst/>
            <a:gdLst/>
            <a:ahLst/>
            <a:cxnLst>
              <a:cxn ang="0">
                <a:pos x="0" y="154"/>
              </a:cxn>
              <a:cxn ang="0">
                <a:pos x="0" y="0"/>
              </a:cxn>
              <a:cxn ang="0">
                <a:pos x="1" y="0"/>
              </a:cxn>
            </a:cxnLst>
            <a:rect l="0" t="0" r="r" b="b"/>
            <a:pathLst>
              <a:path w="1" h="154">
                <a:moveTo>
                  <a:pt x="0" y="154"/>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4832" name="Freeform 16"/>
          <p:cNvSpPr>
            <a:spLocks/>
          </p:cNvSpPr>
          <p:nvPr/>
        </p:nvSpPr>
        <p:spPr bwMode="auto">
          <a:xfrm>
            <a:off x="1997075" y="3011488"/>
            <a:ext cx="4763" cy="365125"/>
          </a:xfrm>
          <a:custGeom>
            <a:avLst/>
            <a:gdLst/>
            <a:ahLst/>
            <a:cxnLst>
              <a:cxn ang="0">
                <a:pos x="0" y="769"/>
              </a:cxn>
              <a:cxn ang="0">
                <a:pos x="0" y="0"/>
              </a:cxn>
              <a:cxn ang="0">
                <a:pos x="1" y="0"/>
              </a:cxn>
            </a:cxnLst>
            <a:rect l="0" t="0" r="r" b="b"/>
            <a:pathLst>
              <a:path w="1" h="769">
                <a:moveTo>
                  <a:pt x="0" y="769"/>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4833" name="Freeform 17"/>
          <p:cNvSpPr>
            <a:spLocks/>
          </p:cNvSpPr>
          <p:nvPr/>
        </p:nvSpPr>
        <p:spPr bwMode="auto">
          <a:xfrm>
            <a:off x="1997075" y="2860675"/>
            <a:ext cx="4763" cy="73025"/>
          </a:xfrm>
          <a:custGeom>
            <a:avLst/>
            <a:gdLst/>
            <a:ahLst/>
            <a:cxnLst>
              <a:cxn ang="0">
                <a:pos x="0" y="153"/>
              </a:cxn>
              <a:cxn ang="0">
                <a:pos x="0" y="0"/>
              </a:cxn>
              <a:cxn ang="0">
                <a:pos x="1" y="0"/>
              </a:cxn>
            </a:cxnLst>
            <a:rect l="0" t="0" r="r" b="b"/>
            <a:pathLst>
              <a:path w="1" h="153">
                <a:moveTo>
                  <a:pt x="0" y="153"/>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4834" name="Freeform 18"/>
          <p:cNvSpPr>
            <a:spLocks/>
          </p:cNvSpPr>
          <p:nvPr/>
        </p:nvSpPr>
        <p:spPr bwMode="auto">
          <a:xfrm>
            <a:off x="1997075" y="2424113"/>
            <a:ext cx="4763" cy="363537"/>
          </a:xfrm>
          <a:custGeom>
            <a:avLst/>
            <a:gdLst/>
            <a:ahLst/>
            <a:cxnLst>
              <a:cxn ang="0">
                <a:pos x="0" y="769"/>
              </a:cxn>
              <a:cxn ang="0">
                <a:pos x="0" y="0"/>
              </a:cxn>
              <a:cxn ang="0">
                <a:pos x="1" y="0"/>
              </a:cxn>
            </a:cxnLst>
            <a:rect l="0" t="0" r="r" b="b"/>
            <a:pathLst>
              <a:path w="1" h="769">
                <a:moveTo>
                  <a:pt x="0" y="769"/>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4835" name="Freeform 19"/>
          <p:cNvSpPr>
            <a:spLocks/>
          </p:cNvSpPr>
          <p:nvPr/>
        </p:nvSpPr>
        <p:spPr bwMode="auto">
          <a:xfrm>
            <a:off x="1997075" y="2278063"/>
            <a:ext cx="4763" cy="73025"/>
          </a:xfrm>
          <a:custGeom>
            <a:avLst/>
            <a:gdLst/>
            <a:ahLst/>
            <a:cxnLst>
              <a:cxn ang="0">
                <a:pos x="0" y="154"/>
              </a:cxn>
              <a:cxn ang="0">
                <a:pos x="0" y="0"/>
              </a:cxn>
              <a:cxn ang="0">
                <a:pos x="1" y="0"/>
              </a:cxn>
            </a:cxnLst>
            <a:rect l="0" t="0" r="r" b="b"/>
            <a:pathLst>
              <a:path w="1" h="154">
                <a:moveTo>
                  <a:pt x="0" y="154"/>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4836" name="Freeform 20"/>
          <p:cNvSpPr>
            <a:spLocks/>
          </p:cNvSpPr>
          <p:nvPr/>
        </p:nvSpPr>
        <p:spPr bwMode="auto">
          <a:xfrm>
            <a:off x="1997075" y="1835150"/>
            <a:ext cx="4763" cy="369888"/>
          </a:xfrm>
          <a:custGeom>
            <a:avLst/>
            <a:gdLst/>
            <a:ahLst/>
            <a:cxnLst>
              <a:cxn ang="0">
                <a:pos x="0" y="769"/>
              </a:cxn>
              <a:cxn ang="0">
                <a:pos x="0" y="0"/>
              </a:cxn>
              <a:cxn ang="0">
                <a:pos x="1" y="0"/>
              </a:cxn>
            </a:cxnLst>
            <a:rect l="0" t="0" r="r" b="b"/>
            <a:pathLst>
              <a:path w="1" h="769">
                <a:moveTo>
                  <a:pt x="0" y="769"/>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4837" name="Freeform 21"/>
          <p:cNvSpPr>
            <a:spLocks/>
          </p:cNvSpPr>
          <p:nvPr/>
        </p:nvSpPr>
        <p:spPr bwMode="auto">
          <a:xfrm>
            <a:off x="1997075" y="1689100"/>
            <a:ext cx="4763" cy="73025"/>
          </a:xfrm>
          <a:custGeom>
            <a:avLst/>
            <a:gdLst/>
            <a:ahLst/>
            <a:cxnLst>
              <a:cxn ang="0">
                <a:pos x="0" y="153"/>
              </a:cxn>
              <a:cxn ang="0">
                <a:pos x="0" y="0"/>
              </a:cxn>
              <a:cxn ang="0">
                <a:pos x="1" y="0"/>
              </a:cxn>
            </a:cxnLst>
            <a:rect l="0" t="0" r="r" b="b"/>
            <a:pathLst>
              <a:path w="1" h="153">
                <a:moveTo>
                  <a:pt x="0" y="153"/>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4838" name="Freeform 22"/>
          <p:cNvSpPr>
            <a:spLocks/>
          </p:cNvSpPr>
          <p:nvPr/>
        </p:nvSpPr>
        <p:spPr bwMode="auto">
          <a:xfrm>
            <a:off x="1997075" y="1250950"/>
            <a:ext cx="4763" cy="365125"/>
          </a:xfrm>
          <a:custGeom>
            <a:avLst/>
            <a:gdLst/>
            <a:ahLst/>
            <a:cxnLst>
              <a:cxn ang="0">
                <a:pos x="0" y="769"/>
              </a:cxn>
              <a:cxn ang="0">
                <a:pos x="0" y="0"/>
              </a:cxn>
              <a:cxn ang="0">
                <a:pos x="1" y="0"/>
              </a:cxn>
            </a:cxnLst>
            <a:rect l="0" t="0" r="r" b="b"/>
            <a:pathLst>
              <a:path w="1" h="769">
                <a:moveTo>
                  <a:pt x="0" y="769"/>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4839" name="Freeform 23"/>
          <p:cNvSpPr>
            <a:spLocks/>
          </p:cNvSpPr>
          <p:nvPr/>
        </p:nvSpPr>
        <p:spPr bwMode="auto">
          <a:xfrm>
            <a:off x="1997075" y="1104900"/>
            <a:ext cx="4763" cy="73025"/>
          </a:xfrm>
          <a:custGeom>
            <a:avLst/>
            <a:gdLst/>
            <a:ahLst/>
            <a:cxnLst>
              <a:cxn ang="0">
                <a:pos x="0" y="154"/>
              </a:cxn>
              <a:cxn ang="0">
                <a:pos x="0" y="0"/>
              </a:cxn>
              <a:cxn ang="0">
                <a:pos x="1" y="0"/>
              </a:cxn>
            </a:cxnLst>
            <a:rect l="0" t="0" r="r" b="b"/>
            <a:pathLst>
              <a:path w="1" h="154">
                <a:moveTo>
                  <a:pt x="0" y="154"/>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4840" name="Freeform 24"/>
          <p:cNvSpPr>
            <a:spLocks/>
          </p:cNvSpPr>
          <p:nvPr/>
        </p:nvSpPr>
        <p:spPr bwMode="auto">
          <a:xfrm>
            <a:off x="1997075" y="723900"/>
            <a:ext cx="4763" cy="307975"/>
          </a:xfrm>
          <a:custGeom>
            <a:avLst/>
            <a:gdLst/>
            <a:ahLst/>
            <a:cxnLst>
              <a:cxn ang="0">
                <a:pos x="0" y="641"/>
              </a:cxn>
              <a:cxn ang="0">
                <a:pos x="0" y="0"/>
              </a:cxn>
              <a:cxn ang="0">
                <a:pos x="1" y="0"/>
              </a:cxn>
            </a:cxnLst>
            <a:rect l="0" t="0" r="r" b="b"/>
            <a:pathLst>
              <a:path w="1" h="641">
                <a:moveTo>
                  <a:pt x="0" y="641"/>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4841" name="Freeform 25"/>
          <p:cNvSpPr>
            <a:spLocks/>
          </p:cNvSpPr>
          <p:nvPr/>
        </p:nvSpPr>
        <p:spPr bwMode="auto">
          <a:xfrm>
            <a:off x="2749550" y="1131888"/>
            <a:ext cx="4763" cy="2897187"/>
          </a:xfrm>
          <a:custGeom>
            <a:avLst/>
            <a:gdLst/>
            <a:ahLst/>
            <a:cxnLst>
              <a:cxn ang="0">
                <a:pos x="0" y="6073"/>
              </a:cxn>
              <a:cxn ang="0">
                <a:pos x="0" y="0"/>
              </a:cxn>
              <a:cxn ang="0">
                <a:pos x="1" y="0"/>
              </a:cxn>
            </a:cxnLst>
            <a:rect l="0" t="0" r="r" b="b"/>
            <a:pathLst>
              <a:path w="1" h="6073">
                <a:moveTo>
                  <a:pt x="0" y="6073"/>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4842" name="Freeform 26"/>
          <p:cNvSpPr>
            <a:spLocks/>
          </p:cNvSpPr>
          <p:nvPr/>
        </p:nvSpPr>
        <p:spPr bwMode="auto">
          <a:xfrm>
            <a:off x="1239838" y="1131888"/>
            <a:ext cx="4762" cy="2897187"/>
          </a:xfrm>
          <a:custGeom>
            <a:avLst/>
            <a:gdLst/>
            <a:ahLst/>
            <a:cxnLst>
              <a:cxn ang="0">
                <a:pos x="0" y="6073"/>
              </a:cxn>
              <a:cxn ang="0">
                <a:pos x="0" y="0"/>
              </a:cxn>
              <a:cxn ang="0">
                <a:pos x="1" y="0"/>
              </a:cxn>
            </a:cxnLst>
            <a:rect l="0" t="0" r="r" b="b"/>
            <a:pathLst>
              <a:path w="1" h="6073">
                <a:moveTo>
                  <a:pt x="0" y="6073"/>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4843" name="Freeform 27"/>
          <p:cNvSpPr>
            <a:spLocks/>
          </p:cNvSpPr>
          <p:nvPr/>
        </p:nvSpPr>
        <p:spPr bwMode="auto">
          <a:xfrm>
            <a:off x="1855788" y="2238375"/>
            <a:ext cx="92075" cy="1957388"/>
          </a:xfrm>
          <a:custGeom>
            <a:avLst/>
            <a:gdLst/>
            <a:ahLst/>
            <a:cxnLst>
              <a:cxn ang="0">
                <a:pos x="0" y="4098"/>
              </a:cxn>
              <a:cxn ang="0">
                <a:pos x="190" y="0"/>
              </a:cxn>
              <a:cxn ang="0">
                <a:pos x="191" y="0"/>
              </a:cxn>
            </a:cxnLst>
            <a:rect l="0" t="0" r="r" b="b"/>
            <a:pathLst>
              <a:path w="191" h="4098">
                <a:moveTo>
                  <a:pt x="0" y="4098"/>
                </a:moveTo>
                <a:lnTo>
                  <a:pt x="190" y="0"/>
                </a:lnTo>
                <a:lnTo>
                  <a:pt x="191" y="0"/>
                </a:lnTo>
              </a:path>
            </a:pathLst>
          </a:custGeom>
          <a:noFill/>
          <a:ln w="76200" cmpd="sng">
            <a:solidFill>
              <a:schemeClr val="tx1"/>
            </a:solidFill>
            <a:prstDash val="solid"/>
            <a:round/>
            <a:headEnd/>
            <a:tailEnd/>
          </a:ln>
        </p:spPr>
        <p:txBody>
          <a:bodyPr/>
          <a:lstStyle/>
          <a:p>
            <a:endParaRPr lang="en-US"/>
          </a:p>
        </p:txBody>
      </p:sp>
      <p:sp>
        <p:nvSpPr>
          <p:cNvPr id="34844" name="Freeform 28"/>
          <p:cNvSpPr>
            <a:spLocks/>
          </p:cNvSpPr>
          <p:nvPr/>
        </p:nvSpPr>
        <p:spPr bwMode="auto">
          <a:xfrm>
            <a:off x="2036763" y="2268538"/>
            <a:ext cx="96837" cy="1927225"/>
          </a:xfrm>
          <a:custGeom>
            <a:avLst/>
            <a:gdLst/>
            <a:ahLst/>
            <a:cxnLst>
              <a:cxn ang="0">
                <a:pos x="193" y="4037"/>
              </a:cxn>
              <a:cxn ang="0">
                <a:pos x="0" y="0"/>
              </a:cxn>
              <a:cxn ang="0">
                <a:pos x="1" y="0"/>
              </a:cxn>
            </a:cxnLst>
            <a:rect l="0" t="0" r="r" b="b"/>
            <a:pathLst>
              <a:path w="193" h="4037">
                <a:moveTo>
                  <a:pt x="193" y="4037"/>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4845" name="Freeform 29"/>
          <p:cNvSpPr>
            <a:spLocks/>
          </p:cNvSpPr>
          <p:nvPr/>
        </p:nvSpPr>
        <p:spPr bwMode="auto">
          <a:xfrm>
            <a:off x="2655888" y="4600575"/>
            <a:ext cx="93662" cy="342900"/>
          </a:xfrm>
          <a:custGeom>
            <a:avLst/>
            <a:gdLst/>
            <a:ahLst/>
            <a:cxnLst>
              <a:cxn ang="0">
                <a:pos x="187" y="723"/>
              </a:cxn>
              <a:cxn ang="0">
                <a:pos x="134" y="325"/>
              </a:cxn>
              <a:cxn ang="0">
                <a:pos x="0" y="0"/>
              </a:cxn>
              <a:cxn ang="0">
                <a:pos x="1" y="0"/>
              </a:cxn>
            </a:cxnLst>
            <a:rect l="0" t="0" r="r" b="b"/>
            <a:pathLst>
              <a:path w="187" h="723">
                <a:moveTo>
                  <a:pt x="187" y="723"/>
                </a:moveTo>
                <a:lnTo>
                  <a:pt x="134" y="325"/>
                </a:ln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4846" name="Freeform 30"/>
          <p:cNvSpPr>
            <a:spLocks/>
          </p:cNvSpPr>
          <p:nvPr/>
        </p:nvSpPr>
        <p:spPr bwMode="auto">
          <a:xfrm>
            <a:off x="2571750" y="4484688"/>
            <a:ext cx="44450" cy="55562"/>
          </a:xfrm>
          <a:custGeom>
            <a:avLst/>
            <a:gdLst/>
            <a:ahLst/>
            <a:cxnLst>
              <a:cxn ang="0">
                <a:pos x="91" y="120"/>
              </a:cxn>
              <a:cxn ang="0">
                <a:pos x="0" y="0"/>
              </a:cxn>
              <a:cxn ang="0">
                <a:pos x="1" y="0"/>
              </a:cxn>
            </a:cxnLst>
            <a:rect l="0" t="0" r="r" b="b"/>
            <a:pathLst>
              <a:path w="91" h="120">
                <a:moveTo>
                  <a:pt x="91" y="120"/>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4847" name="Freeform 31"/>
          <p:cNvSpPr>
            <a:spLocks/>
          </p:cNvSpPr>
          <p:nvPr/>
        </p:nvSpPr>
        <p:spPr bwMode="auto">
          <a:xfrm>
            <a:off x="2214563" y="4243388"/>
            <a:ext cx="314325" cy="180975"/>
          </a:xfrm>
          <a:custGeom>
            <a:avLst/>
            <a:gdLst/>
            <a:ahLst/>
            <a:cxnLst>
              <a:cxn ang="0">
                <a:pos x="642" y="379"/>
              </a:cxn>
              <a:cxn ang="0">
                <a:pos x="324" y="134"/>
              </a:cxn>
              <a:cxn ang="0">
                <a:pos x="0" y="0"/>
              </a:cxn>
              <a:cxn ang="0">
                <a:pos x="1" y="0"/>
              </a:cxn>
            </a:cxnLst>
            <a:rect l="0" t="0" r="r" b="b"/>
            <a:pathLst>
              <a:path w="642" h="379">
                <a:moveTo>
                  <a:pt x="642" y="379"/>
                </a:moveTo>
                <a:lnTo>
                  <a:pt x="324" y="134"/>
                </a:ln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4848" name="Freeform 32"/>
          <p:cNvSpPr>
            <a:spLocks/>
          </p:cNvSpPr>
          <p:nvPr/>
        </p:nvSpPr>
        <p:spPr bwMode="auto">
          <a:xfrm>
            <a:off x="2068513" y="4217988"/>
            <a:ext cx="74612" cy="12700"/>
          </a:xfrm>
          <a:custGeom>
            <a:avLst/>
            <a:gdLst/>
            <a:ahLst/>
            <a:cxnLst>
              <a:cxn ang="0">
                <a:pos x="149" y="21"/>
              </a:cxn>
              <a:cxn ang="0">
                <a:pos x="0" y="0"/>
              </a:cxn>
              <a:cxn ang="0">
                <a:pos x="1" y="0"/>
              </a:cxn>
            </a:cxnLst>
            <a:rect l="0" t="0" r="r" b="b"/>
            <a:pathLst>
              <a:path w="149" h="21">
                <a:moveTo>
                  <a:pt x="149" y="21"/>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4849" name="Freeform 33"/>
          <p:cNvSpPr>
            <a:spLocks/>
          </p:cNvSpPr>
          <p:nvPr/>
        </p:nvSpPr>
        <p:spPr bwMode="auto">
          <a:xfrm>
            <a:off x="1638300" y="4210050"/>
            <a:ext cx="358775" cy="88900"/>
          </a:xfrm>
          <a:custGeom>
            <a:avLst/>
            <a:gdLst/>
            <a:ahLst/>
            <a:cxnLst>
              <a:cxn ang="0">
                <a:pos x="722" y="0"/>
              </a:cxn>
              <a:cxn ang="0">
                <a:pos x="324" y="53"/>
              </a:cxn>
              <a:cxn ang="0">
                <a:pos x="0" y="186"/>
              </a:cxn>
              <a:cxn ang="0">
                <a:pos x="1" y="186"/>
              </a:cxn>
            </a:cxnLst>
            <a:rect l="0" t="0" r="r" b="b"/>
            <a:pathLst>
              <a:path w="722" h="186">
                <a:moveTo>
                  <a:pt x="722" y="0"/>
                </a:moveTo>
                <a:lnTo>
                  <a:pt x="324" y="53"/>
                </a:lnTo>
                <a:lnTo>
                  <a:pt x="0" y="186"/>
                </a:lnTo>
                <a:lnTo>
                  <a:pt x="1" y="186"/>
                </a:lnTo>
              </a:path>
            </a:pathLst>
          </a:custGeom>
          <a:noFill/>
          <a:ln w="76200" cmpd="sng">
            <a:solidFill>
              <a:schemeClr val="tx1"/>
            </a:solidFill>
            <a:prstDash val="solid"/>
            <a:round/>
            <a:headEnd/>
            <a:tailEnd/>
          </a:ln>
        </p:spPr>
        <p:txBody>
          <a:bodyPr/>
          <a:lstStyle/>
          <a:p>
            <a:endParaRPr lang="en-US"/>
          </a:p>
        </p:txBody>
      </p:sp>
      <p:sp>
        <p:nvSpPr>
          <p:cNvPr id="34850" name="Freeform 34"/>
          <p:cNvSpPr>
            <a:spLocks/>
          </p:cNvSpPr>
          <p:nvPr/>
        </p:nvSpPr>
        <p:spPr bwMode="auto">
          <a:xfrm>
            <a:off x="1519238" y="4338638"/>
            <a:ext cx="57150" cy="42862"/>
          </a:xfrm>
          <a:custGeom>
            <a:avLst/>
            <a:gdLst/>
            <a:ahLst/>
            <a:cxnLst>
              <a:cxn ang="0">
                <a:pos x="120" y="0"/>
              </a:cxn>
              <a:cxn ang="0">
                <a:pos x="0" y="92"/>
              </a:cxn>
              <a:cxn ang="0">
                <a:pos x="1" y="92"/>
              </a:cxn>
            </a:cxnLst>
            <a:rect l="0" t="0" r="r" b="b"/>
            <a:pathLst>
              <a:path w="120" h="92">
                <a:moveTo>
                  <a:pt x="120" y="0"/>
                </a:moveTo>
                <a:lnTo>
                  <a:pt x="0" y="92"/>
                </a:lnTo>
                <a:lnTo>
                  <a:pt x="1" y="92"/>
                </a:lnTo>
              </a:path>
            </a:pathLst>
          </a:custGeom>
          <a:noFill/>
          <a:ln w="76200" cmpd="sng">
            <a:solidFill>
              <a:schemeClr val="tx1"/>
            </a:solidFill>
            <a:prstDash val="solid"/>
            <a:round/>
            <a:headEnd/>
            <a:tailEnd/>
          </a:ln>
        </p:spPr>
        <p:txBody>
          <a:bodyPr/>
          <a:lstStyle/>
          <a:p>
            <a:endParaRPr lang="en-US"/>
          </a:p>
        </p:txBody>
      </p:sp>
      <p:sp>
        <p:nvSpPr>
          <p:cNvPr id="34851" name="Freeform 35"/>
          <p:cNvSpPr>
            <a:spLocks/>
          </p:cNvSpPr>
          <p:nvPr/>
        </p:nvSpPr>
        <p:spPr bwMode="auto">
          <a:xfrm>
            <a:off x="1274763" y="4424363"/>
            <a:ext cx="185737" cy="307975"/>
          </a:xfrm>
          <a:custGeom>
            <a:avLst/>
            <a:gdLst/>
            <a:ahLst/>
            <a:cxnLst>
              <a:cxn ang="0">
                <a:pos x="377" y="0"/>
              </a:cxn>
              <a:cxn ang="0">
                <a:pos x="134" y="318"/>
              </a:cxn>
              <a:cxn ang="0">
                <a:pos x="0" y="642"/>
              </a:cxn>
              <a:cxn ang="0">
                <a:pos x="1" y="642"/>
              </a:cxn>
            </a:cxnLst>
            <a:rect l="0" t="0" r="r" b="b"/>
            <a:pathLst>
              <a:path w="377" h="642">
                <a:moveTo>
                  <a:pt x="377" y="0"/>
                </a:moveTo>
                <a:lnTo>
                  <a:pt x="134" y="318"/>
                </a:lnTo>
                <a:lnTo>
                  <a:pt x="0" y="642"/>
                </a:lnTo>
                <a:lnTo>
                  <a:pt x="1" y="642"/>
                </a:lnTo>
              </a:path>
            </a:pathLst>
          </a:custGeom>
          <a:noFill/>
          <a:ln w="76200" cmpd="sng">
            <a:solidFill>
              <a:schemeClr val="tx1"/>
            </a:solidFill>
            <a:prstDash val="solid"/>
            <a:round/>
            <a:headEnd/>
            <a:tailEnd/>
          </a:ln>
        </p:spPr>
        <p:txBody>
          <a:bodyPr/>
          <a:lstStyle/>
          <a:p>
            <a:endParaRPr lang="en-US"/>
          </a:p>
        </p:txBody>
      </p:sp>
      <p:sp>
        <p:nvSpPr>
          <p:cNvPr id="34852" name="Freeform 36"/>
          <p:cNvSpPr>
            <a:spLocks/>
          </p:cNvSpPr>
          <p:nvPr/>
        </p:nvSpPr>
        <p:spPr bwMode="auto">
          <a:xfrm>
            <a:off x="1249363" y="4802188"/>
            <a:ext cx="7937" cy="68262"/>
          </a:xfrm>
          <a:custGeom>
            <a:avLst/>
            <a:gdLst/>
            <a:ahLst/>
            <a:cxnLst>
              <a:cxn ang="0">
                <a:pos x="19" y="0"/>
              </a:cxn>
              <a:cxn ang="0">
                <a:pos x="0" y="149"/>
              </a:cxn>
              <a:cxn ang="0">
                <a:pos x="1" y="149"/>
              </a:cxn>
            </a:cxnLst>
            <a:rect l="0" t="0" r="r" b="b"/>
            <a:pathLst>
              <a:path w="19" h="149">
                <a:moveTo>
                  <a:pt x="19" y="0"/>
                </a:moveTo>
                <a:lnTo>
                  <a:pt x="0" y="149"/>
                </a:lnTo>
                <a:lnTo>
                  <a:pt x="1" y="149"/>
                </a:lnTo>
              </a:path>
            </a:pathLst>
          </a:custGeom>
          <a:noFill/>
          <a:ln w="76200" cmpd="sng">
            <a:solidFill>
              <a:schemeClr val="tx1"/>
            </a:solidFill>
            <a:prstDash val="solid"/>
            <a:round/>
            <a:headEnd/>
            <a:tailEnd/>
          </a:ln>
        </p:spPr>
        <p:txBody>
          <a:bodyPr/>
          <a:lstStyle/>
          <a:p>
            <a:endParaRPr lang="en-US"/>
          </a:p>
        </p:txBody>
      </p:sp>
      <p:sp>
        <p:nvSpPr>
          <p:cNvPr id="34853" name="Freeform 37"/>
          <p:cNvSpPr>
            <a:spLocks/>
          </p:cNvSpPr>
          <p:nvPr/>
        </p:nvSpPr>
        <p:spPr bwMode="auto">
          <a:xfrm>
            <a:off x="1239838" y="4943475"/>
            <a:ext cx="93662" cy="342900"/>
          </a:xfrm>
          <a:custGeom>
            <a:avLst/>
            <a:gdLst/>
            <a:ahLst/>
            <a:cxnLst>
              <a:cxn ang="0">
                <a:pos x="0" y="0"/>
              </a:cxn>
              <a:cxn ang="0">
                <a:pos x="51" y="397"/>
              </a:cxn>
              <a:cxn ang="0">
                <a:pos x="186" y="722"/>
              </a:cxn>
              <a:cxn ang="0">
                <a:pos x="187" y="722"/>
              </a:cxn>
            </a:cxnLst>
            <a:rect l="0" t="0" r="r" b="b"/>
            <a:pathLst>
              <a:path w="187" h="722">
                <a:moveTo>
                  <a:pt x="0" y="0"/>
                </a:moveTo>
                <a:lnTo>
                  <a:pt x="51" y="397"/>
                </a:lnTo>
                <a:lnTo>
                  <a:pt x="186" y="722"/>
                </a:lnTo>
                <a:lnTo>
                  <a:pt x="187" y="722"/>
                </a:lnTo>
              </a:path>
            </a:pathLst>
          </a:custGeom>
          <a:noFill/>
          <a:ln w="76200" cmpd="sng">
            <a:solidFill>
              <a:schemeClr val="tx1"/>
            </a:solidFill>
            <a:prstDash val="solid"/>
            <a:round/>
            <a:headEnd/>
            <a:tailEnd/>
          </a:ln>
        </p:spPr>
        <p:txBody>
          <a:bodyPr/>
          <a:lstStyle/>
          <a:p>
            <a:endParaRPr lang="en-US"/>
          </a:p>
        </p:txBody>
      </p:sp>
      <p:sp>
        <p:nvSpPr>
          <p:cNvPr id="34854" name="Freeform 38"/>
          <p:cNvSpPr>
            <a:spLocks/>
          </p:cNvSpPr>
          <p:nvPr/>
        </p:nvSpPr>
        <p:spPr bwMode="auto">
          <a:xfrm>
            <a:off x="1373188" y="5346700"/>
            <a:ext cx="44450" cy="60325"/>
          </a:xfrm>
          <a:custGeom>
            <a:avLst/>
            <a:gdLst/>
            <a:ahLst/>
            <a:cxnLst>
              <a:cxn ang="0">
                <a:pos x="0" y="0"/>
              </a:cxn>
              <a:cxn ang="0">
                <a:pos x="92" y="119"/>
              </a:cxn>
              <a:cxn ang="0">
                <a:pos x="93" y="119"/>
              </a:cxn>
            </a:cxnLst>
            <a:rect l="0" t="0" r="r" b="b"/>
            <a:pathLst>
              <a:path w="93" h="119">
                <a:moveTo>
                  <a:pt x="0" y="0"/>
                </a:moveTo>
                <a:lnTo>
                  <a:pt x="92" y="119"/>
                </a:lnTo>
                <a:lnTo>
                  <a:pt x="93" y="119"/>
                </a:lnTo>
              </a:path>
            </a:pathLst>
          </a:custGeom>
          <a:noFill/>
          <a:ln w="76200" cmpd="sng">
            <a:solidFill>
              <a:schemeClr val="tx1"/>
            </a:solidFill>
            <a:prstDash val="solid"/>
            <a:round/>
            <a:headEnd/>
            <a:tailEnd/>
          </a:ln>
        </p:spPr>
        <p:txBody>
          <a:bodyPr/>
          <a:lstStyle/>
          <a:p>
            <a:endParaRPr lang="en-US"/>
          </a:p>
        </p:txBody>
      </p:sp>
      <p:sp>
        <p:nvSpPr>
          <p:cNvPr id="34855" name="Freeform 39"/>
          <p:cNvSpPr>
            <a:spLocks/>
          </p:cNvSpPr>
          <p:nvPr/>
        </p:nvSpPr>
        <p:spPr bwMode="auto">
          <a:xfrm>
            <a:off x="1460500" y="5462588"/>
            <a:ext cx="314325" cy="180975"/>
          </a:xfrm>
          <a:custGeom>
            <a:avLst/>
            <a:gdLst/>
            <a:ahLst/>
            <a:cxnLst>
              <a:cxn ang="0">
                <a:pos x="0" y="0"/>
              </a:cxn>
              <a:cxn ang="0">
                <a:pos x="319" y="244"/>
              </a:cxn>
              <a:cxn ang="0">
                <a:pos x="643" y="378"/>
              </a:cxn>
              <a:cxn ang="0">
                <a:pos x="644" y="378"/>
              </a:cxn>
            </a:cxnLst>
            <a:rect l="0" t="0" r="r" b="b"/>
            <a:pathLst>
              <a:path w="644" h="378">
                <a:moveTo>
                  <a:pt x="0" y="0"/>
                </a:moveTo>
                <a:lnTo>
                  <a:pt x="319" y="244"/>
                </a:lnTo>
                <a:lnTo>
                  <a:pt x="643" y="378"/>
                </a:lnTo>
                <a:lnTo>
                  <a:pt x="644" y="378"/>
                </a:lnTo>
              </a:path>
            </a:pathLst>
          </a:custGeom>
          <a:noFill/>
          <a:ln w="76200" cmpd="sng">
            <a:solidFill>
              <a:schemeClr val="tx1"/>
            </a:solidFill>
            <a:prstDash val="solid"/>
            <a:round/>
            <a:headEnd/>
            <a:tailEnd/>
          </a:ln>
        </p:spPr>
        <p:txBody>
          <a:bodyPr/>
          <a:lstStyle/>
          <a:p>
            <a:endParaRPr lang="en-US"/>
          </a:p>
        </p:txBody>
      </p:sp>
      <p:sp>
        <p:nvSpPr>
          <p:cNvPr id="34856" name="Freeform 40"/>
          <p:cNvSpPr>
            <a:spLocks/>
          </p:cNvSpPr>
          <p:nvPr/>
        </p:nvSpPr>
        <p:spPr bwMode="auto">
          <a:xfrm>
            <a:off x="1846263" y="5661025"/>
            <a:ext cx="74612" cy="7938"/>
          </a:xfrm>
          <a:custGeom>
            <a:avLst/>
            <a:gdLst/>
            <a:ahLst/>
            <a:cxnLst>
              <a:cxn ang="0">
                <a:pos x="0" y="0"/>
              </a:cxn>
              <a:cxn ang="0">
                <a:pos x="150" y="19"/>
              </a:cxn>
              <a:cxn ang="0">
                <a:pos x="151" y="19"/>
              </a:cxn>
            </a:cxnLst>
            <a:rect l="0" t="0" r="r" b="b"/>
            <a:pathLst>
              <a:path w="151" h="19">
                <a:moveTo>
                  <a:pt x="0" y="0"/>
                </a:moveTo>
                <a:lnTo>
                  <a:pt x="150" y="19"/>
                </a:lnTo>
                <a:lnTo>
                  <a:pt x="151" y="19"/>
                </a:lnTo>
              </a:path>
            </a:pathLst>
          </a:custGeom>
          <a:noFill/>
          <a:ln w="76200" cmpd="sng">
            <a:solidFill>
              <a:schemeClr val="tx1"/>
            </a:solidFill>
            <a:prstDash val="solid"/>
            <a:round/>
            <a:headEnd/>
            <a:tailEnd/>
          </a:ln>
        </p:spPr>
        <p:txBody>
          <a:bodyPr/>
          <a:lstStyle/>
          <a:p>
            <a:endParaRPr lang="en-US"/>
          </a:p>
        </p:txBody>
      </p:sp>
      <p:sp>
        <p:nvSpPr>
          <p:cNvPr id="34857" name="Freeform 41"/>
          <p:cNvSpPr>
            <a:spLocks/>
          </p:cNvSpPr>
          <p:nvPr/>
        </p:nvSpPr>
        <p:spPr bwMode="auto">
          <a:xfrm>
            <a:off x="1997075" y="5588000"/>
            <a:ext cx="354013" cy="88900"/>
          </a:xfrm>
          <a:custGeom>
            <a:avLst/>
            <a:gdLst/>
            <a:ahLst/>
            <a:cxnLst>
              <a:cxn ang="0">
                <a:pos x="0" y="187"/>
              </a:cxn>
              <a:cxn ang="0">
                <a:pos x="397" y="135"/>
              </a:cxn>
              <a:cxn ang="0">
                <a:pos x="720" y="0"/>
              </a:cxn>
              <a:cxn ang="0">
                <a:pos x="722" y="0"/>
              </a:cxn>
            </a:cxnLst>
            <a:rect l="0" t="0" r="r" b="b"/>
            <a:pathLst>
              <a:path w="722" h="187">
                <a:moveTo>
                  <a:pt x="0" y="187"/>
                </a:moveTo>
                <a:lnTo>
                  <a:pt x="397" y="135"/>
                </a:lnTo>
                <a:lnTo>
                  <a:pt x="720" y="0"/>
                </a:lnTo>
                <a:lnTo>
                  <a:pt x="722" y="0"/>
                </a:lnTo>
              </a:path>
            </a:pathLst>
          </a:custGeom>
          <a:noFill/>
          <a:ln w="76200" cmpd="sng">
            <a:solidFill>
              <a:schemeClr val="tx1"/>
            </a:solidFill>
            <a:prstDash val="solid"/>
            <a:round/>
            <a:headEnd/>
            <a:tailEnd/>
          </a:ln>
        </p:spPr>
        <p:txBody>
          <a:bodyPr/>
          <a:lstStyle/>
          <a:p>
            <a:endParaRPr lang="en-US"/>
          </a:p>
        </p:txBody>
      </p:sp>
      <p:sp>
        <p:nvSpPr>
          <p:cNvPr id="34858" name="Freeform 42"/>
          <p:cNvSpPr>
            <a:spLocks/>
          </p:cNvSpPr>
          <p:nvPr/>
        </p:nvSpPr>
        <p:spPr bwMode="auto">
          <a:xfrm>
            <a:off x="2413000" y="5505450"/>
            <a:ext cx="57150" cy="42863"/>
          </a:xfrm>
          <a:custGeom>
            <a:avLst/>
            <a:gdLst/>
            <a:ahLst/>
            <a:cxnLst>
              <a:cxn ang="0">
                <a:pos x="0" y="92"/>
              </a:cxn>
              <a:cxn ang="0">
                <a:pos x="118" y="0"/>
              </a:cxn>
              <a:cxn ang="0">
                <a:pos x="119" y="0"/>
              </a:cxn>
            </a:cxnLst>
            <a:rect l="0" t="0" r="r" b="b"/>
            <a:pathLst>
              <a:path w="119" h="92">
                <a:moveTo>
                  <a:pt x="0" y="92"/>
                </a:moveTo>
                <a:lnTo>
                  <a:pt x="118" y="0"/>
                </a:lnTo>
                <a:lnTo>
                  <a:pt x="119" y="0"/>
                </a:lnTo>
              </a:path>
            </a:pathLst>
          </a:custGeom>
          <a:noFill/>
          <a:ln w="76200" cmpd="sng">
            <a:solidFill>
              <a:schemeClr val="tx1"/>
            </a:solidFill>
            <a:prstDash val="solid"/>
            <a:round/>
            <a:headEnd/>
            <a:tailEnd/>
          </a:ln>
        </p:spPr>
        <p:txBody>
          <a:bodyPr/>
          <a:lstStyle/>
          <a:p>
            <a:endParaRPr lang="en-US"/>
          </a:p>
        </p:txBody>
      </p:sp>
      <p:sp>
        <p:nvSpPr>
          <p:cNvPr id="34859" name="Freeform 43"/>
          <p:cNvSpPr>
            <a:spLocks/>
          </p:cNvSpPr>
          <p:nvPr/>
        </p:nvSpPr>
        <p:spPr bwMode="auto">
          <a:xfrm>
            <a:off x="2528888" y="5153025"/>
            <a:ext cx="185737" cy="309563"/>
          </a:xfrm>
          <a:custGeom>
            <a:avLst/>
            <a:gdLst/>
            <a:ahLst/>
            <a:cxnLst>
              <a:cxn ang="0">
                <a:pos x="0" y="643"/>
              </a:cxn>
              <a:cxn ang="0">
                <a:pos x="244" y="324"/>
              </a:cxn>
              <a:cxn ang="0">
                <a:pos x="378" y="0"/>
              </a:cxn>
              <a:cxn ang="0">
                <a:pos x="379" y="0"/>
              </a:cxn>
            </a:cxnLst>
            <a:rect l="0" t="0" r="r" b="b"/>
            <a:pathLst>
              <a:path w="379" h="643">
                <a:moveTo>
                  <a:pt x="0" y="643"/>
                </a:moveTo>
                <a:lnTo>
                  <a:pt x="244" y="324"/>
                </a:lnTo>
                <a:lnTo>
                  <a:pt x="378" y="0"/>
                </a:lnTo>
                <a:lnTo>
                  <a:pt x="379" y="0"/>
                </a:lnTo>
              </a:path>
            </a:pathLst>
          </a:custGeom>
          <a:noFill/>
          <a:ln w="76200" cmpd="sng">
            <a:solidFill>
              <a:schemeClr val="tx1"/>
            </a:solidFill>
            <a:prstDash val="solid"/>
            <a:round/>
            <a:headEnd/>
            <a:tailEnd/>
          </a:ln>
        </p:spPr>
        <p:txBody>
          <a:bodyPr/>
          <a:lstStyle/>
          <a:p>
            <a:endParaRPr lang="en-US"/>
          </a:p>
        </p:txBody>
      </p:sp>
      <p:sp>
        <p:nvSpPr>
          <p:cNvPr id="34860" name="Freeform 44"/>
          <p:cNvSpPr>
            <a:spLocks/>
          </p:cNvSpPr>
          <p:nvPr/>
        </p:nvSpPr>
        <p:spPr bwMode="auto">
          <a:xfrm>
            <a:off x="2732088" y="5016500"/>
            <a:ext cx="7937" cy="68263"/>
          </a:xfrm>
          <a:custGeom>
            <a:avLst/>
            <a:gdLst/>
            <a:ahLst/>
            <a:cxnLst>
              <a:cxn ang="0">
                <a:pos x="0" y="149"/>
              </a:cxn>
              <a:cxn ang="0">
                <a:pos x="21" y="0"/>
              </a:cxn>
              <a:cxn ang="0">
                <a:pos x="22" y="0"/>
              </a:cxn>
            </a:cxnLst>
            <a:rect l="0" t="0" r="r" b="b"/>
            <a:pathLst>
              <a:path w="22" h="149">
                <a:moveTo>
                  <a:pt x="0" y="149"/>
                </a:moveTo>
                <a:lnTo>
                  <a:pt x="21" y="0"/>
                </a:lnTo>
                <a:lnTo>
                  <a:pt x="22" y="0"/>
                </a:lnTo>
              </a:path>
            </a:pathLst>
          </a:custGeom>
          <a:noFill/>
          <a:ln w="76200" cmpd="sng">
            <a:solidFill>
              <a:schemeClr val="tx1"/>
            </a:solidFill>
            <a:prstDash val="solid"/>
            <a:round/>
            <a:headEnd/>
            <a:tailEnd/>
          </a:ln>
        </p:spPr>
        <p:txBody>
          <a:bodyPr/>
          <a:lstStyle/>
          <a:p>
            <a:endParaRPr lang="en-US"/>
          </a:p>
        </p:txBody>
      </p:sp>
      <p:sp>
        <p:nvSpPr>
          <p:cNvPr id="34861" name="Line 45"/>
          <p:cNvSpPr>
            <a:spLocks noChangeShapeType="1"/>
          </p:cNvSpPr>
          <p:nvPr/>
        </p:nvSpPr>
        <p:spPr bwMode="auto">
          <a:xfrm>
            <a:off x="2749550" y="4943475"/>
            <a:ext cx="4763" cy="4763"/>
          </a:xfrm>
          <a:prstGeom prst="line">
            <a:avLst/>
          </a:prstGeom>
          <a:noFill/>
          <a:ln w="76200">
            <a:solidFill>
              <a:schemeClr val="tx1"/>
            </a:solidFill>
            <a:round/>
            <a:headEnd/>
            <a:tailEnd/>
          </a:ln>
        </p:spPr>
        <p:txBody>
          <a:bodyPr/>
          <a:lstStyle/>
          <a:p>
            <a:endParaRPr lang="en-US"/>
          </a:p>
        </p:txBody>
      </p:sp>
      <p:sp>
        <p:nvSpPr>
          <p:cNvPr id="34862" name="Freeform 46"/>
          <p:cNvSpPr>
            <a:spLocks/>
          </p:cNvSpPr>
          <p:nvPr/>
        </p:nvSpPr>
        <p:spPr bwMode="auto">
          <a:xfrm>
            <a:off x="1855788" y="4810125"/>
            <a:ext cx="277812" cy="269875"/>
          </a:xfrm>
          <a:custGeom>
            <a:avLst/>
            <a:gdLst/>
            <a:ahLst/>
            <a:cxnLst>
              <a:cxn ang="0">
                <a:pos x="565" y="284"/>
              </a:cxn>
              <a:cxn ang="0">
                <a:pos x="528" y="143"/>
              </a:cxn>
              <a:cxn ang="0">
                <a:pos x="424" y="39"/>
              </a:cxn>
              <a:cxn ang="0">
                <a:pos x="283" y="0"/>
              </a:cxn>
              <a:cxn ang="0">
                <a:pos x="141" y="39"/>
              </a:cxn>
              <a:cxn ang="0">
                <a:pos x="38" y="143"/>
              </a:cxn>
              <a:cxn ang="0">
                <a:pos x="0" y="284"/>
              </a:cxn>
              <a:cxn ang="0">
                <a:pos x="38" y="426"/>
              </a:cxn>
              <a:cxn ang="0">
                <a:pos x="141" y="529"/>
              </a:cxn>
              <a:cxn ang="0">
                <a:pos x="283" y="567"/>
              </a:cxn>
              <a:cxn ang="0">
                <a:pos x="424" y="529"/>
              </a:cxn>
              <a:cxn ang="0">
                <a:pos x="528" y="426"/>
              </a:cxn>
              <a:cxn ang="0">
                <a:pos x="565" y="284"/>
              </a:cxn>
              <a:cxn ang="0">
                <a:pos x="567" y="284"/>
              </a:cxn>
            </a:cxnLst>
            <a:rect l="0" t="0" r="r" b="b"/>
            <a:pathLst>
              <a:path w="567" h="567">
                <a:moveTo>
                  <a:pt x="565" y="284"/>
                </a:moveTo>
                <a:lnTo>
                  <a:pt x="528" y="143"/>
                </a:lnTo>
                <a:lnTo>
                  <a:pt x="424" y="39"/>
                </a:lnTo>
                <a:lnTo>
                  <a:pt x="283" y="0"/>
                </a:lnTo>
                <a:lnTo>
                  <a:pt x="141" y="39"/>
                </a:lnTo>
                <a:lnTo>
                  <a:pt x="38" y="143"/>
                </a:lnTo>
                <a:lnTo>
                  <a:pt x="0" y="284"/>
                </a:lnTo>
                <a:lnTo>
                  <a:pt x="38" y="426"/>
                </a:lnTo>
                <a:lnTo>
                  <a:pt x="141" y="529"/>
                </a:lnTo>
                <a:lnTo>
                  <a:pt x="283" y="567"/>
                </a:lnTo>
                <a:lnTo>
                  <a:pt x="424" y="529"/>
                </a:lnTo>
                <a:lnTo>
                  <a:pt x="528" y="426"/>
                </a:lnTo>
                <a:lnTo>
                  <a:pt x="565" y="284"/>
                </a:lnTo>
                <a:lnTo>
                  <a:pt x="567" y="284"/>
                </a:lnTo>
              </a:path>
            </a:pathLst>
          </a:custGeom>
          <a:noFill/>
          <a:ln w="76200" cmpd="sng">
            <a:solidFill>
              <a:schemeClr val="tx1"/>
            </a:solidFill>
            <a:prstDash val="solid"/>
            <a:round/>
            <a:headEnd/>
            <a:tailEnd/>
          </a:ln>
        </p:spPr>
        <p:txBody>
          <a:bodyPr/>
          <a:lstStyle/>
          <a:p>
            <a:endParaRPr lang="en-US"/>
          </a:p>
        </p:txBody>
      </p:sp>
      <p:sp>
        <p:nvSpPr>
          <p:cNvPr id="34863" name="Freeform 47"/>
          <p:cNvSpPr>
            <a:spLocks/>
          </p:cNvSpPr>
          <p:nvPr/>
        </p:nvSpPr>
        <p:spPr bwMode="auto">
          <a:xfrm>
            <a:off x="2130425" y="4210050"/>
            <a:ext cx="3175" cy="733425"/>
          </a:xfrm>
          <a:custGeom>
            <a:avLst/>
            <a:gdLst/>
            <a:ahLst/>
            <a:cxnLst>
              <a:cxn ang="0">
                <a:pos x="6" y="1537"/>
              </a:cxn>
              <a:cxn ang="0">
                <a:pos x="0" y="0"/>
              </a:cxn>
              <a:cxn ang="0">
                <a:pos x="1" y="0"/>
              </a:cxn>
            </a:cxnLst>
            <a:rect l="0" t="0" r="r" b="b"/>
            <a:pathLst>
              <a:path w="6" h="1537">
                <a:moveTo>
                  <a:pt x="6" y="1537"/>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4864" name="Freeform 48"/>
          <p:cNvSpPr>
            <a:spLocks/>
          </p:cNvSpPr>
          <p:nvPr/>
        </p:nvSpPr>
        <p:spPr bwMode="auto">
          <a:xfrm>
            <a:off x="1851025" y="4222750"/>
            <a:ext cx="4763" cy="720725"/>
          </a:xfrm>
          <a:custGeom>
            <a:avLst/>
            <a:gdLst/>
            <a:ahLst/>
            <a:cxnLst>
              <a:cxn ang="0">
                <a:pos x="6" y="1510"/>
              </a:cxn>
              <a:cxn ang="0">
                <a:pos x="0" y="0"/>
              </a:cxn>
              <a:cxn ang="0">
                <a:pos x="1" y="0"/>
              </a:cxn>
            </a:cxnLst>
            <a:rect l="0" t="0" r="r" b="b"/>
            <a:pathLst>
              <a:path w="6" h="1510">
                <a:moveTo>
                  <a:pt x="6" y="1510"/>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4865" name="Freeform 49"/>
          <p:cNvSpPr>
            <a:spLocks/>
          </p:cNvSpPr>
          <p:nvPr/>
        </p:nvSpPr>
        <p:spPr bwMode="auto">
          <a:xfrm>
            <a:off x="1851025" y="4076700"/>
            <a:ext cx="279400" cy="269875"/>
          </a:xfrm>
          <a:custGeom>
            <a:avLst/>
            <a:gdLst/>
            <a:ahLst/>
            <a:cxnLst>
              <a:cxn ang="0">
                <a:pos x="565" y="283"/>
              </a:cxn>
              <a:cxn ang="0">
                <a:pos x="552" y="195"/>
              </a:cxn>
              <a:cxn ang="0">
                <a:pos x="511" y="117"/>
              </a:cxn>
              <a:cxn ang="0">
                <a:pos x="448" y="54"/>
              </a:cxn>
              <a:cxn ang="0">
                <a:pos x="370" y="14"/>
              </a:cxn>
              <a:cxn ang="0">
                <a:pos x="282" y="0"/>
              </a:cxn>
              <a:cxn ang="0">
                <a:pos x="195" y="14"/>
              </a:cxn>
              <a:cxn ang="0">
                <a:pos x="116" y="54"/>
              </a:cxn>
              <a:cxn ang="0">
                <a:pos x="54" y="117"/>
              </a:cxn>
              <a:cxn ang="0">
                <a:pos x="14" y="195"/>
              </a:cxn>
              <a:cxn ang="0">
                <a:pos x="0" y="283"/>
              </a:cxn>
              <a:cxn ang="0">
                <a:pos x="14" y="370"/>
              </a:cxn>
              <a:cxn ang="0">
                <a:pos x="54" y="449"/>
              </a:cxn>
              <a:cxn ang="0">
                <a:pos x="116" y="513"/>
              </a:cxn>
              <a:cxn ang="0">
                <a:pos x="195" y="552"/>
              </a:cxn>
              <a:cxn ang="0">
                <a:pos x="282" y="566"/>
              </a:cxn>
              <a:cxn ang="0">
                <a:pos x="370" y="552"/>
              </a:cxn>
              <a:cxn ang="0">
                <a:pos x="448" y="513"/>
              </a:cxn>
              <a:cxn ang="0">
                <a:pos x="511" y="449"/>
              </a:cxn>
              <a:cxn ang="0">
                <a:pos x="552" y="370"/>
              </a:cxn>
              <a:cxn ang="0">
                <a:pos x="565" y="283"/>
              </a:cxn>
              <a:cxn ang="0">
                <a:pos x="566" y="283"/>
              </a:cxn>
            </a:cxnLst>
            <a:rect l="0" t="0" r="r" b="b"/>
            <a:pathLst>
              <a:path w="566" h="566">
                <a:moveTo>
                  <a:pt x="565" y="283"/>
                </a:moveTo>
                <a:lnTo>
                  <a:pt x="552" y="195"/>
                </a:lnTo>
                <a:lnTo>
                  <a:pt x="511" y="117"/>
                </a:lnTo>
                <a:lnTo>
                  <a:pt x="448" y="54"/>
                </a:lnTo>
                <a:lnTo>
                  <a:pt x="370" y="14"/>
                </a:lnTo>
                <a:lnTo>
                  <a:pt x="282" y="0"/>
                </a:lnTo>
                <a:lnTo>
                  <a:pt x="195" y="14"/>
                </a:lnTo>
                <a:lnTo>
                  <a:pt x="116" y="54"/>
                </a:lnTo>
                <a:lnTo>
                  <a:pt x="54" y="117"/>
                </a:lnTo>
                <a:lnTo>
                  <a:pt x="14" y="195"/>
                </a:lnTo>
                <a:lnTo>
                  <a:pt x="0" y="283"/>
                </a:lnTo>
                <a:lnTo>
                  <a:pt x="14" y="370"/>
                </a:lnTo>
                <a:lnTo>
                  <a:pt x="54" y="449"/>
                </a:lnTo>
                <a:lnTo>
                  <a:pt x="116" y="513"/>
                </a:lnTo>
                <a:lnTo>
                  <a:pt x="195" y="552"/>
                </a:lnTo>
                <a:lnTo>
                  <a:pt x="282" y="566"/>
                </a:lnTo>
                <a:lnTo>
                  <a:pt x="370" y="552"/>
                </a:lnTo>
                <a:lnTo>
                  <a:pt x="448" y="513"/>
                </a:lnTo>
                <a:lnTo>
                  <a:pt x="511" y="449"/>
                </a:lnTo>
                <a:lnTo>
                  <a:pt x="552" y="370"/>
                </a:lnTo>
                <a:lnTo>
                  <a:pt x="565" y="283"/>
                </a:lnTo>
                <a:lnTo>
                  <a:pt x="566" y="283"/>
                </a:lnTo>
              </a:path>
            </a:pathLst>
          </a:custGeom>
          <a:noFill/>
          <a:ln w="76200" cmpd="sng">
            <a:solidFill>
              <a:schemeClr val="tx1"/>
            </a:solidFill>
            <a:prstDash val="solid"/>
            <a:round/>
            <a:headEnd/>
            <a:tailEnd/>
          </a:ln>
        </p:spPr>
        <p:txBody>
          <a:bodyPr/>
          <a:lstStyle/>
          <a:p>
            <a:endParaRPr lang="en-US"/>
          </a:p>
        </p:txBody>
      </p:sp>
      <p:sp>
        <p:nvSpPr>
          <p:cNvPr id="34866" name="Freeform 50"/>
          <p:cNvSpPr>
            <a:spLocks/>
          </p:cNvSpPr>
          <p:nvPr/>
        </p:nvSpPr>
        <p:spPr bwMode="auto">
          <a:xfrm>
            <a:off x="2298700" y="1131888"/>
            <a:ext cx="238125" cy="3175"/>
          </a:xfrm>
          <a:custGeom>
            <a:avLst/>
            <a:gdLst/>
            <a:ahLst/>
            <a:cxnLst>
              <a:cxn ang="0">
                <a:pos x="0" y="0"/>
              </a:cxn>
              <a:cxn ang="0">
                <a:pos x="491" y="0"/>
              </a:cxn>
              <a:cxn ang="0">
                <a:pos x="492" y="0"/>
              </a:cxn>
            </a:cxnLst>
            <a:rect l="0" t="0" r="r" b="b"/>
            <a:pathLst>
              <a:path w="492">
                <a:moveTo>
                  <a:pt x="0" y="0"/>
                </a:moveTo>
                <a:lnTo>
                  <a:pt x="491" y="0"/>
                </a:lnTo>
                <a:lnTo>
                  <a:pt x="492" y="0"/>
                </a:lnTo>
              </a:path>
            </a:pathLst>
          </a:custGeom>
          <a:noFill/>
          <a:ln w="76200" cmpd="sng">
            <a:solidFill>
              <a:schemeClr val="tx1"/>
            </a:solidFill>
            <a:prstDash val="solid"/>
            <a:round/>
            <a:headEnd/>
            <a:tailEnd/>
          </a:ln>
        </p:spPr>
        <p:txBody>
          <a:bodyPr/>
          <a:lstStyle/>
          <a:p>
            <a:endParaRPr lang="en-US"/>
          </a:p>
        </p:txBody>
      </p:sp>
      <p:sp>
        <p:nvSpPr>
          <p:cNvPr id="34867" name="Freeform 51"/>
          <p:cNvSpPr>
            <a:spLocks/>
          </p:cNvSpPr>
          <p:nvPr/>
        </p:nvSpPr>
        <p:spPr bwMode="auto">
          <a:xfrm>
            <a:off x="2501900" y="1131888"/>
            <a:ext cx="247650" cy="3175"/>
          </a:xfrm>
          <a:custGeom>
            <a:avLst/>
            <a:gdLst/>
            <a:ahLst/>
            <a:cxnLst>
              <a:cxn ang="0">
                <a:pos x="0" y="0"/>
              </a:cxn>
              <a:cxn ang="0">
                <a:pos x="504" y="0"/>
              </a:cxn>
              <a:cxn ang="0">
                <a:pos x="505" y="0"/>
              </a:cxn>
            </a:cxnLst>
            <a:rect l="0" t="0" r="r" b="b"/>
            <a:pathLst>
              <a:path w="505">
                <a:moveTo>
                  <a:pt x="0" y="0"/>
                </a:moveTo>
                <a:lnTo>
                  <a:pt x="504" y="0"/>
                </a:lnTo>
                <a:lnTo>
                  <a:pt x="505" y="0"/>
                </a:lnTo>
              </a:path>
            </a:pathLst>
          </a:custGeom>
          <a:noFill/>
          <a:ln w="76200" cmpd="sng">
            <a:solidFill>
              <a:schemeClr val="tx1"/>
            </a:solidFill>
            <a:prstDash val="solid"/>
            <a:round/>
            <a:headEnd/>
            <a:tailEnd/>
          </a:ln>
        </p:spPr>
        <p:txBody>
          <a:bodyPr/>
          <a:lstStyle/>
          <a:p>
            <a:endParaRPr lang="en-US"/>
          </a:p>
        </p:txBody>
      </p:sp>
      <p:sp>
        <p:nvSpPr>
          <p:cNvPr id="34868" name="Freeform 52"/>
          <p:cNvSpPr>
            <a:spLocks/>
          </p:cNvSpPr>
          <p:nvPr/>
        </p:nvSpPr>
        <p:spPr bwMode="auto">
          <a:xfrm>
            <a:off x="2054225" y="1131888"/>
            <a:ext cx="279400" cy="3175"/>
          </a:xfrm>
          <a:custGeom>
            <a:avLst/>
            <a:gdLst/>
            <a:ahLst/>
            <a:cxnLst>
              <a:cxn ang="0">
                <a:pos x="0" y="0"/>
              </a:cxn>
              <a:cxn ang="0">
                <a:pos x="564" y="0"/>
              </a:cxn>
              <a:cxn ang="0">
                <a:pos x="565" y="0"/>
              </a:cxn>
            </a:cxnLst>
            <a:rect l="0" t="0" r="r" b="b"/>
            <a:pathLst>
              <a:path w="565">
                <a:moveTo>
                  <a:pt x="0" y="0"/>
                </a:moveTo>
                <a:lnTo>
                  <a:pt x="564" y="0"/>
                </a:lnTo>
                <a:lnTo>
                  <a:pt x="565" y="0"/>
                </a:lnTo>
              </a:path>
            </a:pathLst>
          </a:custGeom>
          <a:noFill/>
          <a:ln w="76200" cmpd="sng">
            <a:solidFill>
              <a:schemeClr val="tx1"/>
            </a:solidFill>
            <a:prstDash val="solid"/>
            <a:round/>
            <a:headEnd/>
            <a:tailEnd/>
          </a:ln>
        </p:spPr>
        <p:txBody>
          <a:bodyPr/>
          <a:lstStyle/>
          <a:p>
            <a:endParaRPr lang="en-US"/>
          </a:p>
        </p:txBody>
      </p:sp>
      <p:sp>
        <p:nvSpPr>
          <p:cNvPr id="34869" name="Freeform 53"/>
          <p:cNvSpPr>
            <a:spLocks/>
          </p:cNvSpPr>
          <p:nvPr/>
        </p:nvSpPr>
        <p:spPr bwMode="auto">
          <a:xfrm>
            <a:off x="1655763" y="1131888"/>
            <a:ext cx="279400" cy="3175"/>
          </a:xfrm>
          <a:custGeom>
            <a:avLst/>
            <a:gdLst/>
            <a:ahLst/>
            <a:cxnLst>
              <a:cxn ang="0">
                <a:pos x="0" y="0"/>
              </a:cxn>
              <a:cxn ang="0">
                <a:pos x="565" y="0"/>
              </a:cxn>
              <a:cxn ang="0">
                <a:pos x="566" y="0"/>
              </a:cxn>
            </a:cxnLst>
            <a:rect l="0" t="0" r="r" b="b"/>
            <a:pathLst>
              <a:path w="566">
                <a:moveTo>
                  <a:pt x="0" y="0"/>
                </a:moveTo>
                <a:lnTo>
                  <a:pt x="565" y="0"/>
                </a:lnTo>
                <a:lnTo>
                  <a:pt x="566" y="0"/>
                </a:lnTo>
              </a:path>
            </a:pathLst>
          </a:custGeom>
          <a:noFill/>
          <a:ln w="76200" cmpd="sng">
            <a:solidFill>
              <a:schemeClr val="tx1"/>
            </a:solidFill>
            <a:prstDash val="solid"/>
            <a:round/>
            <a:headEnd/>
            <a:tailEnd/>
          </a:ln>
        </p:spPr>
        <p:txBody>
          <a:bodyPr/>
          <a:lstStyle/>
          <a:p>
            <a:endParaRPr lang="en-US"/>
          </a:p>
        </p:txBody>
      </p:sp>
      <p:sp>
        <p:nvSpPr>
          <p:cNvPr id="34870" name="Freeform 54"/>
          <p:cNvSpPr>
            <a:spLocks/>
          </p:cNvSpPr>
          <p:nvPr/>
        </p:nvSpPr>
        <p:spPr bwMode="auto">
          <a:xfrm>
            <a:off x="1239838" y="1131888"/>
            <a:ext cx="247650" cy="3175"/>
          </a:xfrm>
          <a:custGeom>
            <a:avLst/>
            <a:gdLst/>
            <a:ahLst/>
            <a:cxnLst>
              <a:cxn ang="0">
                <a:pos x="0" y="0"/>
              </a:cxn>
              <a:cxn ang="0">
                <a:pos x="502" y="0"/>
              </a:cxn>
              <a:cxn ang="0">
                <a:pos x="503" y="0"/>
              </a:cxn>
            </a:cxnLst>
            <a:rect l="0" t="0" r="r" b="b"/>
            <a:pathLst>
              <a:path w="503">
                <a:moveTo>
                  <a:pt x="0" y="0"/>
                </a:moveTo>
                <a:lnTo>
                  <a:pt x="502" y="0"/>
                </a:lnTo>
                <a:lnTo>
                  <a:pt x="503" y="0"/>
                </a:lnTo>
              </a:path>
            </a:pathLst>
          </a:custGeom>
          <a:noFill/>
          <a:ln w="76200" cmpd="sng">
            <a:solidFill>
              <a:schemeClr val="tx1"/>
            </a:solidFill>
            <a:prstDash val="solid"/>
            <a:round/>
            <a:headEnd/>
            <a:tailEnd/>
          </a:ln>
        </p:spPr>
        <p:txBody>
          <a:bodyPr/>
          <a:lstStyle/>
          <a:p>
            <a:endParaRPr lang="en-US"/>
          </a:p>
        </p:txBody>
      </p:sp>
      <p:sp>
        <p:nvSpPr>
          <p:cNvPr id="34872" name="Freeform 56"/>
          <p:cNvSpPr>
            <a:spLocks/>
          </p:cNvSpPr>
          <p:nvPr/>
        </p:nvSpPr>
        <p:spPr bwMode="auto">
          <a:xfrm>
            <a:off x="1301750" y="1651000"/>
            <a:ext cx="1390650" cy="4763"/>
          </a:xfrm>
          <a:custGeom>
            <a:avLst/>
            <a:gdLst/>
            <a:ahLst/>
            <a:cxnLst>
              <a:cxn ang="0">
                <a:pos x="0" y="0"/>
              </a:cxn>
              <a:cxn ang="0">
                <a:pos x="2824" y="0"/>
              </a:cxn>
              <a:cxn ang="0">
                <a:pos x="2825" y="0"/>
              </a:cxn>
            </a:cxnLst>
            <a:rect l="0" t="0" r="r" b="b"/>
            <a:pathLst>
              <a:path w="2825">
                <a:moveTo>
                  <a:pt x="0" y="0"/>
                </a:moveTo>
                <a:lnTo>
                  <a:pt x="2824" y="0"/>
                </a:lnTo>
                <a:lnTo>
                  <a:pt x="2825" y="0"/>
                </a:lnTo>
              </a:path>
            </a:pathLst>
          </a:custGeom>
          <a:noFill/>
          <a:ln w="76200" cmpd="sng">
            <a:solidFill>
              <a:schemeClr val="tx1"/>
            </a:solidFill>
            <a:prstDash val="solid"/>
            <a:round/>
            <a:headEnd/>
            <a:tailEnd/>
          </a:ln>
        </p:spPr>
        <p:txBody>
          <a:bodyPr/>
          <a:lstStyle/>
          <a:p>
            <a:endParaRPr lang="en-US"/>
          </a:p>
        </p:txBody>
      </p:sp>
      <p:sp>
        <p:nvSpPr>
          <p:cNvPr id="34873" name="Freeform 57"/>
          <p:cNvSpPr>
            <a:spLocks/>
          </p:cNvSpPr>
          <p:nvPr/>
        </p:nvSpPr>
        <p:spPr bwMode="auto">
          <a:xfrm>
            <a:off x="1239838" y="1827213"/>
            <a:ext cx="1509712" cy="3175"/>
          </a:xfrm>
          <a:custGeom>
            <a:avLst/>
            <a:gdLst/>
            <a:ahLst/>
            <a:cxnLst>
              <a:cxn ang="0">
                <a:pos x="0" y="0"/>
              </a:cxn>
              <a:cxn ang="0">
                <a:pos x="3070" y="0"/>
              </a:cxn>
              <a:cxn ang="0">
                <a:pos x="3071" y="0"/>
              </a:cxn>
            </a:cxnLst>
            <a:rect l="0" t="0" r="r" b="b"/>
            <a:pathLst>
              <a:path w="3071">
                <a:moveTo>
                  <a:pt x="0" y="0"/>
                </a:moveTo>
                <a:lnTo>
                  <a:pt x="3070" y="0"/>
                </a:lnTo>
                <a:lnTo>
                  <a:pt x="3071" y="0"/>
                </a:lnTo>
              </a:path>
            </a:pathLst>
          </a:custGeom>
          <a:noFill/>
          <a:ln w="76200" cmpd="sng">
            <a:solidFill>
              <a:schemeClr val="tx1"/>
            </a:solidFill>
            <a:prstDash val="solid"/>
            <a:round/>
            <a:headEnd/>
            <a:tailEnd/>
          </a:ln>
        </p:spPr>
        <p:txBody>
          <a:bodyPr/>
          <a:lstStyle/>
          <a:p>
            <a:endParaRPr lang="en-US"/>
          </a:p>
        </p:txBody>
      </p:sp>
      <p:sp>
        <p:nvSpPr>
          <p:cNvPr id="34874" name="Freeform 58"/>
          <p:cNvSpPr>
            <a:spLocks/>
          </p:cNvSpPr>
          <p:nvPr/>
        </p:nvSpPr>
        <p:spPr bwMode="auto">
          <a:xfrm>
            <a:off x="1301750" y="2354263"/>
            <a:ext cx="1390650" cy="4762"/>
          </a:xfrm>
          <a:custGeom>
            <a:avLst/>
            <a:gdLst/>
            <a:ahLst/>
            <a:cxnLst>
              <a:cxn ang="0">
                <a:pos x="0" y="0"/>
              </a:cxn>
              <a:cxn ang="0">
                <a:pos x="2824" y="0"/>
              </a:cxn>
              <a:cxn ang="0">
                <a:pos x="2825" y="0"/>
              </a:cxn>
            </a:cxnLst>
            <a:rect l="0" t="0" r="r" b="b"/>
            <a:pathLst>
              <a:path w="2825">
                <a:moveTo>
                  <a:pt x="0" y="0"/>
                </a:moveTo>
                <a:lnTo>
                  <a:pt x="2824" y="0"/>
                </a:lnTo>
                <a:lnTo>
                  <a:pt x="2825" y="0"/>
                </a:lnTo>
              </a:path>
            </a:pathLst>
          </a:custGeom>
          <a:noFill/>
          <a:ln w="76200" cmpd="sng">
            <a:solidFill>
              <a:schemeClr val="tx1"/>
            </a:solidFill>
            <a:prstDash val="solid"/>
            <a:round/>
            <a:headEnd/>
            <a:tailEnd/>
          </a:ln>
        </p:spPr>
        <p:txBody>
          <a:bodyPr/>
          <a:lstStyle/>
          <a:p>
            <a:endParaRPr lang="en-US"/>
          </a:p>
        </p:txBody>
      </p:sp>
      <p:sp>
        <p:nvSpPr>
          <p:cNvPr id="34875" name="Freeform 59"/>
          <p:cNvSpPr>
            <a:spLocks/>
          </p:cNvSpPr>
          <p:nvPr/>
        </p:nvSpPr>
        <p:spPr bwMode="auto">
          <a:xfrm>
            <a:off x="1239838" y="1887538"/>
            <a:ext cx="1509712" cy="3175"/>
          </a:xfrm>
          <a:custGeom>
            <a:avLst/>
            <a:gdLst/>
            <a:ahLst/>
            <a:cxnLst>
              <a:cxn ang="0">
                <a:pos x="0" y="0"/>
              </a:cxn>
              <a:cxn ang="0">
                <a:pos x="3070" y="0"/>
              </a:cxn>
              <a:cxn ang="0">
                <a:pos x="3071" y="0"/>
              </a:cxn>
            </a:cxnLst>
            <a:rect l="0" t="0" r="r" b="b"/>
            <a:pathLst>
              <a:path w="3071">
                <a:moveTo>
                  <a:pt x="0" y="0"/>
                </a:moveTo>
                <a:lnTo>
                  <a:pt x="3070" y="0"/>
                </a:lnTo>
                <a:lnTo>
                  <a:pt x="3071" y="0"/>
                </a:lnTo>
              </a:path>
            </a:pathLst>
          </a:custGeom>
          <a:noFill/>
          <a:ln w="76200" cmpd="sng">
            <a:solidFill>
              <a:schemeClr val="tx1"/>
            </a:solidFill>
            <a:prstDash val="solid"/>
            <a:round/>
            <a:headEnd/>
            <a:tailEnd/>
          </a:ln>
        </p:spPr>
        <p:txBody>
          <a:bodyPr/>
          <a:lstStyle/>
          <a:p>
            <a:endParaRPr lang="en-US"/>
          </a:p>
        </p:txBody>
      </p:sp>
      <p:sp>
        <p:nvSpPr>
          <p:cNvPr id="34876" name="Freeform 60"/>
          <p:cNvSpPr>
            <a:spLocks/>
          </p:cNvSpPr>
          <p:nvPr/>
        </p:nvSpPr>
        <p:spPr bwMode="auto">
          <a:xfrm>
            <a:off x="1239838" y="2122488"/>
            <a:ext cx="1509712" cy="4762"/>
          </a:xfrm>
          <a:custGeom>
            <a:avLst/>
            <a:gdLst/>
            <a:ahLst/>
            <a:cxnLst>
              <a:cxn ang="0">
                <a:pos x="0" y="0"/>
              </a:cxn>
              <a:cxn ang="0">
                <a:pos x="3070" y="0"/>
              </a:cxn>
              <a:cxn ang="0">
                <a:pos x="3071" y="0"/>
              </a:cxn>
            </a:cxnLst>
            <a:rect l="0" t="0" r="r" b="b"/>
            <a:pathLst>
              <a:path w="3071">
                <a:moveTo>
                  <a:pt x="0" y="0"/>
                </a:moveTo>
                <a:lnTo>
                  <a:pt x="3070" y="0"/>
                </a:lnTo>
                <a:lnTo>
                  <a:pt x="3071" y="0"/>
                </a:lnTo>
              </a:path>
            </a:pathLst>
          </a:custGeom>
          <a:noFill/>
          <a:ln w="76200" cmpd="sng">
            <a:solidFill>
              <a:schemeClr val="tx1"/>
            </a:solidFill>
            <a:prstDash val="solid"/>
            <a:round/>
            <a:headEnd/>
            <a:tailEnd/>
          </a:ln>
        </p:spPr>
        <p:txBody>
          <a:bodyPr/>
          <a:lstStyle/>
          <a:p>
            <a:endParaRPr lang="en-US"/>
          </a:p>
        </p:txBody>
      </p:sp>
      <p:sp>
        <p:nvSpPr>
          <p:cNvPr id="34877" name="Freeform 61"/>
          <p:cNvSpPr>
            <a:spLocks/>
          </p:cNvSpPr>
          <p:nvPr/>
        </p:nvSpPr>
        <p:spPr bwMode="auto">
          <a:xfrm>
            <a:off x="1239838" y="2178050"/>
            <a:ext cx="1509712" cy="4763"/>
          </a:xfrm>
          <a:custGeom>
            <a:avLst/>
            <a:gdLst/>
            <a:ahLst/>
            <a:cxnLst>
              <a:cxn ang="0">
                <a:pos x="0" y="0"/>
              </a:cxn>
              <a:cxn ang="0">
                <a:pos x="3070" y="0"/>
              </a:cxn>
              <a:cxn ang="0">
                <a:pos x="3071" y="0"/>
              </a:cxn>
            </a:cxnLst>
            <a:rect l="0" t="0" r="r" b="b"/>
            <a:pathLst>
              <a:path w="3071">
                <a:moveTo>
                  <a:pt x="0" y="0"/>
                </a:moveTo>
                <a:lnTo>
                  <a:pt x="3070" y="0"/>
                </a:lnTo>
                <a:lnTo>
                  <a:pt x="3071" y="0"/>
                </a:lnTo>
              </a:path>
            </a:pathLst>
          </a:custGeom>
          <a:noFill/>
          <a:ln w="76200" cmpd="sng">
            <a:solidFill>
              <a:schemeClr val="tx1"/>
            </a:solidFill>
            <a:prstDash val="solid"/>
            <a:round/>
            <a:headEnd/>
            <a:tailEnd/>
          </a:ln>
        </p:spPr>
        <p:txBody>
          <a:bodyPr/>
          <a:lstStyle/>
          <a:p>
            <a:endParaRPr lang="en-US"/>
          </a:p>
        </p:txBody>
      </p:sp>
      <p:sp>
        <p:nvSpPr>
          <p:cNvPr id="34878" name="Freeform 62"/>
          <p:cNvSpPr>
            <a:spLocks/>
          </p:cNvSpPr>
          <p:nvPr/>
        </p:nvSpPr>
        <p:spPr bwMode="auto">
          <a:xfrm>
            <a:off x="1301750" y="1887538"/>
            <a:ext cx="4763" cy="234950"/>
          </a:xfrm>
          <a:custGeom>
            <a:avLst/>
            <a:gdLst/>
            <a:ahLst/>
            <a:cxnLst>
              <a:cxn ang="0">
                <a:pos x="0" y="492"/>
              </a:cxn>
              <a:cxn ang="0">
                <a:pos x="0" y="0"/>
              </a:cxn>
              <a:cxn ang="0">
                <a:pos x="1" y="0"/>
              </a:cxn>
            </a:cxnLst>
            <a:rect l="0" t="0" r="r" b="b"/>
            <a:pathLst>
              <a:path w="1" h="492">
                <a:moveTo>
                  <a:pt x="0" y="492"/>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4879" name="Freeform 63"/>
          <p:cNvSpPr>
            <a:spLocks/>
          </p:cNvSpPr>
          <p:nvPr/>
        </p:nvSpPr>
        <p:spPr bwMode="auto">
          <a:xfrm>
            <a:off x="1301750" y="2178050"/>
            <a:ext cx="4763" cy="176213"/>
          </a:xfrm>
          <a:custGeom>
            <a:avLst/>
            <a:gdLst/>
            <a:ahLst/>
            <a:cxnLst>
              <a:cxn ang="0">
                <a:pos x="0" y="369"/>
              </a:cxn>
              <a:cxn ang="0">
                <a:pos x="0" y="0"/>
              </a:cxn>
              <a:cxn ang="0">
                <a:pos x="1" y="0"/>
              </a:cxn>
            </a:cxnLst>
            <a:rect l="0" t="0" r="r" b="b"/>
            <a:pathLst>
              <a:path w="1" h="369">
                <a:moveTo>
                  <a:pt x="0" y="369"/>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4880" name="Freeform 64"/>
          <p:cNvSpPr>
            <a:spLocks/>
          </p:cNvSpPr>
          <p:nvPr/>
        </p:nvSpPr>
        <p:spPr bwMode="auto">
          <a:xfrm>
            <a:off x="1301750" y="1651000"/>
            <a:ext cx="4763" cy="176213"/>
          </a:xfrm>
          <a:custGeom>
            <a:avLst/>
            <a:gdLst/>
            <a:ahLst/>
            <a:cxnLst>
              <a:cxn ang="0">
                <a:pos x="0" y="369"/>
              </a:cxn>
              <a:cxn ang="0">
                <a:pos x="0" y="0"/>
              </a:cxn>
              <a:cxn ang="0">
                <a:pos x="1" y="0"/>
              </a:cxn>
            </a:cxnLst>
            <a:rect l="0" t="0" r="r" b="b"/>
            <a:pathLst>
              <a:path w="1" h="369">
                <a:moveTo>
                  <a:pt x="0" y="369"/>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4881" name="Freeform 65"/>
          <p:cNvSpPr>
            <a:spLocks/>
          </p:cNvSpPr>
          <p:nvPr/>
        </p:nvSpPr>
        <p:spPr bwMode="auto">
          <a:xfrm>
            <a:off x="1952625" y="2230438"/>
            <a:ext cx="84138" cy="77787"/>
          </a:xfrm>
          <a:custGeom>
            <a:avLst/>
            <a:gdLst/>
            <a:ahLst/>
            <a:cxnLst>
              <a:cxn ang="0">
                <a:pos x="167" y="84"/>
              </a:cxn>
              <a:cxn ang="0">
                <a:pos x="143" y="24"/>
              </a:cxn>
              <a:cxn ang="0">
                <a:pos x="84" y="0"/>
              </a:cxn>
              <a:cxn ang="0">
                <a:pos x="24" y="24"/>
              </a:cxn>
              <a:cxn ang="0">
                <a:pos x="0" y="84"/>
              </a:cxn>
              <a:cxn ang="0">
                <a:pos x="24" y="143"/>
              </a:cxn>
              <a:cxn ang="0">
                <a:pos x="84" y="168"/>
              </a:cxn>
              <a:cxn ang="0">
                <a:pos x="143" y="143"/>
              </a:cxn>
              <a:cxn ang="0">
                <a:pos x="167" y="84"/>
              </a:cxn>
              <a:cxn ang="0">
                <a:pos x="168" y="84"/>
              </a:cxn>
            </a:cxnLst>
            <a:rect l="0" t="0" r="r" b="b"/>
            <a:pathLst>
              <a:path w="168" h="168">
                <a:moveTo>
                  <a:pt x="167" y="84"/>
                </a:moveTo>
                <a:lnTo>
                  <a:pt x="143" y="24"/>
                </a:lnTo>
                <a:lnTo>
                  <a:pt x="84" y="0"/>
                </a:lnTo>
                <a:lnTo>
                  <a:pt x="24" y="24"/>
                </a:lnTo>
                <a:lnTo>
                  <a:pt x="0" y="84"/>
                </a:lnTo>
                <a:lnTo>
                  <a:pt x="24" y="143"/>
                </a:lnTo>
                <a:lnTo>
                  <a:pt x="84" y="168"/>
                </a:lnTo>
                <a:lnTo>
                  <a:pt x="143" y="143"/>
                </a:lnTo>
                <a:lnTo>
                  <a:pt x="167" y="84"/>
                </a:lnTo>
                <a:lnTo>
                  <a:pt x="168" y="84"/>
                </a:lnTo>
              </a:path>
            </a:pathLst>
          </a:custGeom>
          <a:noFill/>
          <a:ln w="76200" cmpd="sng">
            <a:solidFill>
              <a:schemeClr val="tx1"/>
            </a:solidFill>
            <a:prstDash val="solid"/>
            <a:round/>
            <a:headEnd/>
            <a:tailEnd/>
          </a:ln>
        </p:spPr>
        <p:txBody>
          <a:bodyPr/>
          <a:lstStyle/>
          <a:p>
            <a:endParaRPr lang="en-US"/>
          </a:p>
        </p:txBody>
      </p:sp>
      <p:sp>
        <p:nvSpPr>
          <p:cNvPr id="34882" name="Freeform 66"/>
          <p:cNvSpPr>
            <a:spLocks/>
          </p:cNvSpPr>
          <p:nvPr/>
        </p:nvSpPr>
        <p:spPr bwMode="auto">
          <a:xfrm>
            <a:off x="2687638" y="1887538"/>
            <a:ext cx="4762" cy="234950"/>
          </a:xfrm>
          <a:custGeom>
            <a:avLst/>
            <a:gdLst/>
            <a:ahLst/>
            <a:cxnLst>
              <a:cxn ang="0">
                <a:pos x="0" y="492"/>
              </a:cxn>
              <a:cxn ang="0">
                <a:pos x="0" y="0"/>
              </a:cxn>
              <a:cxn ang="0">
                <a:pos x="1" y="0"/>
              </a:cxn>
            </a:cxnLst>
            <a:rect l="0" t="0" r="r" b="b"/>
            <a:pathLst>
              <a:path w="1" h="492">
                <a:moveTo>
                  <a:pt x="0" y="492"/>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4883" name="Freeform 67"/>
          <p:cNvSpPr>
            <a:spLocks/>
          </p:cNvSpPr>
          <p:nvPr/>
        </p:nvSpPr>
        <p:spPr bwMode="auto">
          <a:xfrm>
            <a:off x="2687638" y="2178050"/>
            <a:ext cx="4762" cy="176213"/>
          </a:xfrm>
          <a:custGeom>
            <a:avLst/>
            <a:gdLst/>
            <a:ahLst/>
            <a:cxnLst>
              <a:cxn ang="0">
                <a:pos x="0" y="369"/>
              </a:cxn>
              <a:cxn ang="0">
                <a:pos x="0" y="0"/>
              </a:cxn>
              <a:cxn ang="0">
                <a:pos x="1" y="0"/>
              </a:cxn>
            </a:cxnLst>
            <a:rect l="0" t="0" r="r" b="b"/>
            <a:pathLst>
              <a:path w="1" h="369">
                <a:moveTo>
                  <a:pt x="0" y="369"/>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4884" name="Freeform 68"/>
          <p:cNvSpPr>
            <a:spLocks/>
          </p:cNvSpPr>
          <p:nvPr/>
        </p:nvSpPr>
        <p:spPr bwMode="auto">
          <a:xfrm>
            <a:off x="2687638" y="1651000"/>
            <a:ext cx="4762" cy="176213"/>
          </a:xfrm>
          <a:custGeom>
            <a:avLst/>
            <a:gdLst/>
            <a:ahLst/>
            <a:cxnLst>
              <a:cxn ang="0">
                <a:pos x="0" y="369"/>
              </a:cxn>
              <a:cxn ang="0">
                <a:pos x="0" y="0"/>
              </a:cxn>
              <a:cxn ang="0">
                <a:pos x="1" y="0"/>
              </a:cxn>
            </a:cxnLst>
            <a:rect l="0" t="0" r="r" b="b"/>
            <a:pathLst>
              <a:path w="1" h="369">
                <a:moveTo>
                  <a:pt x="0" y="369"/>
                </a:moveTo>
                <a:lnTo>
                  <a:pt x="0" y="0"/>
                </a:lnTo>
                <a:lnTo>
                  <a:pt x="1" y="0"/>
                </a:lnTo>
              </a:path>
            </a:pathLst>
          </a:custGeom>
          <a:noFill/>
          <a:ln w="76200" cmpd="sng">
            <a:solidFill>
              <a:schemeClr val="tx1"/>
            </a:solidFill>
            <a:prstDash val="solid"/>
            <a:round/>
            <a:headEnd/>
            <a:tailEnd/>
          </a:ln>
        </p:spPr>
        <p:txBody>
          <a:bodyPr/>
          <a:lstStyle/>
          <a:p>
            <a:endParaRPr lang="en-US"/>
          </a:p>
        </p:txBody>
      </p:sp>
      <p:grpSp>
        <p:nvGrpSpPr>
          <p:cNvPr id="2" name="Group 339"/>
          <p:cNvGrpSpPr>
            <a:grpSpLocks/>
          </p:cNvGrpSpPr>
          <p:nvPr/>
        </p:nvGrpSpPr>
        <p:grpSpPr bwMode="auto">
          <a:xfrm>
            <a:off x="1452563" y="893763"/>
            <a:ext cx="242887" cy="325437"/>
            <a:chOff x="915" y="563"/>
            <a:chExt cx="153" cy="205"/>
          </a:xfrm>
        </p:grpSpPr>
        <p:sp>
          <p:nvSpPr>
            <p:cNvPr id="34871" name="Freeform 55"/>
            <p:cNvSpPr>
              <a:spLocks/>
            </p:cNvSpPr>
            <p:nvPr/>
          </p:nvSpPr>
          <p:spPr bwMode="auto">
            <a:xfrm>
              <a:off x="915" y="765"/>
              <a:ext cx="153" cy="3"/>
            </a:xfrm>
            <a:custGeom>
              <a:avLst/>
              <a:gdLst/>
              <a:ahLst/>
              <a:cxnLst>
                <a:cxn ang="0">
                  <a:pos x="0" y="0"/>
                </a:cxn>
                <a:cxn ang="0">
                  <a:pos x="491" y="0"/>
                </a:cxn>
                <a:cxn ang="0">
                  <a:pos x="492" y="0"/>
                </a:cxn>
              </a:cxnLst>
              <a:rect l="0" t="0" r="r" b="b"/>
              <a:pathLst>
                <a:path w="492">
                  <a:moveTo>
                    <a:pt x="0" y="0"/>
                  </a:moveTo>
                  <a:lnTo>
                    <a:pt x="491" y="0"/>
                  </a:lnTo>
                  <a:lnTo>
                    <a:pt x="492" y="0"/>
                  </a:lnTo>
                </a:path>
              </a:pathLst>
            </a:custGeom>
            <a:noFill/>
            <a:ln w="76200" cmpd="sng">
              <a:solidFill>
                <a:schemeClr val="tx1"/>
              </a:solidFill>
              <a:prstDash val="solid"/>
              <a:round/>
              <a:headEnd/>
              <a:tailEnd/>
            </a:ln>
          </p:spPr>
          <p:txBody>
            <a:bodyPr/>
            <a:lstStyle/>
            <a:p>
              <a:endParaRPr lang="en-US"/>
            </a:p>
          </p:txBody>
        </p:sp>
        <p:sp>
          <p:nvSpPr>
            <p:cNvPr id="34885" name="Freeform 69"/>
            <p:cNvSpPr>
              <a:spLocks/>
            </p:cNvSpPr>
            <p:nvPr/>
          </p:nvSpPr>
          <p:spPr bwMode="auto">
            <a:xfrm>
              <a:off x="990" y="563"/>
              <a:ext cx="3" cy="205"/>
            </a:xfrm>
            <a:custGeom>
              <a:avLst/>
              <a:gdLst/>
              <a:ahLst/>
              <a:cxnLst>
                <a:cxn ang="0">
                  <a:pos x="0" y="689"/>
                </a:cxn>
                <a:cxn ang="0">
                  <a:pos x="0" y="0"/>
                </a:cxn>
                <a:cxn ang="0">
                  <a:pos x="1" y="0"/>
                </a:cxn>
              </a:cxnLst>
              <a:rect l="0" t="0" r="r" b="b"/>
              <a:pathLst>
                <a:path w="1" h="689">
                  <a:moveTo>
                    <a:pt x="0" y="689"/>
                  </a:moveTo>
                  <a:lnTo>
                    <a:pt x="0" y="0"/>
                  </a:lnTo>
                  <a:lnTo>
                    <a:pt x="1" y="0"/>
                  </a:lnTo>
                </a:path>
              </a:pathLst>
            </a:custGeom>
            <a:noFill/>
            <a:ln w="76200" cmpd="sng">
              <a:solidFill>
                <a:schemeClr val="tx1"/>
              </a:solidFill>
              <a:prstDash val="solid"/>
              <a:round/>
              <a:headEnd/>
              <a:tailEnd/>
            </a:ln>
          </p:spPr>
          <p:txBody>
            <a:bodyPr/>
            <a:lstStyle/>
            <a:p>
              <a:endParaRPr lang="en-US"/>
            </a:p>
          </p:txBody>
        </p:sp>
      </p:grpSp>
      <p:sp>
        <p:nvSpPr>
          <p:cNvPr id="34887" name="Freeform 71"/>
          <p:cNvSpPr>
            <a:spLocks/>
          </p:cNvSpPr>
          <p:nvPr/>
        </p:nvSpPr>
        <p:spPr bwMode="auto">
          <a:xfrm>
            <a:off x="2054225" y="985838"/>
            <a:ext cx="4763" cy="234950"/>
          </a:xfrm>
          <a:custGeom>
            <a:avLst/>
            <a:gdLst/>
            <a:ahLst/>
            <a:cxnLst>
              <a:cxn ang="0">
                <a:pos x="0" y="491"/>
              </a:cxn>
              <a:cxn ang="0">
                <a:pos x="0" y="0"/>
              </a:cxn>
              <a:cxn ang="0">
                <a:pos x="1" y="0"/>
              </a:cxn>
            </a:cxnLst>
            <a:rect l="0" t="0" r="r" b="b"/>
            <a:pathLst>
              <a:path w="1" h="491">
                <a:moveTo>
                  <a:pt x="0" y="491"/>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4888" name="Freeform 72"/>
          <p:cNvSpPr>
            <a:spLocks/>
          </p:cNvSpPr>
          <p:nvPr/>
        </p:nvSpPr>
        <p:spPr bwMode="auto">
          <a:xfrm>
            <a:off x="1935163" y="985838"/>
            <a:ext cx="4762" cy="234950"/>
          </a:xfrm>
          <a:custGeom>
            <a:avLst/>
            <a:gdLst/>
            <a:ahLst/>
            <a:cxnLst>
              <a:cxn ang="0">
                <a:pos x="0" y="491"/>
              </a:cxn>
              <a:cxn ang="0">
                <a:pos x="0" y="0"/>
              </a:cxn>
              <a:cxn ang="0">
                <a:pos x="1" y="0"/>
              </a:cxn>
            </a:cxnLst>
            <a:rect l="0" t="0" r="r" b="b"/>
            <a:pathLst>
              <a:path w="1" h="491">
                <a:moveTo>
                  <a:pt x="0" y="491"/>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4889" name="Freeform 73"/>
          <p:cNvSpPr>
            <a:spLocks/>
          </p:cNvSpPr>
          <p:nvPr/>
        </p:nvSpPr>
        <p:spPr bwMode="auto">
          <a:xfrm>
            <a:off x="1935163" y="1220788"/>
            <a:ext cx="61912" cy="115887"/>
          </a:xfrm>
          <a:custGeom>
            <a:avLst/>
            <a:gdLst/>
            <a:ahLst/>
            <a:cxnLst>
              <a:cxn ang="0">
                <a:pos x="0" y="0"/>
              </a:cxn>
              <a:cxn ang="0">
                <a:pos x="123" y="246"/>
              </a:cxn>
              <a:cxn ang="0">
                <a:pos x="124" y="246"/>
              </a:cxn>
            </a:cxnLst>
            <a:rect l="0" t="0" r="r" b="b"/>
            <a:pathLst>
              <a:path w="124" h="246">
                <a:moveTo>
                  <a:pt x="0" y="0"/>
                </a:moveTo>
                <a:lnTo>
                  <a:pt x="123" y="246"/>
                </a:lnTo>
                <a:lnTo>
                  <a:pt x="124" y="246"/>
                </a:lnTo>
              </a:path>
            </a:pathLst>
          </a:custGeom>
          <a:noFill/>
          <a:ln w="76200" cmpd="sng">
            <a:solidFill>
              <a:schemeClr val="tx1"/>
            </a:solidFill>
            <a:prstDash val="solid"/>
            <a:round/>
            <a:headEnd/>
            <a:tailEnd/>
          </a:ln>
        </p:spPr>
        <p:txBody>
          <a:bodyPr/>
          <a:lstStyle/>
          <a:p>
            <a:endParaRPr lang="en-US"/>
          </a:p>
        </p:txBody>
      </p:sp>
      <p:sp>
        <p:nvSpPr>
          <p:cNvPr id="34890" name="Freeform 74"/>
          <p:cNvSpPr>
            <a:spLocks/>
          </p:cNvSpPr>
          <p:nvPr/>
        </p:nvSpPr>
        <p:spPr bwMode="auto">
          <a:xfrm>
            <a:off x="1997075" y="1220788"/>
            <a:ext cx="57150" cy="115887"/>
          </a:xfrm>
          <a:custGeom>
            <a:avLst/>
            <a:gdLst/>
            <a:ahLst/>
            <a:cxnLst>
              <a:cxn ang="0">
                <a:pos x="0" y="246"/>
              </a:cxn>
              <a:cxn ang="0">
                <a:pos x="123" y="0"/>
              </a:cxn>
              <a:cxn ang="0">
                <a:pos x="124" y="0"/>
              </a:cxn>
            </a:cxnLst>
            <a:rect l="0" t="0" r="r" b="b"/>
            <a:pathLst>
              <a:path w="124" h="246">
                <a:moveTo>
                  <a:pt x="0" y="246"/>
                </a:moveTo>
                <a:lnTo>
                  <a:pt x="123" y="0"/>
                </a:lnTo>
                <a:lnTo>
                  <a:pt x="124" y="0"/>
                </a:lnTo>
              </a:path>
            </a:pathLst>
          </a:custGeom>
          <a:noFill/>
          <a:ln w="76200" cmpd="sng">
            <a:solidFill>
              <a:schemeClr val="tx1"/>
            </a:solidFill>
            <a:prstDash val="solid"/>
            <a:round/>
            <a:headEnd/>
            <a:tailEnd/>
          </a:ln>
        </p:spPr>
        <p:txBody>
          <a:bodyPr/>
          <a:lstStyle/>
          <a:p>
            <a:endParaRPr lang="en-US"/>
          </a:p>
        </p:txBody>
      </p:sp>
      <p:sp>
        <p:nvSpPr>
          <p:cNvPr id="34891" name="Freeform 75"/>
          <p:cNvSpPr>
            <a:spLocks/>
          </p:cNvSpPr>
          <p:nvPr/>
        </p:nvSpPr>
        <p:spPr bwMode="auto">
          <a:xfrm>
            <a:off x="1935163" y="985838"/>
            <a:ext cx="119062" cy="3175"/>
          </a:xfrm>
          <a:custGeom>
            <a:avLst/>
            <a:gdLst/>
            <a:ahLst/>
            <a:cxnLst>
              <a:cxn ang="0">
                <a:pos x="0" y="0"/>
              </a:cxn>
              <a:cxn ang="0">
                <a:pos x="246" y="0"/>
              </a:cxn>
              <a:cxn ang="0">
                <a:pos x="247" y="0"/>
              </a:cxn>
            </a:cxnLst>
            <a:rect l="0" t="0" r="r" b="b"/>
            <a:pathLst>
              <a:path w="247">
                <a:moveTo>
                  <a:pt x="0" y="0"/>
                </a:moveTo>
                <a:lnTo>
                  <a:pt x="246" y="0"/>
                </a:lnTo>
                <a:lnTo>
                  <a:pt x="247" y="0"/>
                </a:lnTo>
              </a:path>
            </a:pathLst>
          </a:custGeom>
          <a:noFill/>
          <a:ln w="76200" cmpd="sng">
            <a:solidFill>
              <a:schemeClr val="tx1"/>
            </a:solidFill>
            <a:prstDash val="solid"/>
            <a:round/>
            <a:headEnd/>
            <a:tailEnd/>
          </a:ln>
        </p:spPr>
        <p:txBody>
          <a:bodyPr/>
          <a:lstStyle/>
          <a:p>
            <a:endParaRPr lang="en-US"/>
          </a:p>
        </p:txBody>
      </p:sp>
      <p:sp>
        <p:nvSpPr>
          <p:cNvPr id="34892" name="Freeform 76"/>
          <p:cNvSpPr>
            <a:spLocks/>
          </p:cNvSpPr>
          <p:nvPr/>
        </p:nvSpPr>
        <p:spPr bwMode="auto">
          <a:xfrm>
            <a:off x="1487488" y="749300"/>
            <a:ext cx="84137" cy="382588"/>
          </a:xfrm>
          <a:custGeom>
            <a:avLst/>
            <a:gdLst/>
            <a:ahLst/>
            <a:cxnLst>
              <a:cxn ang="0">
                <a:pos x="0" y="799"/>
              </a:cxn>
              <a:cxn ang="0">
                <a:pos x="0" y="0"/>
              </a:cxn>
              <a:cxn ang="0">
                <a:pos x="1" y="0"/>
              </a:cxn>
            </a:cxnLst>
            <a:rect l="0" t="0" r="r" b="b"/>
            <a:pathLst>
              <a:path w="1" h="799">
                <a:moveTo>
                  <a:pt x="0" y="799"/>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4893" name="Freeform 77"/>
          <p:cNvSpPr>
            <a:spLocks/>
          </p:cNvSpPr>
          <p:nvPr/>
        </p:nvSpPr>
        <p:spPr bwMode="auto">
          <a:xfrm>
            <a:off x="368300" y="749300"/>
            <a:ext cx="1079500" cy="4763"/>
          </a:xfrm>
          <a:custGeom>
            <a:avLst/>
            <a:gdLst/>
            <a:ahLst/>
            <a:cxnLst>
              <a:cxn ang="0">
                <a:pos x="2196" y="0"/>
              </a:cxn>
              <a:cxn ang="0">
                <a:pos x="0" y="0"/>
              </a:cxn>
              <a:cxn ang="0">
                <a:pos x="1" y="0"/>
              </a:cxn>
            </a:cxnLst>
            <a:rect l="0" t="0" r="r" b="b"/>
            <a:pathLst>
              <a:path w="2196">
                <a:moveTo>
                  <a:pt x="2196" y="0"/>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4894" name="Freeform 78"/>
          <p:cNvSpPr>
            <a:spLocks/>
          </p:cNvSpPr>
          <p:nvPr/>
        </p:nvSpPr>
        <p:spPr bwMode="auto">
          <a:xfrm>
            <a:off x="1655763" y="603250"/>
            <a:ext cx="4762" cy="528638"/>
          </a:xfrm>
          <a:custGeom>
            <a:avLst/>
            <a:gdLst/>
            <a:ahLst/>
            <a:cxnLst>
              <a:cxn ang="0">
                <a:pos x="0" y="1112"/>
              </a:cxn>
              <a:cxn ang="0">
                <a:pos x="0" y="0"/>
              </a:cxn>
              <a:cxn ang="0">
                <a:pos x="1" y="0"/>
              </a:cxn>
            </a:cxnLst>
            <a:rect l="0" t="0" r="r" b="b"/>
            <a:pathLst>
              <a:path w="1" h="1112">
                <a:moveTo>
                  <a:pt x="0" y="1112"/>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4895" name="Freeform 79"/>
          <p:cNvSpPr>
            <a:spLocks/>
          </p:cNvSpPr>
          <p:nvPr/>
        </p:nvSpPr>
        <p:spPr bwMode="auto">
          <a:xfrm>
            <a:off x="381000" y="603250"/>
            <a:ext cx="1274763" cy="4763"/>
          </a:xfrm>
          <a:custGeom>
            <a:avLst/>
            <a:gdLst/>
            <a:ahLst/>
            <a:cxnLst>
              <a:cxn ang="0">
                <a:pos x="2590" y="0"/>
              </a:cxn>
              <a:cxn ang="0">
                <a:pos x="0" y="0"/>
              </a:cxn>
              <a:cxn ang="0">
                <a:pos x="1" y="0"/>
              </a:cxn>
            </a:cxnLst>
            <a:rect l="0" t="0" r="r" b="b"/>
            <a:pathLst>
              <a:path w="2590">
                <a:moveTo>
                  <a:pt x="2590" y="0"/>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4896" name="Freeform 80"/>
          <p:cNvSpPr>
            <a:spLocks/>
          </p:cNvSpPr>
          <p:nvPr/>
        </p:nvSpPr>
        <p:spPr bwMode="auto">
          <a:xfrm>
            <a:off x="2333625" y="603250"/>
            <a:ext cx="1274763" cy="4763"/>
          </a:xfrm>
          <a:custGeom>
            <a:avLst/>
            <a:gdLst/>
            <a:ahLst/>
            <a:cxnLst>
              <a:cxn ang="0">
                <a:pos x="0" y="0"/>
              </a:cxn>
              <a:cxn ang="0">
                <a:pos x="2589" y="0"/>
              </a:cxn>
              <a:cxn ang="0">
                <a:pos x="2590" y="0"/>
              </a:cxn>
            </a:cxnLst>
            <a:rect l="0" t="0" r="r" b="b"/>
            <a:pathLst>
              <a:path w="2590">
                <a:moveTo>
                  <a:pt x="0" y="0"/>
                </a:moveTo>
                <a:lnTo>
                  <a:pt x="2589" y="0"/>
                </a:lnTo>
                <a:lnTo>
                  <a:pt x="2590" y="0"/>
                </a:lnTo>
              </a:path>
            </a:pathLst>
          </a:custGeom>
          <a:noFill/>
          <a:ln w="76200" cmpd="sng">
            <a:solidFill>
              <a:schemeClr val="tx1"/>
            </a:solidFill>
            <a:prstDash val="solid"/>
            <a:round/>
            <a:headEnd/>
            <a:tailEnd/>
          </a:ln>
        </p:spPr>
        <p:txBody>
          <a:bodyPr/>
          <a:lstStyle/>
          <a:p>
            <a:endParaRPr lang="en-US"/>
          </a:p>
        </p:txBody>
      </p:sp>
      <p:sp>
        <p:nvSpPr>
          <p:cNvPr id="34897" name="Freeform 81"/>
          <p:cNvSpPr>
            <a:spLocks/>
          </p:cNvSpPr>
          <p:nvPr/>
        </p:nvSpPr>
        <p:spPr bwMode="auto">
          <a:xfrm>
            <a:off x="2501900" y="749300"/>
            <a:ext cx="1079500" cy="4763"/>
          </a:xfrm>
          <a:custGeom>
            <a:avLst/>
            <a:gdLst/>
            <a:ahLst/>
            <a:cxnLst>
              <a:cxn ang="0">
                <a:pos x="0" y="0"/>
              </a:cxn>
              <a:cxn ang="0">
                <a:pos x="2198" y="0"/>
              </a:cxn>
              <a:cxn ang="0">
                <a:pos x="2199" y="0"/>
              </a:cxn>
            </a:cxnLst>
            <a:rect l="0" t="0" r="r" b="b"/>
            <a:pathLst>
              <a:path w="2199">
                <a:moveTo>
                  <a:pt x="0" y="0"/>
                </a:moveTo>
                <a:lnTo>
                  <a:pt x="2198" y="0"/>
                </a:lnTo>
                <a:lnTo>
                  <a:pt x="2199" y="0"/>
                </a:lnTo>
              </a:path>
            </a:pathLst>
          </a:custGeom>
          <a:noFill/>
          <a:ln w="76200" cmpd="sng">
            <a:solidFill>
              <a:schemeClr val="tx1"/>
            </a:solidFill>
            <a:prstDash val="solid"/>
            <a:round/>
            <a:headEnd/>
            <a:tailEnd/>
          </a:ln>
        </p:spPr>
        <p:txBody>
          <a:bodyPr/>
          <a:lstStyle/>
          <a:p>
            <a:endParaRPr lang="en-US"/>
          </a:p>
        </p:txBody>
      </p:sp>
      <p:sp>
        <p:nvSpPr>
          <p:cNvPr id="34898" name="Freeform 82"/>
          <p:cNvSpPr>
            <a:spLocks/>
          </p:cNvSpPr>
          <p:nvPr/>
        </p:nvSpPr>
        <p:spPr bwMode="auto">
          <a:xfrm>
            <a:off x="2501900" y="749300"/>
            <a:ext cx="4763" cy="382588"/>
          </a:xfrm>
          <a:custGeom>
            <a:avLst/>
            <a:gdLst/>
            <a:ahLst/>
            <a:cxnLst>
              <a:cxn ang="0">
                <a:pos x="0" y="799"/>
              </a:cxn>
              <a:cxn ang="0">
                <a:pos x="0" y="0"/>
              </a:cxn>
              <a:cxn ang="0">
                <a:pos x="1" y="0"/>
              </a:cxn>
            </a:cxnLst>
            <a:rect l="0" t="0" r="r" b="b"/>
            <a:pathLst>
              <a:path w="1" h="799">
                <a:moveTo>
                  <a:pt x="0" y="799"/>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4899" name="Freeform 83"/>
          <p:cNvSpPr>
            <a:spLocks/>
          </p:cNvSpPr>
          <p:nvPr/>
        </p:nvSpPr>
        <p:spPr bwMode="auto">
          <a:xfrm>
            <a:off x="2333625" y="603250"/>
            <a:ext cx="4763" cy="528638"/>
          </a:xfrm>
          <a:custGeom>
            <a:avLst/>
            <a:gdLst/>
            <a:ahLst/>
            <a:cxnLst>
              <a:cxn ang="0">
                <a:pos x="0" y="1112"/>
              </a:cxn>
              <a:cxn ang="0">
                <a:pos x="0" y="0"/>
              </a:cxn>
              <a:cxn ang="0">
                <a:pos x="1" y="0"/>
              </a:cxn>
            </a:cxnLst>
            <a:rect l="0" t="0" r="r" b="b"/>
            <a:pathLst>
              <a:path w="1" h="1112">
                <a:moveTo>
                  <a:pt x="0" y="1112"/>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4900" name="Freeform 84"/>
          <p:cNvSpPr>
            <a:spLocks/>
          </p:cNvSpPr>
          <p:nvPr/>
        </p:nvSpPr>
        <p:spPr bwMode="auto">
          <a:xfrm>
            <a:off x="1487488" y="1131888"/>
            <a:ext cx="168275" cy="3175"/>
          </a:xfrm>
          <a:custGeom>
            <a:avLst/>
            <a:gdLst/>
            <a:ahLst/>
            <a:cxnLst>
              <a:cxn ang="0">
                <a:pos x="0" y="0"/>
              </a:cxn>
              <a:cxn ang="0">
                <a:pos x="345" y="0"/>
              </a:cxn>
              <a:cxn ang="0">
                <a:pos x="346" y="0"/>
              </a:cxn>
            </a:cxnLst>
            <a:rect l="0" t="0" r="r" b="b"/>
            <a:pathLst>
              <a:path w="346">
                <a:moveTo>
                  <a:pt x="0" y="0"/>
                </a:moveTo>
                <a:lnTo>
                  <a:pt x="345" y="0"/>
                </a:lnTo>
                <a:lnTo>
                  <a:pt x="346" y="0"/>
                </a:lnTo>
              </a:path>
            </a:pathLst>
          </a:custGeom>
          <a:noFill/>
          <a:ln w="76200" cmpd="sng">
            <a:solidFill>
              <a:schemeClr val="tx1"/>
            </a:solidFill>
            <a:prstDash val="solid"/>
            <a:round/>
            <a:headEnd/>
            <a:tailEnd/>
          </a:ln>
        </p:spPr>
        <p:txBody>
          <a:bodyPr/>
          <a:lstStyle/>
          <a:p>
            <a:endParaRPr lang="en-US"/>
          </a:p>
        </p:txBody>
      </p:sp>
      <p:sp>
        <p:nvSpPr>
          <p:cNvPr id="35065" name="Freeform 249"/>
          <p:cNvSpPr>
            <a:spLocks/>
          </p:cNvSpPr>
          <p:nvPr/>
        </p:nvSpPr>
        <p:spPr bwMode="auto">
          <a:xfrm>
            <a:off x="6249988" y="3744913"/>
            <a:ext cx="95250" cy="1930400"/>
          </a:xfrm>
          <a:custGeom>
            <a:avLst/>
            <a:gdLst/>
            <a:ahLst/>
            <a:cxnLst>
              <a:cxn ang="0">
                <a:pos x="181" y="3804"/>
              </a:cxn>
              <a:cxn ang="0">
                <a:pos x="0" y="0"/>
              </a:cxn>
              <a:cxn ang="0">
                <a:pos x="1" y="0"/>
              </a:cxn>
            </a:cxnLst>
            <a:rect l="0" t="0" r="r" b="b"/>
            <a:pathLst>
              <a:path w="181" h="3804">
                <a:moveTo>
                  <a:pt x="181" y="3804"/>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5066" name="Freeform 250"/>
          <p:cNvSpPr>
            <a:spLocks/>
          </p:cNvSpPr>
          <p:nvPr/>
        </p:nvSpPr>
        <p:spPr bwMode="auto">
          <a:xfrm>
            <a:off x="6072188" y="3717925"/>
            <a:ext cx="90487" cy="1957388"/>
          </a:xfrm>
          <a:custGeom>
            <a:avLst/>
            <a:gdLst/>
            <a:ahLst/>
            <a:cxnLst>
              <a:cxn ang="0">
                <a:pos x="0" y="3861"/>
              </a:cxn>
              <a:cxn ang="0">
                <a:pos x="179" y="0"/>
              </a:cxn>
              <a:cxn ang="0">
                <a:pos x="180" y="0"/>
              </a:cxn>
            </a:cxnLst>
            <a:rect l="0" t="0" r="r" b="b"/>
            <a:pathLst>
              <a:path w="180" h="3861">
                <a:moveTo>
                  <a:pt x="0" y="3861"/>
                </a:moveTo>
                <a:lnTo>
                  <a:pt x="179" y="0"/>
                </a:lnTo>
                <a:lnTo>
                  <a:pt x="180" y="0"/>
                </a:lnTo>
              </a:path>
            </a:pathLst>
          </a:custGeom>
          <a:noFill/>
          <a:ln w="76200" cmpd="sng">
            <a:solidFill>
              <a:schemeClr val="tx1"/>
            </a:solidFill>
            <a:prstDash val="solid"/>
            <a:round/>
            <a:headEnd/>
            <a:tailEnd/>
          </a:ln>
        </p:spPr>
        <p:txBody>
          <a:bodyPr/>
          <a:lstStyle/>
          <a:p>
            <a:endParaRPr lang="en-US"/>
          </a:p>
        </p:txBody>
      </p:sp>
      <p:sp>
        <p:nvSpPr>
          <p:cNvPr id="35067" name="Freeform 251"/>
          <p:cNvSpPr>
            <a:spLocks/>
          </p:cNvSpPr>
          <p:nvPr/>
        </p:nvSpPr>
        <p:spPr bwMode="auto">
          <a:xfrm>
            <a:off x="5475288" y="1138238"/>
            <a:ext cx="4762" cy="2903537"/>
          </a:xfrm>
          <a:custGeom>
            <a:avLst/>
            <a:gdLst/>
            <a:ahLst/>
            <a:cxnLst>
              <a:cxn ang="0">
                <a:pos x="0" y="5722"/>
              </a:cxn>
              <a:cxn ang="0">
                <a:pos x="0" y="0"/>
              </a:cxn>
              <a:cxn ang="0">
                <a:pos x="1" y="0"/>
              </a:cxn>
            </a:cxnLst>
            <a:rect l="0" t="0" r="r" b="b"/>
            <a:pathLst>
              <a:path w="1" h="5722">
                <a:moveTo>
                  <a:pt x="0" y="5722"/>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5068" name="Freeform 252"/>
          <p:cNvSpPr>
            <a:spLocks/>
          </p:cNvSpPr>
          <p:nvPr/>
        </p:nvSpPr>
        <p:spPr bwMode="auto">
          <a:xfrm>
            <a:off x="6942138" y="1138238"/>
            <a:ext cx="4762" cy="2903537"/>
          </a:xfrm>
          <a:custGeom>
            <a:avLst/>
            <a:gdLst/>
            <a:ahLst/>
            <a:cxnLst>
              <a:cxn ang="0">
                <a:pos x="0" y="5722"/>
              </a:cxn>
              <a:cxn ang="0">
                <a:pos x="0" y="0"/>
              </a:cxn>
              <a:cxn ang="0">
                <a:pos x="1" y="0"/>
              </a:cxn>
            </a:cxnLst>
            <a:rect l="0" t="0" r="r" b="b"/>
            <a:pathLst>
              <a:path w="1" h="5722">
                <a:moveTo>
                  <a:pt x="0" y="5722"/>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5069" name="Freeform 253"/>
          <p:cNvSpPr>
            <a:spLocks/>
          </p:cNvSpPr>
          <p:nvPr/>
        </p:nvSpPr>
        <p:spPr bwMode="auto">
          <a:xfrm>
            <a:off x="6208713" y="5957888"/>
            <a:ext cx="4762" cy="306387"/>
          </a:xfrm>
          <a:custGeom>
            <a:avLst/>
            <a:gdLst/>
            <a:ahLst/>
            <a:cxnLst>
              <a:cxn ang="0">
                <a:pos x="0" y="604"/>
              </a:cxn>
              <a:cxn ang="0">
                <a:pos x="0" y="0"/>
              </a:cxn>
              <a:cxn ang="0">
                <a:pos x="2" y="0"/>
              </a:cxn>
            </a:cxnLst>
            <a:rect l="0" t="0" r="r" b="b"/>
            <a:pathLst>
              <a:path w="2" h="604">
                <a:moveTo>
                  <a:pt x="0" y="604"/>
                </a:moveTo>
                <a:lnTo>
                  <a:pt x="0" y="0"/>
                </a:lnTo>
                <a:lnTo>
                  <a:pt x="2" y="0"/>
                </a:lnTo>
              </a:path>
            </a:pathLst>
          </a:custGeom>
          <a:noFill/>
          <a:ln w="76200" cmpd="sng">
            <a:solidFill>
              <a:schemeClr val="tx1"/>
            </a:solidFill>
            <a:prstDash val="solid"/>
            <a:round/>
            <a:headEnd/>
            <a:tailEnd/>
          </a:ln>
        </p:spPr>
        <p:txBody>
          <a:bodyPr/>
          <a:lstStyle/>
          <a:p>
            <a:endParaRPr lang="en-US"/>
          </a:p>
        </p:txBody>
      </p:sp>
      <p:sp>
        <p:nvSpPr>
          <p:cNvPr id="35070" name="Freeform 254"/>
          <p:cNvSpPr>
            <a:spLocks/>
          </p:cNvSpPr>
          <p:nvPr/>
        </p:nvSpPr>
        <p:spPr bwMode="auto">
          <a:xfrm>
            <a:off x="6208713" y="5811838"/>
            <a:ext cx="4762" cy="73025"/>
          </a:xfrm>
          <a:custGeom>
            <a:avLst/>
            <a:gdLst/>
            <a:ahLst/>
            <a:cxnLst>
              <a:cxn ang="0">
                <a:pos x="0" y="144"/>
              </a:cxn>
              <a:cxn ang="0">
                <a:pos x="0" y="0"/>
              </a:cxn>
              <a:cxn ang="0">
                <a:pos x="2" y="0"/>
              </a:cxn>
            </a:cxnLst>
            <a:rect l="0" t="0" r="r" b="b"/>
            <a:pathLst>
              <a:path w="2" h="144">
                <a:moveTo>
                  <a:pt x="0" y="144"/>
                </a:moveTo>
                <a:lnTo>
                  <a:pt x="0" y="0"/>
                </a:lnTo>
                <a:lnTo>
                  <a:pt x="2" y="0"/>
                </a:lnTo>
              </a:path>
            </a:pathLst>
          </a:custGeom>
          <a:noFill/>
          <a:ln w="76200" cmpd="sng">
            <a:solidFill>
              <a:schemeClr val="tx1"/>
            </a:solidFill>
            <a:prstDash val="solid"/>
            <a:round/>
            <a:headEnd/>
            <a:tailEnd/>
          </a:ln>
        </p:spPr>
        <p:txBody>
          <a:bodyPr/>
          <a:lstStyle/>
          <a:p>
            <a:endParaRPr lang="en-US"/>
          </a:p>
        </p:txBody>
      </p:sp>
      <p:sp>
        <p:nvSpPr>
          <p:cNvPr id="35071" name="Freeform 255"/>
          <p:cNvSpPr>
            <a:spLocks/>
          </p:cNvSpPr>
          <p:nvPr/>
        </p:nvSpPr>
        <p:spPr bwMode="auto">
          <a:xfrm>
            <a:off x="6208713" y="5370513"/>
            <a:ext cx="4762" cy="365125"/>
          </a:xfrm>
          <a:custGeom>
            <a:avLst/>
            <a:gdLst/>
            <a:ahLst/>
            <a:cxnLst>
              <a:cxn ang="0">
                <a:pos x="0" y="724"/>
              </a:cxn>
              <a:cxn ang="0">
                <a:pos x="0" y="0"/>
              </a:cxn>
              <a:cxn ang="0">
                <a:pos x="2" y="0"/>
              </a:cxn>
            </a:cxnLst>
            <a:rect l="0" t="0" r="r" b="b"/>
            <a:pathLst>
              <a:path w="2" h="724">
                <a:moveTo>
                  <a:pt x="0" y="724"/>
                </a:moveTo>
                <a:lnTo>
                  <a:pt x="0" y="0"/>
                </a:lnTo>
                <a:lnTo>
                  <a:pt x="2" y="0"/>
                </a:lnTo>
              </a:path>
            </a:pathLst>
          </a:custGeom>
          <a:noFill/>
          <a:ln w="76200" cmpd="sng">
            <a:solidFill>
              <a:schemeClr val="tx1"/>
            </a:solidFill>
            <a:prstDash val="solid"/>
            <a:round/>
            <a:headEnd/>
            <a:tailEnd/>
          </a:ln>
        </p:spPr>
        <p:txBody>
          <a:bodyPr/>
          <a:lstStyle/>
          <a:p>
            <a:endParaRPr lang="en-US"/>
          </a:p>
        </p:txBody>
      </p:sp>
      <p:sp>
        <p:nvSpPr>
          <p:cNvPr id="35072" name="Freeform 256"/>
          <p:cNvSpPr>
            <a:spLocks/>
          </p:cNvSpPr>
          <p:nvPr/>
        </p:nvSpPr>
        <p:spPr bwMode="auto">
          <a:xfrm>
            <a:off x="6208713" y="5224463"/>
            <a:ext cx="4762" cy="73025"/>
          </a:xfrm>
          <a:custGeom>
            <a:avLst/>
            <a:gdLst/>
            <a:ahLst/>
            <a:cxnLst>
              <a:cxn ang="0">
                <a:pos x="0" y="144"/>
              </a:cxn>
              <a:cxn ang="0">
                <a:pos x="0" y="0"/>
              </a:cxn>
              <a:cxn ang="0">
                <a:pos x="2" y="0"/>
              </a:cxn>
            </a:cxnLst>
            <a:rect l="0" t="0" r="r" b="b"/>
            <a:pathLst>
              <a:path w="2" h="144">
                <a:moveTo>
                  <a:pt x="0" y="144"/>
                </a:moveTo>
                <a:lnTo>
                  <a:pt x="0" y="0"/>
                </a:lnTo>
                <a:lnTo>
                  <a:pt x="2" y="0"/>
                </a:lnTo>
              </a:path>
            </a:pathLst>
          </a:custGeom>
          <a:noFill/>
          <a:ln w="76200" cmpd="sng">
            <a:solidFill>
              <a:schemeClr val="tx1"/>
            </a:solidFill>
            <a:prstDash val="solid"/>
            <a:round/>
            <a:headEnd/>
            <a:tailEnd/>
          </a:ln>
        </p:spPr>
        <p:txBody>
          <a:bodyPr/>
          <a:lstStyle/>
          <a:p>
            <a:endParaRPr lang="en-US"/>
          </a:p>
        </p:txBody>
      </p:sp>
      <p:sp>
        <p:nvSpPr>
          <p:cNvPr id="35073" name="Freeform 257"/>
          <p:cNvSpPr>
            <a:spLocks/>
          </p:cNvSpPr>
          <p:nvPr/>
        </p:nvSpPr>
        <p:spPr bwMode="auto">
          <a:xfrm>
            <a:off x="6208713" y="4781550"/>
            <a:ext cx="4762" cy="369888"/>
          </a:xfrm>
          <a:custGeom>
            <a:avLst/>
            <a:gdLst/>
            <a:ahLst/>
            <a:cxnLst>
              <a:cxn ang="0">
                <a:pos x="0" y="725"/>
              </a:cxn>
              <a:cxn ang="0">
                <a:pos x="0" y="0"/>
              </a:cxn>
              <a:cxn ang="0">
                <a:pos x="2" y="0"/>
              </a:cxn>
            </a:cxnLst>
            <a:rect l="0" t="0" r="r" b="b"/>
            <a:pathLst>
              <a:path w="2" h="725">
                <a:moveTo>
                  <a:pt x="0" y="725"/>
                </a:moveTo>
                <a:lnTo>
                  <a:pt x="0" y="0"/>
                </a:lnTo>
                <a:lnTo>
                  <a:pt x="2" y="0"/>
                </a:lnTo>
              </a:path>
            </a:pathLst>
          </a:custGeom>
          <a:noFill/>
          <a:ln w="76200" cmpd="sng">
            <a:solidFill>
              <a:schemeClr val="tx1"/>
            </a:solidFill>
            <a:prstDash val="solid"/>
            <a:round/>
            <a:headEnd/>
            <a:tailEnd/>
          </a:ln>
        </p:spPr>
        <p:txBody>
          <a:bodyPr/>
          <a:lstStyle/>
          <a:p>
            <a:endParaRPr lang="en-US"/>
          </a:p>
        </p:txBody>
      </p:sp>
      <p:sp>
        <p:nvSpPr>
          <p:cNvPr id="35074" name="Freeform 258"/>
          <p:cNvSpPr>
            <a:spLocks/>
          </p:cNvSpPr>
          <p:nvPr/>
        </p:nvSpPr>
        <p:spPr bwMode="auto">
          <a:xfrm>
            <a:off x="6208713" y="4635500"/>
            <a:ext cx="4762" cy="73025"/>
          </a:xfrm>
          <a:custGeom>
            <a:avLst/>
            <a:gdLst/>
            <a:ahLst/>
            <a:cxnLst>
              <a:cxn ang="0">
                <a:pos x="0" y="145"/>
              </a:cxn>
              <a:cxn ang="0">
                <a:pos x="0" y="0"/>
              </a:cxn>
              <a:cxn ang="0">
                <a:pos x="2" y="0"/>
              </a:cxn>
            </a:cxnLst>
            <a:rect l="0" t="0" r="r" b="b"/>
            <a:pathLst>
              <a:path w="2" h="145">
                <a:moveTo>
                  <a:pt x="0" y="145"/>
                </a:moveTo>
                <a:lnTo>
                  <a:pt x="0" y="0"/>
                </a:lnTo>
                <a:lnTo>
                  <a:pt x="2" y="0"/>
                </a:lnTo>
              </a:path>
            </a:pathLst>
          </a:custGeom>
          <a:noFill/>
          <a:ln w="76200" cmpd="sng">
            <a:solidFill>
              <a:schemeClr val="tx1"/>
            </a:solidFill>
            <a:prstDash val="solid"/>
            <a:round/>
            <a:headEnd/>
            <a:tailEnd/>
          </a:ln>
        </p:spPr>
        <p:txBody>
          <a:bodyPr/>
          <a:lstStyle/>
          <a:p>
            <a:endParaRPr lang="en-US"/>
          </a:p>
        </p:txBody>
      </p:sp>
      <p:sp>
        <p:nvSpPr>
          <p:cNvPr id="35075" name="Freeform 259"/>
          <p:cNvSpPr>
            <a:spLocks/>
          </p:cNvSpPr>
          <p:nvPr/>
        </p:nvSpPr>
        <p:spPr bwMode="auto">
          <a:xfrm>
            <a:off x="6208713" y="4197350"/>
            <a:ext cx="4762" cy="365125"/>
          </a:xfrm>
          <a:custGeom>
            <a:avLst/>
            <a:gdLst/>
            <a:ahLst/>
            <a:cxnLst>
              <a:cxn ang="0">
                <a:pos x="0" y="724"/>
              </a:cxn>
              <a:cxn ang="0">
                <a:pos x="0" y="0"/>
              </a:cxn>
              <a:cxn ang="0">
                <a:pos x="2" y="0"/>
              </a:cxn>
            </a:cxnLst>
            <a:rect l="0" t="0" r="r" b="b"/>
            <a:pathLst>
              <a:path w="2" h="724">
                <a:moveTo>
                  <a:pt x="0" y="724"/>
                </a:moveTo>
                <a:lnTo>
                  <a:pt x="0" y="0"/>
                </a:lnTo>
                <a:lnTo>
                  <a:pt x="2" y="0"/>
                </a:lnTo>
              </a:path>
            </a:pathLst>
          </a:custGeom>
          <a:noFill/>
          <a:ln w="76200" cmpd="sng">
            <a:solidFill>
              <a:schemeClr val="tx1"/>
            </a:solidFill>
            <a:prstDash val="solid"/>
            <a:round/>
            <a:headEnd/>
            <a:tailEnd/>
          </a:ln>
        </p:spPr>
        <p:txBody>
          <a:bodyPr/>
          <a:lstStyle/>
          <a:p>
            <a:endParaRPr lang="en-US"/>
          </a:p>
        </p:txBody>
      </p:sp>
      <p:sp>
        <p:nvSpPr>
          <p:cNvPr id="35076" name="Freeform 260"/>
          <p:cNvSpPr>
            <a:spLocks/>
          </p:cNvSpPr>
          <p:nvPr/>
        </p:nvSpPr>
        <p:spPr bwMode="auto">
          <a:xfrm>
            <a:off x="6208713" y="4046538"/>
            <a:ext cx="4762" cy="73025"/>
          </a:xfrm>
          <a:custGeom>
            <a:avLst/>
            <a:gdLst/>
            <a:ahLst/>
            <a:cxnLst>
              <a:cxn ang="0">
                <a:pos x="0" y="145"/>
              </a:cxn>
              <a:cxn ang="0">
                <a:pos x="0" y="0"/>
              </a:cxn>
              <a:cxn ang="0">
                <a:pos x="2" y="0"/>
              </a:cxn>
            </a:cxnLst>
            <a:rect l="0" t="0" r="r" b="b"/>
            <a:pathLst>
              <a:path w="2" h="145">
                <a:moveTo>
                  <a:pt x="0" y="145"/>
                </a:moveTo>
                <a:lnTo>
                  <a:pt x="0" y="0"/>
                </a:lnTo>
                <a:lnTo>
                  <a:pt x="2" y="0"/>
                </a:lnTo>
              </a:path>
            </a:pathLst>
          </a:custGeom>
          <a:noFill/>
          <a:ln w="76200" cmpd="sng">
            <a:solidFill>
              <a:schemeClr val="tx1"/>
            </a:solidFill>
            <a:prstDash val="solid"/>
            <a:round/>
            <a:headEnd/>
            <a:tailEnd/>
          </a:ln>
        </p:spPr>
        <p:txBody>
          <a:bodyPr/>
          <a:lstStyle/>
          <a:p>
            <a:endParaRPr lang="en-US"/>
          </a:p>
        </p:txBody>
      </p:sp>
      <p:sp>
        <p:nvSpPr>
          <p:cNvPr id="35077" name="Freeform 261"/>
          <p:cNvSpPr>
            <a:spLocks/>
          </p:cNvSpPr>
          <p:nvPr/>
        </p:nvSpPr>
        <p:spPr bwMode="auto">
          <a:xfrm>
            <a:off x="6208713" y="3608388"/>
            <a:ext cx="4762" cy="365125"/>
          </a:xfrm>
          <a:custGeom>
            <a:avLst/>
            <a:gdLst/>
            <a:ahLst/>
            <a:cxnLst>
              <a:cxn ang="0">
                <a:pos x="0" y="724"/>
              </a:cxn>
              <a:cxn ang="0">
                <a:pos x="0" y="0"/>
              </a:cxn>
              <a:cxn ang="0">
                <a:pos x="2" y="0"/>
              </a:cxn>
            </a:cxnLst>
            <a:rect l="0" t="0" r="r" b="b"/>
            <a:pathLst>
              <a:path w="2" h="724">
                <a:moveTo>
                  <a:pt x="0" y="724"/>
                </a:moveTo>
                <a:lnTo>
                  <a:pt x="0" y="0"/>
                </a:lnTo>
                <a:lnTo>
                  <a:pt x="2" y="0"/>
                </a:lnTo>
              </a:path>
            </a:pathLst>
          </a:custGeom>
          <a:noFill/>
          <a:ln w="76200" cmpd="sng">
            <a:solidFill>
              <a:schemeClr val="tx1"/>
            </a:solidFill>
            <a:prstDash val="solid"/>
            <a:round/>
            <a:headEnd/>
            <a:tailEnd/>
          </a:ln>
        </p:spPr>
        <p:txBody>
          <a:bodyPr/>
          <a:lstStyle/>
          <a:p>
            <a:endParaRPr lang="en-US"/>
          </a:p>
        </p:txBody>
      </p:sp>
      <p:sp>
        <p:nvSpPr>
          <p:cNvPr id="35078" name="Freeform 262"/>
          <p:cNvSpPr>
            <a:spLocks/>
          </p:cNvSpPr>
          <p:nvPr/>
        </p:nvSpPr>
        <p:spPr bwMode="auto">
          <a:xfrm>
            <a:off x="6208713" y="3462338"/>
            <a:ext cx="4762" cy="73025"/>
          </a:xfrm>
          <a:custGeom>
            <a:avLst/>
            <a:gdLst/>
            <a:ahLst/>
            <a:cxnLst>
              <a:cxn ang="0">
                <a:pos x="0" y="146"/>
              </a:cxn>
              <a:cxn ang="0">
                <a:pos x="0" y="0"/>
              </a:cxn>
              <a:cxn ang="0">
                <a:pos x="2" y="0"/>
              </a:cxn>
            </a:cxnLst>
            <a:rect l="0" t="0" r="r" b="b"/>
            <a:pathLst>
              <a:path w="2" h="146">
                <a:moveTo>
                  <a:pt x="0" y="146"/>
                </a:moveTo>
                <a:lnTo>
                  <a:pt x="0" y="0"/>
                </a:lnTo>
                <a:lnTo>
                  <a:pt x="2" y="0"/>
                </a:lnTo>
              </a:path>
            </a:pathLst>
          </a:custGeom>
          <a:noFill/>
          <a:ln w="76200" cmpd="sng">
            <a:solidFill>
              <a:schemeClr val="tx1"/>
            </a:solidFill>
            <a:prstDash val="solid"/>
            <a:round/>
            <a:headEnd/>
            <a:tailEnd/>
          </a:ln>
        </p:spPr>
        <p:txBody>
          <a:bodyPr/>
          <a:lstStyle/>
          <a:p>
            <a:endParaRPr lang="en-US"/>
          </a:p>
        </p:txBody>
      </p:sp>
      <p:sp>
        <p:nvSpPr>
          <p:cNvPr id="35079" name="Freeform 263"/>
          <p:cNvSpPr>
            <a:spLocks/>
          </p:cNvSpPr>
          <p:nvPr/>
        </p:nvSpPr>
        <p:spPr bwMode="auto">
          <a:xfrm>
            <a:off x="6208713" y="3019425"/>
            <a:ext cx="4762" cy="369888"/>
          </a:xfrm>
          <a:custGeom>
            <a:avLst/>
            <a:gdLst/>
            <a:ahLst/>
            <a:cxnLst>
              <a:cxn ang="0">
                <a:pos x="0" y="724"/>
              </a:cxn>
              <a:cxn ang="0">
                <a:pos x="0" y="0"/>
              </a:cxn>
              <a:cxn ang="0">
                <a:pos x="2" y="0"/>
              </a:cxn>
            </a:cxnLst>
            <a:rect l="0" t="0" r="r" b="b"/>
            <a:pathLst>
              <a:path w="2" h="724">
                <a:moveTo>
                  <a:pt x="0" y="724"/>
                </a:moveTo>
                <a:lnTo>
                  <a:pt x="0" y="0"/>
                </a:lnTo>
                <a:lnTo>
                  <a:pt x="2" y="0"/>
                </a:lnTo>
              </a:path>
            </a:pathLst>
          </a:custGeom>
          <a:noFill/>
          <a:ln w="76200" cmpd="sng">
            <a:solidFill>
              <a:schemeClr val="tx1"/>
            </a:solidFill>
            <a:prstDash val="solid"/>
            <a:round/>
            <a:headEnd/>
            <a:tailEnd/>
          </a:ln>
        </p:spPr>
        <p:txBody>
          <a:bodyPr/>
          <a:lstStyle/>
          <a:p>
            <a:endParaRPr lang="en-US"/>
          </a:p>
        </p:txBody>
      </p:sp>
      <p:sp>
        <p:nvSpPr>
          <p:cNvPr id="35080" name="Freeform 264"/>
          <p:cNvSpPr>
            <a:spLocks/>
          </p:cNvSpPr>
          <p:nvPr/>
        </p:nvSpPr>
        <p:spPr bwMode="auto">
          <a:xfrm>
            <a:off x="6208713" y="2873375"/>
            <a:ext cx="4762" cy="73025"/>
          </a:xfrm>
          <a:custGeom>
            <a:avLst/>
            <a:gdLst/>
            <a:ahLst/>
            <a:cxnLst>
              <a:cxn ang="0">
                <a:pos x="0" y="144"/>
              </a:cxn>
              <a:cxn ang="0">
                <a:pos x="0" y="0"/>
              </a:cxn>
              <a:cxn ang="0">
                <a:pos x="2" y="0"/>
              </a:cxn>
            </a:cxnLst>
            <a:rect l="0" t="0" r="r" b="b"/>
            <a:pathLst>
              <a:path w="2" h="144">
                <a:moveTo>
                  <a:pt x="0" y="144"/>
                </a:moveTo>
                <a:lnTo>
                  <a:pt x="0" y="0"/>
                </a:lnTo>
                <a:lnTo>
                  <a:pt x="2" y="0"/>
                </a:lnTo>
              </a:path>
            </a:pathLst>
          </a:custGeom>
          <a:noFill/>
          <a:ln w="76200" cmpd="sng">
            <a:solidFill>
              <a:schemeClr val="tx1"/>
            </a:solidFill>
            <a:prstDash val="solid"/>
            <a:round/>
            <a:headEnd/>
            <a:tailEnd/>
          </a:ln>
        </p:spPr>
        <p:txBody>
          <a:bodyPr/>
          <a:lstStyle/>
          <a:p>
            <a:endParaRPr lang="en-US"/>
          </a:p>
        </p:txBody>
      </p:sp>
      <p:sp>
        <p:nvSpPr>
          <p:cNvPr id="35081" name="Freeform 265"/>
          <p:cNvSpPr>
            <a:spLocks/>
          </p:cNvSpPr>
          <p:nvPr/>
        </p:nvSpPr>
        <p:spPr bwMode="auto">
          <a:xfrm>
            <a:off x="6208713" y="2430463"/>
            <a:ext cx="4762" cy="369887"/>
          </a:xfrm>
          <a:custGeom>
            <a:avLst/>
            <a:gdLst/>
            <a:ahLst/>
            <a:cxnLst>
              <a:cxn ang="0">
                <a:pos x="0" y="724"/>
              </a:cxn>
              <a:cxn ang="0">
                <a:pos x="0" y="0"/>
              </a:cxn>
              <a:cxn ang="0">
                <a:pos x="2" y="0"/>
              </a:cxn>
            </a:cxnLst>
            <a:rect l="0" t="0" r="r" b="b"/>
            <a:pathLst>
              <a:path w="2" h="724">
                <a:moveTo>
                  <a:pt x="0" y="724"/>
                </a:moveTo>
                <a:lnTo>
                  <a:pt x="0" y="0"/>
                </a:lnTo>
                <a:lnTo>
                  <a:pt x="2" y="0"/>
                </a:lnTo>
              </a:path>
            </a:pathLst>
          </a:custGeom>
          <a:noFill/>
          <a:ln w="76200" cmpd="sng">
            <a:solidFill>
              <a:schemeClr val="tx1"/>
            </a:solidFill>
            <a:prstDash val="solid"/>
            <a:round/>
            <a:headEnd/>
            <a:tailEnd/>
          </a:ln>
        </p:spPr>
        <p:txBody>
          <a:bodyPr/>
          <a:lstStyle/>
          <a:p>
            <a:endParaRPr lang="en-US"/>
          </a:p>
        </p:txBody>
      </p:sp>
      <p:sp>
        <p:nvSpPr>
          <p:cNvPr id="35082" name="Freeform 266"/>
          <p:cNvSpPr>
            <a:spLocks/>
          </p:cNvSpPr>
          <p:nvPr/>
        </p:nvSpPr>
        <p:spPr bwMode="auto">
          <a:xfrm>
            <a:off x="6208713" y="2284413"/>
            <a:ext cx="4762" cy="73025"/>
          </a:xfrm>
          <a:custGeom>
            <a:avLst/>
            <a:gdLst/>
            <a:ahLst/>
            <a:cxnLst>
              <a:cxn ang="0">
                <a:pos x="0" y="144"/>
              </a:cxn>
              <a:cxn ang="0">
                <a:pos x="0" y="0"/>
              </a:cxn>
              <a:cxn ang="0">
                <a:pos x="2" y="0"/>
              </a:cxn>
            </a:cxnLst>
            <a:rect l="0" t="0" r="r" b="b"/>
            <a:pathLst>
              <a:path w="2" h="144">
                <a:moveTo>
                  <a:pt x="0" y="144"/>
                </a:moveTo>
                <a:lnTo>
                  <a:pt x="0" y="0"/>
                </a:lnTo>
                <a:lnTo>
                  <a:pt x="2" y="0"/>
                </a:lnTo>
              </a:path>
            </a:pathLst>
          </a:custGeom>
          <a:noFill/>
          <a:ln w="76200" cmpd="sng">
            <a:solidFill>
              <a:schemeClr val="tx1"/>
            </a:solidFill>
            <a:prstDash val="solid"/>
            <a:round/>
            <a:headEnd/>
            <a:tailEnd/>
          </a:ln>
        </p:spPr>
        <p:txBody>
          <a:bodyPr/>
          <a:lstStyle/>
          <a:p>
            <a:endParaRPr lang="en-US"/>
          </a:p>
        </p:txBody>
      </p:sp>
      <p:sp>
        <p:nvSpPr>
          <p:cNvPr id="35083" name="Freeform 267"/>
          <p:cNvSpPr>
            <a:spLocks/>
          </p:cNvSpPr>
          <p:nvPr/>
        </p:nvSpPr>
        <p:spPr bwMode="auto">
          <a:xfrm>
            <a:off x="6208713" y="1846263"/>
            <a:ext cx="4762" cy="365125"/>
          </a:xfrm>
          <a:custGeom>
            <a:avLst/>
            <a:gdLst/>
            <a:ahLst/>
            <a:cxnLst>
              <a:cxn ang="0">
                <a:pos x="0" y="724"/>
              </a:cxn>
              <a:cxn ang="0">
                <a:pos x="0" y="0"/>
              </a:cxn>
              <a:cxn ang="0">
                <a:pos x="2" y="0"/>
              </a:cxn>
            </a:cxnLst>
            <a:rect l="0" t="0" r="r" b="b"/>
            <a:pathLst>
              <a:path w="2" h="724">
                <a:moveTo>
                  <a:pt x="0" y="724"/>
                </a:moveTo>
                <a:lnTo>
                  <a:pt x="0" y="0"/>
                </a:lnTo>
                <a:lnTo>
                  <a:pt x="2" y="0"/>
                </a:lnTo>
              </a:path>
            </a:pathLst>
          </a:custGeom>
          <a:noFill/>
          <a:ln w="76200" cmpd="sng">
            <a:solidFill>
              <a:schemeClr val="tx1"/>
            </a:solidFill>
            <a:prstDash val="solid"/>
            <a:round/>
            <a:headEnd/>
            <a:tailEnd/>
          </a:ln>
        </p:spPr>
        <p:txBody>
          <a:bodyPr/>
          <a:lstStyle/>
          <a:p>
            <a:endParaRPr lang="en-US"/>
          </a:p>
        </p:txBody>
      </p:sp>
      <p:sp>
        <p:nvSpPr>
          <p:cNvPr id="35084" name="Freeform 268"/>
          <p:cNvSpPr>
            <a:spLocks/>
          </p:cNvSpPr>
          <p:nvPr/>
        </p:nvSpPr>
        <p:spPr bwMode="auto">
          <a:xfrm>
            <a:off x="6208713" y="1695450"/>
            <a:ext cx="4762" cy="77788"/>
          </a:xfrm>
          <a:custGeom>
            <a:avLst/>
            <a:gdLst/>
            <a:ahLst/>
            <a:cxnLst>
              <a:cxn ang="0">
                <a:pos x="0" y="145"/>
              </a:cxn>
              <a:cxn ang="0">
                <a:pos x="0" y="0"/>
              </a:cxn>
              <a:cxn ang="0">
                <a:pos x="2" y="0"/>
              </a:cxn>
            </a:cxnLst>
            <a:rect l="0" t="0" r="r" b="b"/>
            <a:pathLst>
              <a:path w="2" h="145">
                <a:moveTo>
                  <a:pt x="0" y="145"/>
                </a:moveTo>
                <a:lnTo>
                  <a:pt x="0" y="0"/>
                </a:lnTo>
                <a:lnTo>
                  <a:pt x="2" y="0"/>
                </a:lnTo>
              </a:path>
            </a:pathLst>
          </a:custGeom>
          <a:noFill/>
          <a:ln w="76200" cmpd="sng">
            <a:solidFill>
              <a:schemeClr val="tx1"/>
            </a:solidFill>
            <a:prstDash val="solid"/>
            <a:round/>
            <a:headEnd/>
            <a:tailEnd/>
          </a:ln>
        </p:spPr>
        <p:txBody>
          <a:bodyPr/>
          <a:lstStyle/>
          <a:p>
            <a:endParaRPr lang="en-US"/>
          </a:p>
        </p:txBody>
      </p:sp>
      <p:sp>
        <p:nvSpPr>
          <p:cNvPr id="35085" name="Freeform 269"/>
          <p:cNvSpPr>
            <a:spLocks/>
          </p:cNvSpPr>
          <p:nvPr/>
        </p:nvSpPr>
        <p:spPr bwMode="auto">
          <a:xfrm>
            <a:off x="6208713" y="1257300"/>
            <a:ext cx="4762" cy="365125"/>
          </a:xfrm>
          <a:custGeom>
            <a:avLst/>
            <a:gdLst/>
            <a:ahLst/>
            <a:cxnLst>
              <a:cxn ang="0">
                <a:pos x="0" y="724"/>
              </a:cxn>
              <a:cxn ang="0">
                <a:pos x="0" y="0"/>
              </a:cxn>
              <a:cxn ang="0">
                <a:pos x="2" y="0"/>
              </a:cxn>
            </a:cxnLst>
            <a:rect l="0" t="0" r="r" b="b"/>
            <a:pathLst>
              <a:path w="2" h="724">
                <a:moveTo>
                  <a:pt x="0" y="724"/>
                </a:moveTo>
                <a:lnTo>
                  <a:pt x="0" y="0"/>
                </a:lnTo>
                <a:lnTo>
                  <a:pt x="2" y="0"/>
                </a:lnTo>
              </a:path>
            </a:pathLst>
          </a:custGeom>
          <a:noFill/>
          <a:ln w="76200" cmpd="sng">
            <a:solidFill>
              <a:schemeClr val="tx1"/>
            </a:solidFill>
            <a:prstDash val="solid"/>
            <a:round/>
            <a:headEnd/>
            <a:tailEnd/>
          </a:ln>
        </p:spPr>
        <p:txBody>
          <a:bodyPr/>
          <a:lstStyle/>
          <a:p>
            <a:endParaRPr lang="en-US"/>
          </a:p>
        </p:txBody>
      </p:sp>
      <p:sp>
        <p:nvSpPr>
          <p:cNvPr id="35086" name="Freeform 270"/>
          <p:cNvSpPr>
            <a:spLocks/>
          </p:cNvSpPr>
          <p:nvPr/>
        </p:nvSpPr>
        <p:spPr bwMode="auto">
          <a:xfrm>
            <a:off x="6208713" y="1111250"/>
            <a:ext cx="4762" cy="73025"/>
          </a:xfrm>
          <a:custGeom>
            <a:avLst/>
            <a:gdLst/>
            <a:ahLst/>
            <a:cxnLst>
              <a:cxn ang="0">
                <a:pos x="0" y="146"/>
              </a:cxn>
              <a:cxn ang="0">
                <a:pos x="0" y="0"/>
              </a:cxn>
              <a:cxn ang="0">
                <a:pos x="2" y="0"/>
              </a:cxn>
            </a:cxnLst>
            <a:rect l="0" t="0" r="r" b="b"/>
            <a:pathLst>
              <a:path w="2" h="146">
                <a:moveTo>
                  <a:pt x="0" y="146"/>
                </a:moveTo>
                <a:lnTo>
                  <a:pt x="0" y="0"/>
                </a:lnTo>
                <a:lnTo>
                  <a:pt x="2" y="0"/>
                </a:lnTo>
              </a:path>
            </a:pathLst>
          </a:custGeom>
          <a:noFill/>
          <a:ln w="76200" cmpd="sng">
            <a:solidFill>
              <a:schemeClr val="tx1"/>
            </a:solidFill>
            <a:prstDash val="solid"/>
            <a:round/>
            <a:headEnd/>
            <a:tailEnd/>
          </a:ln>
        </p:spPr>
        <p:txBody>
          <a:bodyPr/>
          <a:lstStyle/>
          <a:p>
            <a:endParaRPr lang="en-US"/>
          </a:p>
        </p:txBody>
      </p:sp>
      <p:sp>
        <p:nvSpPr>
          <p:cNvPr id="35087" name="Freeform 271"/>
          <p:cNvSpPr>
            <a:spLocks/>
          </p:cNvSpPr>
          <p:nvPr/>
        </p:nvSpPr>
        <p:spPr bwMode="auto">
          <a:xfrm>
            <a:off x="6208713" y="728663"/>
            <a:ext cx="4762" cy="309562"/>
          </a:xfrm>
          <a:custGeom>
            <a:avLst/>
            <a:gdLst/>
            <a:ahLst/>
            <a:cxnLst>
              <a:cxn ang="0">
                <a:pos x="0" y="605"/>
              </a:cxn>
              <a:cxn ang="0">
                <a:pos x="0" y="0"/>
              </a:cxn>
              <a:cxn ang="0">
                <a:pos x="2" y="0"/>
              </a:cxn>
            </a:cxnLst>
            <a:rect l="0" t="0" r="r" b="b"/>
            <a:pathLst>
              <a:path w="2" h="605">
                <a:moveTo>
                  <a:pt x="0" y="605"/>
                </a:moveTo>
                <a:lnTo>
                  <a:pt x="0" y="0"/>
                </a:lnTo>
                <a:lnTo>
                  <a:pt x="2" y="0"/>
                </a:lnTo>
              </a:path>
            </a:pathLst>
          </a:custGeom>
          <a:noFill/>
          <a:ln w="76200" cmpd="sng">
            <a:solidFill>
              <a:schemeClr val="tx1"/>
            </a:solidFill>
            <a:prstDash val="solid"/>
            <a:round/>
            <a:headEnd/>
            <a:tailEnd/>
          </a:ln>
        </p:spPr>
        <p:txBody>
          <a:bodyPr/>
          <a:lstStyle/>
          <a:p>
            <a:endParaRPr lang="en-US"/>
          </a:p>
        </p:txBody>
      </p:sp>
      <p:sp>
        <p:nvSpPr>
          <p:cNvPr id="35088" name="Freeform 272"/>
          <p:cNvSpPr>
            <a:spLocks/>
          </p:cNvSpPr>
          <p:nvPr/>
        </p:nvSpPr>
        <p:spPr bwMode="auto">
          <a:xfrm>
            <a:off x="5046663" y="4041775"/>
            <a:ext cx="2324100" cy="2081213"/>
          </a:xfrm>
          <a:custGeom>
            <a:avLst/>
            <a:gdLst/>
            <a:ahLst/>
            <a:cxnLst>
              <a:cxn ang="0">
                <a:pos x="853" y="0"/>
              </a:cxn>
              <a:cxn ang="0">
                <a:pos x="437" y="432"/>
              </a:cxn>
              <a:cxn ang="0">
                <a:pos x="147" y="957"/>
              </a:cxn>
              <a:cxn ang="0">
                <a:pos x="0" y="1539"/>
              </a:cxn>
              <a:cxn ang="0">
                <a:pos x="8" y="2139"/>
              </a:cxn>
              <a:cxn ang="0">
                <a:pos x="170" y="2716"/>
              </a:cxn>
              <a:cxn ang="0">
                <a:pos x="474" y="3233"/>
              </a:cxn>
              <a:cxn ang="0">
                <a:pos x="900" y="3655"/>
              </a:cxn>
              <a:cxn ang="0">
                <a:pos x="1420" y="3952"/>
              </a:cxn>
              <a:cxn ang="0">
                <a:pos x="2000" y="4107"/>
              </a:cxn>
              <a:cxn ang="0">
                <a:pos x="2598" y="4107"/>
              </a:cxn>
              <a:cxn ang="0">
                <a:pos x="3178" y="3952"/>
              </a:cxn>
              <a:cxn ang="0">
                <a:pos x="3698" y="3655"/>
              </a:cxn>
              <a:cxn ang="0">
                <a:pos x="4125" y="3233"/>
              </a:cxn>
              <a:cxn ang="0">
                <a:pos x="4429" y="2716"/>
              </a:cxn>
              <a:cxn ang="0">
                <a:pos x="4590" y="2139"/>
              </a:cxn>
              <a:cxn ang="0">
                <a:pos x="4597" y="1539"/>
              </a:cxn>
              <a:cxn ang="0">
                <a:pos x="4452" y="957"/>
              </a:cxn>
              <a:cxn ang="0">
                <a:pos x="4161" y="432"/>
              </a:cxn>
              <a:cxn ang="0">
                <a:pos x="3746" y="0"/>
              </a:cxn>
              <a:cxn ang="0">
                <a:pos x="3747" y="0"/>
              </a:cxn>
            </a:cxnLst>
            <a:rect l="0" t="0" r="r" b="b"/>
            <a:pathLst>
              <a:path w="4597" h="4107">
                <a:moveTo>
                  <a:pt x="853" y="0"/>
                </a:moveTo>
                <a:lnTo>
                  <a:pt x="437" y="432"/>
                </a:lnTo>
                <a:lnTo>
                  <a:pt x="147" y="957"/>
                </a:lnTo>
                <a:lnTo>
                  <a:pt x="0" y="1539"/>
                </a:lnTo>
                <a:lnTo>
                  <a:pt x="8" y="2139"/>
                </a:lnTo>
                <a:lnTo>
                  <a:pt x="170" y="2716"/>
                </a:lnTo>
                <a:lnTo>
                  <a:pt x="474" y="3233"/>
                </a:lnTo>
                <a:lnTo>
                  <a:pt x="900" y="3655"/>
                </a:lnTo>
                <a:lnTo>
                  <a:pt x="1420" y="3952"/>
                </a:lnTo>
                <a:lnTo>
                  <a:pt x="2000" y="4107"/>
                </a:lnTo>
                <a:lnTo>
                  <a:pt x="2598" y="4107"/>
                </a:lnTo>
                <a:lnTo>
                  <a:pt x="3178" y="3952"/>
                </a:lnTo>
                <a:lnTo>
                  <a:pt x="3698" y="3655"/>
                </a:lnTo>
                <a:lnTo>
                  <a:pt x="4125" y="3233"/>
                </a:lnTo>
                <a:lnTo>
                  <a:pt x="4429" y="2716"/>
                </a:lnTo>
                <a:lnTo>
                  <a:pt x="4590" y="2139"/>
                </a:lnTo>
                <a:lnTo>
                  <a:pt x="4597" y="1539"/>
                </a:lnTo>
                <a:lnTo>
                  <a:pt x="4452" y="957"/>
                </a:lnTo>
                <a:lnTo>
                  <a:pt x="4161" y="432"/>
                </a:lnTo>
                <a:lnTo>
                  <a:pt x="3746" y="0"/>
                </a:lnTo>
                <a:lnTo>
                  <a:pt x="3747" y="0"/>
                </a:lnTo>
              </a:path>
            </a:pathLst>
          </a:custGeom>
          <a:noFill/>
          <a:ln w="76200" cmpd="sng">
            <a:solidFill>
              <a:schemeClr val="tx1"/>
            </a:solidFill>
            <a:prstDash val="solid"/>
            <a:round/>
            <a:headEnd/>
            <a:tailEnd/>
          </a:ln>
        </p:spPr>
        <p:txBody>
          <a:bodyPr/>
          <a:lstStyle/>
          <a:p>
            <a:endParaRPr lang="en-US"/>
          </a:p>
        </p:txBody>
      </p:sp>
      <p:sp>
        <p:nvSpPr>
          <p:cNvPr id="35089" name="Freeform 273"/>
          <p:cNvSpPr>
            <a:spLocks/>
          </p:cNvSpPr>
          <p:nvPr/>
        </p:nvSpPr>
        <p:spPr bwMode="auto">
          <a:xfrm>
            <a:off x="6846888" y="4616450"/>
            <a:ext cx="95250" cy="342900"/>
          </a:xfrm>
          <a:custGeom>
            <a:avLst/>
            <a:gdLst/>
            <a:ahLst/>
            <a:cxnLst>
              <a:cxn ang="0">
                <a:pos x="187" y="674"/>
              </a:cxn>
              <a:cxn ang="0">
                <a:pos x="116" y="227"/>
              </a:cxn>
              <a:cxn ang="0">
                <a:pos x="0" y="0"/>
              </a:cxn>
              <a:cxn ang="0">
                <a:pos x="2" y="0"/>
              </a:cxn>
            </a:cxnLst>
            <a:rect l="0" t="0" r="r" b="b"/>
            <a:pathLst>
              <a:path w="187" h="674">
                <a:moveTo>
                  <a:pt x="187" y="674"/>
                </a:moveTo>
                <a:lnTo>
                  <a:pt x="116" y="227"/>
                </a:lnTo>
                <a:lnTo>
                  <a:pt x="0" y="0"/>
                </a:lnTo>
                <a:lnTo>
                  <a:pt x="2" y="0"/>
                </a:lnTo>
              </a:path>
            </a:pathLst>
          </a:custGeom>
          <a:noFill/>
          <a:ln w="76200" cmpd="sng">
            <a:solidFill>
              <a:schemeClr val="tx1"/>
            </a:solidFill>
            <a:prstDash val="solid"/>
            <a:round/>
            <a:headEnd/>
            <a:tailEnd/>
          </a:ln>
        </p:spPr>
        <p:txBody>
          <a:bodyPr/>
          <a:lstStyle/>
          <a:p>
            <a:endParaRPr lang="en-US"/>
          </a:p>
        </p:txBody>
      </p:sp>
      <p:sp>
        <p:nvSpPr>
          <p:cNvPr id="35090" name="Freeform 274"/>
          <p:cNvSpPr>
            <a:spLocks/>
          </p:cNvSpPr>
          <p:nvPr/>
        </p:nvSpPr>
        <p:spPr bwMode="auto">
          <a:xfrm>
            <a:off x="6769100" y="4494213"/>
            <a:ext cx="46038" cy="58737"/>
          </a:xfrm>
          <a:custGeom>
            <a:avLst/>
            <a:gdLst/>
            <a:ahLst/>
            <a:cxnLst>
              <a:cxn ang="0">
                <a:pos x="85" y="111"/>
              </a:cxn>
              <a:cxn ang="0">
                <a:pos x="59" y="60"/>
              </a:cxn>
              <a:cxn ang="0">
                <a:pos x="0" y="0"/>
              </a:cxn>
              <a:cxn ang="0">
                <a:pos x="1" y="0"/>
              </a:cxn>
            </a:cxnLst>
            <a:rect l="0" t="0" r="r" b="b"/>
            <a:pathLst>
              <a:path w="85" h="111">
                <a:moveTo>
                  <a:pt x="85" y="111"/>
                </a:moveTo>
                <a:lnTo>
                  <a:pt x="59" y="60"/>
                </a:ln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5091" name="Freeform 275"/>
          <p:cNvSpPr>
            <a:spLocks/>
          </p:cNvSpPr>
          <p:nvPr/>
        </p:nvSpPr>
        <p:spPr bwMode="auto">
          <a:xfrm>
            <a:off x="6423025" y="4256088"/>
            <a:ext cx="296863" cy="187325"/>
          </a:xfrm>
          <a:custGeom>
            <a:avLst/>
            <a:gdLst/>
            <a:ahLst/>
            <a:cxnLst>
              <a:cxn ang="0">
                <a:pos x="591" y="371"/>
              </a:cxn>
              <a:cxn ang="0">
                <a:pos x="432" y="211"/>
              </a:cxn>
              <a:cxn ang="0">
                <a:pos x="28" y="6"/>
              </a:cxn>
              <a:cxn ang="0">
                <a:pos x="0" y="0"/>
              </a:cxn>
              <a:cxn ang="0">
                <a:pos x="1" y="0"/>
              </a:cxn>
            </a:cxnLst>
            <a:rect l="0" t="0" r="r" b="b"/>
            <a:pathLst>
              <a:path w="591" h="371">
                <a:moveTo>
                  <a:pt x="591" y="371"/>
                </a:moveTo>
                <a:lnTo>
                  <a:pt x="432" y="211"/>
                </a:lnTo>
                <a:lnTo>
                  <a:pt x="28" y="6"/>
                </a:ln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5092" name="Freeform 276"/>
          <p:cNvSpPr>
            <a:spLocks/>
          </p:cNvSpPr>
          <p:nvPr/>
        </p:nvSpPr>
        <p:spPr bwMode="auto">
          <a:xfrm>
            <a:off x="6281738" y="4233863"/>
            <a:ext cx="68262" cy="12700"/>
          </a:xfrm>
          <a:custGeom>
            <a:avLst/>
            <a:gdLst/>
            <a:ahLst/>
            <a:cxnLst>
              <a:cxn ang="0">
                <a:pos x="140" y="23"/>
              </a:cxn>
              <a:cxn ang="0">
                <a:pos x="0" y="0"/>
              </a:cxn>
              <a:cxn ang="0">
                <a:pos x="1" y="0"/>
              </a:cxn>
            </a:cxnLst>
            <a:rect l="0" t="0" r="r" b="b"/>
            <a:pathLst>
              <a:path w="140" h="23">
                <a:moveTo>
                  <a:pt x="140" y="23"/>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5093" name="Freeform 277"/>
          <p:cNvSpPr>
            <a:spLocks/>
          </p:cNvSpPr>
          <p:nvPr/>
        </p:nvSpPr>
        <p:spPr bwMode="auto">
          <a:xfrm>
            <a:off x="5867400" y="4224338"/>
            <a:ext cx="341313" cy="90487"/>
          </a:xfrm>
          <a:custGeom>
            <a:avLst/>
            <a:gdLst/>
            <a:ahLst/>
            <a:cxnLst>
              <a:cxn ang="0">
                <a:pos x="674" y="0"/>
              </a:cxn>
              <a:cxn ang="0">
                <a:pos x="227" y="72"/>
              </a:cxn>
              <a:cxn ang="0">
                <a:pos x="0" y="187"/>
              </a:cxn>
              <a:cxn ang="0">
                <a:pos x="1" y="187"/>
              </a:cxn>
            </a:cxnLst>
            <a:rect l="0" t="0" r="r" b="b"/>
            <a:pathLst>
              <a:path w="674" h="187">
                <a:moveTo>
                  <a:pt x="674" y="0"/>
                </a:moveTo>
                <a:lnTo>
                  <a:pt x="227" y="72"/>
                </a:lnTo>
                <a:lnTo>
                  <a:pt x="0" y="187"/>
                </a:lnTo>
                <a:lnTo>
                  <a:pt x="1" y="187"/>
                </a:lnTo>
              </a:path>
            </a:pathLst>
          </a:custGeom>
          <a:noFill/>
          <a:ln w="76200" cmpd="sng">
            <a:solidFill>
              <a:schemeClr val="tx1"/>
            </a:solidFill>
            <a:prstDash val="solid"/>
            <a:round/>
            <a:headEnd/>
            <a:tailEnd/>
          </a:ln>
        </p:spPr>
        <p:txBody>
          <a:bodyPr/>
          <a:lstStyle/>
          <a:p>
            <a:endParaRPr lang="en-US"/>
          </a:p>
        </p:txBody>
      </p:sp>
      <p:sp>
        <p:nvSpPr>
          <p:cNvPr id="35094" name="Freeform 278"/>
          <p:cNvSpPr>
            <a:spLocks/>
          </p:cNvSpPr>
          <p:nvPr/>
        </p:nvSpPr>
        <p:spPr bwMode="auto">
          <a:xfrm>
            <a:off x="5748338" y="4351338"/>
            <a:ext cx="53975" cy="41275"/>
          </a:xfrm>
          <a:custGeom>
            <a:avLst/>
            <a:gdLst/>
            <a:ahLst/>
            <a:cxnLst>
              <a:cxn ang="0">
                <a:pos x="110" y="0"/>
              </a:cxn>
              <a:cxn ang="0">
                <a:pos x="60" y="26"/>
              </a:cxn>
              <a:cxn ang="0">
                <a:pos x="0" y="86"/>
              </a:cxn>
              <a:cxn ang="0">
                <a:pos x="1" y="86"/>
              </a:cxn>
            </a:cxnLst>
            <a:rect l="0" t="0" r="r" b="b"/>
            <a:pathLst>
              <a:path w="110" h="86">
                <a:moveTo>
                  <a:pt x="110" y="0"/>
                </a:moveTo>
                <a:lnTo>
                  <a:pt x="60" y="26"/>
                </a:lnTo>
                <a:lnTo>
                  <a:pt x="0" y="86"/>
                </a:lnTo>
                <a:lnTo>
                  <a:pt x="1" y="86"/>
                </a:lnTo>
              </a:path>
            </a:pathLst>
          </a:custGeom>
          <a:noFill/>
          <a:ln w="76200" cmpd="sng">
            <a:solidFill>
              <a:schemeClr val="tx1"/>
            </a:solidFill>
            <a:prstDash val="solid"/>
            <a:round/>
            <a:headEnd/>
            <a:tailEnd/>
          </a:ln>
        </p:spPr>
        <p:txBody>
          <a:bodyPr/>
          <a:lstStyle/>
          <a:p>
            <a:endParaRPr lang="en-US"/>
          </a:p>
        </p:txBody>
      </p:sp>
      <p:sp>
        <p:nvSpPr>
          <p:cNvPr id="35095" name="Freeform 279"/>
          <p:cNvSpPr>
            <a:spLocks/>
          </p:cNvSpPr>
          <p:nvPr/>
        </p:nvSpPr>
        <p:spPr bwMode="auto">
          <a:xfrm>
            <a:off x="5511800" y="4443413"/>
            <a:ext cx="185738" cy="301625"/>
          </a:xfrm>
          <a:custGeom>
            <a:avLst/>
            <a:gdLst/>
            <a:ahLst/>
            <a:cxnLst>
              <a:cxn ang="0">
                <a:pos x="370" y="0"/>
              </a:cxn>
              <a:cxn ang="0">
                <a:pos x="210" y="160"/>
              </a:cxn>
              <a:cxn ang="0">
                <a:pos x="4" y="564"/>
              </a:cxn>
              <a:cxn ang="0">
                <a:pos x="0" y="592"/>
              </a:cxn>
              <a:cxn ang="0">
                <a:pos x="1" y="592"/>
              </a:cxn>
            </a:cxnLst>
            <a:rect l="0" t="0" r="r" b="b"/>
            <a:pathLst>
              <a:path w="370" h="592">
                <a:moveTo>
                  <a:pt x="370" y="0"/>
                </a:moveTo>
                <a:lnTo>
                  <a:pt x="210" y="160"/>
                </a:lnTo>
                <a:lnTo>
                  <a:pt x="4" y="564"/>
                </a:lnTo>
                <a:lnTo>
                  <a:pt x="0" y="592"/>
                </a:lnTo>
                <a:lnTo>
                  <a:pt x="1" y="592"/>
                </a:lnTo>
              </a:path>
            </a:pathLst>
          </a:custGeom>
          <a:noFill/>
          <a:ln w="76200" cmpd="sng">
            <a:solidFill>
              <a:schemeClr val="tx1"/>
            </a:solidFill>
            <a:prstDash val="solid"/>
            <a:round/>
            <a:headEnd/>
            <a:tailEnd/>
          </a:ln>
        </p:spPr>
        <p:txBody>
          <a:bodyPr/>
          <a:lstStyle/>
          <a:p>
            <a:endParaRPr lang="en-US"/>
          </a:p>
        </p:txBody>
      </p:sp>
      <p:sp>
        <p:nvSpPr>
          <p:cNvPr id="35096" name="Freeform 280"/>
          <p:cNvSpPr>
            <a:spLocks/>
          </p:cNvSpPr>
          <p:nvPr/>
        </p:nvSpPr>
        <p:spPr bwMode="auto">
          <a:xfrm>
            <a:off x="5487988" y="4818063"/>
            <a:ext cx="9525" cy="68262"/>
          </a:xfrm>
          <a:custGeom>
            <a:avLst/>
            <a:gdLst/>
            <a:ahLst/>
            <a:cxnLst>
              <a:cxn ang="0">
                <a:pos x="23" y="0"/>
              </a:cxn>
              <a:cxn ang="0">
                <a:pos x="0" y="139"/>
              </a:cxn>
              <a:cxn ang="0">
                <a:pos x="1" y="139"/>
              </a:cxn>
            </a:cxnLst>
            <a:rect l="0" t="0" r="r" b="b"/>
            <a:pathLst>
              <a:path w="23" h="139">
                <a:moveTo>
                  <a:pt x="23" y="0"/>
                </a:moveTo>
                <a:lnTo>
                  <a:pt x="0" y="139"/>
                </a:lnTo>
                <a:lnTo>
                  <a:pt x="1" y="139"/>
                </a:lnTo>
              </a:path>
            </a:pathLst>
          </a:custGeom>
          <a:noFill/>
          <a:ln w="76200" cmpd="sng">
            <a:solidFill>
              <a:schemeClr val="tx1"/>
            </a:solidFill>
            <a:prstDash val="solid"/>
            <a:round/>
            <a:headEnd/>
            <a:tailEnd/>
          </a:ln>
        </p:spPr>
        <p:txBody>
          <a:bodyPr/>
          <a:lstStyle/>
          <a:p>
            <a:endParaRPr lang="en-US"/>
          </a:p>
        </p:txBody>
      </p:sp>
      <p:sp>
        <p:nvSpPr>
          <p:cNvPr id="35097" name="Freeform 281"/>
          <p:cNvSpPr>
            <a:spLocks/>
          </p:cNvSpPr>
          <p:nvPr/>
        </p:nvSpPr>
        <p:spPr bwMode="auto">
          <a:xfrm>
            <a:off x="5475288" y="4959350"/>
            <a:ext cx="95250" cy="341313"/>
          </a:xfrm>
          <a:custGeom>
            <a:avLst/>
            <a:gdLst/>
            <a:ahLst/>
            <a:cxnLst>
              <a:cxn ang="0">
                <a:pos x="0" y="0"/>
              </a:cxn>
              <a:cxn ang="0">
                <a:pos x="70" y="448"/>
              </a:cxn>
              <a:cxn ang="0">
                <a:pos x="186" y="675"/>
              </a:cxn>
              <a:cxn ang="0">
                <a:pos x="187" y="675"/>
              </a:cxn>
            </a:cxnLst>
            <a:rect l="0" t="0" r="r" b="b"/>
            <a:pathLst>
              <a:path w="187" h="675">
                <a:moveTo>
                  <a:pt x="0" y="0"/>
                </a:moveTo>
                <a:lnTo>
                  <a:pt x="70" y="448"/>
                </a:lnTo>
                <a:lnTo>
                  <a:pt x="186" y="675"/>
                </a:lnTo>
                <a:lnTo>
                  <a:pt x="187" y="675"/>
                </a:lnTo>
              </a:path>
            </a:pathLst>
          </a:custGeom>
          <a:noFill/>
          <a:ln w="76200" cmpd="sng">
            <a:solidFill>
              <a:schemeClr val="tx1"/>
            </a:solidFill>
            <a:prstDash val="solid"/>
            <a:round/>
            <a:headEnd/>
            <a:tailEnd/>
          </a:ln>
        </p:spPr>
        <p:txBody>
          <a:bodyPr/>
          <a:lstStyle/>
          <a:p>
            <a:endParaRPr lang="en-US"/>
          </a:p>
        </p:txBody>
      </p:sp>
      <p:sp>
        <p:nvSpPr>
          <p:cNvPr id="35098" name="Freeform 282"/>
          <p:cNvSpPr>
            <a:spLocks/>
          </p:cNvSpPr>
          <p:nvPr/>
        </p:nvSpPr>
        <p:spPr bwMode="auto">
          <a:xfrm>
            <a:off x="5602288" y="5365750"/>
            <a:ext cx="46037" cy="53975"/>
          </a:xfrm>
          <a:custGeom>
            <a:avLst/>
            <a:gdLst/>
            <a:ahLst/>
            <a:cxnLst>
              <a:cxn ang="0">
                <a:pos x="0" y="0"/>
              </a:cxn>
              <a:cxn ang="0">
                <a:pos x="26" y="51"/>
              </a:cxn>
              <a:cxn ang="0">
                <a:pos x="86" y="111"/>
              </a:cxn>
              <a:cxn ang="0">
                <a:pos x="87" y="111"/>
              </a:cxn>
            </a:cxnLst>
            <a:rect l="0" t="0" r="r" b="b"/>
            <a:pathLst>
              <a:path w="87" h="111">
                <a:moveTo>
                  <a:pt x="0" y="0"/>
                </a:moveTo>
                <a:lnTo>
                  <a:pt x="26" y="51"/>
                </a:lnTo>
                <a:lnTo>
                  <a:pt x="86" y="111"/>
                </a:lnTo>
                <a:lnTo>
                  <a:pt x="87" y="111"/>
                </a:lnTo>
              </a:path>
            </a:pathLst>
          </a:custGeom>
          <a:noFill/>
          <a:ln w="76200" cmpd="sng">
            <a:solidFill>
              <a:schemeClr val="tx1"/>
            </a:solidFill>
            <a:prstDash val="solid"/>
            <a:round/>
            <a:headEnd/>
            <a:tailEnd/>
          </a:ln>
        </p:spPr>
        <p:txBody>
          <a:bodyPr/>
          <a:lstStyle/>
          <a:p>
            <a:endParaRPr lang="en-US"/>
          </a:p>
        </p:txBody>
      </p:sp>
      <p:sp>
        <p:nvSpPr>
          <p:cNvPr id="35099" name="Freeform 283"/>
          <p:cNvSpPr>
            <a:spLocks/>
          </p:cNvSpPr>
          <p:nvPr/>
        </p:nvSpPr>
        <p:spPr bwMode="auto">
          <a:xfrm>
            <a:off x="5697538" y="5470525"/>
            <a:ext cx="301625" cy="187325"/>
          </a:xfrm>
          <a:custGeom>
            <a:avLst/>
            <a:gdLst/>
            <a:ahLst/>
            <a:cxnLst>
              <a:cxn ang="0">
                <a:pos x="0" y="0"/>
              </a:cxn>
              <a:cxn ang="0">
                <a:pos x="160" y="161"/>
              </a:cxn>
              <a:cxn ang="0">
                <a:pos x="563" y="367"/>
              </a:cxn>
              <a:cxn ang="0">
                <a:pos x="591" y="372"/>
              </a:cxn>
              <a:cxn ang="0">
                <a:pos x="592" y="372"/>
              </a:cxn>
            </a:cxnLst>
            <a:rect l="0" t="0" r="r" b="b"/>
            <a:pathLst>
              <a:path w="592" h="372">
                <a:moveTo>
                  <a:pt x="0" y="0"/>
                </a:moveTo>
                <a:lnTo>
                  <a:pt x="160" y="161"/>
                </a:lnTo>
                <a:lnTo>
                  <a:pt x="563" y="367"/>
                </a:lnTo>
                <a:lnTo>
                  <a:pt x="591" y="372"/>
                </a:lnTo>
                <a:lnTo>
                  <a:pt x="592" y="372"/>
                </a:lnTo>
              </a:path>
            </a:pathLst>
          </a:custGeom>
          <a:noFill/>
          <a:ln w="76200" cmpd="sng">
            <a:solidFill>
              <a:schemeClr val="tx1"/>
            </a:solidFill>
            <a:prstDash val="solid"/>
            <a:round/>
            <a:headEnd/>
            <a:tailEnd/>
          </a:ln>
        </p:spPr>
        <p:txBody>
          <a:bodyPr/>
          <a:lstStyle/>
          <a:p>
            <a:endParaRPr lang="en-US"/>
          </a:p>
        </p:txBody>
      </p:sp>
      <p:sp>
        <p:nvSpPr>
          <p:cNvPr id="35100" name="Freeform 284"/>
          <p:cNvSpPr>
            <a:spLocks/>
          </p:cNvSpPr>
          <p:nvPr/>
        </p:nvSpPr>
        <p:spPr bwMode="auto">
          <a:xfrm>
            <a:off x="6067425" y="5670550"/>
            <a:ext cx="73025" cy="9525"/>
          </a:xfrm>
          <a:custGeom>
            <a:avLst/>
            <a:gdLst/>
            <a:ahLst/>
            <a:cxnLst>
              <a:cxn ang="0">
                <a:pos x="0" y="0"/>
              </a:cxn>
              <a:cxn ang="0">
                <a:pos x="139" y="23"/>
              </a:cxn>
              <a:cxn ang="0">
                <a:pos x="140" y="23"/>
              </a:cxn>
            </a:cxnLst>
            <a:rect l="0" t="0" r="r" b="b"/>
            <a:pathLst>
              <a:path w="140" h="23">
                <a:moveTo>
                  <a:pt x="0" y="0"/>
                </a:moveTo>
                <a:lnTo>
                  <a:pt x="139" y="23"/>
                </a:lnTo>
                <a:lnTo>
                  <a:pt x="140" y="23"/>
                </a:lnTo>
              </a:path>
            </a:pathLst>
          </a:custGeom>
          <a:noFill/>
          <a:ln w="76200" cmpd="sng">
            <a:solidFill>
              <a:schemeClr val="tx1"/>
            </a:solidFill>
            <a:prstDash val="solid"/>
            <a:round/>
            <a:headEnd/>
            <a:tailEnd/>
          </a:ln>
        </p:spPr>
        <p:txBody>
          <a:bodyPr/>
          <a:lstStyle/>
          <a:p>
            <a:endParaRPr lang="en-US"/>
          </a:p>
        </p:txBody>
      </p:sp>
      <p:sp>
        <p:nvSpPr>
          <p:cNvPr id="35101" name="Freeform 285"/>
          <p:cNvSpPr>
            <a:spLocks/>
          </p:cNvSpPr>
          <p:nvPr/>
        </p:nvSpPr>
        <p:spPr bwMode="auto">
          <a:xfrm>
            <a:off x="6208713" y="5597525"/>
            <a:ext cx="341312" cy="92075"/>
          </a:xfrm>
          <a:custGeom>
            <a:avLst/>
            <a:gdLst/>
            <a:ahLst/>
            <a:cxnLst>
              <a:cxn ang="0">
                <a:pos x="0" y="186"/>
              </a:cxn>
              <a:cxn ang="0">
                <a:pos x="447" y="116"/>
              </a:cxn>
              <a:cxn ang="0">
                <a:pos x="674" y="0"/>
              </a:cxn>
              <a:cxn ang="0">
                <a:pos x="675" y="0"/>
              </a:cxn>
            </a:cxnLst>
            <a:rect l="0" t="0" r="r" b="b"/>
            <a:pathLst>
              <a:path w="675" h="186">
                <a:moveTo>
                  <a:pt x="0" y="186"/>
                </a:moveTo>
                <a:lnTo>
                  <a:pt x="447" y="116"/>
                </a:lnTo>
                <a:lnTo>
                  <a:pt x="674" y="0"/>
                </a:lnTo>
                <a:lnTo>
                  <a:pt x="675" y="0"/>
                </a:lnTo>
              </a:path>
            </a:pathLst>
          </a:custGeom>
          <a:noFill/>
          <a:ln w="76200" cmpd="sng">
            <a:solidFill>
              <a:schemeClr val="tx1"/>
            </a:solidFill>
            <a:prstDash val="solid"/>
            <a:round/>
            <a:headEnd/>
            <a:tailEnd/>
          </a:ln>
        </p:spPr>
        <p:txBody>
          <a:bodyPr/>
          <a:lstStyle/>
          <a:p>
            <a:endParaRPr lang="en-US"/>
          </a:p>
        </p:txBody>
      </p:sp>
      <p:sp>
        <p:nvSpPr>
          <p:cNvPr id="35102" name="Freeform 286"/>
          <p:cNvSpPr>
            <a:spLocks/>
          </p:cNvSpPr>
          <p:nvPr/>
        </p:nvSpPr>
        <p:spPr bwMode="auto">
          <a:xfrm>
            <a:off x="6615113" y="5519738"/>
            <a:ext cx="53975" cy="46037"/>
          </a:xfrm>
          <a:custGeom>
            <a:avLst/>
            <a:gdLst/>
            <a:ahLst/>
            <a:cxnLst>
              <a:cxn ang="0">
                <a:pos x="0" y="86"/>
              </a:cxn>
              <a:cxn ang="0">
                <a:pos x="51" y="60"/>
              </a:cxn>
              <a:cxn ang="0">
                <a:pos x="110" y="0"/>
              </a:cxn>
              <a:cxn ang="0">
                <a:pos x="111" y="0"/>
              </a:cxn>
            </a:cxnLst>
            <a:rect l="0" t="0" r="r" b="b"/>
            <a:pathLst>
              <a:path w="111" h="86">
                <a:moveTo>
                  <a:pt x="0" y="86"/>
                </a:moveTo>
                <a:lnTo>
                  <a:pt x="51" y="60"/>
                </a:lnTo>
                <a:lnTo>
                  <a:pt x="110" y="0"/>
                </a:lnTo>
                <a:lnTo>
                  <a:pt x="111" y="0"/>
                </a:lnTo>
              </a:path>
            </a:pathLst>
          </a:custGeom>
          <a:noFill/>
          <a:ln w="76200" cmpd="sng">
            <a:solidFill>
              <a:schemeClr val="tx1"/>
            </a:solidFill>
            <a:prstDash val="solid"/>
            <a:round/>
            <a:headEnd/>
            <a:tailEnd/>
          </a:ln>
        </p:spPr>
        <p:txBody>
          <a:bodyPr/>
          <a:lstStyle/>
          <a:p>
            <a:endParaRPr lang="en-US"/>
          </a:p>
        </p:txBody>
      </p:sp>
      <p:sp>
        <p:nvSpPr>
          <p:cNvPr id="35103" name="Freeform 287"/>
          <p:cNvSpPr>
            <a:spLocks/>
          </p:cNvSpPr>
          <p:nvPr/>
        </p:nvSpPr>
        <p:spPr bwMode="auto">
          <a:xfrm>
            <a:off x="6719888" y="5168900"/>
            <a:ext cx="185737" cy="301625"/>
          </a:xfrm>
          <a:custGeom>
            <a:avLst/>
            <a:gdLst/>
            <a:ahLst/>
            <a:cxnLst>
              <a:cxn ang="0">
                <a:pos x="0" y="591"/>
              </a:cxn>
              <a:cxn ang="0">
                <a:pos x="160" y="432"/>
              </a:cxn>
              <a:cxn ang="0">
                <a:pos x="366" y="28"/>
              </a:cxn>
              <a:cxn ang="0">
                <a:pos x="370" y="0"/>
              </a:cxn>
              <a:cxn ang="0">
                <a:pos x="371" y="0"/>
              </a:cxn>
            </a:cxnLst>
            <a:rect l="0" t="0" r="r" b="b"/>
            <a:pathLst>
              <a:path w="371" h="591">
                <a:moveTo>
                  <a:pt x="0" y="591"/>
                </a:moveTo>
                <a:lnTo>
                  <a:pt x="160" y="432"/>
                </a:lnTo>
                <a:lnTo>
                  <a:pt x="366" y="28"/>
                </a:lnTo>
                <a:lnTo>
                  <a:pt x="370" y="0"/>
                </a:lnTo>
                <a:lnTo>
                  <a:pt x="371" y="0"/>
                </a:lnTo>
              </a:path>
            </a:pathLst>
          </a:custGeom>
          <a:noFill/>
          <a:ln w="76200" cmpd="sng">
            <a:solidFill>
              <a:schemeClr val="tx1"/>
            </a:solidFill>
            <a:prstDash val="solid"/>
            <a:round/>
            <a:headEnd/>
            <a:tailEnd/>
          </a:ln>
        </p:spPr>
        <p:txBody>
          <a:bodyPr/>
          <a:lstStyle/>
          <a:p>
            <a:endParaRPr lang="en-US"/>
          </a:p>
        </p:txBody>
      </p:sp>
      <p:sp>
        <p:nvSpPr>
          <p:cNvPr id="35104" name="Freeform 288"/>
          <p:cNvSpPr>
            <a:spLocks/>
          </p:cNvSpPr>
          <p:nvPr/>
        </p:nvSpPr>
        <p:spPr bwMode="auto">
          <a:xfrm>
            <a:off x="6919913" y="5027613"/>
            <a:ext cx="9525" cy="73025"/>
          </a:xfrm>
          <a:custGeom>
            <a:avLst/>
            <a:gdLst/>
            <a:ahLst/>
            <a:cxnLst>
              <a:cxn ang="0">
                <a:pos x="0" y="139"/>
              </a:cxn>
              <a:cxn ang="0">
                <a:pos x="21" y="0"/>
              </a:cxn>
              <a:cxn ang="0">
                <a:pos x="23" y="0"/>
              </a:cxn>
            </a:cxnLst>
            <a:rect l="0" t="0" r="r" b="b"/>
            <a:pathLst>
              <a:path w="23" h="139">
                <a:moveTo>
                  <a:pt x="0" y="139"/>
                </a:moveTo>
                <a:lnTo>
                  <a:pt x="21" y="0"/>
                </a:lnTo>
                <a:lnTo>
                  <a:pt x="23" y="0"/>
                </a:lnTo>
              </a:path>
            </a:pathLst>
          </a:custGeom>
          <a:noFill/>
          <a:ln w="76200" cmpd="sng">
            <a:solidFill>
              <a:schemeClr val="tx1"/>
            </a:solidFill>
            <a:prstDash val="solid"/>
            <a:round/>
            <a:headEnd/>
            <a:tailEnd/>
          </a:ln>
        </p:spPr>
        <p:txBody>
          <a:bodyPr/>
          <a:lstStyle/>
          <a:p>
            <a:endParaRPr lang="en-US"/>
          </a:p>
        </p:txBody>
      </p:sp>
      <p:sp>
        <p:nvSpPr>
          <p:cNvPr id="35105" name="Line 289"/>
          <p:cNvSpPr>
            <a:spLocks noChangeShapeType="1"/>
          </p:cNvSpPr>
          <p:nvPr/>
        </p:nvSpPr>
        <p:spPr bwMode="auto">
          <a:xfrm>
            <a:off x="6942138" y="4959350"/>
            <a:ext cx="4762" cy="4763"/>
          </a:xfrm>
          <a:prstGeom prst="line">
            <a:avLst/>
          </a:prstGeom>
          <a:noFill/>
          <a:ln w="76200">
            <a:solidFill>
              <a:schemeClr val="tx1"/>
            </a:solidFill>
            <a:round/>
            <a:headEnd/>
            <a:tailEnd/>
          </a:ln>
        </p:spPr>
        <p:txBody>
          <a:bodyPr/>
          <a:lstStyle/>
          <a:p>
            <a:endParaRPr lang="en-US"/>
          </a:p>
        </p:txBody>
      </p:sp>
      <p:sp>
        <p:nvSpPr>
          <p:cNvPr id="35106" name="Freeform 290"/>
          <p:cNvSpPr>
            <a:spLocks/>
          </p:cNvSpPr>
          <p:nvPr/>
        </p:nvSpPr>
        <p:spPr bwMode="auto">
          <a:xfrm>
            <a:off x="6072188" y="4822825"/>
            <a:ext cx="273050" cy="268288"/>
          </a:xfrm>
          <a:custGeom>
            <a:avLst/>
            <a:gdLst/>
            <a:ahLst/>
            <a:cxnLst>
              <a:cxn ang="0">
                <a:pos x="533" y="266"/>
              </a:cxn>
              <a:cxn ang="0">
                <a:pos x="454" y="78"/>
              </a:cxn>
              <a:cxn ang="0">
                <a:pos x="266" y="0"/>
              </a:cxn>
              <a:cxn ang="0">
                <a:pos x="78" y="78"/>
              </a:cxn>
              <a:cxn ang="0">
                <a:pos x="0" y="266"/>
              </a:cxn>
              <a:cxn ang="0">
                <a:pos x="78" y="455"/>
              </a:cxn>
              <a:cxn ang="0">
                <a:pos x="266" y="533"/>
              </a:cxn>
              <a:cxn ang="0">
                <a:pos x="454" y="455"/>
              </a:cxn>
              <a:cxn ang="0">
                <a:pos x="533" y="266"/>
              </a:cxn>
              <a:cxn ang="0">
                <a:pos x="534" y="266"/>
              </a:cxn>
            </a:cxnLst>
            <a:rect l="0" t="0" r="r" b="b"/>
            <a:pathLst>
              <a:path w="534" h="533">
                <a:moveTo>
                  <a:pt x="533" y="266"/>
                </a:moveTo>
                <a:lnTo>
                  <a:pt x="454" y="78"/>
                </a:lnTo>
                <a:lnTo>
                  <a:pt x="266" y="0"/>
                </a:lnTo>
                <a:lnTo>
                  <a:pt x="78" y="78"/>
                </a:lnTo>
                <a:lnTo>
                  <a:pt x="0" y="266"/>
                </a:lnTo>
                <a:lnTo>
                  <a:pt x="78" y="455"/>
                </a:lnTo>
                <a:lnTo>
                  <a:pt x="266" y="533"/>
                </a:lnTo>
                <a:lnTo>
                  <a:pt x="454" y="455"/>
                </a:lnTo>
                <a:lnTo>
                  <a:pt x="533" y="266"/>
                </a:lnTo>
                <a:lnTo>
                  <a:pt x="534" y="266"/>
                </a:lnTo>
              </a:path>
            </a:pathLst>
          </a:custGeom>
          <a:noFill/>
          <a:ln w="76200" cmpd="sng">
            <a:solidFill>
              <a:schemeClr val="tx1"/>
            </a:solidFill>
            <a:prstDash val="solid"/>
            <a:round/>
            <a:headEnd/>
            <a:tailEnd/>
          </a:ln>
        </p:spPr>
        <p:txBody>
          <a:bodyPr/>
          <a:lstStyle/>
          <a:p>
            <a:endParaRPr lang="en-US"/>
          </a:p>
        </p:txBody>
      </p:sp>
      <p:sp>
        <p:nvSpPr>
          <p:cNvPr id="35107" name="Freeform 291"/>
          <p:cNvSpPr>
            <a:spLocks/>
          </p:cNvSpPr>
          <p:nvPr/>
        </p:nvSpPr>
        <p:spPr bwMode="auto">
          <a:xfrm>
            <a:off x="6076950" y="5556250"/>
            <a:ext cx="268288" cy="269875"/>
          </a:xfrm>
          <a:custGeom>
            <a:avLst/>
            <a:gdLst/>
            <a:ahLst/>
            <a:cxnLst>
              <a:cxn ang="0">
                <a:pos x="533" y="266"/>
              </a:cxn>
              <a:cxn ang="0">
                <a:pos x="455" y="79"/>
              </a:cxn>
              <a:cxn ang="0">
                <a:pos x="267" y="0"/>
              </a:cxn>
              <a:cxn ang="0">
                <a:pos x="78" y="79"/>
              </a:cxn>
              <a:cxn ang="0">
                <a:pos x="0" y="266"/>
              </a:cxn>
              <a:cxn ang="0">
                <a:pos x="78" y="455"/>
              </a:cxn>
              <a:cxn ang="0">
                <a:pos x="267" y="533"/>
              </a:cxn>
              <a:cxn ang="0">
                <a:pos x="455" y="455"/>
              </a:cxn>
              <a:cxn ang="0">
                <a:pos x="533" y="266"/>
              </a:cxn>
              <a:cxn ang="0">
                <a:pos x="534" y="266"/>
              </a:cxn>
            </a:cxnLst>
            <a:rect l="0" t="0" r="r" b="b"/>
            <a:pathLst>
              <a:path w="534" h="533">
                <a:moveTo>
                  <a:pt x="533" y="266"/>
                </a:moveTo>
                <a:lnTo>
                  <a:pt x="455" y="79"/>
                </a:lnTo>
                <a:lnTo>
                  <a:pt x="267" y="0"/>
                </a:lnTo>
                <a:lnTo>
                  <a:pt x="78" y="79"/>
                </a:lnTo>
                <a:lnTo>
                  <a:pt x="0" y="266"/>
                </a:lnTo>
                <a:lnTo>
                  <a:pt x="78" y="455"/>
                </a:lnTo>
                <a:lnTo>
                  <a:pt x="267" y="533"/>
                </a:lnTo>
                <a:lnTo>
                  <a:pt x="455" y="455"/>
                </a:lnTo>
                <a:lnTo>
                  <a:pt x="533" y="266"/>
                </a:lnTo>
                <a:lnTo>
                  <a:pt x="534" y="266"/>
                </a:lnTo>
              </a:path>
            </a:pathLst>
          </a:custGeom>
          <a:noFill/>
          <a:ln w="76200" cmpd="sng">
            <a:solidFill>
              <a:schemeClr val="tx1"/>
            </a:solidFill>
            <a:prstDash val="solid"/>
            <a:round/>
            <a:headEnd/>
            <a:tailEnd/>
          </a:ln>
        </p:spPr>
        <p:txBody>
          <a:bodyPr/>
          <a:lstStyle/>
          <a:p>
            <a:endParaRPr lang="en-US"/>
          </a:p>
        </p:txBody>
      </p:sp>
      <p:sp>
        <p:nvSpPr>
          <p:cNvPr id="35108" name="Freeform 292"/>
          <p:cNvSpPr>
            <a:spLocks/>
          </p:cNvSpPr>
          <p:nvPr/>
        </p:nvSpPr>
        <p:spPr bwMode="auto">
          <a:xfrm>
            <a:off x="6345238" y="4954588"/>
            <a:ext cx="4762" cy="725487"/>
          </a:xfrm>
          <a:custGeom>
            <a:avLst/>
            <a:gdLst/>
            <a:ahLst/>
            <a:cxnLst>
              <a:cxn ang="0">
                <a:pos x="0" y="0"/>
              </a:cxn>
              <a:cxn ang="0">
                <a:pos x="5" y="1424"/>
              </a:cxn>
              <a:cxn ang="0">
                <a:pos x="6" y="1424"/>
              </a:cxn>
            </a:cxnLst>
            <a:rect l="0" t="0" r="r" b="b"/>
            <a:pathLst>
              <a:path w="6" h="1424">
                <a:moveTo>
                  <a:pt x="0" y="0"/>
                </a:moveTo>
                <a:lnTo>
                  <a:pt x="5" y="1424"/>
                </a:lnTo>
                <a:lnTo>
                  <a:pt x="6" y="1424"/>
                </a:lnTo>
              </a:path>
            </a:pathLst>
          </a:custGeom>
          <a:noFill/>
          <a:ln w="76200" cmpd="sng">
            <a:solidFill>
              <a:schemeClr val="tx1"/>
            </a:solidFill>
            <a:prstDash val="solid"/>
            <a:round/>
            <a:headEnd/>
            <a:tailEnd/>
          </a:ln>
        </p:spPr>
        <p:txBody>
          <a:bodyPr/>
          <a:lstStyle/>
          <a:p>
            <a:endParaRPr lang="en-US"/>
          </a:p>
        </p:txBody>
      </p:sp>
      <p:sp>
        <p:nvSpPr>
          <p:cNvPr id="35109" name="Freeform 293"/>
          <p:cNvSpPr>
            <a:spLocks/>
          </p:cNvSpPr>
          <p:nvPr/>
        </p:nvSpPr>
        <p:spPr bwMode="auto">
          <a:xfrm>
            <a:off x="6203950" y="4087813"/>
            <a:ext cx="4763" cy="871537"/>
          </a:xfrm>
          <a:custGeom>
            <a:avLst/>
            <a:gdLst/>
            <a:ahLst/>
            <a:cxnLst>
              <a:cxn ang="0">
                <a:pos x="6" y="1714"/>
              </a:cxn>
              <a:cxn ang="0">
                <a:pos x="0" y="0"/>
              </a:cxn>
              <a:cxn ang="0">
                <a:pos x="1" y="0"/>
              </a:cxn>
            </a:cxnLst>
            <a:rect l="0" t="0" r="r" b="b"/>
            <a:pathLst>
              <a:path w="6" h="1714">
                <a:moveTo>
                  <a:pt x="6" y="1714"/>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5110" name="Freeform 294"/>
          <p:cNvSpPr>
            <a:spLocks/>
          </p:cNvSpPr>
          <p:nvPr/>
        </p:nvSpPr>
        <p:spPr bwMode="auto">
          <a:xfrm>
            <a:off x="6072188" y="4959350"/>
            <a:ext cx="4762" cy="735013"/>
          </a:xfrm>
          <a:custGeom>
            <a:avLst/>
            <a:gdLst/>
            <a:ahLst/>
            <a:cxnLst>
              <a:cxn ang="0">
                <a:pos x="0" y="0"/>
              </a:cxn>
              <a:cxn ang="0">
                <a:pos x="5" y="1448"/>
              </a:cxn>
              <a:cxn ang="0">
                <a:pos x="6" y="1448"/>
              </a:cxn>
            </a:cxnLst>
            <a:rect l="0" t="0" r="r" b="b"/>
            <a:pathLst>
              <a:path w="6" h="1448">
                <a:moveTo>
                  <a:pt x="0" y="0"/>
                </a:moveTo>
                <a:lnTo>
                  <a:pt x="5" y="1448"/>
                </a:lnTo>
                <a:lnTo>
                  <a:pt x="6" y="1448"/>
                </a:lnTo>
              </a:path>
            </a:pathLst>
          </a:custGeom>
          <a:noFill/>
          <a:ln w="76200" cmpd="sng">
            <a:solidFill>
              <a:schemeClr val="tx1"/>
            </a:solidFill>
            <a:prstDash val="solid"/>
            <a:round/>
            <a:headEnd/>
            <a:tailEnd/>
          </a:ln>
        </p:spPr>
        <p:txBody>
          <a:bodyPr/>
          <a:lstStyle/>
          <a:p>
            <a:endParaRPr lang="en-US"/>
          </a:p>
        </p:txBody>
      </p:sp>
      <p:sp>
        <p:nvSpPr>
          <p:cNvPr id="35111" name="Freeform 295"/>
          <p:cNvSpPr>
            <a:spLocks/>
          </p:cNvSpPr>
          <p:nvPr/>
        </p:nvSpPr>
        <p:spPr bwMode="auto">
          <a:xfrm>
            <a:off x="5475288" y="1138238"/>
            <a:ext cx="241300" cy="4762"/>
          </a:xfrm>
          <a:custGeom>
            <a:avLst/>
            <a:gdLst/>
            <a:ahLst/>
            <a:cxnLst>
              <a:cxn ang="0">
                <a:pos x="0" y="0"/>
              </a:cxn>
              <a:cxn ang="0">
                <a:pos x="474" y="0"/>
              </a:cxn>
              <a:cxn ang="0">
                <a:pos x="475" y="0"/>
              </a:cxn>
            </a:cxnLst>
            <a:rect l="0" t="0" r="r" b="b"/>
            <a:pathLst>
              <a:path w="475">
                <a:moveTo>
                  <a:pt x="0" y="0"/>
                </a:moveTo>
                <a:lnTo>
                  <a:pt x="474" y="0"/>
                </a:lnTo>
                <a:lnTo>
                  <a:pt x="475" y="0"/>
                </a:lnTo>
              </a:path>
            </a:pathLst>
          </a:custGeom>
          <a:noFill/>
          <a:ln w="76200" cmpd="sng">
            <a:solidFill>
              <a:schemeClr val="tx1"/>
            </a:solidFill>
            <a:prstDash val="solid"/>
            <a:round/>
            <a:headEnd/>
            <a:tailEnd/>
          </a:ln>
        </p:spPr>
        <p:txBody>
          <a:bodyPr/>
          <a:lstStyle/>
          <a:p>
            <a:endParaRPr lang="en-US"/>
          </a:p>
        </p:txBody>
      </p:sp>
      <p:sp>
        <p:nvSpPr>
          <p:cNvPr id="35112" name="Freeform 296"/>
          <p:cNvSpPr>
            <a:spLocks/>
          </p:cNvSpPr>
          <p:nvPr/>
        </p:nvSpPr>
        <p:spPr bwMode="auto">
          <a:xfrm>
            <a:off x="5880100" y="1138238"/>
            <a:ext cx="269875" cy="4762"/>
          </a:xfrm>
          <a:custGeom>
            <a:avLst/>
            <a:gdLst/>
            <a:ahLst/>
            <a:cxnLst>
              <a:cxn ang="0">
                <a:pos x="0" y="0"/>
              </a:cxn>
              <a:cxn ang="0">
                <a:pos x="532" y="0"/>
              </a:cxn>
              <a:cxn ang="0">
                <a:pos x="533" y="0"/>
              </a:cxn>
            </a:cxnLst>
            <a:rect l="0" t="0" r="r" b="b"/>
            <a:pathLst>
              <a:path w="533">
                <a:moveTo>
                  <a:pt x="0" y="0"/>
                </a:moveTo>
                <a:lnTo>
                  <a:pt x="532" y="0"/>
                </a:lnTo>
                <a:lnTo>
                  <a:pt x="533" y="0"/>
                </a:lnTo>
              </a:path>
            </a:pathLst>
          </a:custGeom>
          <a:noFill/>
          <a:ln w="76200" cmpd="sng">
            <a:solidFill>
              <a:schemeClr val="tx1"/>
            </a:solidFill>
            <a:prstDash val="solid"/>
            <a:round/>
            <a:headEnd/>
            <a:tailEnd/>
          </a:ln>
        </p:spPr>
        <p:txBody>
          <a:bodyPr/>
          <a:lstStyle/>
          <a:p>
            <a:endParaRPr lang="en-US"/>
          </a:p>
        </p:txBody>
      </p:sp>
      <p:sp>
        <p:nvSpPr>
          <p:cNvPr id="35113" name="Freeform 297"/>
          <p:cNvSpPr>
            <a:spLocks/>
          </p:cNvSpPr>
          <p:nvPr/>
        </p:nvSpPr>
        <p:spPr bwMode="auto">
          <a:xfrm>
            <a:off x="6267450" y="1138238"/>
            <a:ext cx="269875" cy="4762"/>
          </a:xfrm>
          <a:custGeom>
            <a:avLst/>
            <a:gdLst/>
            <a:ahLst/>
            <a:cxnLst>
              <a:cxn ang="0">
                <a:pos x="0" y="0"/>
              </a:cxn>
              <a:cxn ang="0">
                <a:pos x="532" y="0"/>
              </a:cxn>
              <a:cxn ang="0">
                <a:pos x="533" y="0"/>
              </a:cxn>
            </a:cxnLst>
            <a:rect l="0" t="0" r="r" b="b"/>
            <a:pathLst>
              <a:path w="533">
                <a:moveTo>
                  <a:pt x="0" y="0"/>
                </a:moveTo>
                <a:lnTo>
                  <a:pt x="532" y="0"/>
                </a:lnTo>
                <a:lnTo>
                  <a:pt x="533" y="0"/>
                </a:lnTo>
              </a:path>
            </a:pathLst>
          </a:custGeom>
          <a:noFill/>
          <a:ln w="76200" cmpd="sng">
            <a:solidFill>
              <a:schemeClr val="tx1"/>
            </a:solidFill>
            <a:prstDash val="solid"/>
            <a:round/>
            <a:headEnd/>
            <a:tailEnd/>
          </a:ln>
        </p:spPr>
        <p:txBody>
          <a:bodyPr/>
          <a:lstStyle/>
          <a:p>
            <a:endParaRPr lang="en-US"/>
          </a:p>
        </p:txBody>
      </p:sp>
      <p:sp>
        <p:nvSpPr>
          <p:cNvPr id="35114" name="Freeform 298"/>
          <p:cNvSpPr>
            <a:spLocks/>
          </p:cNvSpPr>
          <p:nvPr/>
        </p:nvSpPr>
        <p:spPr bwMode="auto">
          <a:xfrm>
            <a:off x="6700838" y="1138238"/>
            <a:ext cx="241300" cy="4762"/>
          </a:xfrm>
          <a:custGeom>
            <a:avLst/>
            <a:gdLst/>
            <a:ahLst/>
            <a:cxnLst>
              <a:cxn ang="0">
                <a:pos x="0" y="0"/>
              </a:cxn>
              <a:cxn ang="0">
                <a:pos x="475" y="0"/>
              </a:cxn>
              <a:cxn ang="0">
                <a:pos x="476" y="0"/>
              </a:cxn>
            </a:cxnLst>
            <a:rect l="0" t="0" r="r" b="b"/>
            <a:pathLst>
              <a:path w="476">
                <a:moveTo>
                  <a:pt x="0" y="0"/>
                </a:moveTo>
                <a:lnTo>
                  <a:pt x="475" y="0"/>
                </a:lnTo>
                <a:lnTo>
                  <a:pt x="476" y="0"/>
                </a:lnTo>
              </a:path>
            </a:pathLst>
          </a:custGeom>
          <a:noFill/>
          <a:ln w="76200" cmpd="sng">
            <a:solidFill>
              <a:schemeClr val="tx1"/>
            </a:solidFill>
            <a:prstDash val="solid"/>
            <a:round/>
            <a:headEnd/>
            <a:tailEnd/>
          </a:ln>
        </p:spPr>
        <p:txBody>
          <a:bodyPr/>
          <a:lstStyle/>
          <a:p>
            <a:endParaRPr lang="en-US"/>
          </a:p>
        </p:txBody>
      </p:sp>
      <p:sp>
        <p:nvSpPr>
          <p:cNvPr id="35115" name="Freeform 299"/>
          <p:cNvSpPr>
            <a:spLocks/>
          </p:cNvSpPr>
          <p:nvPr/>
        </p:nvSpPr>
        <p:spPr bwMode="auto">
          <a:xfrm>
            <a:off x="5534025" y="3106738"/>
            <a:ext cx="1349375" cy="3175"/>
          </a:xfrm>
          <a:custGeom>
            <a:avLst/>
            <a:gdLst/>
            <a:ahLst/>
            <a:cxnLst>
              <a:cxn ang="0">
                <a:pos x="0" y="0"/>
              </a:cxn>
              <a:cxn ang="0">
                <a:pos x="2662" y="0"/>
              </a:cxn>
              <a:cxn ang="0">
                <a:pos x="2663" y="0"/>
              </a:cxn>
            </a:cxnLst>
            <a:rect l="0" t="0" r="r" b="b"/>
            <a:pathLst>
              <a:path w="2663">
                <a:moveTo>
                  <a:pt x="0" y="0"/>
                </a:moveTo>
                <a:lnTo>
                  <a:pt x="2662" y="0"/>
                </a:lnTo>
                <a:lnTo>
                  <a:pt x="2663" y="0"/>
                </a:lnTo>
              </a:path>
            </a:pathLst>
          </a:custGeom>
          <a:noFill/>
          <a:ln w="76200" cmpd="sng">
            <a:solidFill>
              <a:schemeClr val="tx1"/>
            </a:solidFill>
            <a:prstDash val="solid"/>
            <a:round/>
            <a:headEnd/>
            <a:tailEnd/>
          </a:ln>
        </p:spPr>
        <p:txBody>
          <a:bodyPr/>
          <a:lstStyle/>
          <a:p>
            <a:endParaRPr lang="en-US"/>
          </a:p>
        </p:txBody>
      </p:sp>
      <p:sp>
        <p:nvSpPr>
          <p:cNvPr id="35116" name="Freeform 300"/>
          <p:cNvSpPr>
            <a:spLocks/>
          </p:cNvSpPr>
          <p:nvPr/>
        </p:nvSpPr>
        <p:spPr bwMode="auto">
          <a:xfrm>
            <a:off x="5475288" y="3279775"/>
            <a:ext cx="1466850" cy="4763"/>
          </a:xfrm>
          <a:custGeom>
            <a:avLst/>
            <a:gdLst/>
            <a:ahLst/>
            <a:cxnLst>
              <a:cxn ang="0">
                <a:pos x="0" y="0"/>
              </a:cxn>
              <a:cxn ang="0">
                <a:pos x="2893" y="0"/>
              </a:cxn>
              <a:cxn ang="0">
                <a:pos x="2894" y="0"/>
              </a:cxn>
            </a:cxnLst>
            <a:rect l="0" t="0" r="r" b="b"/>
            <a:pathLst>
              <a:path w="2894">
                <a:moveTo>
                  <a:pt x="0" y="0"/>
                </a:moveTo>
                <a:lnTo>
                  <a:pt x="2893" y="0"/>
                </a:lnTo>
                <a:lnTo>
                  <a:pt x="2894" y="0"/>
                </a:lnTo>
              </a:path>
            </a:pathLst>
          </a:custGeom>
          <a:noFill/>
          <a:ln w="76200" cmpd="sng">
            <a:solidFill>
              <a:schemeClr val="tx1"/>
            </a:solidFill>
            <a:prstDash val="solid"/>
            <a:round/>
            <a:headEnd/>
            <a:tailEnd/>
          </a:ln>
        </p:spPr>
        <p:txBody>
          <a:bodyPr/>
          <a:lstStyle/>
          <a:p>
            <a:endParaRPr lang="en-US"/>
          </a:p>
        </p:txBody>
      </p:sp>
      <p:sp>
        <p:nvSpPr>
          <p:cNvPr id="35117" name="Freeform 301"/>
          <p:cNvSpPr>
            <a:spLocks/>
          </p:cNvSpPr>
          <p:nvPr/>
        </p:nvSpPr>
        <p:spPr bwMode="auto">
          <a:xfrm>
            <a:off x="5534025" y="3808413"/>
            <a:ext cx="1349375" cy="4762"/>
          </a:xfrm>
          <a:custGeom>
            <a:avLst/>
            <a:gdLst/>
            <a:ahLst/>
            <a:cxnLst>
              <a:cxn ang="0">
                <a:pos x="0" y="0"/>
              </a:cxn>
              <a:cxn ang="0">
                <a:pos x="2662" y="0"/>
              </a:cxn>
              <a:cxn ang="0">
                <a:pos x="2663" y="0"/>
              </a:cxn>
            </a:cxnLst>
            <a:rect l="0" t="0" r="r" b="b"/>
            <a:pathLst>
              <a:path w="2663">
                <a:moveTo>
                  <a:pt x="0" y="0"/>
                </a:moveTo>
                <a:lnTo>
                  <a:pt x="2662" y="0"/>
                </a:lnTo>
                <a:lnTo>
                  <a:pt x="2663" y="0"/>
                </a:lnTo>
              </a:path>
            </a:pathLst>
          </a:custGeom>
          <a:noFill/>
          <a:ln w="76200" cmpd="sng">
            <a:solidFill>
              <a:schemeClr val="tx1"/>
            </a:solidFill>
            <a:prstDash val="solid"/>
            <a:round/>
            <a:headEnd/>
            <a:tailEnd/>
          </a:ln>
        </p:spPr>
        <p:txBody>
          <a:bodyPr/>
          <a:lstStyle/>
          <a:p>
            <a:endParaRPr lang="en-US"/>
          </a:p>
        </p:txBody>
      </p:sp>
      <p:sp>
        <p:nvSpPr>
          <p:cNvPr id="35118" name="Freeform 302"/>
          <p:cNvSpPr>
            <a:spLocks/>
          </p:cNvSpPr>
          <p:nvPr/>
        </p:nvSpPr>
        <p:spPr bwMode="auto">
          <a:xfrm>
            <a:off x="5475288" y="3338513"/>
            <a:ext cx="1466850" cy="4762"/>
          </a:xfrm>
          <a:custGeom>
            <a:avLst/>
            <a:gdLst/>
            <a:ahLst/>
            <a:cxnLst>
              <a:cxn ang="0">
                <a:pos x="0" y="0"/>
              </a:cxn>
              <a:cxn ang="0">
                <a:pos x="2893" y="0"/>
              </a:cxn>
              <a:cxn ang="0">
                <a:pos x="2894" y="0"/>
              </a:cxn>
            </a:cxnLst>
            <a:rect l="0" t="0" r="r" b="b"/>
            <a:pathLst>
              <a:path w="2894">
                <a:moveTo>
                  <a:pt x="0" y="0"/>
                </a:moveTo>
                <a:lnTo>
                  <a:pt x="2893" y="0"/>
                </a:lnTo>
                <a:lnTo>
                  <a:pt x="2894" y="0"/>
                </a:lnTo>
              </a:path>
            </a:pathLst>
          </a:custGeom>
          <a:noFill/>
          <a:ln w="76200" cmpd="sng">
            <a:solidFill>
              <a:schemeClr val="tx1"/>
            </a:solidFill>
            <a:prstDash val="solid"/>
            <a:round/>
            <a:headEnd/>
            <a:tailEnd/>
          </a:ln>
        </p:spPr>
        <p:txBody>
          <a:bodyPr/>
          <a:lstStyle/>
          <a:p>
            <a:endParaRPr lang="en-US"/>
          </a:p>
        </p:txBody>
      </p:sp>
      <p:sp>
        <p:nvSpPr>
          <p:cNvPr id="35119" name="Freeform 303"/>
          <p:cNvSpPr>
            <a:spLocks/>
          </p:cNvSpPr>
          <p:nvPr/>
        </p:nvSpPr>
        <p:spPr bwMode="auto">
          <a:xfrm>
            <a:off x="5475288" y="3576638"/>
            <a:ext cx="1466850" cy="4762"/>
          </a:xfrm>
          <a:custGeom>
            <a:avLst/>
            <a:gdLst/>
            <a:ahLst/>
            <a:cxnLst>
              <a:cxn ang="0">
                <a:pos x="0" y="0"/>
              </a:cxn>
              <a:cxn ang="0">
                <a:pos x="2893" y="0"/>
              </a:cxn>
              <a:cxn ang="0">
                <a:pos x="2894" y="0"/>
              </a:cxn>
            </a:cxnLst>
            <a:rect l="0" t="0" r="r" b="b"/>
            <a:pathLst>
              <a:path w="2894">
                <a:moveTo>
                  <a:pt x="0" y="0"/>
                </a:moveTo>
                <a:lnTo>
                  <a:pt x="2893" y="0"/>
                </a:lnTo>
                <a:lnTo>
                  <a:pt x="2894" y="0"/>
                </a:lnTo>
              </a:path>
            </a:pathLst>
          </a:custGeom>
          <a:noFill/>
          <a:ln w="76200" cmpd="sng">
            <a:solidFill>
              <a:schemeClr val="tx1"/>
            </a:solidFill>
            <a:prstDash val="solid"/>
            <a:round/>
            <a:headEnd/>
            <a:tailEnd/>
          </a:ln>
        </p:spPr>
        <p:txBody>
          <a:bodyPr/>
          <a:lstStyle/>
          <a:p>
            <a:endParaRPr lang="en-US"/>
          </a:p>
        </p:txBody>
      </p:sp>
      <p:sp>
        <p:nvSpPr>
          <p:cNvPr id="35120" name="Freeform 304"/>
          <p:cNvSpPr>
            <a:spLocks/>
          </p:cNvSpPr>
          <p:nvPr/>
        </p:nvSpPr>
        <p:spPr bwMode="auto">
          <a:xfrm>
            <a:off x="5475288" y="3630613"/>
            <a:ext cx="1466850" cy="4762"/>
          </a:xfrm>
          <a:custGeom>
            <a:avLst/>
            <a:gdLst/>
            <a:ahLst/>
            <a:cxnLst>
              <a:cxn ang="0">
                <a:pos x="0" y="0"/>
              </a:cxn>
              <a:cxn ang="0">
                <a:pos x="2893" y="0"/>
              </a:cxn>
              <a:cxn ang="0">
                <a:pos x="2894" y="0"/>
              </a:cxn>
            </a:cxnLst>
            <a:rect l="0" t="0" r="r" b="b"/>
            <a:pathLst>
              <a:path w="2894">
                <a:moveTo>
                  <a:pt x="0" y="0"/>
                </a:moveTo>
                <a:lnTo>
                  <a:pt x="2893" y="0"/>
                </a:lnTo>
                <a:lnTo>
                  <a:pt x="2894" y="0"/>
                </a:lnTo>
              </a:path>
            </a:pathLst>
          </a:custGeom>
          <a:noFill/>
          <a:ln w="76200" cmpd="sng">
            <a:solidFill>
              <a:schemeClr val="tx1"/>
            </a:solidFill>
            <a:prstDash val="solid"/>
            <a:round/>
            <a:headEnd/>
            <a:tailEnd/>
          </a:ln>
        </p:spPr>
        <p:txBody>
          <a:bodyPr/>
          <a:lstStyle/>
          <a:p>
            <a:endParaRPr lang="en-US"/>
          </a:p>
        </p:txBody>
      </p:sp>
      <p:sp>
        <p:nvSpPr>
          <p:cNvPr id="35121" name="Freeform 305"/>
          <p:cNvSpPr>
            <a:spLocks/>
          </p:cNvSpPr>
          <p:nvPr/>
        </p:nvSpPr>
        <p:spPr bwMode="auto">
          <a:xfrm>
            <a:off x="6500813" y="1138238"/>
            <a:ext cx="236537" cy="4762"/>
          </a:xfrm>
          <a:custGeom>
            <a:avLst/>
            <a:gdLst/>
            <a:ahLst/>
            <a:cxnLst>
              <a:cxn ang="0">
                <a:pos x="0" y="0"/>
              </a:cxn>
              <a:cxn ang="0">
                <a:pos x="462" y="0"/>
              </a:cxn>
              <a:cxn ang="0">
                <a:pos x="464" y="0"/>
              </a:cxn>
            </a:cxnLst>
            <a:rect l="0" t="0" r="r" b="b"/>
            <a:pathLst>
              <a:path w="464">
                <a:moveTo>
                  <a:pt x="0" y="0"/>
                </a:moveTo>
                <a:lnTo>
                  <a:pt x="462" y="0"/>
                </a:lnTo>
                <a:lnTo>
                  <a:pt x="464" y="0"/>
                </a:lnTo>
              </a:path>
            </a:pathLst>
          </a:custGeom>
          <a:noFill/>
          <a:ln w="76200" cmpd="sng">
            <a:solidFill>
              <a:schemeClr val="tx1"/>
            </a:solidFill>
            <a:prstDash val="solid"/>
            <a:round/>
            <a:headEnd/>
            <a:tailEnd/>
          </a:ln>
        </p:spPr>
        <p:txBody>
          <a:bodyPr/>
          <a:lstStyle/>
          <a:p>
            <a:endParaRPr lang="en-US"/>
          </a:p>
        </p:txBody>
      </p:sp>
      <p:sp>
        <p:nvSpPr>
          <p:cNvPr id="35122" name="Freeform 306"/>
          <p:cNvSpPr>
            <a:spLocks/>
          </p:cNvSpPr>
          <p:nvPr/>
        </p:nvSpPr>
        <p:spPr bwMode="auto">
          <a:xfrm>
            <a:off x="5534025" y="3338513"/>
            <a:ext cx="4763" cy="238125"/>
          </a:xfrm>
          <a:custGeom>
            <a:avLst/>
            <a:gdLst/>
            <a:ahLst/>
            <a:cxnLst>
              <a:cxn ang="0">
                <a:pos x="0" y="464"/>
              </a:cxn>
              <a:cxn ang="0">
                <a:pos x="0" y="0"/>
              </a:cxn>
              <a:cxn ang="0">
                <a:pos x="1" y="0"/>
              </a:cxn>
            </a:cxnLst>
            <a:rect l="0" t="0" r="r" b="b"/>
            <a:pathLst>
              <a:path w="1" h="464">
                <a:moveTo>
                  <a:pt x="0" y="464"/>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5123" name="Freeform 307"/>
          <p:cNvSpPr>
            <a:spLocks/>
          </p:cNvSpPr>
          <p:nvPr/>
        </p:nvSpPr>
        <p:spPr bwMode="auto">
          <a:xfrm>
            <a:off x="5534025" y="3630613"/>
            <a:ext cx="4763" cy="177800"/>
          </a:xfrm>
          <a:custGeom>
            <a:avLst/>
            <a:gdLst/>
            <a:ahLst/>
            <a:cxnLst>
              <a:cxn ang="0">
                <a:pos x="0" y="348"/>
              </a:cxn>
              <a:cxn ang="0">
                <a:pos x="0" y="0"/>
              </a:cxn>
              <a:cxn ang="0">
                <a:pos x="1" y="0"/>
              </a:cxn>
            </a:cxnLst>
            <a:rect l="0" t="0" r="r" b="b"/>
            <a:pathLst>
              <a:path w="1" h="348">
                <a:moveTo>
                  <a:pt x="0" y="348"/>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5124" name="Freeform 308"/>
          <p:cNvSpPr>
            <a:spLocks/>
          </p:cNvSpPr>
          <p:nvPr/>
        </p:nvSpPr>
        <p:spPr bwMode="auto">
          <a:xfrm>
            <a:off x="6167438" y="3681413"/>
            <a:ext cx="82550" cy="82550"/>
          </a:xfrm>
          <a:custGeom>
            <a:avLst/>
            <a:gdLst/>
            <a:ahLst/>
            <a:cxnLst>
              <a:cxn ang="0">
                <a:pos x="157" y="79"/>
              </a:cxn>
              <a:cxn ang="0">
                <a:pos x="133" y="23"/>
              </a:cxn>
              <a:cxn ang="0">
                <a:pos x="78" y="0"/>
              </a:cxn>
              <a:cxn ang="0">
                <a:pos x="22" y="23"/>
              </a:cxn>
              <a:cxn ang="0">
                <a:pos x="0" y="79"/>
              </a:cxn>
              <a:cxn ang="0">
                <a:pos x="22" y="135"/>
              </a:cxn>
              <a:cxn ang="0">
                <a:pos x="78" y="158"/>
              </a:cxn>
              <a:cxn ang="0">
                <a:pos x="133" y="135"/>
              </a:cxn>
              <a:cxn ang="0">
                <a:pos x="157" y="79"/>
              </a:cxn>
              <a:cxn ang="0">
                <a:pos x="158" y="79"/>
              </a:cxn>
            </a:cxnLst>
            <a:rect l="0" t="0" r="r" b="b"/>
            <a:pathLst>
              <a:path w="158" h="158">
                <a:moveTo>
                  <a:pt x="157" y="79"/>
                </a:moveTo>
                <a:lnTo>
                  <a:pt x="133" y="23"/>
                </a:lnTo>
                <a:lnTo>
                  <a:pt x="78" y="0"/>
                </a:lnTo>
                <a:lnTo>
                  <a:pt x="22" y="23"/>
                </a:lnTo>
                <a:lnTo>
                  <a:pt x="0" y="79"/>
                </a:lnTo>
                <a:lnTo>
                  <a:pt x="22" y="135"/>
                </a:lnTo>
                <a:lnTo>
                  <a:pt x="78" y="158"/>
                </a:lnTo>
                <a:lnTo>
                  <a:pt x="133" y="135"/>
                </a:lnTo>
                <a:lnTo>
                  <a:pt x="157" y="79"/>
                </a:lnTo>
                <a:lnTo>
                  <a:pt x="158" y="79"/>
                </a:lnTo>
              </a:path>
            </a:pathLst>
          </a:custGeom>
          <a:noFill/>
          <a:ln w="76200" cmpd="sng">
            <a:solidFill>
              <a:schemeClr val="tx1"/>
            </a:solidFill>
            <a:prstDash val="solid"/>
            <a:round/>
            <a:headEnd/>
            <a:tailEnd/>
          </a:ln>
        </p:spPr>
        <p:txBody>
          <a:bodyPr/>
          <a:lstStyle/>
          <a:p>
            <a:endParaRPr lang="en-US"/>
          </a:p>
        </p:txBody>
      </p:sp>
      <p:sp>
        <p:nvSpPr>
          <p:cNvPr id="35125" name="Freeform 309"/>
          <p:cNvSpPr>
            <a:spLocks/>
          </p:cNvSpPr>
          <p:nvPr/>
        </p:nvSpPr>
        <p:spPr bwMode="auto">
          <a:xfrm>
            <a:off x="5534025" y="3106738"/>
            <a:ext cx="4763" cy="173037"/>
          </a:xfrm>
          <a:custGeom>
            <a:avLst/>
            <a:gdLst/>
            <a:ahLst/>
            <a:cxnLst>
              <a:cxn ang="0">
                <a:pos x="0" y="347"/>
              </a:cxn>
              <a:cxn ang="0">
                <a:pos x="0" y="0"/>
              </a:cxn>
              <a:cxn ang="0">
                <a:pos x="1" y="0"/>
              </a:cxn>
            </a:cxnLst>
            <a:rect l="0" t="0" r="r" b="b"/>
            <a:pathLst>
              <a:path w="1" h="347">
                <a:moveTo>
                  <a:pt x="0" y="347"/>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5126" name="Freeform 310"/>
          <p:cNvSpPr>
            <a:spLocks/>
          </p:cNvSpPr>
          <p:nvPr/>
        </p:nvSpPr>
        <p:spPr bwMode="auto">
          <a:xfrm>
            <a:off x="6537325" y="609600"/>
            <a:ext cx="4763" cy="528638"/>
          </a:xfrm>
          <a:custGeom>
            <a:avLst/>
            <a:gdLst/>
            <a:ahLst/>
            <a:cxnLst>
              <a:cxn ang="0">
                <a:pos x="0" y="1047"/>
              </a:cxn>
              <a:cxn ang="0">
                <a:pos x="0" y="0"/>
              </a:cxn>
              <a:cxn ang="0">
                <a:pos x="1" y="0"/>
              </a:cxn>
            </a:cxnLst>
            <a:rect l="0" t="0" r="r" b="b"/>
            <a:pathLst>
              <a:path w="1" h="1047">
                <a:moveTo>
                  <a:pt x="0" y="1047"/>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5127" name="Freeform 311"/>
          <p:cNvSpPr>
            <a:spLocks/>
          </p:cNvSpPr>
          <p:nvPr/>
        </p:nvSpPr>
        <p:spPr bwMode="auto">
          <a:xfrm>
            <a:off x="5880100" y="609600"/>
            <a:ext cx="4763" cy="528638"/>
          </a:xfrm>
          <a:custGeom>
            <a:avLst/>
            <a:gdLst/>
            <a:ahLst/>
            <a:cxnLst>
              <a:cxn ang="0">
                <a:pos x="0" y="1047"/>
              </a:cxn>
              <a:cxn ang="0">
                <a:pos x="0" y="0"/>
              </a:cxn>
              <a:cxn ang="0">
                <a:pos x="1" y="0"/>
              </a:cxn>
            </a:cxnLst>
            <a:rect l="0" t="0" r="r" b="b"/>
            <a:pathLst>
              <a:path w="1" h="1047">
                <a:moveTo>
                  <a:pt x="0" y="1047"/>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5128" name="Freeform 312"/>
          <p:cNvSpPr>
            <a:spLocks/>
          </p:cNvSpPr>
          <p:nvPr/>
        </p:nvSpPr>
        <p:spPr bwMode="auto">
          <a:xfrm>
            <a:off x="5716588" y="755650"/>
            <a:ext cx="4762" cy="382588"/>
          </a:xfrm>
          <a:custGeom>
            <a:avLst/>
            <a:gdLst/>
            <a:ahLst/>
            <a:cxnLst>
              <a:cxn ang="0">
                <a:pos x="0" y="753"/>
              </a:cxn>
              <a:cxn ang="0">
                <a:pos x="0" y="0"/>
              </a:cxn>
              <a:cxn ang="0">
                <a:pos x="1" y="0"/>
              </a:cxn>
            </a:cxnLst>
            <a:rect l="0" t="0" r="r" b="b"/>
            <a:pathLst>
              <a:path w="1" h="753">
                <a:moveTo>
                  <a:pt x="0" y="753"/>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5129" name="Freeform 313"/>
          <p:cNvSpPr>
            <a:spLocks/>
          </p:cNvSpPr>
          <p:nvPr/>
        </p:nvSpPr>
        <p:spPr bwMode="auto">
          <a:xfrm>
            <a:off x="6618288" y="890588"/>
            <a:ext cx="4762" cy="328612"/>
          </a:xfrm>
          <a:custGeom>
            <a:avLst/>
            <a:gdLst/>
            <a:ahLst/>
            <a:cxnLst>
              <a:cxn ang="0">
                <a:pos x="0" y="649"/>
              </a:cxn>
              <a:cxn ang="0">
                <a:pos x="0" y="0"/>
              </a:cxn>
              <a:cxn ang="0">
                <a:pos x="1" y="0"/>
              </a:cxn>
            </a:cxnLst>
            <a:rect l="0" t="0" r="r" b="b"/>
            <a:pathLst>
              <a:path w="1" h="649">
                <a:moveTo>
                  <a:pt x="0" y="649"/>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5132" name="Freeform 316"/>
          <p:cNvSpPr>
            <a:spLocks/>
          </p:cNvSpPr>
          <p:nvPr/>
        </p:nvSpPr>
        <p:spPr bwMode="auto">
          <a:xfrm>
            <a:off x="5716588" y="1138238"/>
            <a:ext cx="163512" cy="4762"/>
          </a:xfrm>
          <a:custGeom>
            <a:avLst/>
            <a:gdLst/>
            <a:ahLst/>
            <a:cxnLst>
              <a:cxn ang="0">
                <a:pos x="0" y="0"/>
              </a:cxn>
              <a:cxn ang="0">
                <a:pos x="324" y="0"/>
              </a:cxn>
              <a:cxn ang="0">
                <a:pos x="325" y="0"/>
              </a:cxn>
            </a:cxnLst>
            <a:rect l="0" t="0" r="r" b="b"/>
            <a:pathLst>
              <a:path w="325">
                <a:moveTo>
                  <a:pt x="0" y="0"/>
                </a:moveTo>
                <a:lnTo>
                  <a:pt x="324" y="0"/>
                </a:lnTo>
                <a:lnTo>
                  <a:pt x="325" y="0"/>
                </a:lnTo>
              </a:path>
            </a:pathLst>
          </a:custGeom>
          <a:noFill/>
          <a:ln w="76200" cmpd="sng">
            <a:solidFill>
              <a:schemeClr val="tx1"/>
            </a:solidFill>
            <a:prstDash val="solid"/>
            <a:round/>
            <a:headEnd/>
            <a:tailEnd/>
          </a:ln>
        </p:spPr>
        <p:txBody>
          <a:bodyPr/>
          <a:lstStyle/>
          <a:p>
            <a:endParaRPr lang="en-US"/>
          </a:p>
        </p:txBody>
      </p:sp>
      <p:sp>
        <p:nvSpPr>
          <p:cNvPr id="35133" name="Freeform 317"/>
          <p:cNvSpPr>
            <a:spLocks/>
          </p:cNvSpPr>
          <p:nvPr/>
        </p:nvSpPr>
        <p:spPr bwMode="auto">
          <a:xfrm>
            <a:off x="6208713" y="1225550"/>
            <a:ext cx="58737" cy="119063"/>
          </a:xfrm>
          <a:custGeom>
            <a:avLst/>
            <a:gdLst/>
            <a:ahLst/>
            <a:cxnLst>
              <a:cxn ang="0">
                <a:pos x="0" y="231"/>
              </a:cxn>
              <a:cxn ang="0">
                <a:pos x="116" y="0"/>
              </a:cxn>
              <a:cxn ang="0">
                <a:pos x="117" y="0"/>
              </a:cxn>
            </a:cxnLst>
            <a:rect l="0" t="0" r="r" b="b"/>
            <a:pathLst>
              <a:path w="117" h="231">
                <a:moveTo>
                  <a:pt x="0" y="231"/>
                </a:moveTo>
                <a:lnTo>
                  <a:pt x="116" y="0"/>
                </a:lnTo>
                <a:lnTo>
                  <a:pt x="117" y="0"/>
                </a:lnTo>
              </a:path>
            </a:pathLst>
          </a:custGeom>
          <a:noFill/>
          <a:ln w="76200" cmpd="sng">
            <a:solidFill>
              <a:schemeClr val="tx1"/>
            </a:solidFill>
            <a:prstDash val="solid"/>
            <a:round/>
            <a:headEnd/>
            <a:tailEnd/>
          </a:ln>
        </p:spPr>
        <p:txBody>
          <a:bodyPr/>
          <a:lstStyle/>
          <a:p>
            <a:endParaRPr lang="en-US"/>
          </a:p>
        </p:txBody>
      </p:sp>
      <p:sp>
        <p:nvSpPr>
          <p:cNvPr id="35134" name="Freeform 318"/>
          <p:cNvSpPr>
            <a:spLocks/>
          </p:cNvSpPr>
          <p:nvPr/>
        </p:nvSpPr>
        <p:spPr bwMode="auto">
          <a:xfrm>
            <a:off x="6149975" y="1225550"/>
            <a:ext cx="58738" cy="119063"/>
          </a:xfrm>
          <a:custGeom>
            <a:avLst/>
            <a:gdLst/>
            <a:ahLst/>
            <a:cxnLst>
              <a:cxn ang="0">
                <a:pos x="0" y="0"/>
              </a:cxn>
              <a:cxn ang="0">
                <a:pos x="116" y="231"/>
              </a:cxn>
              <a:cxn ang="0">
                <a:pos x="118" y="231"/>
              </a:cxn>
            </a:cxnLst>
            <a:rect l="0" t="0" r="r" b="b"/>
            <a:pathLst>
              <a:path w="118" h="231">
                <a:moveTo>
                  <a:pt x="0" y="0"/>
                </a:moveTo>
                <a:lnTo>
                  <a:pt x="116" y="231"/>
                </a:lnTo>
                <a:lnTo>
                  <a:pt x="118" y="231"/>
                </a:lnTo>
              </a:path>
            </a:pathLst>
          </a:custGeom>
          <a:noFill/>
          <a:ln w="76200" cmpd="sng">
            <a:solidFill>
              <a:schemeClr val="tx1"/>
            </a:solidFill>
            <a:prstDash val="solid"/>
            <a:round/>
            <a:headEnd/>
            <a:tailEnd/>
          </a:ln>
        </p:spPr>
        <p:txBody>
          <a:bodyPr/>
          <a:lstStyle/>
          <a:p>
            <a:endParaRPr lang="en-US"/>
          </a:p>
        </p:txBody>
      </p:sp>
      <p:sp>
        <p:nvSpPr>
          <p:cNvPr id="35135" name="Freeform 319"/>
          <p:cNvSpPr>
            <a:spLocks/>
          </p:cNvSpPr>
          <p:nvPr/>
        </p:nvSpPr>
        <p:spPr bwMode="auto">
          <a:xfrm>
            <a:off x="6149975" y="992188"/>
            <a:ext cx="4763" cy="233362"/>
          </a:xfrm>
          <a:custGeom>
            <a:avLst/>
            <a:gdLst/>
            <a:ahLst/>
            <a:cxnLst>
              <a:cxn ang="0">
                <a:pos x="0" y="464"/>
              </a:cxn>
              <a:cxn ang="0">
                <a:pos x="0" y="0"/>
              </a:cxn>
              <a:cxn ang="0">
                <a:pos x="1" y="0"/>
              </a:cxn>
            </a:cxnLst>
            <a:rect l="0" t="0" r="r" b="b"/>
            <a:pathLst>
              <a:path w="1" h="464">
                <a:moveTo>
                  <a:pt x="0" y="464"/>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5136" name="Freeform 320"/>
          <p:cNvSpPr>
            <a:spLocks/>
          </p:cNvSpPr>
          <p:nvPr/>
        </p:nvSpPr>
        <p:spPr bwMode="auto">
          <a:xfrm>
            <a:off x="6267450" y="992188"/>
            <a:ext cx="4763" cy="233362"/>
          </a:xfrm>
          <a:custGeom>
            <a:avLst/>
            <a:gdLst/>
            <a:ahLst/>
            <a:cxnLst>
              <a:cxn ang="0">
                <a:pos x="0" y="464"/>
              </a:cxn>
              <a:cxn ang="0">
                <a:pos x="0" y="0"/>
              </a:cxn>
              <a:cxn ang="0">
                <a:pos x="1" y="0"/>
              </a:cxn>
            </a:cxnLst>
            <a:rect l="0" t="0" r="r" b="b"/>
            <a:pathLst>
              <a:path w="1" h="464">
                <a:moveTo>
                  <a:pt x="0" y="464"/>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5137" name="Freeform 321"/>
          <p:cNvSpPr>
            <a:spLocks/>
          </p:cNvSpPr>
          <p:nvPr/>
        </p:nvSpPr>
        <p:spPr bwMode="auto">
          <a:xfrm>
            <a:off x="6883400" y="3338513"/>
            <a:ext cx="4763" cy="238125"/>
          </a:xfrm>
          <a:custGeom>
            <a:avLst/>
            <a:gdLst/>
            <a:ahLst/>
            <a:cxnLst>
              <a:cxn ang="0">
                <a:pos x="0" y="464"/>
              </a:cxn>
              <a:cxn ang="0">
                <a:pos x="0" y="0"/>
              </a:cxn>
              <a:cxn ang="0">
                <a:pos x="1" y="0"/>
              </a:cxn>
            </a:cxnLst>
            <a:rect l="0" t="0" r="r" b="b"/>
            <a:pathLst>
              <a:path w="1" h="464">
                <a:moveTo>
                  <a:pt x="0" y="464"/>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5138" name="Freeform 322"/>
          <p:cNvSpPr>
            <a:spLocks/>
          </p:cNvSpPr>
          <p:nvPr/>
        </p:nvSpPr>
        <p:spPr bwMode="auto">
          <a:xfrm>
            <a:off x="6883400" y="3630613"/>
            <a:ext cx="4763" cy="177800"/>
          </a:xfrm>
          <a:custGeom>
            <a:avLst/>
            <a:gdLst/>
            <a:ahLst/>
            <a:cxnLst>
              <a:cxn ang="0">
                <a:pos x="0" y="348"/>
              </a:cxn>
              <a:cxn ang="0">
                <a:pos x="0" y="0"/>
              </a:cxn>
              <a:cxn ang="0">
                <a:pos x="1" y="0"/>
              </a:cxn>
            </a:cxnLst>
            <a:rect l="0" t="0" r="r" b="b"/>
            <a:pathLst>
              <a:path w="1" h="348">
                <a:moveTo>
                  <a:pt x="0" y="348"/>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5139" name="Freeform 323"/>
          <p:cNvSpPr>
            <a:spLocks/>
          </p:cNvSpPr>
          <p:nvPr/>
        </p:nvSpPr>
        <p:spPr bwMode="auto">
          <a:xfrm>
            <a:off x="6700838" y="755650"/>
            <a:ext cx="4762" cy="382588"/>
          </a:xfrm>
          <a:custGeom>
            <a:avLst/>
            <a:gdLst/>
            <a:ahLst/>
            <a:cxnLst>
              <a:cxn ang="0">
                <a:pos x="0" y="753"/>
              </a:cxn>
              <a:cxn ang="0">
                <a:pos x="0" y="0"/>
              </a:cxn>
              <a:cxn ang="0">
                <a:pos x="2" y="0"/>
              </a:cxn>
            </a:cxnLst>
            <a:rect l="0" t="0" r="r" b="b"/>
            <a:pathLst>
              <a:path w="2" h="753">
                <a:moveTo>
                  <a:pt x="0" y="753"/>
                </a:moveTo>
                <a:lnTo>
                  <a:pt x="0" y="0"/>
                </a:lnTo>
                <a:lnTo>
                  <a:pt x="2" y="0"/>
                </a:lnTo>
              </a:path>
            </a:pathLst>
          </a:custGeom>
          <a:noFill/>
          <a:ln w="76200" cmpd="sng">
            <a:solidFill>
              <a:schemeClr val="tx1"/>
            </a:solidFill>
            <a:prstDash val="solid"/>
            <a:round/>
            <a:headEnd/>
            <a:tailEnd/>
          </a:ln>
        </p:spPr>
        <p:txBody>
          <a:bodyPr/>
          <a:lstStyle/>
          <a:p>
            <a:endParaRPr lang="en-US"/>
          </a:p>
        </p:txBody>
      </p:sp>
      <p:sp>
        <p:nvSpPr>
          <p:cNvPr id="35140" name="Freeform 324"/>
          <p:cNvSpPr>
            <a:spLocks/>
          </p:cNvSpPr>
          <p:nvPr/>
        </p:nvSpPr>
        <p:spPr bwMode="auto">
          <a:xfrm>
            <a:off x="6883400" y="3106738"/>
            <a:ext cx="4763" cy="173037"/>
          </a:xfrm>
          <a:custGeom>
            <a:avLst/>
            <a:gdLst/>
            <a:ahLst/>
            <a:cxnLst>
              <a:cxn ang="0">
                <a:pos x="0" y="347"/>
              </a:cxn>
              <a:cxn ang="0">
                <a:pos x="0" y="0"/>
              </a:cxn>
              <a:cxn ang="0">
                <a:pos x="1" y="0"/>
              </a:cxn>
            </a:cxnLst>
            <a:rect l="0" t="0" r="r" b="b"/>
            <a:pathLst>
              <a:path w="1" h="347">
                <a:moveTo>
                  <a:pt x="0" y="347"/>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5141" name="Freeform 325"/>
          <p:cNvSpPr>
            <a:spLocks/>
          </p:cNvSpPr>
          <p:nvPr/>
        </p:nvSpPr>
        <p:spPr bwMode="auto">
          <a:xfrm>
            <a:off x="4667250" y="755650"/>
            <a:ext cx="1049338" cy="4763"/>
          </a:xfrm>
          <a:custGeom>
            <a:avLst/>
            <a:gdLst/>
            <a:ahLst/>
            <a:cxnLst>
              <a:cxn ang="0">
                <a:pos x="2071" y="0"/>
              </a:cxn>
              <a:cxn ang="0">
                <a:pos x="0" y="0"/>
              </a:cxn>
              <a:cxn ang="0">
                <a:pos x="1" y="0"/>
              </a:cxn>
            </a:cxnLst>
            <a:rect l="0" t="0" r="r" b="b"/>
            <a:pathLst>
              <a:path w="2071">
                <a:moveTo>
                  <a:pt x="2071" y="0"/>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5142" name="Freeform 326"/>
          <p:cNvSpPr>
            <a:spLocks/>
          </p:cNvSpPr>
          <p:nvPr/>
        </p:nvSpPr>
        <p:spPr bwMode="auto">
          <a:xfrm>
            <a:off x="4645025" y="609600"/>
            <a:ext cx="1235075" cy="4763"/>
          </a:xfrm>
          <a:custGeom>
            <a:avLst/>
            <a:gdLst/>
            <a:ahLst/>
            <a:cxnLst>
              <a:cxn ang="0">
                <a:pos x="2440" y="0"/>
              </a:cxn>
              <a:cxn ang="0">
                <a:pos x="0" y="0"/>
              </a:cxn>
              <a:cxn ang="0">
                <a:pos x="1" y="0"/>
              </a:cxn>
            </a:cxnLst>
            <a:rect l="0" t="0" r="r" b="b"/>
            <a:pathLst>
              <a:path w="2440">
                <a:moveTo>
                  <a:pt x="2440" y="0"/>
                </a:moveTo>
                <a:lnTo>
                  <a:pt x="0" y="0"/>
                </a:lnTo>
                <a:lnTo>
                  <a:pt x="1" y="0"/>
                </a:lnTo>
              </a:path>
            </a:pathLst>
          </a:custGeom>
          <a:noFill/>
          <a:ln w="76200" cmpd="sng">
            <a:solidFill>
              <a:schemeClr val="tx1"/>
            </a:solidFill>
            <a:prstDash val="solid"/>
            <a:round/>
            <a:headEnd/>
            <a:tailEnd/>
          </a:ln>
        </p:spPr>
        <p:txBody>
          <a:bodyPr/>
          <a:lstStyle/>
          <a:p>
            <a:endParaRPr lang="en-US"/>
          </a:p>
        </p:txBody>
      </p:sp>
      <p:sp>
        <p:nvSpPr>
          <p:cNvPr id="35143" name="Freeform 327"/>
          <p:cNvSpPr>
            <a:spLocks/>
          </p:cNvSpPr>
          <p:nvPr/>
        </p:nvSpPr>
        <p:spPr bwMode="auto">
          <a:xfrm>
            <a:off x="6537325" y="609600"/>
            <a:ext cx="1235075" cy="4763"/>
          </a:xfrm>
          <a:custGeom>
            <a:avLst/>
            <a:gdLst/>
            <a:ahLst/>
            <a:cxnLst>
              <a:cxn ang="0">
                <a:pos x="0" y="0"/>
              </a:cxn>
              <a:cxn ang="0">
                <a:pos x="2440" y="0"/>
              </a:cxn>
              <a:cxn ang="0">
                <a:pos x="2441" y="0"/>
              </a:cxn>
            </a:cxnLst>
            <a:rect l="0" t="0" r="r" b="b"/>
            <a:pathLst>
              <a:path w="2441">
                <a:moveTo>
                  <a:pt x="0" y="0"/>
                </a:moveTo>
                <a:lnTo>
                  <a:pt x="2440" y="0"/>
                </a:lnTo>
                <a:lnTo>
                  <a:pt x="2441" y="0"/>
                </a:lnTo>
              </a:path>
            </a:pathLst>
          </a:custGeom>
          <a:noFill/>
          <a:ln w="76200" cmpd="sng">
            <a:solidFill>
              <a:schemeClr val="tx1"/>
            </a:solidFill>
            <a:prstDash val="solid"/>
            <a:round/>
            <a:headEnd/>
            <a:tailEnd/>
          </a:ln>
        </p:spPr>
        <p:txBody>
          <a:bodyPr/>
          <a:lstStyle/>
          <a:p>
            <a:endParaRPr lang="en-US"/>
          </a:p>
        </p:txBody>
      </p:sp>
      <p:sp>
        <p:nvSpPr>
          <p:cNvPr id="35144" name="Freeform 328"/>
          <p:cNvSpPr>
            <a:spLocks/>
          </p:cNvSpPr>
          <p:nvPr/>
        </p:nvSpPr>
        <p:spPr bwMode="auto">
          <a:xfrm>
            <a:off x="6700838" y="755650"/>
            <a:ext cx="1049337" cy="4763"/>
          </a:xfrm>
          <a:custGeom>
            <a:avLst/>
            <a:gdLst/>
            <a:ahLst/>
            <a:cxnLst>
              <a:cxn ang="0">
                <a:pos x="0" y="0"/>
              </a:cxn>
              <a:cxn ang="0">
                <a:pos x="2071" y="0"/>
              </a:cxn>
              <a:cxn ang="0">
                <a:pos x="2072" y="0"/>
              </a:cxn>
            </a:cxnLst>
            <a:rect l="0" t="0" r="r" b="b"/>
            <a:pathLst>
              <a:path w="2072">
                <a:moveTo>
                  <a:pt x="0" y="0"/>
                </a:moveTo>
                <a:lnTo>
                  <a:pt x="2071" y="0"/>
                </a:lnTo>
                <a:lnTo>
                  <a:pt x="2072" y="0"/>
                </a:lnTo>
              </a:path>
            </a:pathLst>
          </a:custGeom>
          <a:noFill/>
          <a:ln w="76200" cmpd="sng">
            <a:solidFill>
              <a:schemeClr val="tx1"/>
            </a:solidFill>
            <a:prstDash val="solid"/>
            <a:round/>
            <a:headEnd/>
            <a:tailEnd/>
          </a:ln>
        </p:spPr>
        <p:txBody>
          <a:bodyPr/>
          <a:lstStyle/>
          <a:p>
            <a:endParaRPr lang="en-US"/>
          </a:p>
        </p:txBody>
      </p:sp>
      <p:sp>
        <p:nvSpPr>
          <p:cNvPr id="35145" name="Line 329"/>
          <p:cNvSpPr>
            <a:spLocks noChangeShapeType="1"/>
          </p:cNvSpPr>
          <p:nvPr/>
        </p:nvSpPr>
        <p:spPr bwMode="auto">
          <a:xfrm>
            <a:off x="2965450" y="1651000"/>
            <a:ext cx="2292350" cy="0"/>
          </a:xfrm>
          <a:prstGeom prst="line">
            <a:avLst/>
          </a:prstGeom>
          <a:noFill/>
          <a:ln w="76200">
            <a:solidFill>
              <a:schemeClr val="tx1"/>
            </a:solidFill>
            <a:round/>
            <a:headEnd/>
            <a:tailEnd/>
          </a:ln>
          <a:effectLst/>
        </p:spPr>
        <p:txBody>
          <a:bodyPr/>
          <a:lstStyle/>
          <a:p>
            <a:endParaRPr lang="en-US"/>
          </a:p>
        </p:txBody>
      </p:sp>
      <p:sp>
        <p:nvSpPr>
          <p:cNvPr id="35146" name="Line 330"/>
          <p:cNvSpPr>
            <a:spLocks noChangeShapeType="1"/>
          </p:cNvSpPr>
          <p:nvPr/>
        </p:nvSpPr>
        <p:spPr bwMode="auto">
          <a:xfrm flipH="1">
            <a:off x="2965450" y="3106738"/>
            <a:ext cx="2292350" cy="0"/>
          </a:xfrm>
          <a:prstGeom prst="line">
            <a:avLst/>
          </a:prstGeom>
          <a:noFill/>
          <a:ln w="76200">
            <a:solidFill>
              <a:schemeClr val="tx1"/>
            </a:solidFill>
            <a:round/>
            <a:headEnd/>
            <a:tailEnd/>
          </a:ln>
          <a:effectLst/>
        </p:spPr>
        <p:txBody>
          <a:bodyPr/>
          <a:lstStyle/>
          <a:p>
            <a:endParaRPr lang="en-US"/>
          </a:p>
        </p:txBody>
      </p:sp>
      <p:sp>
        <p:nvSpPr>
          <p:cNvPr id="35147" name="Line 331"/>
          <p:cNvSpPr>
            <a:spLocks noChangeShapeType="1"/>
          </p:cNvSpPr>
          <p:nvPr/>
        </p:nvSpPr>
        <p:spPr bwMode="auto">
          <a:xfrm>
            <a:off x="4038600" y="1655763"/>
            <a:ext cx="0" cy="1450975"/>
          </a:xfrm>
          <a:prstGeom prst="line">
            <a:avLst/>
          </a:prstGeom>
          <a:noFill/>
          <a:ln w="76200">
            <a:solidFill>
              <a:schemeClr val="tx1"/>
            </a:solidFill>
            <a:round/>
            <a:headEnd type="triangle" w="med" len="med"/>
            <a:tailEnd type="triangle" w="med" len="med"/>
          </a:ln>
          <a:effectLst/>
        </p:spPr>
        <p:txBody>
          <a:bodyPr/>
          <a:lstStyle/>
          <a:p>
            <a:endParaRPr lang="en-US"/>
          </a:p>
        </p:txBody>
      </p:sp>
      <p:sp>
        <p:nvSpPr>
          <p:cNvPr id="35148" name="Text Box 332"/>
          <p:cNvSpPr txBox="1">
            <a:spLocks noChangeArrowheads="1"/>
          </p:cNvSpPr>
          <p:nvPr/>
        </p:nvSpPr>
        <p:spPr bwMode="auto">
          <a:xfrm>
            <a:off x="3124200" y="1955800"/>
            <a:ext cx="1784350" cy="641350"/>
          </a:xfrm>
          <a:prstGeom prst="rect">
            <a:avLst/>
          </a:prstGeom>
          <a:noFill/>
          <a:ln w="9525">
            <a:noFill/>
            <a:miter lim="800000"/>
            <a:headEnd/>
            <a:tailEnd/>
          </a:ln>
          <a:effectLst/>
        </p:spPr>
        <p:txBody>
          <a:bodyPr wrap="none">
            <a:spAutoFit/>
          </a:bodyPr>
          <a:lstStyle/>
          <a:p>
            <a:r>
              <a:rPr lang="en-US" sz="3600">
                <a:solidFill>
                  <a:srgbClr val="FF3300"/>
                </a:solidFill>
                <a:latin typeface="Arial Black" pitchFamily="34" charset="0"/>
              </a:rPr>
              <a:t>stroke</a:t>
            </a:r>
          </a:p>
        </p:txBody>
      </p:sp>
      <p:sp>
        <p:nvSpPr>
          <p:cNvPr id="35149" name="Line 333"/>
          <p:cNvSpPr>
            <a:spLocks noChangeShapeType="1"/>
          </p:cNvSpPr>
          <p:nvPr/>
        </p:nvSpPr>
        <p:spPr bwMode="auto">
          <a:xfrm flipH="1">
            <a:off x="381000" y="1655763"/>
            <a:ext cx="762000" cy="0"/>
          </a:xfrm>
          <a:prstGeom prst="line">
            <a:avLst/>
          </a:prstGeom>
          <a:noFill/>
          <a:ln w="76200">
            <a:solidFill>
              <a:schemeClr val="tx1"/>
            </a:solidFill>
            <a:round/>
            <a:headEnd type="triangle" w="med" len="med"/>
            <a:tailEnd/>
          </a:ln>
          <a:effectLst/>
        </p:spPr>
        <p:txBody>
          <a:bodyPr/>
          <a:lstStyle/>
          <a:p>
            <a:endParaRPr lang="en-US"/>
          </a:p>
        </p:txBody>
      </p:sp>
      <p:sp>
        <p:nvSpPr>
          <p:cNvPr id="35150" name="Line 334"/>
          <p:cNvSpPr>
            <a:spLocks noChangeShapeType="1"/>
          </p:cNvSpPr>
          <p:nvPr/>
        </p:nvSpPr>
        <p:spPr bwMode="auto">
          <a:xfrm flipH="1">
            <a:off x="7054850" y="3106738"/>
            <a:ext cx="1098550" cy="0"/>
          </a:xfrm>
          <a:prstGeom prst="line">
            <a:avLst/>
          </a:prstGeom>
          <a:noFill/>
          <a:ln w="76200">
            <a:solidFill>
              <a:schemeClr val="tx1"/>
            </a:solidFill>
            <a:round/>
            <a:headEnd/>
            <a:tailEnd type="triangle" w="med" len="med"/>
          </a:ln>
          <a:effectLst/>
        </p:spPr>
        <p:txBody>
          <a:bodyPr/>
          <a:lstStyle/>
          <a:p>
            <a:endParaRPr lang="en-US"/>
          </a:p>
        </p:txBody>
      </p:sp>
      <p:grpSp>
        <p:nvGrpSpPr>
          <p:cNvPr id="3" name="Group 340"/>
          <p:cNvGrpSpPr>
            <a:grpSpLocks/>
          </p:cNvGrpSpPr>
          <p:nvPr/>
        </p:nvGrpSpPr>
        <p:grpSpPr bwMode="auto">
          <a:xfrm>
            <a:off x="2298700" y="893763"/>
            <a:ext cx="242888" cy="325437"/>
            <a:chOff x="915" y="563"/>
            <a:chExt cx="153" cy="205"/>
          </a:xfrm>
        </p:grpSpPr>
        <p:sp>
          <p:nvSpPr>
            <p:cNvPr id="35157" name="Freeform 341"/>
            <p:cNvSpPr>
              <a:spLocks/>
            </p:cNvSpPr>
            <p:nvPr/>
          </p:nvSpPr>
          <p:spPr bwMode="auto">
            <a:xfrm>
              <a:off x="915" y="765"/>
              <a:ext cx="153" cy="3"/>
            </a:xfrm>
            <a:custGeom>
              <a:avLst/>
              <a:gdLst/>
              <a:ahLst/>
              <a:cxnLst>
                <a:cxn ang="0">
                  <a:pos x="0" y="0"/>
                </a:cxn>
                <a:cxn ang="0">
                  <a:pos x="491" y="0"/>
                </a:cxn>
                <a:cxn ang="0">
                  <a:pos x="492" y="0"/>
                </a:cxn>
              </a:cxnLst>
              <a:rect l="0" t="0" r="r" b="b"/>
              <a:pathLst>
                <a:path w="492">
                  <a:moveTo>
                    <a:pt x="0" y="0"/>
                  </a:moveTo>
                  <a:lnTo>
                    <a:pt x="491" y="0"/>
                  </a:lnTo>
                  <a:lnTo>
                    <a:pt x="492" y="0"/>
                  </a:lnTo>
                </a:path>
              </a:pathLst>
            </a:custGeom>
            <a:noFill/>
            <a:ln w="76200" cmpd="sng">
              <a:solidFill>
                <a:schemeClr val="tx1"/>
              </a:solidFill>
              <a:prstDash val="solid"/>
              <a:round/>
              <a:headEnd/>
              <a:tailEnd/>
            </a:ln>
          </p:spPr>
          <p:txBody>
            <a:bodyPr/>
            <a:lstStyle/>
            <a:p>
              <a:endParaRPr lang="en-US"/>
            </a:p>
          </p:txBody>
        </p:sp>
        <p:sp>
          <p:nvSpPr>
            <p:cNvPr id="35158" name="Freeform 342"/>
            <p:cNvSpPr>
              <a:spLocks/>
            </p:cNvSpPr>
            <p:nvPr/>
          </p:nvSpPr>
          <p:spPr bwMode="auto">
            <a:xfrm>
              <a:off x="990" y="563"/>
              <a:ext cx="3" cy="205"/>
            </a:xfrm>
            <a:custGeom>
              <a:avLst/>
              <a:gdLst/>
              <a:ahLst/>
              <a:cxnLst>
                <a:cxn ang="0">
                  <a:pos x="0" y="689"/>
                </a:cxn>
                <a:cxn ang="0">
                  <a:pos x="0" y="0"/>
                </a:cxn>
                <a:cxn ang="0">
                  <a:pos x="1" y="0"/>
                </a:cxn>
              </a:cxnLst>
              <a:rect l="0" t="0" r="r" b="b"/>
              <a:pathLst>
                <a:path w="1" h="689">
                  <a:moveTo>
                    <a:pt x="0" y="689"/>
                  </a:moveTo>
                  <a:lnTo>
                    <a:pt x="0" y="0"/>
                  </a:lnTo>
                  <a:lnTo>
                    <a:pt x="1" y="0"/>
                  </a:lnTo>
                </a:path>
              </a:pathLst>
            </a:custGeom>
            <a:noFill/>
            <a:ln w="76200" cmpd="sng">
              <a:solidFill>
                <a:schemeClr val="tx1"/>
              </a:solidFill>
              <a:prstDash val="solid"/>
              <a:round/>
              <a:headEnd/>
              <a:tailEnd/>
            </a:ln>
          </p:spPr>
          <p:txBody>
            <a:bodyPr/>
            <a:lstStyle/>
            <a:p>
              <a:endParaRPr lang="en-US"/>
            </a:p>
          </p:txBody>
        </p:sp>
      </p:grpSp>
      <p:grpSp>
        <p:nvGrpSpPr>
          <p:cNvPr id="4" name="Group 343"/>
          <p:cNvGrpSpPr>
            <a:grpSpLocks/>
          </p:cNvGrpSpPr>
          <p:nvPr/>
        </p:nvGrpSpPr>
        <p:grpSpPr bwMode="auto">
          <a:xfrm>
            <a:off x="5700713" y="893763"/>
            <a:ext cx="242887" cy="325437"/>
            <a:chOff x="915" y="563"/>
            <a:chExt cx="153" cy="205"/>
          </a:xfrm>
        </p:grpSpPr>
        <p:sp>
          <p:nvSpPr>
            <p:cNvPr id="35160" name="Freeform 344"/>
            <p:cNvSpPr>
              <a:spLocks/>
            </p:cNvSpPr>
            <p:nvPr/>
          </p:nvSpPr>
          <p:spPr bwMode="auto">
            <a:xfrm>
              <a:off x="915" y="765"/>
              <a:ext cx="153" cy="3"/>
            </a:xfrm>
            <a:custGeom>
              <a:avLst/>
              <a:gdLst/>
              <a:ahLst/>
              <a:cxnLst>
                <a:cxn ang="0">
                  <a:pos x="0" y="0"/>
                </a:cxn>
                <a:cxn ang="0">
                  <a:pos x="491" y="0"/>
                </a:cxn>
                <a:cxn ang="0">
                  <a:pos x="492" y="0"/>
                </a:cxn>
              </a:cxnLst>
              <a:rect l="0" t="0" r="r" b="b"/>
              <a:pathLst>
                <a:path w="492">
                  <a:moveTo>
                    <a:pt x="0" y="0"/>
                  </a:moveTo>
                  <a:lnTo>
                    <a:pt x="491" y="0"/>
                  </a:lnTo>
                  <a:lnTo>
                    <a:pt x="492" y="0"/>
                  </a:lnTo>
                </a:path>
              </a:pathLst>
            </a:custGeom>
            <a:noFill/>
            <a:ln w="76200" cmpd="sng">
              <a:solidFill>
                <a:schemeClr val="tx1"/>
              </a:solidFill>
              <a:prstDash val="solid"/>
              <a:round/>
              <a:headEnd/>
              <a:tailEnd/>
            </a:ln>
          </p:spPr>
          <p:txBody>
            <a:bodyPr/>
            <a:lstStyle/>
            <a:p>
              <a:endParaRPr lang="en-US"/>
            </a:p>
          </p:txBody>
        </p:sp>
        <p:sp>
          <p:nvSpPr>
            <p:cNvPr id="35161" name="Freeform 345"/>
            <p:cNvSpPr>
              <a:spLocks/>
            </p:cNvSpPr>
            <p:nvPr/>
          </p:nvSpPr>
          <p:spPr bwMode="auto">
            <a:xfrm>
              <a:off x="990" y="563"/>
              <a:ext cx="3" cy="205"/>
            </a:xfrm>
            <a:custGeom>
              <a:avLst/>
              <a:gdLst/>
              <a:ahLst/>
              <a:cxnLst>
                <a:cxn ang="0">
                  <a:pos x="0" y="689"/>
                </a:cxn>
                <a:cxn ang="0">
                  <a:pos x="0" y="0"/>
                </a:cxn>
                <a:cxn ang="0">
                  <a:pos x="1" y="0"/>
                </a:cxn>
              </a:cxnLst>
              <a:rect l="0" t="0" r="r" b="b"/>
              <a:pathLst>
                <a:path w="1" h="689">
                  <a:moveTo>
                    <a:pt x="0" y="689"/>
                  </a:moveTo>
                  <a:lnTo>
                    <a:pt x="0" y="0"/>
                  </a:lnTo>
                  <a:lnTo>
                    <a:pt x="1" y="0"/>
                  </a:lnTo>
                </a:path>
              </a:pathLst>
            </a:custGeom>
            <a:noFill/>
            <a:ln w="76200" cmpd="sng">
              <a:solidFill>
                <a:schemeClr val="tx1"/>
              </a:solidFill>
              <a:prstDash val="solid"/>
              <a:round/>
              <a:headEnd/>
              <a:tailEnd/>
            </a:ln>
          </p:spPr>
          <p:txBody>
            <a:bodyPr/>
            <a:lstStyle/>
            <a:p>
              <a:endParaRPr lang="en-US"/>
            </a:p>
          </p:txBody>
        </p:sp>
      </p:grpSp>
      <p:grpSp>
        <p:nvGrpSpPr>
          <p:cNvPr id="5" name="Group 346"/>
          <p:cNvGrpSpPr>
            <a:grpSpLocks/>
          </p:cNvGrpSpPr>
          <p:nvPr/>
        </p:nvGrpSpPr>
        <p:grpSpPr bwMode="auto">
          <a:xfrm>
            <a:off x="6538913" y="893763"/>
            <a:ext cx="242887" cy="325437"/>
            <a:chOff x="915" y="563"/>
            <a:chExt cx="153" cy="205"/>
          </a:xfrm>
        </p:grpSpPr>
        <p:sp>
          <p:nvSpPr>
            <p:cNvPr id="35163" name="Freeform 347"/>
            <p:cNvSpPr>
              <a:spLocks/>
            </p:cNvSpPr>
            <p:nvPr/>
          </p:nvSpPr>
          <p:spPr bwMode="auto">
            <a:xfrm>
              <a:off x="915" y="765"/>
              <a:ext cx="153" cy="3"/>
            </a:xfrm>
            <a:custGeom>
              <a:avLst/>
              <a:gdLst/>
              <a:ahLst/>
              <a:cxnLst>
                <a:cxn ang="0">
                  <a:pos x="0" y="0"/>
                </a:cxn>
                <a:cxn ang="0">
                  <a:pos x="491" y="0"/>
                </a:cxn>
                <a:cxn ang="0">
                  <a:pos x="492" y="0"/>
                </a:cxn>
              </a:cxnLst>
              <a:rect l="0" t="0" r="r" b="b"/>
              <a:pathLst>
                <a:path w="492">
                  <a:moveTo>
                    <a:pt x="0" y="0"/>
                  </a:moveTo>
                  <a:lnTo>
                    <a:pt x="491" y="0"/>
                  </a:lnTo>
                  <a:lnTo>
                    <a:pt x="492" y="0"/>
                  </a:lnTo>
                </a:path>
              </a:pathLst>
            </a:custGeom>
            <a:noFill/>
            <a:ln w="76200" cmpd="sng">
              <a:solidFill>
                <a:schemeClr val="tx1"/>
              </a:solidFill>
              <a:prstDash val="solid"/>
              <a:round/>
              <a:headEnd/>
              <a:tailEnd/>
            </a:ln>
          </p:spPr>
          <p:txBody>
            <a:bodyPr/>
            <a:lstStyle/>
            <a:p>
              <a:endParaRPr lang="en-US"/>
            </a:p>
          </p:txBody>
        </p:sp>
        <p:sp>
          <p:nvSpPr>
            <p:cNvPr id="35164" name="Freeform 348"/>
            <p:cNvSpPr>
              <a:spLocks/>
            </p:cNvSpPr>
            <p:nvPr/>
          </p:nvSpPr>
          <p:spPr bwMode="auto">
            <a:xfrm>
              <a:off x="990" y="563"/>
              <a:ext cx="3" cy="205"/>
            </a:xfrm>
            <a:custGeom>
              <a:avLst/>
              <a:gdLst/>
              <a:ahLst/>
              <a:cxnLst>
                <a:cxn ang="0">
                  <a:pos x="0" y="689"/>
                </a:cxn>
                <a:cxn ang="0">
                  <a:pos x="0" y="0"/>
                </a:cxn>
                <a:cxn ang="0">
                  <a:pos x="1" y="0"/>
                </a:cxn>
              </a:cxnLst>
              <a:rect l="0" t="0" r="r" b="b"/>
              <a:pathLst>
                <a:path w="1" h="689">
                  <a:moveTo>
                    <a:pt x="0" y="689"/>
                  </a:moveTo>
                  <a:lnTo>
                    <a:pt x="0" y="0"/>
                  </a:lnTo>
                  <a:lnTo>
                    <a:pt x="1" y="0"/>
                  </a:lnTo>
                </a:path>
              </a:pathLst>
            </a:custGeom>
            <a:noFill/>
            <a:ln w="76200" cmpd="sng">
              <a:solidFill>
                <a:schemeClr val="tx1"/>
              </a:solidFill>
              <a:prstDash val="solid"/>
              <a:round/>
              <a:headEnd/>
              <a:tailEnd/>
            </a:ln>
          </p:spPr>
          <p:txBody>
            <a:bodyPr/>
            <a:lstStyle/>
            <a:p>
              <a:endParaRPr lang="en-US"/>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000066">
            <a:alpha val="0"/>
          </a:srgbClr>
        </a:solidFill>
        <a:effectLst/>
      </p:bgPr>
    </p:bg>
    <p:spTree>
      <p:nvGrpSpPr>
        <p:cNvPr id="1" name=""/>
        <p:cNvGrpSpPr/>
        <p:nvPr/>
      </p:nvGrpSpPr>
      <p:grpSpPr>
        <a:xfrm>
          <a:off x="0" y="0"/>
          <a:ext cx="0" cy="0"/>
          <a:chOff x="0" y="0"/>
          <a:chExt cx="0" cy="0"/>
        </a:xfrm>
      </p:grpSpPr>
      <p:sp>
        <p:nvSpPr>
          <p:cNvPr id="2" name="TextBox 1"/>
          <p:cNvSpPr txBox="1"/>
          <p:nvPr/>
        </p:nvSpPr>
        <p:spPr>
          <a:xfrm>
            <a:off x="762000" y="457201"/>
            <a:ext cx="7848600" cy="738664"/>
          </a:xfrm>
          <a:prstGeom prst="rect">
            <a:avLst/>
          </a:prstGeom>
          <a:noFill/>
        </p:spPr>
        <p:txBody>
          <a:bodyPr wrap="square" rtlCol="0">
            <a:spAutoFit/>
          </a:bodyPr>
          <a:lstStyle/>
          <a:p>
            <a:r>
              <a:rPr lang="en-US" sz="2400" b="1" dirty="0"/>
              <a:t>AREA OF CYLINDER ( AREA OF PISTON )  </a:t>
            </a:r>
          </a:p>
          <a:p>
            <a:endParaRPr lang="en-US" dirty="0"/>
          </a:p>
        </p:txBody>
      </p:sp>
      <p:graphicFrame>
        <p:nvGraphicFramePr>
          <p:cNvPr id="1028" name="Object 4"/>
          <p:cNvGraphicFramePr>
            <a:graphicFrameLocks noChangeAspect="1"/>
          </p:cNvGraphicFramePr>
          <p:nvPr/>
        </p:nvGraphicFramePr>
        <p:xfrm>
          <a:off x="1371600" y="1143000"/>
          <a:ext cx="2438400" cy="1079862"/>
        </p:xfrm>
        <a:graphic>
          <a:graphicData uri="http://schemas.openxmlformats.org/presentationml/2006/ole">
            <mc:AlternateContent xmlns:mc="http://schemas.openxmlformats.org/markup-compatibility/2006">
              <mc:Choice xmlns:v="urn:schemas-microsoft-com:vml" Requires="v">
                <p:oleObj spid="_x0000_s1025" name="Equation" r:id="rId3" imgW="888840" imgH="393480" progId="Equation.3">
                  <p:embed/>
                </p:oleObj>
              </mc:Choice>
              <mc:Fallback>
                <p:oleObj name="Equation" r:id="rId3" imgW="888840" imgH="393480" progId="Equation.3">
                  <p:embed/>
                  <p:pic>
                    <p:nvPicPr>
                      <p:cNvPr id="102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1143000"/>
                        <a:ext cx="2438400" cy="1079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Box 5"/>
          <p:cNvSpPr txBox="1"/>
          <p:nvPr/>
        </p:nvSpPr>
        <p:spPr>
          <a:xfrm>
            <a:off x="4267200" y="1828800"/>
            <a:ext cx="4495800" cy="1631216"/>
          </a:xfrm>
          <a:prstGeom prst="rect">
            <a:avLst/>
          </a:prstGeom>
          <a:noFill/>
        </p:spPr>
        <p:txBody>
          <a:bodyPr wrap="square" rtlCol="0">
            <a:spAutoFit/>
          </a:bodyPr>
          <a:lstStyle/>
          <a:p>
            <a:r>
              <a:rPr lang="en-US" sz="2000" b="1" dirty="0"/>
              <a:t>Where,</a:t>
            </a:r>
          </a:p>
          <a:p>
            <a:endParaRPr lang="en-US" sz="2000" b="1" dirty="0"/>
          </a:p>
          <a:p>
            <a:r>
              <a:rPr lang="en-US" sz="2000" b="1" dirty="0"/>
              <a:t>D = Inside Diameter of Cylinder.</a:t>
            </a:r>
          </a:p>
          <a:p>
            <a:r>
              <a:rPr lang="en-US" sz="2000" b="1" dirty="0"/>
              <a:t>    = Outside Diameter of Piston.</a:t>
            </a:r>
          </a:p>
          <a:p>
            <a:r>
              <a:rPr lang="en-US" sz="2000" b="1" dirty="0"/>
              <a:t>    = Cylinder Bore.</a:t>
            </a:r>
          </a:p>
        </p:txBody>
      </p:sp>
      <p:sp>
        <p:nvSpPr>
          <p:cNvPr id="7" name="TextBox 6"/>
          <p:cNvSpPr txBox="1"/>
          <p:nvPr/>
        </p:nvSpPr>
        <p:spPr>
          <a:xfrm>
            <a:off x="228600" y="3733800"/>
            <a:ext cx="8686800" cy="1631216"/>
          </a:xfrm>
          <a:prstGeom prst="rect">
            <a:avLst/>
          </a:prstGeom>
          <a:noFill/>
        </p:spPr>
        <p:txBody>
          <a:bodyPr wrap="square" rtlCol="0">
            <a:spAutoFit/>
          </a:bodyPr>
          <a:lstStyle/>
          <a:p>
            <a:r>
              <a:rPr lang="en-US" sz="2000" b="1" dirty="0">
                <a:solidFill>
                  <a:srgbClr val="7030A0"/>
                </a:solidFill>
              </a:rPr>
              <a:t>Swept Volume ( Stroke Volume )  =  Area of Cylinder * Stroke Length.</a:t>
            </a:r>
          </a:p>
          <a:p>
            <a:endParaRPr lang="en-US" sz="2000" b="1" dirty="0"/>
          </a:p>
          <a:p>
            <a:r>
              <a:rPr lang="en-US" sz="2000" b="1" dirty="0">
                <a:solidFill>
                  <a:srgbClr val="7030A0"/>
                </a:solidFill>
              </a:rPr>
              <a:t>Clearance Volume   =   Area of Cylinder  *  Clearance Length.</a:t>
            </a:r>
          </a:p>
          <a:p>
            <a:endParaRPr lang="en-US" sz="2000" b="1" dirty="0"/>
          </a:p>
          <a:p>
            <a:r>
              <a:rPr lang="en-US" sz="2000" b="1" dirty="0">
                <a:solidFill>
                  <a:srgbClr val="7030A0"/>
                </a:solidFill>
              </a:rPr>
              <a:t>Total  Volume of Cylinder  =  Swept Volume +  Clearance Volume.</a:t>
            </a:r>
          </a:p>
        </p:txBody>
      </p:sp>
      <p:graphicFrame>
        <p:nvGraphicFramePr>
          <p:cNvPr id="1030" name="Object 6"/>
          <p:cNvGraphicFramePr>
            <a:graphicFrameLocks noChangeAspect="1"/>
          </p:cNvGraphicFramePr>
          <p:nvPr/>
        </p:nvGraphicFramePr>
        <p:xfrm>
          <a:off x="685799" y="5562600"/>
          <a:ext cx="7669161" cy="990600"/>
        </p:xfrm>
        <a:graphic>
          <a:graphicData uri="http://schemas.openxmlformats.org/presentationml/2006/ole">
            <mc:AlternateContent xmlns:mc="http://schemas.openxmlformats.org/markup-compatibility/2006">
              <mc:Choice xmlns:v="urn:schemas-microsoft-com:vml" Requires="v">
                <p:oleObj spid="_x0000_s1026" name="Equation" r:id="rId5" imgW="3047760" imgH="393480" progId="Equation.3">
                  <p:embed/>
                </p:oleObj>
              </mc:Choice>
              <mc:Fallback>
                <p:oleObj name="Equation" r:id="rId5" imgW="3047760" imgH="393480" progId="Equation.3">
                  <p:embed/>
                  <p:pic>
                    <p:nvPicPr>
                      <p:cNvPr id="103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799" y="5562600"/>
                        <a:ext cx="7669161"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000066">
            <a:alpha val="0"/>
          </a:srgbClr>
        </a:solidFill>
        <a:effectLst/>
      </p:bgPr>
    </p:bg>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762000" y="2514600"/>
            <a:ext cx="7848600" cy="1446550"/>
          </a:xfrm>
          <a:prstGeom prst="rect">
            <a:avLst/>
          </a:prstGeom>
          <a:noFill/>
          <a:ln w="9525">
            <a:noFill/>
            <a:miter lim="800000"/>
            <a:headEnd/>
            <a:tailEnd/>
          </a:ln>
          <a:effectLst/>
        </p:spPr>
        <p:txBody>
          <a:bodyPr>
            <a:spAutoFit/>
          </a:bodyPr>
          <a:lstStyle/>
          <a:p>
            <a:pPr algn="ctr"/>
            <a:r>
              <a:rPr lang="en-US" sz="4400" dirty="0"/>
              <a:t>Working of 4 Stroke Cycle </a:t>
            </a:r>
          </a:p>
          <a:p>
            <a:pPr algn="ctr"/>
            <a:r>
              <a:rPr lang="en-US" sz="4400" dirty="0"/>
              <a:t>Petrol Engine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000066">
            <a:alpha val="0"/>
          </a:srgbClr>
        </a:solidFill>
        <a:effectLst/>
      </p:bgPr>
    </p:bg>
    <p:spTree>
      <p:nvGrpSpPr>
        <p:cNvPr id="1" name=""/>
        <p:cNvGrpSpPr/>
        <p:nvPr/>
      </p:nvGrpSpPr>
      <p:grpSpPr>
        <a:xfrm>
          <a:off x="0" y="0"/>
          <a:ext cx="0" cy="0"/>
          <a:chOff x="0" y="0"/>
          <a:chExt cx="0" cy="0"/>
        </a:xfrm>
      </p:grpSpPr>
      <p:sp>
        <p:nvSpPr>
          <p:cNvPr id="39961" name="Rectangle 25"/>
          <p:cNvSpPr>
            <a:spLocks noChangeArrowheads="1"/>
          </p:cNvSpPr>
          <p:nvPr/>
        </p:nvSpPr>
        <p:spPr bwMode="auto">
          <a:xfrm>
            <a:off x="139890" y="751267"/>
            <a:ext cx="495300" cy="1550987"/>
          </a:xfrm>
          <a:prstGeom prst="rect">
            <a:avLst/>
          </a:prstGeom>
          <a:noFill/>
          <a:ln w="57150">
            <a:solidFill>
              <a:schemeClr val="tx1"/>
            </a:solidFill>
            <a:miter lim="800000"/>
            <a:headEnd/>
            <a:tailEnd/>
          </a:ln>
          <a:effectLst/>
        </p:spPr>
        <p:txBody>
          <a:bodyPr wrap="none" anchor="ctr"/>
          <a:lstStyle/>
          <a:p>
            <a:pPr algn="ctr"/>
            <a:r>
              <a:rPr lang="en-US" sz="2400" dirty="0"/>
              <a:t>S</a:t>
            </a:r>
          </a:p>
          <a:p>
            <a:pPr algn="ctr"/>
            <a:r>
              <a:rPr lang="en-US" sz="2400" dirty="0"/>
              <a:t>R</a:t>
            </a:r>
          </a:p>
          <a:p>
            <a:pPr algn="ctr"/>
            <a:r>
              <a:rPr lang="en-US" sz="2400" dirty="0"/>
              <a:t>N</a:t>
            </a:r>
          </a:p>
          <a:p>
            <a:pPr algn="ctr"/>
            <a:r>
              <a:rPr lang="en-US" sz="2400" dirty="0"/>
              <a:t>O</a:t>
            </a:r>
          </a:p>
        </p:txBody>
      </p:sp>
      <p:sp>
        <p:nvSpPr>
          <p:cNvPr id="39962" name="Rectangle 26"/>
          <p:cNvSpPr>
            <a:spLocks noChangeArrowheads="1"/>
          </p:cNvSpPr>
          <p:nvPr/>
        </p:nvSpPr>
        <p:spPr bwMode="auto">
          <a:xfrm>
            <a:off x="646303" y="751267"/>
            <a:ext cx="1790700" cy="1550987"/>
          </a:xfrm>
          <a:prstGeom prst="rect">
            <a:avLst/>
          </a:prstGeom>
          <a:noFill/>
          <a:ln w="57150">
            <a:solidFill>
              <a:schemeClr val="tx1"/>
            </a:solidFill>
            <a:miter lim="800000"/>
            <a:headEnd/>
            <a:tailEnd/>
          </a:ln>
          <a:effectLst/>
        </p:spPr>
        <p:txBody>
          <a:bodyPr wrap="none" anchor="ctr"/>
          <a:lstStyle/>
          <a:p>
            <a:pPr algn="ctr"/>
            <a:r>
              <a:rPr lang="en-US"/>
              <a:t>STROKE</a:t>
            </a:r>
          </a:p>
        </p:txBody>
      </p:sp>
      <p:sp>
        <p:nvSpPr>
          <p:cNvPr id="39963" name="Rectangle 27"/>
          <p:cNvSpPr>
            <a:spLocks noChangeArrowheads="1"/>
          </p:cNvSpPr>
          <p:nvPr/>
        </p:nvSpPr>
        <p:spPr bwMode="auto">
          <a:xfrm>
            <a:off x="2429065" y="740154"/>
            <a:ext cx="1374775" cy="1550988"/>
          </a:xfrm>
          <a:prstGeom prst="rect">
            <a:avLst/>
          </a:prstGeom>
          <a:noFill/>
          <a:ln w="57150">
            <a:solidFill>
              <a:schemeClr val="tx1"/>
            </a:solidFill>
            <a:miter lim="800000"/>
            <a:headEnd/>
            <a:tailEnd/>
          </a:ln>
          <a:effectLst/>
        </p:spPr>
        <p:txBody>
          <a:bodyPr wrap="none" anchor="ctr"/>
          <a:lstStyle/>
          <a:p>
            <a:pPr algn="ctr"/>
            <a:r>
              <a:rPr lang="en-US" sz="3000"/>
              <a:t>INLET</a:t>
            </a:r>
          </a:p>
          <a:p>
            <a:pPr algn="ctr"/>
            <a:r>
              <a:rPr lang="en-US" sz="3100"/>
              <a:t>VALVE</a:t>
            </a:r>
          </a:p>
        </p:txBody>
      </p:sp>
      <p:sp>
        <p:nvSpPr>
          <p:cNvPr id="39964" name="Rectangle 28"/>
          <p:cNvSpPr>
            <a:spLocks noChangeArrowheads="1"/>
          </p:cNvSpPr>
          <p:nvPr/>
        </p:nvSpPr>
        <p:spPr bwMode="auto">
          <a:xfrm>
            <a:off x="3803840" y="743329"/>
            <a:ext cx="1981200" cy="1550988"/>
          </a:xfrm>
          <a:prstGeom prst="rect">
            <a:avLst/>
          </a:prstGeom>
          <a:noFill/>
          <a:ln w="57150">
            <a:solidFill>
              <a:schemeClr val="tx1"/>
            </a:solidFill>
            <a:miter lim="800000"/>
            <a:headEnd/>
            <a:tailEnd/>
          </a:ln>
          <a:effectLst/>
        </p:spPr>
        <p:txBody>
          <a:bodyPr wrap="none" anchor="ctr"/>
          <a:lstStyle/>
          <a:p>
            <a:pPr algn="ctr"/>
            <a:r>
              <a:rPr lang="en-US" sz="3100"/>
              <a:t>EXHAUST</a:t>
            </a:r>
          </a:p>
          <a:p>
            <a:pPr algn="ctr"/>
            <a:r>
              <a:rPr lang="en-US" sz="3100"/>
              <a:t>VALVE</a:t>
            </a:r>
          </a:p>
        </p:txBody>
      </p:sp>
      <p:sp>
        <p:nvSpPr>
          <p:cNvPr id="39965" name="Rectangle 29"/>
          <p:cNvSpPr>
            <a:spLocks noChangeArrowheads="1"/>
          </p:cNvSpPr>
          <p:nvPr/>
        </p:nvSpPr>
        <p:spPr bwMode="auto">
          <a:xfrm>
            <a:off x="5785040" y="743329"/>
            <a:ext cx="3194050" cy="1550988"/>
          </a:xfrm>
          <a:prstGeom prst="rect">
            <a:avLst/>
          </a:prstGeom>
          <a:noFill/>
          <a:ln w="57150">
            <a:solidFill>
              <a:schemeClr val="tx1"/>
            </a:solidFill>
            <a:miter lim="800000"/>
            <a:headEnd/>
            <a:tailEnd/>
          </a:ln>
          <a:effectLst/>
        </p:spPr>
        <p:txBody>
          <a:bodyPr wrap="none" anchor="ctr"/>
          <a:lstStyle/>
          <a:p>
            <a:pPr algn="ctr"/>
            <a:r>
              <a:rPr lang="en-US"/>
              <a:t>REMARK</a:t>
            </a:r>
          </a:p>
        </p:txBody>
      </p:sp>
      <p:sp>
        <p:nvSpPr>
          <p:cNvPr id="39966" name="Rectangle 30"/>
          <p:cNvSpPr>
            <a:spLocks noChangeArrowheads="1"/>
          </p:cNvSpPr>
          <p:nvPr/>
        </p:nvSpPr>
        <p:spPr bwMode="auto">
          <a:xfrm>
            <a:off x="5785040" y="2281617"/>
            <a:ext cx="3194050" cy="3911600"/>
          </a:xfrm>
          <a:prstGeom prst="rect">
            <a:avLst/>
          </a:prstGeom>
          <a:noFill/>
          <a:ln w="57150">
            <a:solidFill>
              <a:schemeClr val="tx1"/>
            </a:solidFill>
            <a:miter lim="800000"/>
            <a:headEnd/>
            <a:tailEnd/>
          </a:ln>
          <a:effectLst/>
        </p:spPr>
        <p:txBody>
          <a:bodyPr wrap="none" anchor="ctr"/>
          <a:lstStyle/>
          <a:p>
            <a:endParaRPr lang="en-US"/>
          </a:p>
        </p:txBody>
      </p:sp>
      <p:sp>
        <p:nvSpPr>
          <p:cNvPr id="39967" name="Rectangle 31"/>
          <p:cNvSpPr>
            <a:spLocks noChangeArrowheads="1"/>
          </p:cNvSpPr>
          <p:nvPr/>
        </p:nvSpPr>
        <p:spPr bwMode="auto">
          <a:xfrm>
            <a:off x="3803840" y="2283204"/>
            <a:ext cx="1981200" cy="3911600"/>
          </a:xfrm>
          <a:prstGeom prst="rect">
            <a:avLst/>
          </a:prstGeom>
          <a:noFill/>
          <a:ln w="57150">
            <a:solidFill>
              <a:schemeClr val="tx1"/>
            </a:solidFill>
            <a:miter lim="800000"/>
            <a:headEnd/>
            <a:tailEnd/>
          </a:ln>
          <a:effectLst/>
        </p:spPr>
        <p:txBody>
          <a:bodyPr wrap="none" anchor="ctr"/>
          <a:lstStyle/>
          <a:p>
            <a:endParaRPr lang="en-US"/>
          </a:p>
        </p:txBody>
      </p:sp>
      <p:sp>
        <p:nvSpPr>
          <p:cNvPr id="39968" name="Rectangle 32"/>
          <p:cNvSpPr>
            <a:spLocks noChangeArrowheads="1"/>
          </p:cNvSpPr>
          <p:nvPr/>
        </p:nvSpPr>
        <p:spPr bwMode="auto">
          <a:xfrm>
            <a:off x="2432240" y="2287967"/>
            <a:ext cx="1371600" cy="3911600"/>
          </a:xfrm>
          <a:prstGeom prst="rect">
            <a:avLst/>
          </a:prstGeom>
          <a:noFill/>
          <a:ln w="57150">
            <a:solidFill>
              <a:schemeClr val="tx1"/>
            </a:solidFill>
            <a:miter lim="800000"/>
            <a:headEnd/>
            <a:tailEnd/>
          </a:ln>
          <a:effectLst/>
        </p:spPr>
        <p:txBody>
          <a:bodyPr wrap="none" anchor="ctr"/>
          <a:lstStyle/>
          <a:p>
            <a:endParaRPr lang="en-US"/>
          </a:p>
        </p:txBody>
      </p:sp>
      <p:sp>
        <p:nvSpPr>
          <p:cNvPr id="39969" name="Rectangle 33"/>
          <p:cNvSpPr>
            <a:spLocks noChangeArrowheads="1"/>
          </p:cNvSpPr>
          <p:nvPr/>
        </p:nvSpPr>
        <p:spPr bwMode="auto">
          <a:xfrm>
            <a:off x="644715" y="2283204"/>
            <a:ext cx="1784350" cy="3911600"/>
          </a:xfrm>
          <a:prstGeom prst="rect">
            <a:avLst/>
          </a:prstGeom>
          <a:noFill/>
          <a:ln w="57150">
            <a:solidFill>
              <a:schemeClr val="tx1"/>
            </a:solidFill>
            <a:miter lim="800000"/>
            <a:headEnd/>
            <a:tailEnd/>
          </a:ln>
          <a:effectLst/>
        </p:spPr>
        <p:txBody>
          <a:bodyPr wrap="none" anchor="ctr"/>
          <a:lstStyle/>
          <a:p>
            <a:endParaRPr lang="en-US"/>
          </a:p>
        </p:txBody>
      </p:sp>
      <p:sp>
        <p:nvSpPr>
          <p:cNvPr id="39970" name="Rectangle 34"/>
          <p:cNvSpPr>
            <a:spLocks noChangeArrowheads="1"/>
          </p:cNvSpPr>
          <p:nvPr/>
        </p:nvSpPr>
        <p:spPr bwMode="auto">
          <a:xfrm>
            <a:off x="146240" y="2283204"/>
            <a:ext cx="498475" cy="3911600"/>
          </a:xfrm>
          <a:prstGeom prst="rect">
            <a:avLst/>
          </a:prstGeom>
          <a:noFill/>
          <a:ln w="57150">
            <a:solidFill>
              <a:schemeClr val="tx1"/>
            </a:solidFill>
            <a:miter lim="800000"/>
            <a:headEnd/>
            <a:tailEnd/>
          </a:ln>
          <a:effectLst/>
        </p:spPr>
        <p:txBody>
          <a:bodyPr wrap="none" anchor="ctr"/>
          <a:lstStyle/>
          <a:p>
            <a:endParaRPr lang="en-US"/>
          </a:p>
        </p:txBody>
      </p:sp>
      <p:sp>
        <p:nvSpPr>
          <p:cNvPr id="39971" name="Text Box 35"/>
          <p:cNvSpPr txBox="1">
            <a:spLocks noChangeArrowheads="1"/>
          </p:cNvSpPr>
          <p:nvPr/>
        </p:nvSpPr>
        <p:spPr bwMode="auto">
          <a:xfrm>
            <a:off x="146240" y="3502404"/>
            <a:ext cx="385042" cy="523220"/>
          </a:xfrm>
          <a:prstGeom prst="rect">
            <a:avLst/>
          </a:prstGeom>
          <a:noFill/>
          <a:ln w="9525">
            <a:noFill/>
            <a:miter lim="800000"/>
            <a:headEnd/>
            <a:tailEnd/>
          </a:ln>
          <a:effectLst/>
        </p:spPr>
        <p:txBody>
          <a:bodyPr wrap="none">
            <a:spAutoFit/>
          </a:bodyPr>
          <a:lstStyle/>
          <a:p>
            <a:r>
              <a:rPr lang="en-US" sz="2800" b="1" dirty="0"/>
              <a:t>1</a:t>
            </a:r>
          </a:p>
        </p:txBody>
      </p:sp>
      <p:sp>
        <p:nvSpPr>
          <p:cNvPr id="39972" name="Text Box 36"/>
          <p:cNvSpPr txBox="1">
            <a:spLocks noChangeArrowheads="1"/>
          </p:cNvSpPr>
          <p:nvPr/>
        </p:nvSpPr>
        <p:spPr bwMode="auto">
          <a:xfrm>
            <a:off x="1213040" y="2495929"/>
            <a:ext cx="503664" cy="3539430"/>
          </a:xfrm>
          <a:prstGeom prst="rect">
            <a:avLst/>
          </a:prstGeom>
          <a:noFill/>
          <a:ln w="9525">
            <a:noFill/>
            <a:miter lim="800000"/>
            <a:headEnd/>
            <a:tailEnd/>
          </a:ln>
          <a:effectLst/>
        </p:spPr>
        <p:txBody>
          <a:bodyPr wrap="none">
            <a:spAutoFit/>
          </a:bodyPr>
          <a:lstStyle/>
          <a:p>
            <a:r>
              <a:rPr lang="en-US" sz="3200" b="1" dirty="0"/>
              <a:t>S</a:t>
            </a:r>
          </a:p>
          <a:p>
            <a:r>
              <a:rPr lang="en-US" sz="3200" b="1" dirty="0"/>
              <a:t>U</a:t>
            </a:r>
          </a:p>
          <a:p>
            <a:r>
              <a:rPr lang="en-US" sz="3200" b="1" dirty="0"/>
              <a:t>C</a:t>
            </a:r>
          </a:p>
          <a:p>
            <a:r>
              <a:rPr lang="en-US" sz="3200" b="1" dirty="0"/>
              <a:t>T</a:t>
            </a:r>
          </a:p>
          <a:p>
            <a:r>
              <a:rPr lang="en-US" sz="3200" b="1" dirty="0"/>
              <a:t> I</a:t>
            </a:r>
          </a:p>
          <a:p>
            <a:r>
              <a:rPr lang="en-US" sz="3200" b="1" dirty="0"/>
              <a:t>O</a:t>
            </a:r>
          </a:p>
          <a:p>
            <a:r>
              <a:rPr lang="en-US" sz="3200" b="1" dirty="0"/>
              <a:t>N</a:t>
            </a:r>
          </a:p>
        </p:txBody>
      </p:sp>
      <p:sp>
        <p:nvSpPr>
          <p:cNvPr id="39973" name="Text Box 37"/>
          <p:cNvSpPr txBox="1">
            <a:spLocks noChangeArrowheads="1"/>
          </p:cNvSpPr>
          <p:nvPr/>
        </p:nvSpPr>
        <p:spPr bwMode="auto">
          <a:xfrm>
            <a:off x="2490978" y="3061079"/>
            <a:ext cx="1200970" cy="523220"/>
          </a:xfrm>
          <a:prstGeom prst="rect">
            <a:avLst/>
          </a:prstGeom>
          <a:noFill/>
          <a:ln w="9525">
            <a:noFill/>
            <a:miter lim="800000"/>
            <a:headEnd/>
            <a:tailEnd/>
          </a:ln>
          <a:effectLst/>
        </p:spPr>
        <p:txBody>
          <a:bodyPr wrap="none">
            <a:spAutoFit/>
          </a:bodyPr>
          <a:lstStyle/>
          <a:p>
            <a:r>
              <a:rPr lang="en-US" sz="2800" b="1" dirty="0"/>
              <a:t>OPEN</a:t>
            </a:r>
          </a:p>
        </p:txBody>
      </p:sp>
      <p:sp>
        <p:nvSpPr>
          <p:cNvPr id="39974" name="Text Box 38"/>
          <p:cNvSpPr txBox="1">
            <a:spLocks noChangeArrowheads="1"/>
          </p:cNvSpPr>
          <p:nvPr/>
        </p:nvSpPr>
        <p:spPr bwMode="auto">
          <a:xfrm>
            <a:off x="3956240" y="3029329"/>
            <a:ext cx="1420582" cy="523220"/>
          </a:xfrm>
          <a:prstGeom prst="rect">
            <a:avLst/>
          </a:prstGeom>
          <a:noFill/>
          <a:ln w="9525">
            <a:noFill/>
            <a:miter lim="800000"/>
            <a:headEnd/>
            <a:tailEnd/>
          </a:ln>
          <a:effectLst/>
        </p:spPr>
        <p:txBody>
          <a:bodyPr wrap="none">
            <a:spAutoFit/>
          </a:bodyPr>
          <a:lstStyle/>
          <a:p>
            <a:r>
              <a:rPr lang="en-US" sz="2800" b="1" dirty="0"/>
              <a:t>CLOSE</a:t>
            </a:r>
          </a:p>
        </p:txBody>
      </p:sp>
      <p:sp>
        <p:nvSpPr>
          <p:cNvPr id="39975" name="Text Box 39"/>
          <p:cNvSpPr txBox="1">
            <a:spLocks noChangeArrowheads="1"/>
          </p:cNvSpPr>
          <p:nvPr/>
        </p:nvSpPr>
        <p:spPr bwMode="auto">
          <a:xfrm>
            <a:off x="5788025" y="2216527"/>
            <a:ext cx="3203575" cy="4031873"/>
          </a:xfrm>
          <a:prstGeom prst="rect">
            <a:avLst/>
          </a:prstGeom>
          <a:noFill/>
          <a:ln w="9525">
            <a:noFill/>
            <a:miter lim="800000"/>
            <a:headEnd/>
            <a:tailEnd/>
          </a:ln>
          <a:effectLst/>
        </p:spPr>
        <p:txBody>
          <a:bodyPr>
            <a:spAutoFit/>
          </a:bodyPr>
          <a:lstStyle/>
          <a:p>
            <a:pPr algn="just"/>
            <a:r>
              <a:rPr lang="en-US" sz="3200" b="1" dirty="0"/>
              <a:t>Crank rotated by external force F. piston moves from TDC to BDC. charge taken inside the cylinder</a:t>
            </a:r>
          </a:p>
        </p:txBody>
      </p:sp>
      <p:sp>
        <p:nvSpPr>
          <p:cNvPr id="39978" name="Rectangle 42"/>
          <p:cNvSpPr>
            <a:spLocks noChangeArrowheads="1"/>
          </p:cNvSpPr>
          <p:nvPr/>
        </p:nvSpPr>
        <p:spPr bwMode="auto">
          <a:xfrm>
            <a:off x="3803840" y="736979"/>
            <a:ext cx="1981200" cy="1550988"/>
          </a:xfrm>
          <a:prstGeom prst="rect">
            <a:avLst/>
          </a:prstGeom>
          <a:noFill/>
          <a:ln w="57150">
            <a:solidFill>
              <a:schemeClr val="tx1"/>
            </a:solidFill>
            <a:miter lim="800000"/>
            <a:headEnd/>
            <a:tailEnd/>
          </a:ln>
          <a:effectLst/>
        </p:spPr>
        <p:txBody>
          <a:bodyPr wrap="none" anchor="ctr"/>
          <a:lstStyle/>
          <a:p>
            <a:pPr algn="ctr"/>
            <a:endParaRPr lang="en-US" sz="31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000066">
            <a:alpha val="0"/>
          </a:srgbClr>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132402" y="703997"/>
            <a:ext cx="8839200" cy="5456238"/>
            <a:chOff x="48" y="768"/>
            <a:chExt cx="5568" cy="3437"/>
          </a:xfrm>
        </p:grpSpPr>
        <p:sp>
          <p:nvSpPr>
            <p:cNvPr id="40963" name="Rectangle 3"/>
            <p:cNvSpPr>
              <a:spLocks noChangeArrowheads="1"/>
            </p:cNvSpPr>
            <p:nvPr/>
          </p:nvSpPr>
          <p:spPr bwMode="auto">
            <a:xfrm>
              <a:off x="48" y="773"/>
              <a:ext cx="312" cy="977"/>
            </a:xfrm>
            <a:prstGeom prst="rect">
              <a:avLst/>
            </a:prstGeom>
            <a:noFill/>
            <a:ln w="57150">
              <a:solidFill>
                <a:schemeClr val="tx1"/>
              </a:solidFill>
              <a:miter lim="800000"/>
              <a:headEnd/>
              <a:tailEnd/>
            </a:ln>
            <a:effectLst/>
          </p:spPr>
          <p:txBody>
            <a:bodyPr wrap="none" anchor="ctr"/>
            <a:lstStyle/>
            <a:p>
              <a:pPr algn="ctr"/>
              <a:r>
                <a:rPr lang="en-US" sz="2400"/>
                <a:t>S</a:t>
              </a:r>
            </a:p>
            <a:p>
              <a:pPr algn="ctr"/>
              <a:r>
                <a:rPr lang="en-US" sz="2400"/>
                <a:t>R</a:t>
              </a:r>
            </a:p>
            <a:p>
              <a:pPr algn="ctr"/>
              <a:r>
                <a:rPr lang="en-US" sz="2400"/>
                <a:t>N</a:t>
              </a:r>
            </a:p>
            <a:p>
              <a:pPr algn="ctr"/>
              <a:r>
                <a:rPr lang="en-US" sz="2400"/>
                <a:t>O</a:t>
              </a:r>
            </a:p>
          </p:txBody>
        </p:sp>
        <p:sp>
          <p:nvSpPr>
            <p:cNvPr id="40964" name="Rectangle 4"/>
            <p:cNvSpPr>
              <a:spLocks noChangeArrowheads="1"/>
            </p:cNvSpPr>
            <p:nvPr/>
          </p:nvSpPr>
          <p:spPr bwMode="auto">
            <a:xfrm>
              <a:off x="364" y="768"/>
              <a:ext cx="1128" cy="977"/>
            </a:xfrm>
            <a:prstGeom prst="rect">
              <a:avLst/>
            </a:prstGeom>
            <a:noFill/>
            <a:ln w="57150">
              <a:solidFill>
                <a:schemeClr val="tx1"/>
              </a:solidFill>
              <a:miter lim="800000"/>
              <a:headEnd/>
              <a:tailEnd/>
            </a:ln>
            <a:effectLst/>
          </p:spPr>
          <p:txBody>
            <a:bodyPr wrap="none" anchor="ctr"/>
            <a:lstStyle/>
            <a:p>
              <a:pPr algn="ctr"/>
              <a:r>
                <a:rPr lang="en-US"/>
                <a:t>STROKE</a:t>
              </a:r>
            </a:p>
          </p:txBody>
        </p:sp>
        <p:sp>
          <p:nvSpPr>
            <p:cNvPr id="40965" name="Rectangle 5"/>
            <p:cNvSpPr>
              <a:spLocks noChangeArrowheads="1"/>
            </p:cNvSpPr>
            <p:nvPr/>
          </p:nvSpPr>
          <p:spPr bwMode="auto">
            <a:xfrm>
              <a:off x="1490" y="768"/>
              <a:ext cx="866" cy="977"/>
            </a:xfrm>
            <a:prstGeom prst="rect">
              <a:avLst/>
            </a:prstGeom>
            <a:noFill/>
            <a:ln w="57150">
              <a:solidFill>
                <a:schemeClr val="tx1"/>
              </a:solidFill>
              <a:miter lim="800000"/>
              <a:headEnd/>
              <a:tailEnd/>
            </a:ln>
            <a:effectLst/>
          </p:spPr>
          <p:txBody>
            <a:bodyPr wrap="none" anchor="ctr"/>
            <a:lstStyle/>
            <a:p>
              <a:pPr algn="ctr"/>
              <a:r>
                <a:rPr lang="en-US" sz="3000"/>
                <a:t>INLET</a:t>
              </a:r>
            </a:p>
            <a:p>
              <a:pPr algn="ctr"/>
              <a:r>
                <a:rPr lang="en-US" sz="3100"/>
                <a:t>VALVE</a:t>
              </a:r>
            </a:p>
          </p:txBody>
        </p:sp>
        <p:sp>
          <p:nvSpPr>
            <p:cNvPr id="40966" name="Rectangle 6"/>
            <p:cNvSpPr>
              <a:spLocks noChangeArrowheads="1"/>
            </p:cNvSpPr>
            <p:nvPr/>
          </p:nvSpPr>
          <p:spPr bwMode="auto">
            <a:xfrm>
              <a:off x="2356" y="768"/>
              <a:ext cx="1248" cy="977"/>
            </a:xfrm>
            <a:prstGeom prst="rect">
              <a:avLst/>
            </a:prstGeom>
            <a:noFill/>
            <a:ln w="57150">
              <a:solidFill>
                <a:schemeClr val="tx1"/>
              </a:solidFill>
              <a:miter lim="800000"/>
              <a:headEnd/>
              <a:tailEnd/>
            </a:ln>
            <a:effectLst/>
          </p:spPr>
          <p:txBody>
            <a:bodyPr wrap="none" anchor="ctr"/>
            <a:lstStyle/>
            <a:p>
              <a:pPr algn="ctr"/>
              <a:r>
                <a:rPr lang="en-US" sz="3100"/>
                <a:t>EXHAUST</a:t>
              </a:r>
            </a:p>
            <a:p>
              <a:pPr algn="ctr"/>
              <a:r>
                <a:rPr lang="en-US" sz="3100"/>
                <a:t>VALVE</a:t>
              </a:r>
            </a:p>
          </p:txBody>
        </p:sp>
        <p:sp>
          <p:nvSpPr>
            <p:cNvPr id="40967" name="Rectangle 7"/>
            <p:cNvSpPr>
              <a:spLocks noChangeArrowheads="1"/>
            </p:cNvSpPr>
            <p:nvPr/>
          </p:nvSpPr>
          <p:spPr bwMode="auto">
            <a:xfrm>
              <a:off x="3604" y="768"/>
              <a:ext cx="2012" cy="977"/>
            </a:xfrm>
            <a:prstGeom prst="rect">
              <a:avLst/>
            </a:prstGeom>
            <a:noFill/>
            <a:ln w="57150">
              <a:solidFill>
                <a:schemeClr val="tx1"/>
              </a:solidFill>
              <a:miter lim="800000"/>
              <a:headEnd/>
              <a:tailEnd/>
            </a:ln>
            <a:effectLst/>
          </p:spPr>
          <p:txBody>
            <a:bodyPr wrap="none" anchor="ctr"/>
            <a:lstStyle/>
            <a:p>
              <a:pPr algn="ctr"/>
              <a:r>
                <a:rPr lang="en-US"/>
                <a:t>REMARK</a:t>
              </a:r>
            </a:p>
          </p:txBody>
        </p:sp>
        <p:sp>
          <p:nvSpPr>
            <p:cNvPr id="40968" name="Rectangle 8"/>
            <p:cNvSpPr>
              <a:spLocks noChangeArrowheads="1"/>
            </p:cNvSpPr>
            <p:nvPr/>
          </p:nvSpPr>
          <p:spPr bwMode="auto">
            <a:xfrm>
              <a:off x="3604" y="1737"/>
              <a:ext cx="2012" cy="2464"/>
            </a:xfrm>
            <a:prstGeom prst="rect">
              <a:avLst/>
            </a:prstGeom>
            <a:noFill/>
            <a:ln w="57150">
              <a:solidFill>
                <a:schemeClr val="tx1"/>
              </a:solidFill>
              <a:miter lim="800000"/>
              <a:headEnd/>
              <a:tailEnd/>
            </a:ln>
            <a:effectLst/>
          </p:spPr>
          <p:txBody>
            <a:bodyPr wrap="none" anchor="ctr"/>
            <a:lstStyle/>
            <a:p>
              <a:endParaRPr lang="en-US"/>
            </a:p>
          </p:txBody>
        </p:sp>
        <p:sp>
          <p:nvSpPr>
            <p:cNvPr id="40969" name="Rectangle 9"/>
            <p:cNvSpPr>
              <a:spLocks noChangeArrowheads="1"/>
            </p:cNvSpPr>
            <p:nvPr/>
          </p:nvSpPr>
          <p:spPr bwMode="auto">
            <a:xfrm>
              <a:off x="2356" y="1738"/>
              <a:ext cx="1248" cy="2464"/>
            </a:xfrm>
            <a:prstGeom prst="rect">
              <a:avLst/>
            </a:prstGeom>
            <a:noFill/>
            <a:ln w="57150">
              <a:solidFill>
                <a:schemeClr val="tx1"/>
              </a:solidFill>
              <a:miter lim="800000"/>
              <a:headEnd/>
              <a:tailEnd/>
            </a:ln>
            <a:effectLst/>
          </p:spPr>
          <p:txBody>
            <a:bodyPr wrap="none" anchor="ctr"/>
            <a:lstStyle/>
            <a:p>
              <a:endParaRPr lang="en-US"/>
            </a:p>
          </p:txBody>
        </p:sp>
        <p:sp>
          <p:nvSpPr>
            <p:cNvPr id="40970" name="Rectangle 10"/>
            <p:cNvSpPr>
              <a:spLocks noChangeArrowheads="1"/>
            </p:cNvSpPr>
            <p:nvPr/>
          </p:nvSpPr>
          <p:spPr bwMode="auto">
            <a:xfrm>
              <a:off x="1492" y="1741"/>
              <a:ext cx="864" cy="2464"/>
            </a:xfrm>
            <a:prstGeom prst="rect">
              <a:avLst/>
            </a:prstGeom>
            <a:noFill/>
            <a:ln w="57150">
              <a:solidFill>
                <a:schemeClr val="tx1"/>
              </a:solidFill>
              <a:miter lim="800000"/>
              <a:headEnd/>
              <a:tailEnd/>
            </a:ln>
            <a:effectLst/>
          </p:spPr>
          <p:txBody>
            <a:bodyPr wrap="none" anchor="ctr"/>
            <a:lstStyle/>
            <a:p>
              <a:endParaRPr lang="en-US"/>
            </a:p>
          </p:txBody>
        </p:sp>
        <p:sp>
          <p:nvSpPr>
            <p:cNvPr id="40971" name="Rectangle 11"/>
            <p:cNvSpPr>
              <a:spLocks noChangeArrowheads="1"/>
            </p:cNvSpPr>
            <p:nvPr/>
          </p:nvSpPr>
          <p:spPr bwMode="auto">
            <a:xfrm>
              <a:off x="366" y="1738"/>
              <a:ext cx="1124" cy="2464"/>
            </a:xfrm>
            <a:prstGeom prst="rect">
              <a:avLst/>
            </a:prstGeom>
            <a:noFill/>
            <a:ln w="57150">
              <a:solidFill>
                <a:schemeClr val="tx1"/>
              </a:solidFill>
              <a:miter lim="800000"/>
              <a:headEnd/>
              <a:tailEnd/>
            </a:ln>
            <a:effectLst/>
          </p:spPr>
          <p:txBody>
            <a:bodyPr wrap="none" anchor="ctr"/>
            <a:lstStyle/>
            <a:p>
              <a:endParaRPr lang="en-US"/>
            </a:p>
          </p:txBody>
        </p:sp>
        <p:sp>
          <p:nvSpPr>
            <p:cNvPr id="40972" name="Rectangle 12"/>
            <p:cNvSpPr>
              <a:spLocks noChangeArrowheads="1"/>
            </p:cNvSpPr>
            <p:nvPr/>
          </p:nvSpPr>
          <p:spPr bwMode="auto">
            <a:xfrm>
              <a:off x="52" y="1738"/>
              <a:ext cx="314" cy="2464"/>
            </a:xfrm>
            <a:prstGeom prst="rect">
              <a:avLst/>
            </a:prstGeom>
            <a:noFill/>
            <a:ln w="57150">
              <a:solidFill>
                <a:schemeClr val="tx1"/>
              </a:solidFill>
              <a:miter lim="800000"/>
              <a:headEnd/>
              <a:tailEnd/>
            </a:ln>
            <a:effectLst/>
          </p:spPr>
          <p:txBody>
            <a:bodyPr wrap="none" anchor="ctr"/>
            <a:lstStyle/>
            <a:p>
              <a:endParaRPr lang="en-US"/>
            </a:p>
          </p:txBody>
        </p:sp>
      </p:grpSp>
      <p:sp>
        <p:nvSpPr>
          <p:cNvPr id="40975" name="Text Box 15"/>
          <p:cNvSpPr txBox="1">
            <a:spLocks noChangeArrowheads="1"/>
          </p:cNvSpPr>
          <p:nvPr/>
        </p:nvSpPr>
        <p:spPr bwMode="auto">
          <a:xfrm>
            <a:off x="138752" y="3024922"/>
            <a:ext cx="385042" cy="523220"/>
          </a:xfrm>
          <a:prstGeom prst="rect">
            <a:avLst/>
          </a:prstGeom>
          <a:noFill/>
          <a:ln w="9525">
            <a:noFill/>
            <a:miter lim="800000"/>
            <a:headEnd/>
            <a:tailEnd/>
          </a:ln>
          <a:effectLst/>
        </p:spPr>
        <p:txBody>
          <a:bodyPr wrap="none">
            <a:spAutoFit/>
          </a:bodyPr>
          <a:lstStyle/>
          <a:p>
            <a:r>
              <a:rPr lang="en-US" sz="2800" b="1" dirty="0"/>
              <a:t>2</a:t>
            </a:r>
          </a:p>
        </p:txBody>
      </p:sp>
      <p:sp>
        <p:nvSpPr>
          <p:cNvPr id="40978" name="Text Box 18"/>
          <p:cNvSpPr txBox="1">
            <a:spLocks noChangeArrowheads="1"/>
          </p:cNvSpPr>
          <p:nvPr/>
        </p:nvSpPr>
        <p:spPr bwMode="auto">
          <a:xfrm>
            <a:off x="3948752" y="3007460"/>
            <a:ext cx="1420582" cy="523220"/>
          </a:xfrm>
          <a:prstGeom prst="rect">
            <a:avLst/>
          </a:prstGeom>
          <a:noFill/>
          <a:ln w="9525">
            <a:noFill/>
            <a:miter lim="800000"/>
            <a:headEnd/>
            <a:tailEnd/>
          </a:ln>
          <a:effectLst/>
        </p:spPr>
        <p:txBody>
          <a:bodyPr wrap="none">
            <a:spAutoFit/>
          </a:bodyPr>
          <a:lstStyle/>
          <a:p>
            <a:r>
              <a:rPr lang="en-US" sz="2800" b="1" dirty="0"/>
              <a:t>CLOSE</a:t>
            </a:r>
          </a:p>
        </p:txBody>
      </p:sp>
      <p:sp>
        <p:nvSpPr>
          <p:cNvPr id="40979" name="Text Box 19"/>
          <p:cNvSpPr txBox="1">
            <a:spLocks noChangeArrowheads="1"/>
          </p:cNvSpPr>
          <p:nvPr/>
        </p:nvSpPr>
        <p:spPr bwMode="auto">
          <a:xfrm>
            <a:off x="5768027" y="2374047"/>
            <a:ext cx="3203575" cy="3662541"/>
          </a:xfrm>
          <a:prstGeom prst="rect">
            <a:avLst/>
          </a:prstGeom>
          <a:noFill/>
          <a:ln w="9525">
            <a:noFill/>
            <a:miter lim="800000"/>
            <a:headEnd/>
            <a:tailEnd/>
          </a:ln>
          <a:effectLst/>
        </p:spPr>
        <p:txBody>
          <a:bodyPr>
            <a:spAutoFit/>
          </a:bodyPr>
          <a:lstStyle/>
          <a:p>
            <a:pPr algn="just"/>
            <a:r>
              <a:rPr lang="en-US" sz="2900" b="1" dirty="0"/>
              <a:t>Crank rotated by external force F. piston moves from BDC to TDC. charge compressed inside the cylinder</a:t>
            </a:r>
          </a:p>
        </p:txBody>
      </p:sp>
      <p:sp>
        <p:nvSpPr>
          <p:cNvPr id="40980" name="Text Box 20"/>
          <p:cNvSpPr txBox="1">
            <a:spLocks noChangeArrowheads="1"/>
          </p:cNvSpPr>
          <p:nvPr/>
        </p:nvSpPr>
        <p:spPr bwMode="auto">
          <a:xfrm>
            <a:off x="700727" y="3048735"/>
            <a:ext cx="1963738" cy="584775"/>
          </a:xfrm>
          <a:prstGeom prst="rect">
            <a:avLst/>
          </a:prstGeom>
          <a:noFill/>
          <a:ln w="9525">
            <a:noFill/>
            <a:miter lim="800000"/>
            <a:headEnd/>
            <a:tailEnd/>
          </a:ln>
          <a:effectLst/>
        </p:spPr>
        <p:txBody>
          <a:bodyPr>
            <a:spAutoFit/>
          </a:bodyPr>
          <a:lstStyle/>
          <a:p>
            <a:r>
              <a:rPr lang="en-US" sz="3200" b="1" dirty="0"/>
              <a:t>COMP.</a:t>
            </a:r>
            <a:r>
              <a:rPr lang="en-US" sz="3200" b="1" u="sng" baseline="30000" dirty="0"/>
              <a:t>N</a:t>
            </a:r>
            <a:endParaRPr lang="en-US" b="1" u="sng" baseline="30000" dirty="0"/>
          </a:p>
        </p:txBody>
      </p:sp>
      <p:sp>
        <p:nvSpPr>
          <p:cNvPr id="40981" name="Text Box 21"/>
          <p:cNvSpPr txBox="1">
            <a:spLocks noChangeArrowheads="1"/>
          </p:cNvSpPr>
          <p:nvPr/>
        </p:nvSpPr>
        <p:spPr bwMode="auto">
          <a:xfrm>
            <a:off x="2366015" y="3063022"/>
            <a:ext cx="1454150" cy="533400"/>
          </a:xfrm>
          <a:prstGeom prst="rect">
            <a:avLst/>
          </a:prstGeom>
          <a:noFill/>
          <a:ln w="9525">
            <a:noFill/>
            <a:miter lim="800000"/>
            <a:headEnd/>
            <a:tailEnd/>
          </a:ln>
          <a:effectLst/>
        </p:spPr>
        <p:txBody>
          <a:bodyPr wrap="none">
            <a:spAutoFit/>
          </a:bodyPr>
          <a:lstStyle/>
          <a:p>
            <a:r>
              <a:rPr lang="en-US" sz="2900" b="1" dirty="0"/>
              <a:t>CLOSE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000066">
            <a:alpha val="0"/>
          </a:srgbClr>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118754" y="717645"/>
            <a:ext cx="8839200" cy="5456238"/>
            <a:chOff x="48" y="768"/>
            <a:chExt cx="5568" cy="3437"/>
          </a:xfrm>
        </p:grpSpPr>
        <p:sp>
          <p:nvSpPr>
            <p:cNvPr id="41987" name="Rectangle 3"/>
            <p:cNvSpPr>
              <a:spLocks noChangeArrowheads="1"/>
            </p:cNvSpPr>
            <p:nvPr/>
          </p:nvSpPr>
          <p:spPr bwMode="auto">
            <a:xfrm>
              <a:off x="48" y="773"/>
              <a:ext cx="312" cy="977"/>
            </a:xfrm>
            <a:prstGeom prst="rect">
              <a:avLst/>
            </a:prstGeom>
            <a:noFill/>
            <a:ln w="57150">
              <a:solidFill>
                <a:schemeClr val="tx1"/>
              </a:solidFill>
              <a:miter lim="800000"/>
              <a:headEnd/>
              <a:tailEnd/>
            </a:ln>
            <a:effectLst/>
          </p:spPr>
          <p:txBody>
            <a:bodyPr wrap="none" anchor="ctr"/>
            <a:lstStyle/>
            <a:p>
              <a:pPr algn="ctr"/>
              <a:r>
                <a:rPr lang="en-US" sz="2400"/>
                <a:t>S</a:t>
              </a:r>
            </a:p>
            <a:p>
              <a:pPr algn="ctr"/>
              <a:r>
                <a:rPr lang="en-US" sz="2400"/>
                <a:t>R</a:t>
              </a:r>
            </a:p>
            <a:p>
              <a:pPr algn="ctr"/>
              <a:r>
                <a:rPr lang="en-US" sz="2400"/>
                <a:t>N</a:t>
              </a:r>
            </a:p>
            <a:p>
              <a:pPr algn="ctr"/>
              <a:r>
                <a:rPr lang="en-US" sz="2400"/>
                <a:t>O</a:t>
              </a:r>
            </a:p>
          </p:txBody>
        </p:sp>
        <p:sp>
          <p:nvSpPr>
            <p:cNvPr id="41988" name="Rectangle 4"/>
            <p:cNvSpPr>
              <a:spLocks noChangeArrowheads="1"/>
            </p:cNvSpPr>
            <p:nvPr/>
          </p:nvSpPr>
          <p:spPr bwMode="auto">
            <a:xfrm>
              <a:off x="364" y="768"/>
              <a:ext cx="1128" cy="977"/>
            </a:xfrm>
            <a:prstGeom prst="rect">
              <a:avLst/>
            </a:prstGeom>
            <a:noFill/>
            <a:ln w="57150">
              <a:solidFill>
                <a:schemeClr val="tx1"/>
              </a:solidFill>
              <a:miter lim="800000"/>
              <a:headEnd/>
              <a:tailEnd/>
            </a:ln>
            <a:effectLst/>
          </p:spPr>
          <p:txBody>
            <a:bodyPr wrap="none" anchor="ctr"/>
            <a:lstStyle/>
            <a:p>
              <a:pPr algn="ctr"/>
              <a:r>
                <a:rPr lang="en-US"/>
                <a:t>STROKE</a:t>
              </a:r>
            </a:p>
          </p:txBody>
        </p:sp>
        <p:sp>
          <p:nvSpPr>
            <p:cNvPr id="41989" name="Rectangle 5"/>
            <p:cNvSpPr>
              <a:spLocks noChangeArrowheads="1"/>
            </p:cNvSpPr>
            <p:nvPr/>
          </p:nvSpPr>
          <p:spPr bwMode="auto">
            <a:xfrm>
              <a:off x="1490" y="768"/>
              <a:ext cx="866" cy="977"/>
            </a:xfrm>
            <a:prstGeom prst="rect">
              <a:avLst/>
            </a:prstGeom>
            <a:noFill/>
            <a:ln w="57150">
              <a:solidFill>
                <a:schemeClr val="tx1"/>
              </a:solidFill>
              <a:miter lim="800000"/>
              <a:headEnd/>
              <a:tailEnd/>
            </a:ln>
            <a:effectLst/>
          </p:spPr>
          <p:txBody>
            <a:bodyPr wrap="none" anchor="ctr"/>
            <a:lstStyle/>
            <a:p>
              <a:pPr algn="ctr"/>
              <a:r>
                <a:rPr lang="en-US" sz="3000"/>
                <a:t>INLET</a:t>
              </a:r>
            </a:p>
            <a:p>
              <a:pPr algn="ctr"/>
              <a:r>
                <a:rPr lang="en-US" sz="3100"/>
                <a:t>VALVE</a:t>
              </a:r>
            </a:p>
          </p:txBody>
        </p:sp>
        <p:sp>
          <p:nvSpPr>
            <p:cNvPr id="41990" name="Rectangle 6"/>
            <p:cNvSpPr>
              <a:spLocks noChangeArrowheads="1"/>
            </p:cNvSpPr>
            <p:nvPr/>
          </p:nvSpPr>
          <p:spPr bwMode="auto">
            <a:xfrm>
              <a:off x="2356" y="768"/>
              <a:ext cx="1248" cy="977"/>
            </a:xfrm>
            <a:prstGeom prst="rect">
              <a:avLst/>
            </a:prstGeom>
            <a:noFill/>
            <a:ln w="57150">
              <a:solidFill>
                <a:schemeClr val="tx1"/>
              </a:solidFill>
              <a:miter lim="800000"/>
              <a:headEnd/>
              <a:tailEnd/>
            </a:ln>
            <a:effectLst/>
          </p:spPr>
          <p:txBody>
            <a:bodyPr wrap="none" anchor="ctr"/>
            <a:lstStyle/>
            <a:p>
              <a:pPr algn="ctr"/>
              <a:r>
                <a:rPr lang="en-US" sz="3100"/>
                <a:t>EXHAUST</a:t>
              </a:r>
            </a:p>
            <a:p>
              <a:pPr algn="ctr"/>
              <a:r>
                <a:rPr lang="en-US" sz="3100"/>
                <a:t>VALVE</a:t>
              </a:r>
            </a:p>
          </p:txBody>
        </p:sp>
        <p:sp>
          <p:nvSpPr>
            <p:cNvPr id="41991" name="Rectangle 7"/>
            <p:cNvSpPr>
              <a:spLocks noChangeArrowheads="1"/>
            </p:cNvSpPr>
            <p:nvPr/>
          </p:nvSpPr>
          <p:spPr bwMode="auto">
            <a:xfrm>
              <a:off x="3604" y="768"/>
              <a:ext cx="2012" cy="977"/>
            </a:xfrm>
            <a:prstGeom prst="rect">
              <a:avLst/>
            </a:prstGeom>
            <a:noFill/>
            <a:ln w="57150">
              <a:solidFill>
                <a:schemeClr val="tx1"/>
              </a:solidFill>
              <a:miter lim="800000"/>
              <a:headEnd/>
              <a:tailEnd/>
            </a:ln>
            <a:effectLst/>
          </p:spPr>
          <p:txBody>
            <a:bodyPr wrap="none" anchor="ctr"/>
            <a:lstStyle/>
            <a:p>
              <a:pPr algn="ctr"/>
              <a:r>
                <a:rPr lang="en-US"/>
                <a:t>REMARK</a:t>
              </a:r>
            </a:p>
          </p:txBody>
        </p:sp>
        <p:sp>
          <p:nvSpPr>
            <p:cNvPr id="41992" name="Rectangle 8"/>
            <p:cNvSpPr>
              <a:spLocks noChangeArrowheads="1"/>
            </p:cNvSpPr>
            <p:nvPr/>
          </p:nvSpPr>
          <p:spPr bwMode="auto">
            <a:xfrm>
              <a:off x="3604" y="1737"/>
              <a:ext cx="2012" cy="2464"/>
            </a:xfrm>
            <a:prstGeom prst="rect">
              <a:avLst/>
            </a:prstGeom>
            <a:noFill/>
            <a:ln w="57150">
              <a:solidFill>
                <a:schemeClr val="tx1"/>
              </a:solidFill>
              <a:miter lim="800000"/>
              <a:headEnd/>
              <a:tailEnd/>
            </a:ln>
            <a:effectLst/>
          </p:spPr>
          <p:txBody>
            <a:bodyPr wrap="none" anchor="ctr"/>
            <a:lstStyle/>
            <a:p>
              <a:endParaRPr lang="en-US"/>
            </a:p>
          </p:txBody>
        </p:sp>
        <p:sp>
          <p:nvSpPr>
            <p:cNvPr id="41993" name="Rectangle 9"/>
            <p:cNvSpPr>
              <a:spLocks noChangeArrowheads="1"/>
            </p:cNvSpPr>
            <p:nvPr/>
          </p:nvSpPr>
          <p:spPr bwMode="auto">
            <a:xfrm>
              <a:off x="2356" y="1738"/>
              <a:ext cx="1248" cy="2464"/>
            </a:xfrm>
            <a:prstGeom prst="rect">
              <a:avLst/>
            </a:prstGeom>
            <a:noFill/>
            <a:ln w="57150">
              <a:solidFill>
                <a:schemeClr val="tx1"/>
              </a:solidFill>
              <a:miter lim="800000"/>
              <a:headEnd/>
              <a:tailEnd/>
            </a:ln>
            <a:effectLst/>
          </p:spPr>
          <p:txBody>
            <a:bodyPr wrap="none" anchor="ctr"/>
            <a:lstStyle/>
            <a:p>
              <a:endParaRPr lang="en-US"/>
            </a:p>
          </p:txBody>
        </p:sp>
        <p:sp>
          <p:nvSpPr>
            <p:cNvPr id="41994" name="Rectangle 10"/>
            <p:cNvSpPr>
              <a:spLocks noChangeArrowheads="1"/>
            </p:cNvSpPr>
            <p:nvPr/>
          </p:nvSpPr>
          <p:spPr bwMode="auto">
            <a:xfrm>
              <a:off x="1492" y="1741"/>
              <a:ext cx="864" cy="2464"/>
            </a:xfrm>
            <a:prstGeom prst="rect">
              <a:avLst/>
            </a:prstGeom>
            <a:noFill/>
            <a:ln w="57150">
              <a:solidFill>
                <a:schemeClr val="tx1"/>
              </a:solidFill>
              <a:miter lim="800000"/>
              <a:headEnd/>
              <a:tailEnd/>
            </a:ln>
            <a:effectLst/>
          </p:spPr>
          <p:txBody>
            <a:bodyPr wrap="none" anchor="ctr"/>
            <a:lstStyle/>
            <a:p>
              <a:endParaRPr lang="en-US"/>
            </a:p>
          </p:txBody>
        </p:sp>
        <p:sp>
          <p:nvSpPr>
            <p:cNvPr id="41995" name="Rectangle 11"/>
            <p:cNvSpPr>
              <a:spLocks noChangeArrowheads="1"/>
            </p:cNvSpPr>
            <p:nvPr/>
          </p:nvSpPr>
          <p:spPr bwMode="auto">
            <a:xfrm>
              <a:off x="366" y="1738"/>
              <a:ext cx="1124" cy="2464"/>
            </a:xfrm>
            <a:prstGeom prst="rect">
              <a:avLst/>
            </a:prstGeom>
            <a:noFill/>
            <a:ln w="57150">
              <a:solidFill>
                <a:schemeClr val="tx1"/>
              </a:solidFill>
              <a:miter lim="800000"/>
              <a:headEnd/>
              <a:tailEnd/>
            </a:ln>
            <a:effectLst/>
          </p:spPr>
          <p:txBody>
            <a:bodyPr wrap="none" anchor="ctr"/>
            <a:lstStyle/>
            <a:p>
              <a:endParaRPr lang="en-US"/>
            </a:p>
          </p:txBody>
        </p:sp>
        <p:sp>
          <p:nvSpPr>
            <p:cNvPr id="41996" name="Rectangle 12"/>
            <p:cNvSpPr>
              <a:spLocks noChangeArrowheads="1"/>
            </p:cNvSpPr>
            <p:nvPr/>
          </p:nvSpPr>
          <p:spPr bwMode="auto">
            <a:xfrm>
              <a:off x="52" y="1738"/>
              <a:ext cx="314" cy="2464"/>
            </a:xfrm>
            <a:prstGeom prst="rect">
              <a:avLst/>
            </a:prstGeom>
            <a:noFill/>
            <a:ln w="57150">
              <a:solidFill>
                <a:schemeClr val="tx1"/>
              </a:solidFill>
              <a:miter lim="800000"/>
              <a:headEnd/>
              <a:tailEnd/>
            </a:ln>
            <a:effectLst/>
          </p:spPr>
          <p:txBody>
            <a:bodyPr wrap="none" anchor="ctr"/>
            <a:lstStyle/>
            <a:p>
              <a:endParaRPr lang="en-US"/>
            </a:p>
          </p:txBody>
        </p:sp>
      </p:grpSp>
      <p:sp>
        <p:nvSpPr>
          <p:cNvPr id="42000" name="Text Box 16"/>
          <p:cNvSpPr txBox="1">
            <a:spLocks noChangeArrowheads="1"/>
          </p:cNvSpPr>
          <p:nvPr/>
        </p:nvSpPr>
        <p:spPr bwMode="auto">
          <a:xfrm>
            <a:off x="3935104" y="3021108"/>
            <a:ext cx="1774845" cy="646331"/>
          </a:xfrm>
          <a:prstGeom prst="rect">
            <a:avLst/>
          </a:prstGeom>
          <a:noFill/>
          <a:ln w="9525">
            <a:noFill/>
            <a:miter lim="800000"/>
            <a:headEnd/>
            <a:tailEnd/>
          </a:ln>
          <a:effectLst/>
        </p:spPr>
        <p:txBody>
          <a:bodyPr wrap="none">
            <a:spAutoFit/>
          </a:bodyPr>
          <a:lstStyle/>
          <a:p>
            <a:r>
              <a:rPr lang="en-US" sz="3600" b="1" dirty="0"/>
              <a:t>CLOSE</a:t>
            </a:r>
            <a:endParaRPr lang="en-US" b="1" dirty="0"/>
          </a:p>
        </p:txBody>
      </p:sp>
      <p:sp>
        <p:nvSpPr>
          <p:cNvPr id="42001" name="Text Box 17"/>
          <p:cNvSpPr txBox="1">
            <a:spLocks noChangeArrowheads="1"/>
          </p:cNvSpPr>
          <p:nvPr/>
        </p:nvSpPr>
        <p:spPr bwMode="auto">
          <a:xfrm>
            <a:off x="5754379" y="2387695"/>
            <a:ext cx="3203575" cy="3216265"/>
          </a:xfrm>
          <a:prstGeom prst="rect">
            <a:avLst/>
          </a:prstGeom>
          <a:noFill/>
          <a:ln w="9525">
            <a:noFill/>
            <a:miter lim="800000"/>
            <a:headEnd/>
            <a:tailEnd/>
          </a:ln>
          <a:effectLst/>
        </p:spPr>
        <p:txBody>
          <a:bodyPr>
            <a:spAutoFit/>
          </a:bodyPr>
          <a:lstStyle/>
          <a:p>
            <a:pPr algn="just"/>
            <a:r>
              <a:rPr lang="en-US" sz="2900" b="1" dirty="0"/>
              <a:t>High pr. high  temp. charge is ignited by spark. Combustion will produce high pressure high temp. hot gases</a:t>
            </a:r>
          </a:p>
        </p:txBody>
      </p:sp>
      <p:sp>
        <p:nvSpPr>
          <p:cNvPr id="42003" name="Text Box 19"/>
          <p:cNvSpPr txBox="1">
            <a:spLocks noChangeArrowheads="1"/>
          </p:cNvSpPr>
          <p:nvPr/>
        </p:nvSpPr>
        <p:spPr bwMode="auto">
          <a:xfrm>
            <a:off x="2352367" y="3076670"/>
            <a:ext cx="1454150" cy="533400"/>
          </a:xfrm>
          <a:prstGeom prst="rect">
            <a:avLst/>
          </a:prstGeom>
          <a:noFill/>
          <a:ln w="9525">
            <a:noFill/>
            <a:miter lim="800000"/>
            <a:headEnd/>
            <a:tailEnd/>
          </a:ln>
          <a:effectLst/>
        </p:spPr>
        <p:txBody>
          <a:bodyPr wrap="none">
            <a:spAutoFit/>
          </a:bodyPr>
          <a:lstStyle/>
          <a:p>
            <a:r>
              <a:rPr lang="en-US" sz="2900" b="1" dirty="0"/>
              <a:t>CLOSE</a:t>
            </a:r>
          </a:p>
        </p:txBody>
      </p:sp>
      <p:sp>
        <p:nvSpPr>
          <p:cNvPr id="42004" name="Text Box 20"/>
          <p:cNvSpPr txBox="1">
            <a:spLocks noChangeArrowheads="1"/>
          </p:cNvSpPr>
          <p:nvPr/>
        </p:nvSpPr>
        <p:spPr bwMode="auto">
          <a:xfrm>
            <a:off x="668029" y="2635345"/>
            <a:ext cx="1697901" cy="2308324"/>
          </a:xfrm>
          <a:prstGeom prst="rect">
            <a:avLst/>
          </a:prstGeom>
          <a:noFill/>
          <a:ln w="9525">
            <a:noFill/>
            <a:miter lim="800000"/>
            <a:headEnd/>
            <a:tailEnd/>
          </a:ln>
          <a:effectLst/>
        </p:spPr>
        <p:txBody>
          <a:bodyPr wrap="none">
            <a:spAutoFit/>
          </a:bodyPr>
          <a:lstStyle/>
          <a:p>
            <a:r>
              <a:rPr lang="en-US" sz="3600" b="1" dirty="0"/>
              <a:t>At the </a:t>
            </a:r>
          </a:p>
          <a:p>
            <a:r>
              <a:rPr lang="en-US" sz="3600" b="1" dirty="0"/>
              <a:t>end of </a:t>
            </a:r>
          </a:p>
          <a:p>
            <a:r>
              <a:rPr lang="en-US" sz="3600" b="1" dirty="0" err="1"/>
              <a:t>comp</a:t>
            </a:r>
            <a:r>
              <a:rPr lang="en-US" sz="3600" b="1" u="sng" baseline="30000" dirty="0" err="1"/>
              <a:t>n</a:t>
            </a:r>
            <a:endParaRPr lang="en-US" sz="3600" b="1" u="sng" baseline="30000" dirty="0"/>
          </a:p>
          <a:p>
            <a:r>
              <a:rPr lang="en-US" sz="3600" b="1" dirty="0"/>
              <a:t>stroke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000066">
            <a:alpha val="0"/>
          </a:srgbClr>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149462" y="717645"/>
            <a:ext cx="8839200" cy="5456238"/>
            <a:chOff x="48" y="768"/>
            <a:chExt cx="5568" cy="3437"/>
          </a:xfrm>
        </p:grpSpPr>
        <p:sp>
          <p:nvSpPr>
            <p:cNvPr id="43011" name="Rectangle 3"/>
            <p:cNvSpPr>
              <a:spLocks noChangeArrowheads="1"/>
            </p:cNvSpPr>
            <p:nvPr/>
          </p:nvSpPr>
          <p:spPr bwMode="auto">
            <a:xfrm>
              <a:off x="48" y="773"/>
              <a:ext cx="312" cy="977"/>
            </a:xfrm>
            <a:prstGeom prst="rect">
              <a:avLst/>
            </a:prstGeom>
            <a:noFill/>
            <a:ln w="57150">
              <a:solidFill>
                <a:schemeClr val="tx1"/>
              </a:solidFill>
              <a:miter lim="800000"/>
              <a:headEnd/>
              <a:tailEnd/>
            </a:ln>
            <a:effectLst/>
          </p:spPr>
          <p:txBody>
            <a:bodyPr wrap="none" anchor="ctr"/>
            <a:lstStyle/>
            <a:p>
              <a:pPr algn="ctr"/>
              <a:r>
                <a:rPr lang="en-US" sz="2400"/>
                <a:t>S</a:t>
              </a:r>
            </a:p>
            <a:p>
              <a:pPr algn="ctr"/>
              <a:r>
                <a:rPr lang="en-US" sz="2400"/>
                <a:t>R</a:t>
              </a:r>
            </a:p>
            <a:p>
              <a:pPr algn="ctr"/>
              <a:r>
                <a:rPr lang="en-US" sz="2400"/>
                <a:t>N</a:t>
              </a:r>
            </a:p>
            <a:p>
              <a:pPr algn="ctr"/>
              <a:r>
                <a:rPr lang="en-US" sz="2400"/>
                <a:t>O</a:t>
              </a:r>
            </a:p>
          </p:txBody>
        </p:sp>
        <p:sp>
          <p:nvSpPr>
            <p:cNvPr id="43012" name="Rectangle 4"/>
            <p:cNvSpPr>
              <a:spLocks noChangeArrowheads="1"/>
            </p:cNvSpPr>
            <p:nvPr/>
          </p:nvSpPr>
          <p:spPr bwMode="auto">
            <a:xfrm>
              <a:off x="364" y="768"/>
              <a:ext cx="1128" cy="977"/>
            </a:xfrm>
            <a:prstGeom prst="rect">
              <a:avLst/>
            </a:prstGeom>
            <a:noFill/>
            <a:ln w="57150">
              <a:solidFill>
                <a:schemeClr val="tx1"/>
              </a:solidFill>
              <a:miter lim="800000"/>
              <a:headEnd/>
              <a:tailEnd/>
            </a:ln>
            <a:effectLst/>
          </p:spPr>
          <p:txBody>
            <a:bodyPr wrap="none" anchor="ctr"/>
            <a:lstStyle/>
            <a:p>
              <a:pPr algn="ctr"/>
              <a:r>
                <a:rPr lang="en-US"/>
                <a:t>STROKE</a:t>
              </a:r>
            </a:p>
          </p:txBody>
        </p:sp>
        <p:sp>
          <p:nvSpPr>
            <p:cNvPr id="43013" name="Rectangle 5"/>
            <p:cNvSpPr>
              <a:spLocks noChangeArrowheads="1"/>
            </p:cNvSpPr>
            <p:nvPr/>
          </p:nvSpPr>
          <p:spPr bwMode="auto">
            <a:xfrm>
              <a:off x="1490" y="768"/>
              <a:ext cx="866" cy="977"/>
            </a:xfrm>
            <a:prstGeom prst="rect">
              <a:avLst/>
            </a:prstGeom>
            <a:noFill/>
            <a:ln w="57150">
              <a:solidFill>
                <a:schemeClr val="tx1"/>
              </a:solidFill>
              <a:miter lim="800000"/>
              <a:headEnd/>
              <a:tailEnd/>
            </a:ln>
            <a:effectLst/>
          </p:spPr>
          <p:txBody>
            <a:bodyPr wrap="none" anchor="ctr"/>
            <a:lstStyle/>
            <a:p>
              <a:pPr algn="ctr"/>
              <a:r>
                <a:rPr lang="en-US" sz="3000"/>
                <a:t>INLET</a:t>
              </a:r>
            </a:p>
            <a:p>
              <a:pPr algn="ctr"/>
              <a:r>
                <a:rPr lang="en-US" sz="3100"/>
                <a:t>VALVE</a:t>
              </a:r>
            </a:p>
          </p:txBody>
        </p:sp>
        <p:sp>
          <p:nvSpPr>
            <p:cNvPr id="43014" name="Rectangle 6"/>
            <p:cNvSpPr>
              <a:spLocks noChangeArrowheads="1"/>
            </p:cNvSpPr>
            <p:nvPr/>
          </p:nvSpPr>
          <p:spPr bwMode="auto">
            <a:xfrm>
              <a:off x="2356" y="768"/>
              <a:ext cx="1248" cy="977"/>
            </a:xfrm>
            <a:prstGeom prst="rect">
              <a:avLst/>
            </a:prstGeom>
            <a:noFill/>
            <a:ln w="57150">
              <a:solidFill>
                <a:schemeClr val="tx1"/>
              </a:solidFill>
              <a:miter lim="800000"/>
              <a:headEnd/>
              <a:tailEnd/>
            </a:ln>
            <a:effectLst/>
          </p:spPr>
          <p:txBody>
            <a:bodyPr wrap="none" anchor="ctr"/>
            <a:lstStyle/>
            <a:p>
              <a:pPr algn="ctr"/>
              <a:r>
                <a:rPr lang="en-US" sz="3100"/>
                <a:t>EXHAUST</a:t>
              </a:r>
            </a:p>
            <a:p>
              <a:pPr algn="ctr"/>
              <a:r>
                <a:rPr lang="en-US" sz="3100"/>
                <a:t>VALVE</a:t>
              </a:r>
            </a:p>
          </p:txBody>
        </p:sp>
        <p:sp>
          <p:nvSpPr>
            <p:cNvPr id="43015" name="Rectangle 7"/>
            <p:cNvSpPr>
              <a:spLocks noChangeArrowheads="1"/>
            </p:cNvSpPr>
            <p:nvPr/>
          </p:nvSpPr>
          <p:spPr bwMode="auto">
            <a:xfrm>
              <a:off x="3604" y="768"/>
              <a:ext cx="2012" cy="977"/>
            </a:xfrm>
            <a:prstGeom prst="rect">
              <a:avLst/>
            </a:prstGeom>
            <a:noFill/>
            <a:ln w="57150">
              <a:solidFill>
                <a:schemeClr val="tx1"/>
              </a:solidFill>
              <a:miter lim="800000"/>
              <a:headEnd/>
              <a:tailEnd/>
            </a:ln>
            <a:effectLst/>
          </p:spPr>
          <p:txBody>
            <a:bodyPr wrap="none" anchor="ctr"/>
            <a:lstStyle/>
            <a:p>
              <a:pPr algn="ctr"/>
              <a:r>
                <a:rPr lang="en-US"/>
                <a:t>REMARK</a:t>
              </a:r>
            </a:p>
          </p:txBody>
        </p:sp>
        <p:sp>
          <p:nvSpPr>
            <p:cNvPr id="43016" name="Rectangle 8"/>
            <p:cNvSpPr>
              <a:spLocks noChangeArrowheads="1"/>
            </p:cNvSpPr>
            <p:nvPr/>
          </p:nvSpPr>
          <p:spPr bwMode="auto">
            <a:xfrm>
              <a:off x="3604" y="1737"/>
              <a:ext cx="2012" cy="2464"/>
            </a:xfrm>
            <a:prstGeom prst="rect">
              <a:avLst/>
            </a:prstGeom>
            <a:noFill/>
            <a:ln w="57150">
              <a:solidFill>
                <a:schemeClr val="tx1"/>
              </a:solidFill>
              <a:miter lim="800000"/>
              <a:headEnd/>
              <a:tailEnd/>
            </a:ln>
            <a:effectLst/>
          </p:spPr>
          <p:txBody>
            <a:bodyPr wrap="none" anchor="ctr"/>
            <a:lstStyle/>
            <a:p>
              <a:endParaRPr lang="en-US"/>
            </a:p>
          </p:txBody>
        </p:sp>
        <p:sp>
          <p:nvSpPr>
            <p:cNvPr id="43017" name="Rectangle 9"/>
            <p:cNvSpPr>
              <a:spLocks noChangeArrowheads="1"/>
            </p:cNvSpPr>
            <p:nvPr/>
          </p:nvSpPr>
          <p:spPr bwMode="auto">
            <a:xfrm>
              <a:off x="2356" y="1738"/>
              <a:ext cx="1248" cy="2464"/>
            </a:xfrm>
            <a:prstGeom prst="rect">
              <a:avLst/>
            </a:prstGeom>
            <a:noFill/>
            <a:ln w="57150">
              <a:solidFill>
                <a:schemeClr val="tx1"/>
              </a:solidFill>
              <a:miter lim="800000"/>
              <a:headEnd/>
              <a:tailEnd/>
            </a:ln>
            <a:effectLst/>
          </p:spPr>
          <p:txBody>
            <a:bodyPr wrap="none" anchor="ctr"/>
            <a:lstStyle/>
            <a:p>
              <a:endParaRPr lang="en-US"/>
            </a:p>
          </p:txBody>
        </p:sp>
        <p:sp>
          <p:nvSpPr>
            <p:cNvPr id="43018" name="Rectangle 10"/>
            <p:cNvSpPr>
              <a:spLocks noChangeArrowheads="1"/>
            </p:cNvSpPr>
            <p:nvPr/>
          </p:nvSpPr>
          <p:spPr bwMode="auto">
            <a:xfrm>
              <a:off x="1492" y="1741"/>
              <a:ext cx="864" cy="2464"/>
            </a:xfrm>
            <a:prstGeom prst="rect">
              <a:avLst/>
            </a:prstGeom>
            <a:noFill/>
            <a:ln w="57150">
              <a:solidFill>
                <a:schemeClr val="tx1"/>
              </a:solidFill>
              <a:miter lim="800000"/>
              <a:headEnd/>
              <a:tailEnd/>
            </a:ln>
            <a:effectLst/>
          </p:spPr>
          <p:txBody>
            <a:bodyPr wrap="none" anchor="ctr"/>
            <a:lstStyle/>
            <a:p>
              <a:endParaRPr lang="en-US"/>
            </a:p>
          </p:txBody>
        </p:sp>
        <p:sp>
          <p:nvSpPr>
            <p:cNvPr id="43019" name="Rectangle 11"/>
            <p:cNvSpPr>
              <a:spLocks noChangeArrowheads="1"/>
            </p:cNvSpPr>
            <p:nvPr/>
          </p:nvSpPr>
          <p:spPr bwMode="auto">
            <a:xfrm>
              <a:off x="366" y="1738"/>
              <a:ext cx="1124" cy="2464"/>
            </a:xfrm>
            <a:prstGeom prst="rect">
              <a:avLst/>
            </a:prstGeom>
            <a:noFill/>
            <a:ln w="57150">
              <a:solidFill>
                <a:schemeClr val="tx1"/>
              </a:solidFill>
              <a:miter lim="800000"/>
              <a:headEnd/>
              <a:tailEnd/>
            </a:ln>
            <a:effectLst/>
          </p:spPr>
          <p:txBody>
            <a:bodyPr wrap="none" anchor="ctr"/>
            <a:lstStyle/>
            <a:p>
              <a:endParaRPr lang="en-US"/>
            </a:p>
          </p:txBody>
        </p:sp>
        <p:sp>
          <p:nvSpPr>
            <p:cNvPr id="43020" name="Rectangle 12"/>
            <p:cNvSpPr>
              <a:spLocks noChangeArrowheads="1"/>
            </p:cNvSpPr>
            <p:nvPr/>
          </p:nvSpPr>
          <p:spPr bwMode="auto">
            <a:xfrm>
              <a:off x="52" y="1738"/>
              <a:ext cx="314" cy="2464"/>
            </a:xfrm>
            <a:prstGeom prst="rect">
              <a:avLst/>
            </a:prstGeom>
            <a:noFill/>
            <a:ln w="57150">
              <a:solidFill>
                <a:schemeClr val="tx1"/>
              </a:solidFill>
              <a:miter lim="800000"/>
              <a:headEnd/>
              <a:tailEnd/>
            </a:ln>
            <a:effectLst/>
          </p:spPr>
          <p:txBody>
            <a:bodyPr wrap="none" anchor="ctr"/>
            <a:lstStyle/>
            <a:p>
              <a:endParaRPr lang="en-US"/>
            </a:p>
          </p:txBody>
        </p:sp>
      </p:grpSp>
      <p:sp>
        <p:nvSpPr>
          <p:cNvPr id="43023" name="Text Box 15"/>
          <p:cNvSpPr txBox="1">
            <a:spLocks noChangeArrowheads="1"/>
          </p:cNvSpPr>
          <p:nvPr/>
        </p:nvSpPr>
        <p:spPr bwMode="auto">
          <a:xfrm>
            <a:off x="155812" y="3038570"/>
            <a:ext cx="356188" cy="461665"/>
          </a:xfrm>
          <a:prstGeom prst="rect">
            <a:avLst/>
          </a:prstGeom>
          <a:noFill/>
          <a:ln w="9525">
            <a:noFill/>
            <a:miter lim="800000"/>
            <a:headEnd/>
            <a:tailEnd/>
          </a:ln>
          <a:effectLst/>
        </p:spPr>
        <p:txBody>
          <a:bodyPr wrap="none">
            <a:spAutoFit/>
          </a:bodyPr>
          <a:lstStyle/>
          <a:p>
            <a:r>
              <a:rPr lang="en-US" sz="2400" b="1" dirty="0"/>
              <a:t>3</a:t>
            </a:r>
          </a:p>
        </p:txBody>
      </p:sp>
      <p:sp>
        <p:nvSpPr>
          <p:cNvPr id="43024" name="Text Box 16"/>
          <p:cNvSpPr txBox="1">
            <a:spLocks noChangeArrowheads="1"/>
          </p:cNvSpPr>
          <p:nvPr/>
        </p:nvSpPr>
        <p:spPr bwMode="auto">
          <a:xfrm>
            <a:off x="3965812" y="3021108"/>
            <a:ext cx="1598515" cy="584775"/>
          </a:xfrm>
          <a:prstGeom prst="rect">
            <a:avLst/>
          </a:prstGeom>
          <a:noFill/>
          <a:ln w="9525">
            <a:noFill/>
            <a:miter lim="800000"/>
            <a:headEnd/>
            <a:tailEnd/>
          </a:ln>
          <a:effectLst/>
        </p:spPr>
        <p:txBody>
          <a:bodyPr wrap="none">
            <a:spAutoFit/>
          </a:bodyPr>
          <a:lstStyle/>
          <a:p>
            <a:r>
              <a:rPr lang="en-US" sz="3200" b="1" dirty="0"/>
              <a:t>CLOSE</a:t>
            </a:r>
            <a:endParaRPr lang="en-US" b="1" dirty="0"/>
          </a:p>
        </p:txBody>
      </p:sp>
      <p:sp>
        <p:nvSpPr>
          <p:cNvPr id="43025" name="Text Box 17"/>
          <p:cNvSpPr txBox="1">
            <a:spLocks noChangeArrowheads="1"/>
          </p:cNvSpPr>
          <p:nvPr/>
        </p:nvSpPr>
        <p:spPr bwMode="auto">
          <a:xfrm>
            <a:off x="5785087" y="2387695"/>
            <a:ext cx="3203575" cy="3216265"/>
          </a:xfrm>
          <a:prstGeom prst="rect">
            <a:avLst/>
          </a:prstGeom>
          <a:noFill/>
          <a:ln w="9525">
            <a:noFill/>
            <a:miter lim="800000"/>
            <a:headEnd/>
            <a:tailEnd/>
          </a:ln>
          <a:effectLst/>
        </p:spPr>
        <p:txBody>
          <a:bodyPr>
            <a:spAutoFit/>
          </a:bodyPr>
          <a:lstStyle/>
          <a:p>
            <a:pPr algn="just"/>
            <a:r>
              <a:rPr lang="en-US" sz="2900" b="1" dirty="0"/>
              <a:t>High pr. high  temp. hot gases will do work on piston. hence power P will be available at  crank shaft. </a:t>
            </a:r>
          </a:p>
        </p:txBody>
      </p:sp>
      <p:sp>
        <p:nvSpPr>
          <p:cNvPr id="43026" name="Text Box 18"/>
          <p:cNvSpPr txBox="1">
            <a:spLocks noChangeArrowheads="1"/>
          </p:cNvSpPr>
          <p:nvPr/>
        </p:nvSpPr>
        <p:spPr bwMode="auto">
          <a:xfrm>
            <a:off x="2383075" y="3076670"/>
            <a:ext cx="1454150" cy="533400"/>
          </a:xfrm>
          <a:prstGeom prst="rect">
            <a:avLst/>
          </a:prstGeom>
          <a:noFill/>
          <a:ln w="9525">
            <a:noFill/>
            <a:miter lim="800000"/>
            <a:headEnd/>
            <a:tailEnd/>
          </a:ln>
          <a:effectLst/>
        </p:spPr>
        <p:txBody>
          <a:bodyPr wrap="none">
            <a:spAutoFit/>
          </a:bodyPr>
          <a:lstStyle/>
          <a:p>
            <a:r>
              <a:rPr lang="en-US" sz="2900" b="1" dirty="0"/>
              <a:t>CLOSE</a:t>
            </a:r>
          </a:p>
        </p:txBody>
      </p:sp>
      <p:sp>
        <p:nvSpPr>
          <p:cNvPr id="43027" name="Text Box 19"/>
          <p:cNvSpPr txBox="1">
            <a:spLocks noChangeArrowheads="1"/>
          </p:cNvSpPr>
          <p:nvPr/>
        </p:nvSpPr>
        <p:spPr bwMode="auto">
          <a:xfrm>
            <a:off x="909875" y="2635345"/>
            <a:ext cx="1444626" cy="1569660"/>
          </a:xfrm>
          <a:prstGeom prst="rect">
            <a:avLst/>
          </a:prstGeom>
          <a:noFill/>
          <a:ln w="9525">
            <a:noFill/>
            <a:miter lim="800000"/>
            <a:headEnd/>
            <a:tailEnd/>
          </a:ln>
          <a:effectLst/>
        </p:spPr>
        <p:txBody>
          <a:bodyPr wrap="none">
            <a:spAutoFit/>
          </a:bodyPr>
          <a:lstStyle/>
          <a:p>
            <a:pPr algn="ctr"/>
            <a:r>
              <a:rPr lang="en-US" sz="3200" b="1" dirty="0"/>
              <a:t>Power</a:t>
            </a:r>
          </a:p>
          <a:p>
            <a:pPr algn="ctr"/>
            <a:r>
              <a:rPr lang="en-US" sz="3200" b="1" dirty="0"/>
              <a:t>or </a:t>
            </a:r>
          </a:p>
          <a:p>
            <a:pPr algn="ctr"/>
            <a:r>
              <a:rPr lang="en-US" sz="3200" b="1" dirty="0" err="1"/>
              <a:t>Expa.</a:t>
            </a:r>
            <a:r>
              <a:rPr lang="en-US" sz="3200" b="1" u="sng" baseline="30000" dirty="0" err="1"/>
              <a:t>n</a:t>
            </a:r>
            <a:endParaRPr lang="en-US" sz="3200" b="1"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000066">
            <a:alpha val="0"/>
          </a:srgbClr>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154011" y="548185"/>
            <a:ext cx="8839200" cy="5456238"/>
            <a:chOff x="48" y="768"/>
            <a:chExt cx="5568" cy="3437"/>
          </a:xfrm>
        </p:grpSpPr>
        <p:sp>
          <p:nvSpPr>
            <p:cNvPr id="44035" name="Rectangle 3"/>
            <p:cNvSpPr>
              <a:spLocks noChangeArrowheads="1"/>
            </p:cNvSpPr>
            <p:nvPr/>
          </p:nvSpPr>
          <p:spPr bwMode="auto">
            <a:xfrm>
              <a:off x="48" y="773"/>
              <a:ext cx="312" cy="977"/>
            </a:xfrm>
            <a:prstGeom prst="rect">
              <a:avLst/>
            </a:prstGeom>
            <a:noFill/>
            <a:ln w="57150">
              <a:solidFill>
                <a:schemeClr val="tx1"/>
              </a:solidFill>
              <a:miter lim="800000"/>
              <a:headEnd/>
              <a:tailEnd/>
            </a:ln>
            <a:effectLst/>
          </p:spPr>
          <p:txBody>
            <a:bodyPr wrap="none" anchor="ctr"/>
            <a:lstStyle/>
            <a:p>
              <a:pPr algn="ctr"/>
              <a:r>
                <a:rPr lang="en-US" sz="2400"/>
                <a:t>S</a:t>
              </a:r>
            </a:p>
            <a:p>
              <a:pPr algn="ctr"/>
              <a:r>
                <a:rPr lang="en-US" sz="2400"/>
                <a:t>R</a:t>
              </a:r>
            </a:p>
            <a:p>
              <a:pPr algn="ctr"/>
              <a:r>
                <a:rPr lang="en-US" sz="2400"/>
                <a:t>N</a:t>
              </a:r>
            </a:p>
            <a:p>
              <a:pPr algn="ctr"/>
              <a:r>
                <a:rPr lang="en-US" sz="2400"/>
                <a:t>O</a:t>
              </a:r>
            </a:p>
          </p:txBody>
        </p:sp>
        <p:sp>
          <p:nvSpPr>
            <p:cNvPr id="44036" name="Rectangle 4"/>
            <p:cNvSpPr>
              <a:spLocks noChangeArrowheads="1"/>
            </p:cNvSpPr>
            <p:nvPr/>
          </p:nvSpPr>
          <p:spPr bwMode="auto">
            <a:xfrm>
              <a:off x="364" y="768"/>
              <a:ext cx="1128" cy="977"/>
            </a:xfrm>
            <a:prstGeom prst="rect">
              <a:avLst/>
            </a:prstGeom>
            <a:noFill/>
            <a:ln w="57150">
              <a:solidFill>
                <a:schemeClr val="tx1"/>
              </a:solidFill>
              <a:miter lim="800000"/>
              <a:headEnd/>
              <a:tailEnd/>
            </a:ln>
            <a:effectLst/>
          </p:spPr>
          <p:txBody>
            <a:bodyPr wrap="none" anchor="ctr"/>
            <a:lstStyle/>
            <a:p>
              <a:pPr algn="ctr"/>
              <a:r>
                <a:rPr lang="en-US"/>
                <a:t>STROKE</a:t>
              </a:r>
            </a:p>
          </p:txBody>
        </p:sp>
        <p:sp>
          <p:nvSpPr>
            <p:cNvPr id="44037" name="Rectangle 5"/>
            <p:cNvSpPr>
              <a:spLocks noChangeArrowheads="1"/>
            </p:cNvSpPr>
            <p:nvPr/>
          </p:nvSpPr>
          <p:spPr bwMode="auto">
            <a:xfrm>
              <a:off x="1490" y="768"/>
              <a:ext cx="866" cy="977"/>
            </a:xfrm>
            <a:prstGeom prst="rect">
              <a:avLst/>
            </a:prstGeom>
            <a:noFill/>
            <a:ln w="57150">
              <a:solidFill>
                <a:schemeClr val="tx1"/>
              </a:solidFill>
              <a:miter lim="800000"/>
              <a:headEnd/>
              <a:tailEnd/>
            </a:ln>
            <a:effectLst/>
          </p:spPr>
          <p:txBody>
            <a:bodyPr wrap="none" anchor="ctr"/>
            <a:lstStyle/>
            <a:p>
              <a:pPr algn="ctr"/>
              <a:r>
                <a:rPr lang="en-US" sz="3000"/>
                <a:t>INLET</a:t>
              </a:r>
            </a:p>
            <a:p>
              <a:pPr algn="ctr"/>
              <a:r>
                <a:rPr lang="en-US" sz="3100"/>
                <a:t>VALVE</a:t>
              </a:r>
            </a:p>
          </p:txBody>
        </p:sp>
        <p:sp>
          <p:nvSpPr>
            <p:cNvPr id="44038" name="Rectangle 6"/>
            <p:cNvSpPr>
              <a:spLocks noChangeArrowheads="1"/>
            </p:cNvSpPr>
            <p:nvPr/>
          </p:nvSpPr>
          <p:spPr bwMode="auto">
            <a:xfrm>
              <a:off x="2356" y="768"/>
              <a:ext cx="1248" cy="977"/>
            </a:xfrm>
            <a:prstGeom prst="rect">
              <a:avLst/>
            </a:prstGeom>
            <a:noFill/>
            <a:ln w="57150">
              <a:solidFill>
                <a:schemeClr val="tx1"/>
              </a:solidFill>
              <a:miter lim="800000"/>
              <a:headEnd/>
              <a:tailEnd/>
            </a:ln>
            <a:effectLst/>
          </p:spPr>
          <p:txBody>
            <a:bodyPr wrap="none" anchor="ctr"/>
            <a:lstStyle/>
            <a:p>
              <a:pPr algn="ctr"/>
              <a:r>
                <a:rPr lang="en-US" sz="3100"/>
                <a:t>EXHAUST</a:t>
              </a:r>
            </a:p>
            <a:p>
              <a:pPr algn="ctr"/>
              <a:r>
                <a:rPr lang="en-US" sz="3100"/>
                <a:t>VALVE</a:t>
              </a:r>
            </a:p>
          </p:txBody>
        </p:sp>
        <p:sp>
          <p:nvSpPr>
            <p:cNvPr id="44039" name="Rectangle 7"/>
            <p:cNvSpPr>
              <a:spLocks noChangeArrowheads="1"/>
            </p:cNvSpPr>
            <p:nvPr/>
          </p:nvSpPr>
          <p:spPr bwMode="auto">
            <a:xfrm>
              <a:off x="3604" y="768"/>
              <a:ext cx="2012" cy="977"/>
            </a:xfrm>
            <a:prstGeom prst="rect">
              <a:avLst/>
            </a:prstGeom>
            <a:noFill/>
            <a:ln w="57150">
              <a:solidFill>
                <a:schemeClr val="tx1"/>
              </a:solidFill>
              <a:miter lim="800000"/>
              <a:headEnd/>
              <a:tailEnd/>
            </a:ln>
            <a:effectLst/>
          </p:spPr>
          <p:txBody>
            <a:bodyPr wrap="none" anchor="ctr"/>
            <a:lstStyle/>
            <a:p>
              <a:pPr algn="ctr"/>
              <a:r>
                <a:rPr lang="en-US"/>
                <a:t>REMARK</a:t>
              </a:r>
            </a:p>
          </p:txBody>
        </p:sp>
        <p:sp>
          <p:nvSpPr>
            <p:cNvPr id="44040" name="Rectangle 8"/>
            <p:cNvSpPr>
              <a:spLocks noChangeArrowheads="1"/>
            </p:cNvSpPr>
            <p:nvPr/>
          </p:nvSpPr>
          <p:spPr bwMode="auto">
            <a:xfrm>
              <a:off x="3604" y="1737"/>
              <a:ext cx="2012" cy="2464"/>
            </a:xfrm>
            <a:prstGeom prst="rect">
              <a:avLst/>
            </a:prstGeom>
            <a:noFill/>
            <a:ln w="57150">
              <a:solidFill>
                <a:schemeClr val="tx1"/>
              </a:solidFill>
              <a:miter lim="800000"/>
              <a:headEnd/>
              <a:tailEnd/>
            </a:ln>
            <a:effectLst/>
          </p:spPr>
          <p:txBody>
            <a:bodyPr wrap="none" anchor="ctr"/>
            <a:lstStyle/>
            <a:p>
              <a:endParaRPr lang="en-US"/>
            </a:p>
          </p:txBody>
        </p:sp>
        <p:sp>
          <p:nvSpPr>
            <p:cNvPr id="44041" name="Rectangle 9"/>
            <p:cNvSpPr>
              <a:spLocks noChangeArrowheads="1"/>
            </p:cNvSpPr>
            <p:nvPr/>
          </p:nvSpPr>
          <p:spPr bwMode="auto">
            <a:xfrm>
              <a:off x="2356" y="1738"/>
              <a:ext cx="1248" cy="2464"/>
            </a:xfrm>
            <a:prstGeom prst="rect">
              <a:avLst/>
            </a:prstGeom>
            <a:noFill/>
            <a:ln w="57150">
              <a:solidFill>
                <a:schemeClr val="tx1"/>
              </a:solidFill>
              <a:miter lim="800000"/>
              <a:headEnd/>
              <a:tailEnd/>
            </a:ln>
            <a:effectLst/>
          </p:spPr>
          <p:txBody>
            <a:bodyPr wrap="none" anchor="ctr"/>
            <a:lstStyle/>
            <a:p>
              <a:endParaRPr lang="en-US"/>
            </a:p>
          </p:txBody>
        </p:sp>
        <p:sp>
          <p:nvSpPr>
            <p:cNvPr id="44042" name="Rectangle 10"/>
            <p:cNvSpPr>
              <a:spLocks noChangeArrowheads="1"/>
            </p:cNvSpPr>
            <p:nvPr/>
          </p:nvSpPr>
          <p:spPr bwMode="auto">
            <a:xfrm>
              <a:off x="1492" y="1741"/>
              <a:ext cx="864" cy="2464"/>
            </a:xfrm>
            <a:prstGeom prst="rect">
              <a:avLst/>
            </a:prstGeom>
            <a:noFill/>
            <a:ln w="57150">
              <a:solidFill>
                <a:schemeClr val="tx1"/>
              </a:solidFill>
              <a:miter lim="800000"/>
              <a:headEnd/>
              <a:tailEnd/>
            </a:ln>
            <a:effectLst/>
          </p:spPr>
          <p:txBody>
            <a:bodyPr wrap="none" anchor="ctr"/>
            <a:lstStyle/>
            <a:p>
              <a:endParaRPr lang="en-US"/>
            </a:p>
          </p:txBody>
        </p:sp>
        <p:sp>
          <p:nvSpPr>
            <p:cNvPr id="44043" name="Rectangle 11"/>
            <p:cNvSpPr>
              <a:spLocks noChangeArrowheads="1"/>
            </p:cNvSpPr>
            <p:nvPr/>
          </p:nvSpPr>
          <p:spPr bwMode="auto">
            <a:xfrm>
              <a:off x="366" y="1738"/>
              <a:ext cx="1124" cy="2464"/>
            </a:xfrm>
            <a:prstGeom prst="rect">
              <a:avLst/>
            </a:prstGeom>
            <a:noFill/>
            <a:ln w="57150">
              <a:solidFill>
                <a:schemeClr val="tx1"/>
              </a:solidFill>
              <a:miter lim="800000"/>
              <a:headEnd/>
              <a:tailEnd/>
            </a:ln>
            <a:effectLst/>
          </p:spPr>
          <p:txBody>
            <a:bodyPr wrap="none" anchor="ctr"/>
            <a:lstStyle/>
            <a:p>
              <a:endParaRPr lang="en-US"/>
            </a:p>
          </p:txBody>
        </p:sp>
        <p:sp>
          <p:nvSpPr>
            <p:cNvPr id="44044" name="Rectangle 12"/>
            <p:cNvSpPr>
              <a:spLocks noChangeArrowheads="1"/>
            </p:cNvSpPr>
            <p:nvPr/>
          </p:nvSpPr>
          <p:spPr bwMode="auto">
            <a:xfrm>
              <a:off x="52" y="1738"/>
              <a:ext cx="314" cy="2464"/>
            </a:xfrm>
            <a:prstGeom prst="rect">
              <a:avLst/>
            </a:prstGeom>
            <a:noFill/>
            <a:ln w="57150">
              <a:solidFill>
                <a:schemeClr val="tx1"/>
              </a:solidFill>
              <a:miter lim="800000"/>
              <a:headEnd/>
              <a:tailEnd/>
            </a:ln>
            <a:effectLst/>
          </p:spPr>
          <p:txBody>
            <a:bodyPr wrap="none" anchor="ctr"/>
            <a:lstStyle/>
            <a:p>
              <a:endParaRPr lang="en-US"/>
            </a:p>
          </p:txBody>
        </p:sp>
      </p:grpSp>
      <p:sp>
        <p:nvSpPr>
          <p:cNvPr id="44047" name="Text Box 15"/>
          <p:cNvSpPr txBox="1">
            <a:spLocks noChangeArrowheads="1"/>
          </p:cNvSpPr>
          <p:nvPr/>
        </p:nvSpPr>
        <p:spPr bwMode="auto">
          <a:xfrm>
            <a:off x="160361" y="2869110"/>
            <a:ext cx="312906" cy="369332"/>
          </a:xfrm>
          <a:prstGeom prst="rect">
            <a:avLst/>
          </a:prstGeom>
          <a:noFill/>
          <a:ln w="9525">
            <a:noFill/>
            <a:miter lim="800000"/>
            <a:headEnd/>
            <a:tailEnd/>
          </a:ln>
          <a:effectLst/>
        </p:spPr>
        <p:txBody>
          <a:bodyPr wrap="none">
            <a:spAutoFit/>
          </a:bodyPr>
          <a:lstStyle/>
          <a:p>
            <a:r>
              <a:rPr lang="en-US" b="1" dirty="0"/>
              <a:t>4</a:t>
            </a:r>
          </a:p>
        </p:txBody>
      </p:sp>
      <p:sp>
        <p:nvSpPr>
          <p:cNvPr id="44048" name="Text Box 16"/>
          <p:cNvSpPr txBox="1">
            <a:spLocks noChangeArrowheads="1"/>
          </p:cNvSpPr>
          <p:nvPr/>
        </p:nvSpPr>
        <p:spPr bwMode="auto">
          <a:xfrm>
            <a:off x="3970361" y="2851648"/>
            <a:ext cx="1492716" cy="646331"/>
          </a:xfrm>
          <a:prstGeom prst="rect">
            <a:avLst/>
          </a:prstGeom>
          <a:noFill/>
          <a:ln w="9525">
            <a:noFill/>
            <a:miter lim="800000"/>
            <a:headEnd/>
            <a:tailEnd/>
          </a:ln>
          <a:effectLst/>
        </p:spPr>
        <p:txBody>
          <a:bodyPr wrap="none">
            <a:spAutoFit/>
          </a:bodyPr>
          <a:lstStyle/>
          <a:p>
            <a:r>
              <a:rPr lang="en-US" sz="3600" b="1" dirty="0"/>
              <a:t>OPEN</a:t>
            </a:r>
            <a:endParaRPr lang="en-US" b="1" dirty="0"/>
          </a:p>
        </p:txBody>
      </p:sp>
      <p:sp>
        <p:nvSpPr>
          <p:cNvPr id="44049" name="Text Box 17"/>
          <p:cNvSpPr txBox="1">
            <a:spLocks noChangeArrowheads="1"/>
          </p:cNvSpPr>
          <p:nvPr/>
        </p:nvSpPr>
        <p:spPr bwMode="auto">
          <a:xfrm>
            <a:off x="5789636" y="1995985"/>
            <a:ext cx="3203575" cy="4108817"/>
          </a:xfrm>
          <a:prstGeom prst="rect">
            <a:avLst/>
          </a:prstGeom>
          <a:noFill/>
          <a:ln w="9525">
            <a:noFill/>
            <a:miter lim="800000"/>
            <a:headEnd/>
            <a:tailEnd/>
          </a:ln>
          <a:effectLst/>
        </p:spPr>
        <p:txBody>
          <a:bodyPr>
            <a:spAutoFit/>
          </a:bodyPr>
          <a:lstStyle/>
          <a:p>
            <a:pPr algn="just"/>
            <a:r>
              <a:rPr lang="en-US" sz="2900" b="1" dirty="0"/>
              <a:t>crank rotated by external force F. Piston moves from BDC to TDC. Waste gases or weak hot gases is exhausted by piston.</a:t>
            </a:r>
          </a:p>
        </p:txBody>
      </p:sp>
      <p:sp>
        <p:nvSpPr>
          <p:cNvPr id="44050" name="Text Box 18"/>
          <p:cNvSpPr txBox="1">
            <a:spLocks noChangeArrowheads="1"/>
          </p:cNvSpPr>
          <p:nvPr/>
        </p:nvSpPr>
        <p:spPr bwMode="auto">
          <a:xfrm>
            <a:off x="2387624" y="2907210"/>
            <a:ext cx="1420582" cy="523220"/>
          </a:xfrm>
          <a:prstGeom prst="rect">
            <a:avLst/>
          </a:prstGeom>
          <a:noFill/>
          <a:ln w="9525">
            <a:noFill/>
            <a:miter lim="800000"/>
            <a:headEnd/>
            <a:tailEnd/>
          </a:ln>
          <a:effectLst/>
        </p:spPr>
        <p:txBody>
          <a:bodyPr wrap="none">
            <a:spAutoFit/>
          </a:bodyPr>
          <a:lstStyle/>
          <a:p>
            <a:r>
              <a:rPr lang="en-US" sz="2800" b="1" dirty="0"/>
              <a:t>CLOSE</a:t>
            </a:r>
            <a:endParaRPr lang="en-US" sz="2900" b="1" dirty="0"/>
          </a:p>
        </p:txBody>
      </p:sp>
      <p:sp>
        <p:nvSpPr>
          <p:cNvPr id="44051" name="Text Box 19"/>
          <p:cNvSpPr txBox="1">
            <a:spLocks noChangeArrowheads="1"/>
          </p:cNvSpPr>
          <p:nvPr/>
        </p:nvSpPr>
        <p:spPr bwMode="auto">
          <a:xfrm>
            <a:off x="617561" y="2605585"/>
            <a:ext cx="1879041" cy="1015663"/>
          </a:xfrm>
          <a:prstGeom prst="rect">
            <a:avLst/>
          </a:prstGeom>
          <a:noFill/>
          <a:ln w="9525">
            <a:noFill/>
            <a:miter lim="800000"/>
            <a:headEnd/>
            <a:tailEnd/>
          </a:ln>
          <a:effectLst/>
        </p:spPr>
        <p:txBody>
          <a:bodyPr wrap="none">
            <a:spAutoFit/>
          </a:bodyPr>
          <a:lstStyle/>
          <a:p>
            <a:pPr algn="ctr"/>
            <a:r>
              <a:rPr lang="en-US" b="1" dirty="0"/>
              <a:t>Exhaust</a:t>
            </a:r>
          </a:p>
          <a:p>
            <a:pPr algn="ctr"/>
            <a:r>
              <a:rPr lang="en-US" b="1" dirty="0"/>
              <a:t>or</a:t>
            </a:r>
          </a:p>
          <a:p>
            <a:pPr algn="ctr"/>
            <a:r>
              <a:rPr lang="en-US" sz="2400" b="1" dirty="0"/>
              <a:t>scavengin</a:t>
            </a:r>
            <a:r>
              <a:rPr lang="en-US" sz="2400" b="1" u="sng" baseline="30000" dirty="0"/>
              <a:t>g</a:t>
            </a:r>
            <a:r>
              <a:rPr lang="en-US" dirty="0"/>
              <a:t>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000066">
            <a:alpha val="0"/>
          </a:srgbClr>
        </a:solidFill>
        <a:effectLst/>
      </p:bgPr>
    </p:bg>
    <p:spTree>
      <p:nvGrpSpPr>
        <p:cNvPr id="1" name=""/>
        <p:cNvGrpSpPr/>
        <p:nvPr/>
      </p:nvGrpSpPr>
      <p:grpSpPr>
        <a:xfrm>
          <a:off x="0" y="0"/>
          <a:ext cx="0" cy="0"/>
          <a:chOff x="0" y="0"/>
          <a:chExt cx="0" cy="0"/>
        </a:xfrm>
      </p:grpSpPr>
      <p:sp>
        <p:nvSpPr>
          <p:cNvPr id="18" name="TextBox 17"/>
          <p:cNvSpPr txBox="1"/>
          <p:nvPr/>
        </p:nvSpPr>
        <p:spPr>
          <a:xfrm>
            <a:off x="0" y="6473279"/>
            <a:ext cx="9144000" cy="384721"/>
          </a:xfrm>
          <a:prstGeom prst="rect">
            <a:avLst/>
          </a:prstGeom>
          <a:noFill/>
        </p:spPr>
        <p:txBody>
          <a:bodyPr wrap="square" rtlCol="0">
            <a:spAutoFit/>
          </a:bodyPr>
          <a:lstStyle/>
          <a:p>
            <a:r>
              <a:rPr lang="en-US" sz="1900" b="1" dirty="0">
                <a:solidFill>
                  <a:srgbClr val="FF0000"/>
                </a:solidFill>
              </a:rPr>
              <a:t>Prepared By : Prof. N. K. </a:t>
            </a:r>
            <a:r>
              <a:rPr lang="en-US" sz="1900" b="1" dirty="0" err="1">
                <a:solidFill>
                  <a:srgbClr val="FF0000"/>
                </a:solidFill>
              </a:rPr>
              <a:t>Chavda</a:t>
            </a:r>
            <a:r>
              <a:rPr lang="en-US" sz="1900" b="1" dirty="0">
                <a:solidFill>
                  <a:srgbClr val="FF0000"/>
                </a:solidFill>
              </a:rPr>
              <a:t>, Assistant Professor , Dept. of  Mech. </a:t>
            </a:r>
            <a:r>
              <a:rPr lang="en-US" sz="1900" b="1" dirty="0" err="1">
                <a:solidFill>
                  <a:srgbClr val="FF0000"/>
                </a:solidFill>
              </a:rPr>
              <a:t>Engg</a:t>
            </a:r>
            <a:r>
              <a:rPr lang="en-US" sz="1900" b="1" dirty="0">
                <a:solidFill>
                  <a:srgbClr val="FF0000"/>
                </a:solidFill>
              </a:rPr>
              <a:t>.</a:t>
            </a:r>
          </a:p>
        </p:txBody>
      </p:sp>
      <p:pic>
        <p:nvPicPr>
          <p:cNvPr id="19" name="Picture 5" descr="image997"/>
          <p:cNvPicPr>
            <a:picLocks noChangeAspect="1" noChangeArrowheads="1" noCrop="1"/>
          </p:cNvPicPr>
          <p:nvPr/>
        </p:nvPicPr>
        <p:blipFill>
          <a:blip r:embed="rId2"/>
          <a:srcRect/>
          <a:stretch>
            <a:fillRect/>
          </a:stretch>
        </p:blipFill>
        <p:spPr>
          <a:xfrm>
            <a:off x="0" y="0"/>
            <a:ext cx="9144000" cy="6858000"/>
          </a:xfrm>
          <a:prstGeom prst="rect">
            <a:avLst/>
          </a:prstGeom>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000066">
            <a:alpha val="0"/>
          </a:srgbClr>
        </a:solidFill>
        <a:effectLst/>
      </p:bgPr>
    </p:bg>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762000" y="2514600"/>
            <a:ext cx="7848600" cy="1446550"/>
          </a:xfrm>
          <a:prstGeom prst="rect">
            <a:avLst/>
          </a:prstGeom>
          <a:noFill/>
          <a:ln w="9525">
            <a:noFill/>
            <a:miter lim="800000"/>
            <a:headEnd/>
            <a:tailEnd/>
          </a:ln>
          <a:effectLst/>
        </p:spPr>
        <p:txBody>
          <a:bodyPr>
            <a:spAutoFit/>
          </a:bodyPr>
          <a:lstStyle/>
          <a:p>
            <a:pPr algn="ctr"/>
            <a:r>
              <a:rPr lang="en-US" sz="4400" dirty="0"/>
              <a:t>Working of 4 Stroke Cycle </a:t>
            </a:r>
          </a:p>
          <a:p>
            <a:pPr algn="ctr"/>
            <a:r>
              <a:rPr lang="en-US" sz="4400" dirty="0"/>
              <a:t>Diesel Engine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3" name="Group 405"/>
          <p:cNvGrpSpPr>
            <a:grpSpLocks/>
          </p:cNvGrpSpPr>
          <p:nvPr/>
        </p:nvGrpSpPr>
        <p:grpSpPr bwMode="auto">
          <a:xfrm>
            <a:off x="2944813" y="407988"/>
            <a:ext cx="3141662" cy="6089650"/>
            <a:chOff x="2432" y="1380"/>
            <a:chExt cx="780" cy="1615"/>
          </a:xfrm>
        </p:grpSpPr>
        <p:sp>
          <p:nvSpPr>
            <p:cNvPr id="2454" name="Freeform 406"/>
            <p:cNvSpPr>
              <a:spLocks/>
            </p:cNvSpPr>
            <p:nvPr/>
          </p:nvSpPr>
          <p:spPr bwMode="auto">
            <a:xfrm>
              <a:off x="2943" y="1692"/>
              <a:ext cx="16" cy="16"/>
            </a:xfrm>
            <a:custGeom>
              <a:avLst/>
              <a:gdLst/>
              <a:ahLst/>
              <a:cxnLst>
                <a:cxn ang="0">
                  <a:pos x="0" y="155"/>
                </a:cxn>
                <a:cxn ang="0">
                  <a:pos x="154" y="0"/>
                </a:cxn>
                <a:cxn ang="0">
                  <a:pos x="156" y="0"/>
                </a:cxn>
              </a:cxnLst>
              <a:rect l="0" t="0" r="r" b="b"/>
              <a:pathLst>
                <a:path w="156" h="155">
                  <a:moveTo>
                    <a:pt x="0" y="155"/>
                  </a:moveTo>
                  <a:lnTo>
                    <a:pt x="154" y="0"/>
                  </a:lnTo>
                  <a:lnTo>
                    <a:pt x="156" y="0"/>
                  </a:lnTo>
                </a:path>
              </a:pathLst>
            </a:custGeom>
            <a:noFill/>
            <a:ln w="38100" cmpd="sng">
              <a:solidFill>
                <a:srgbClr val="FFFFFF"/>
              </a:solidFill>
              <a:prstDash val="solid"/>
              <a:round/>
              <a:headEnd/>
              <a:tailEnd/>
            </a:ln>
          </p:spPr>
          <p:txBody>
            <a:bodyPr/>
            <a:lstStyle/>
            <a:p>
              <a:endParaRPr lang="en-US"/>
            </a:p>
          </p:txBody>
        </p:sp>
        <p:sp>
          <p:nvSpPr>
            <p:cNvPr id="2455" name="Freeform 407"/>
            <p:cNvSpPr>
              <a:spLocks/>
            </p:cNvSpPr>
            <p:nvPr/>
          </p:nvSpPr>
          <p:spPr bwMode="auto">
            <a:xfrm>
              <a:off x="2849" y="1736"/>
              <a:ext cx="66" cy="66"/>
            </a:xfrm>
            <a:custGeom>
              <a:avLst/>
              <a:gdLst/>
              <a:ahLst/>
              <a:cxnLst>
                <a:cxn ang="0">
                  <a:pos x="0" y="658"/>
                </a:cxn>
                <a:cxn ang="0">
                  <a:pos x="656" y="0"/>
                </a:cxn>
                <a:cxn ang="0">
                  <a:pos x="657" y="0"/>
                </a:cxn>
              </a:cxnLst>
              <a:rect l="0" t="0" r="r" b="b"/>
              <a:pathLst>
                <a:path w="657" h="658">
                  <a:moveTo>
                    <a:pt x="0" y="658"/>
                  </a:moveTo>
                  <a:lnTo>
                    <a:pt x="656" y="0"/>
                  </a:lnTo>
                  <a:lnTo>
                    <a:pt x="657" y="0"/>
                  </a:lnTo>
                </a:path>
              </a:pathLst>
            </a:custGeom>
            <a:noFill/>
            <a:ln w="38100" cmpd="sng">
              <a:solidFill>
                <a:srgbClr val="FFFFFF"/>
              </a:solidFill>
              <a:prstDash val="solid"/>
              <a:round/>
              <a:headEnd/>
              <a:tailEnd/>
            </a:ln>
          </p:spPr>
          <p:txBody>
            <a:bodyPr/>
            <a:lstStyle/>
            <a:p>
              <a:endParaRPr lang="en-US"/>
            </a:p>
          </p:txBody>
        </p:sp>
        <p:sp>
          <p:nvSpPr>
            <p:cNvPr id="2456" name="Freeform 408"/>
            <p:cNvSpPr>
              <a:spLocks/>
            </p:cNvSpPr>
            <p:nvPr/>
          </p:nvSpPr>
          <p:spPr bwMode="auto">
            <a:xfrm>
              <a:off x="2803" y="1851"/>
              <a:ext cx="25" cy="25"/>
            </a:xfrm>
            <a:custGeom>
              <a:avLst/>
              <a:gdLst/>
              <a:ahLst/>
              <a:cxnLst>
                <a:cxn ang="0">
                  <a:pos x="0" y="245"/>
                </a:cxn>
                <a:cxn ang="0">
                  <a:pos x="244" y="0"/>
                </a:cxn>
                <a:cxn ang="0">
                  <a:pos x="245" y="0"/>
                </a:cxn>
              </a:cxnLst>
              <a:rect l="0" t="0" r="r" b="b"/>
              <a:pathLst>
                <a:path w="245" h="245">
                  <a:moveTo>
                    <a:pt x="0" y="245"/>
                  </a:moveTo>
                  <a:lnTo>
                    <a:pt x="244" y="0"/>
                  </a:lnTo>
                  <a:lnTo>
                    <a:pt x="245" y="0"/>
                  </a:lnTo>
                </a:path>
              </a:pathLst>
            </a:custGeom>
            <a:noFill/>
            <a:ln w="38100" cmpd="sng">
              <a:solidFill>
                <a:srgbClr val="FFFFFF"/>
              </a:solidFill>
              <a:prstDash val="solid"/>
              <a:round/>
              <a:headEnd/>
              <a:tailEnd/>
            </a:ln>
          </p:spPr>
          <p:txBody>
            <a:bodyPr/>
            <a:lstStyle/>
            <a:p>
              <a:endParaRPr lang="en-US"/>
            </a:p>
          </p:txBody>
        </p:sp>
        <p:sp>
          <p:nvSpPr>
            <p:cNvPr id="2457" name="Freeform 409"/>
            <p:cNvSpPr>
              <a:spLocks/>
            </p:cNvSpPr>
            <p:nvPr/>
          </p:nvSpPr>
          <p:spPr bwMode="auto">
            <a:xfrm>
              <a:off x="2943" y="1692"/>
              <a:ext cx="44" cy="44"/>
            </a:xfrm>
            <a:custGeom>
              <a:avLst/>
              <a:gdLst/>
              <a:ahLst/>
              <a:cxnLst>
                <a:cxn ang="0">
                  <a:pos x="0" y="438"/>
                </a:cxn>
                <a:cxn ang="0">
                  <a:pos x="437" y="0"/>
                </a:cxn>
                <a:cxn ang="0">
                  <a:pos x="438" y="0"/>
                </a:cxn>
              </a:cxnLst>
              <a:rect l="0" t="0" r="r" b="b"/>
              <a:pathLst>
                <a:path w="438" h="438">
                  <a:moveTo>
                    <a:pt x="0" y="438"/>
                  </a:moveTo>
                  <a:lnTo>
                    <a:pt x="437" y="0"/>
                  </a:lnTo>
                  <a:lnTo>
                    <a:pt x="438" y="0"/>
                  </a:lnTo>
                </a:path>
              </a:pathLst>
            </a:custGeom>
            <a:noFill/>
            <a:ln w="38100" cmpd="sng">
              <a:solidFill>
                <a:srgbClr val="FFFFFF"/>
              </a:solidFill>
              <a:prstDash val="solid"/>
              <a:round/>
              <a:headEnd/>
              <a:tailEnd/>
            </a:ln>
          </p:spPr>
          <p:txBody>
            <a:bodyPr/>
            <a:lstStyle/>
            <a:p>
              <a:endParaRPr lang="en-US"/>
            </a:p>
          </p:txBody>
        </p:sp>
        <p:sp>
          <p:nvSpPr>
            <p:cNvPr id="2458" name="Freeform 410"/>
            <p:cNvSpPr>
              <a:spLocks/>
            </p:cNvSpPr>
            <p:nvPr/>
          </p:nvSpPr>
          <p:spPr bwMode="auto">
            <a:xfrm>
              <a:off x="2849" y="1764"/>
              <a:ext cx="66" cy="66"/>
            </a:xfrm>
            <a:custGeom>
              <a:avLst/>
              <a:gdLst/>
              <a:ahLst/>
              <a:cxnLst>
                <a:cxn ang="0">
                  <a:pos x="0" y="658"/>
                </a:cxn>
                <a:cxn ang="0">
                  <a:pos x="656" y="0"/>
                </a:cxn>
                <a:cxn ang="0">
                  <a:pos x="657" y="0"/>
                </a:cxn>
              </a:cxnLst>
              <a:rect l="0" t="0" r="r" b="b"/>
              <a:pathLst>
                <a:path w="657" h="658">
                  <a:moveTo>
                    <a:pt x="0" y="658"/>
                  </a:moveTo>
                  <a:lnTo>
                    <a:pt x="656" y="0"/>
                  </a:lnTo>
                  <a:lnTo>
                    <a:pt x="657" y="0"/>
                  </a:lnTo>
                </a:path>
              </a:pathLst>
            </a:custGeom>
            <a:noFill/>
            <a:ln w="38100" cmpd="sng">
              <a:solidFill>
                <a:srgbClr val="FFFFFF"/>
              </a:solidFill>
              <a:prstDash val="solid"/>
              <a:round/>
              <a:headEnd/>
              <a:tailEnd/>
            </a:ln>
          </p:spPr>
          <p:txBody>
            <a:bodyPr/>
            <a:lstStyle/>
            <a:p>
              <a:endParaRPr lang="en-US"/>
            </a:p>
          </p:txBody>
        </p:sp>
        <p:sp>
          <p:nvSpPr>
            <p:cNvPr id="2459" name="Freeform 411"/>
            <p:cNvSpPr>
              <a:spLocks/>
            </p:cNvSpPr>
            <p:nvPr/>
          </p:nvSpPr>
          <p:spPr bwMode="auto">
            <a:xfrm>
              <a:off x="2842" y="1832"/>
              <a:ext cx="33" cy="33"/>
            </a:xfrm>
            <a:custGeom>
              <a:avLst/>
              <a:gdLst/>
              <a:ahLst/>
              <a:cxnLst>
                <a:cxn ang="0">
                  <a:pos x="0" y="328"/>
                </a:cxn>
                <a:cxn ang="0">
                  <a:pos x="327" y="0"/>
                </a:cxn>
                <a:cxn ang="0">
                  <a:pos x="328" y="0"/>
                </a:cxn>
              </a:cxnLst>
              <a:rect l="0" t="0" r="r" b="b"/>
              <a:pathLst>
                <a:path w="328" h="328">
                  <a:moveTo>
                    <a:pt x="0" y="328"/>
                  </a:moveTo>
                  <a:lnTo>
                    <a:pt x="327" y="0"/>
                  </a:lnTo>
                  <a:lnTo>
                    <a:pt x="328" y="0"/>
                  </a:lnTo>
                </a:path>
              </a:pathLst>
            </a:custGeom>
            <a:noFill/>
            <a:ln w="38100" cmpd="sng">
              <a:solidFill>
                <a:srgbClr val="FFFFFF"/>
              </a:solidFill>
              <a:prstDash val="solid"/>
              <a:round/>
              <a:headEnd/>
              <a:tailEnd/>
            </a:ln>
          </p:spPr>
          <p:txBody>
            <a:bodyPr/>
            <a:lstStyle/>
            <a:p>
              <a:endParaRPr lang="en-US"/>
            </a:p>
          </p:txBody>
        </p:sp>
        <p:sp>
          <p:nvSpPr>
            <p:cNvPr id="2460" name="Freeform 412"/>
            <p:cNvSpPr>
              <a:spLocks/>
            </p:cNvSpPr>
            <p:nvPr/>
          </p:nvSpPr>
          <p:spPr bwMode="auto">
            <a:xfrm>
              <a:off x="2983" y="1692"/>
              <a:ext cx="32" cy="32"/>
            </a:xfrm>
            <a:custGeom>
              <a:avLst/>
              <a:gdLst/>
              <a:ahLst/>
              <a:cxnLst>
                <a:cxn ang="0">
                  <a:pos x="0" y="320"/>
                </a:cxn>
                <a:cxn ang="0">
                  <a:pos x="319" y="0"/>
                </a:cxn>
                <a:cxn ang="0">
                  <a:pos x="320" y="0"/>
                </a:cxn>
              </a:cxnLst>
              <a:rect l="0" t="0" r="r" b="b"/>
              <a:pathLst>
                <a:path w="320" h="320">
                  <a:moveTo>
                    <a:pt x="0" y="320"/>
                  </a:moveTo>
                  <a:lnTo>
                    <a:pt x="319" y="0"/>
                  </a:lnTo>
                  <a:lnTo>
                    <a:pt x="320" y="0"/>
                  </a:lnTo>
                </a:path>
              </a:pathLst>
            </a:custGeom>
            <a:noFill/>
            <a:ln w="38100" cmpd="sng">
              <a:solidFill>
                <a:srgbClr val="FFFFFF"/>
              </a:solidFill>
              <a:prstDash val="solid"/>
              <a:round/>
              <a:headEnd/>
              <a:tailEnd/>
            </a:ln>
          </p:spPr>
          <p:txBody>
            <a:bodyPr/>
            <a:lstStyle/>
            <a:p>
              <a:endParaRPr lang="en-US"/>
            </a:p>
          </p:txBody>
        </p:sp>
        <p:sp>
          <p:nvSpPr>
            <p:cNvPr id="2461" name="Freeform 413"/>
            <p:cNvSpPr>
              <a:spLocks/>
            </p:cNvSpPr>
            <p:nvPr/>
          </p:nvSpPr>
          <p:spPr bwMode="auto">
            <a:xfrm>
              <a:off x="2900" y="1792"/>
              <a:ext cx="15" cy="16"/>
            </a:xfrm>
            <a:custGeom>
              <a:avLst/>
              <a:gdLst/>
              <a:ahLst/>
              <a:cxnLst>
                <a:cxn ang="0">
                  <a:pos x="0" y="155"/>
                </a:cxn>
                <a:cxn ang="0">
                  <a:pos x="155" y="0"/>
                </a:cxn>
                <a:cxn ang="0">
                  <a:pos x="156" y="0"/>
                </a:cxn>
              </a:cxnLst>
              <a:rect l="0" t="0" r="r" b="b"/>
              <a:pathLst>
                <a:path w="156" h="155">
                  <a:moveTo>
                    <a:pt x="0" y="155"/>
                  </a:moveTo>
                  <a:lnTo>
                    <a:pt x="155" y="0"/>
                  </a:lnTo>
                  <a:lnTo>
                    <a:pt x="156" y="0"/>
                  </a:lnTo>
                </a:path>
              </a:pathLst>
            </a:custGeom>
            <a:noFill/>
            <a:ln w="38100" cmpd="sng">
              <a:solidFill>
                <a:srgbClr val="FFFFFF"/>
              </a:solidFill>
              <a:prstDash val="solid"/>
              <a:round/>
              <a:headEnd/>
              <a:tailEnd/>
            </a:ln>
          </p:spPr>
          <p:txBody>
            <a:bodyPr/>
            <a:lstStyle/>
            <a:p>
              <a:endParaRPr lang="en-US"/>
            </a:p>
          </p:txBody>
        </p:sp>
        <p:sp>
          <p:nvSpPr>
            <p:cNvPr id="2462" name="Freeform 414"/>
            <p:cNvSpPr>
              <a:spLocks/>
            </p:cNvSpPr>
            <p:nvPr/>
          </p:nvSpPr>
          <p:spPr bwMode="auto">
            <a:xfrm>
              <a:off x="2943" y="1739"/>
              <a:ext cx="25" cy="25"/>
            </a:xfrm>
            <a:custGeom>
              <a:avLst/>
              <a:gdLst/>
              <a:ahLst/>
              <a:cxnLst>
                <a:cxn ang="0">
                  <a:pos x="0" y="248"/>
                </a:cxn>
                <a:cxn ang="0">
                  <a:pos x="248" y="0"/>
                </a:cxn>
                <a:cxn ang="0">
                  <a:pos x="249" y="0"/>
                </a:cxn>
              </a:cxnLst>
              <a:rect l="0" t="0" r="r" b="b"/>
              <a:pathLst>
                <a:path w="249" h="248">
                  <a:moveTo>
                    <a:pt x="0" y="248"/>
                  </a:moveTo>
                  <a:lnTo>
                    <a:pt x="248" y="0"/>
                  </a:lnTo>
                  <a:lnTo>
                    <a:pt x="249" y="0"/>
                  </a:lnTo>
                </a:path>
              </a:pathLst>
            </a:custGeom>
            <a:noFill/>
            <a:ln w="38100" cmpd="sng">
              <a:solidFill>
                <a:srgbClr val="FFFFFF"/>
              </a:solidFill>
              <a:prstDash val="solid"/>
              <a:round/>
              <a:headEnd/>
              <a:tailEnd/>
            </a:ln>
          </p:spPr>
          <p:txBody>
            <a:bodyPr/>
            <a:lstStyle/>
            <a:p>
              <a:endParaRPr lang="en-US"/>
            </a:p>
          </p:txBody>
        </p:sp>
        <p:sp>
          <p:nvSpPr>
            <p:cNvPr id="2463" name="Freeform 415"/>
            <p:cNvSpPr>
              <a:spLocks/>
            </p:cNvSpPr>
            <p:nvPr/>
          </p:nvSpPr>
          <p:spPr bwMode="auto">
            <a:xfrm>
              <a:off x="2860" y="1861"/>
              <a:ext cx="15" cy="15"/>
            </a:xfrm>
            <a:custGeom>
              <a:avLst/>
              <a:gdLst/>
              <a:ahLst/>
              <a:cxnLst>
                <a:cxn ang="0">
                  <a:pos x="0" y="151"/>
                </a:cxn>
                <a:cxn ang="0">
                  <a:pos x="150" y="0"/>
                </a:cxn>
                <a:cxn ang="0">
                  <a:pos x="151" y="0"/>
                </a:cxn>
              </a:cxnLst>
              <a:rect l="0" t="0" r="r" b="b"/>
              <a:pathLst>
                <a:path w="151" h="151">
                  <a:moveTo>
                    <a:pt x="0" y="151"/>
                  </a:moveTo>
                  <a:lnTo>
                    <a:pt x="150" y="0"/>
                  </a:lnTo>
                  <a:lnTo>
                    <a:pt x="151" y="0"/>
                  </a:lnTo>
                </a:path>
              </a:pathLst>
            </a:custGeom>
            <a:noFill/>
            <a:ln w="38100" cmpd="sng">
              <a:solidFill>
                <a:srgbClr val="FFFFFF"/>
              </a:solidFill>
              <a:prstDash val="solid"/>
              <a:round/>
              <a:headEnd/>
              <a:tailEnd/>
            </a:ln>
          </p:spPr>
          <p:txBody>
            <a:bodyPr/>
            <a:lstStyle/>
            <a:p>
              <a:endParaRPr lang="en-US"/>
            </a:p>
          </p:txBody>
        </p:sp>
        <p:sp>
          <p:nvSpPr>
            <p:cNvPr id="2464" name="Freeform 416"/>
            <p:cNvSpPr>
              <a:spLocks/>
            </p:cNvSpPr>
            <p:nvPr/>
          </p:nvSpPr>
          <p:spPr bwMode="auto">
            <a:xfrm>
              <a:off x="3011" y="1692"/>
              <a:ext cx="32" cy="32"/>
            </a:xfrm>
            <a:custGeom>
              <a:avLst/>
              <a:gdLst/>
              <a:ahLst/>
              <a:cxnLst>
                <a:cxn ang="0">
                  <a:pos x="0" y="320"/>
                </a:cxn>
                <a:cxn ang="0">
                  <a:pos x="319" y="0"/>
                </a:cxn>
                <a:cxn ang="0">
                  <a:pos x="320" y="0"/>
                </a:cxn>
              </a:cxnLst>
              <a:rect l="0" t="0" r="r" b="b"/>
              <a:pathLst>
                <a:path w="320" h="320">
                  <a:moveTo>
                    <a:pt x="0" y="320"/>
                  </a:moveTo>
                  <a:lnTo>
                    <a:pt x="319" y="0"/>
                  </a:lnTo>
                  <a:lnTo>
                    <a:pt x="320" y="0"/>
                  </a:lnTo>
                </a:path>
              </a:pathLst>
            </a:custGeom>
            <a:noFill/>
            <a:ln w="38100" cmpd="sng">
              <a:solidFill>
                <a:srgbClr val="FFFFFF"/>
              </a:solidFill>
              <a:prstDash val="solid"/>
              <a:round/>
              <a:headEnd/>
              <a:tailEnd/>
            </a:ln>
          </p:spPr>
          <p:txBody>
            <a:bodyPr/>
            <a:lstStyle/>
            <a:p>
              <a:endParaRPr lang="en-US"/>
            </a:p>
          </p:txBody>
        </p:sp>
        <p:sp>
          <p:nvSpPr>
            <p:cNvPr id="2465" name="Freeform 417"/>
            <p:cNvSpPr>
              <a:spLocks/>
            </p:cNvSpPr>
            <p:nvPr/>
          </p:nvSpPr>
          <p:spPr bwMode="auto">
            <a:xfrm>
              <a:off x="2943" y="1768"/>
              <a:ext cx="25" cy="24"/>
            </a:xfrm>
            <a:custGeom>
              <a:avLst/>
              <a:gdLst/>
              <a:ahLst/>
              <a:cxnLst>
                <a:cxn ang="0">
                  <a:pos x="0" y="248"/>
                </a:cxn>
                <a:cxn ang="0">
                  <a:pos x="248" y="0"/>
                </a:cxn>
                <a:cxn ang="0">
                  <a:pos x="249" y="0"/>
                </a:cxn>
              </a:cxnLst>
              <a:rect l="0" t="0" r="r" b="b"/>
              <a:pathLst>
                <a:path w="249" h="248">
                  <a:moveTo>
                    <a:pt x="0" y="248"/>
                  </a:moveTo>
                  <a:lnTo>
                    <a:pt x="248" y="0"/>
                  </a:lnTo>
                  <a:lnTo>
                    <a:pt x="249" y="0"/>
                  </a:lnTo>
                </a:path>
              </a:pathLst>
            </a:custGeom>
            <a:noFill/>
            <a:ln w="38100" cmpd="sng">
              <a:solidFill>
                <a:srgbClr val="FFFFFF"/>
              </a:solidFill>
              <a:prstDash val="solid"/>
              <a:round/>
              <a:headEnd/>
              <a:tailEnd/>
            </a:ln>
          </p:spPr>
          <p:txBody>
            <a:bodyPr/>
            <a:lstStyle/>
            <a:p>
              <a:endParaRPr lang="en-US"/>
            </a:p>
          </p:txBody>
        </p:sp>
        <p:sp>
          <p:nvSpPr>
            <p:cNvPr id="2466" name="Freeform 418"/>
            <p:cNvSpPr>
              <a:spLocks/>
            </p:cNvSpPr>
            <p:nvPr/>
          </p:nvSpPr>
          <p:spPr bwMode="auto">
            <a:xfrm>
              <a:off x="2956" y="1776"/>
              <a:ext cx="32" cy="32"/>
            </a:xfrm>
            <a:custGeom>
              <a:avLst/>
              <a:gdLst/>
              <a:ahLst/>
              <a:cxnLst>
                <a:cxn ang="0">
                  <a:pos x="0" y="319"/>
                </a:cxn>
                <a:cxn ang="0">
                  <a:pos x="319" y="0"/>
                </a:cxn>
                <a:cxn ang="0">
                  <a:pos x="320" y="0"/>
                </a:cxn>
              </a:cxnLst>
              <a:rect l="0" t="0" r="r" b="b"/>
              <a:pathLst>
                <a:path w="320" h="319">
                  <a:moveTo>
                    <a:pt x="0" y="319"/>
                  </a:moveTo>
                  <a:lnTo>
                    <a:pt x="319" y="0"/>
                  </a:lnTo>
                  <a:lnTo>
                    <a:pt x="320" y="0"/>
                  </a:lnTo>
                </a:path>
              </a:pathLst>
            </a:custGeom>
            <a:noFill/>
            <a:ln w="38100" cmpd="sng">
              <a:solidFill>
                <a:srgbClr val="FFFFFF"/>
              </a:solidFill>
              <a:prstDash val="solid"/>
              <a:round/>
              <a:headEnd/>
              <a:tailEnd/>
            </a:ln>
          </p:spPr>
          <p:txBody>
            <a:bodyPr/>
            <a:lstStyle/>
            <a:p>
              <a:endParaRPr lang="en-US"/>
            </a:p>
          </p:txBody>
        </p:sp>
        <p:sp>
          <p:nvSpPr>
            <p:cNvPr id="2467" name="Freeform 419"/>
            <p:cNvSpPr>
              <a:spLocks/>
            </p:cNvSpPr>
            <p:nvPr/>
          </p:nvSpPr>
          <p:spPr bwMode="auto">
            <a:xfrm>
              <a:off x="3040" y="1692"/>
              <a:ext cx="32" cy="32"/>
            </a:xfrm>
            <a:custGeom>
              <a:avLst/>
              <a:gdLst/>
              <a:ahLst/>
              <a:cxnLst>
                <a:cxn ang="0">
                  <a:pos x="0" y="320"/>
                </a:cxn>
                <a:cxn ang="0">
                  <a:pos x="320" y="0"/>
                </a:cxn>
                <a:cxn ang="0">
                  <a:pos x="321" y="0"/>
                </a:cxn>
              </a:cxnLst>
              <a:rect l="0" t="0" r="r" b="b"/>
              <a:pathLst>
                <a:path w="321" h="320">
                  <a:moveTo>
                    <a:pt x="0" y="320"/>
                  </a:moveTo>
                  <a:lnTo>
                    <a:pt x="320" y="0"/>
                  </a:lnTo>
                  <a:lnTo>
                    <a:pt x="321" y="0"/>
                  </a:lnTo>
                </a:path>
              </a:pathLst>
            </a:custGeom>
            <a:noFill/>
            <a:ln w="38100" cmpd="sng">
              <a:solidFill>
                <a:srgbClr val="FFFFFF"/>
              </a:solidFill>
              <a:prstDash val="solid"/>
              <a:round/>
              <a:headEnd/>
              <a:tailEnd/>
            </a:ln>
          </p:spPr>
          <p:txBody>
            <a:bodyPr/>
            <a:lstStyle/>
            <a:p>
              <a:endParaRPr lang="en-US"/>
            </a:p>
          </p:txBody>
        </p:sp>
        <p:sp>
          <p:nvSpPr>
            <p:cNvPr id="2468" name="Freeform 420"/>
            <p:cNvSpPr>
              <a:spLocks/>
            </p:cNvSpPr>
            <p:nvPr/>
          </p:nvSpPr>
          <p:spPr bwMode="auto">
            <a:xfrm>
              <a:off x="2984" y="1776"/>
              <a:ext cx="32" cy="32"/>
            </a:xfrm>
            <a:custGeom>
              <a:avLst/>
              <a:gdLst/>
              <a:ahLst/>
              <a:cxnLst>
                <a:cxn ang="0">
                  <a:pos x="0" y="319"/>
                </a:cxn>
                <a:cxn ang="0">
                  <a:pos x="320" y="0"/>
                </a:cxn>
                <a:cxn ang="0">
                  <a:pos x="321" y="0"/>
                </a:cxn>
              </a:cxnLst>
              <a:rect l="0" t="0" r="r" b="b"/>
              <a:pathLst>
                <a:path w="321" h="319">
                  <a:moveTo>
                    <a:pt x="0" y="319"/>
                  </a:moveTo>
                  <a:lnTo>
                    <a:pt x="320" y="0"/>
                  </a:lnTo>
                  <a:lnTo>
                    <a:pt x="321" y="0"/>
                  </a:lnTo>
                </a:path>
              </a:pathLst>
            </a:custGeom>
            <a:noFill/>
            <a:ln w="38100" cmpd="sng">
              <a:solidFill>
                <a:srgbClr val="FFFFFF"/>
              </a:solidFill>
              <a:prstDash val="solid"/>
              <a:round/>
              <a:headEnd/>
              <a:tailEnd/>
            </a:ln>
          </p:spPr>
          <p:txBody>
            <a:bodyPr/>
            <a:lstStyle/>
            <a:p>
              <a:endParaRPr lang="en-US"/>
            </a:p>
          </p:txBody>
        </p:sp>
        <p:sp>
          <p:nvSpPr>
            <p:cNvPr id="2469" name="Freeform 421"/>
            <p:cNvSpPr>
              <a:spLocks/>
            </p:cNvSpPr>
            <p:nvPr/>
          </p:nvSpPr>
          <p:spPr bwMode="auto">
            <a:xfrm>
              <a:off x="3059" y="1711"/>
              <a:ext cx="22" cy="22"/>
            </a:xfrm>
            <a:custGeom>
              <a:avLst/>
              <a:gdLst/>
              <a:ahLst/>
              <a:cxnLst>
                <a:cxn ang="0">
                  <a:pos x="0" y="221"/>
                </a:cxn>
                <a:cxn ang="0">
                  <a:pos x="222" y="0"/>
                </a:cxn>
                <a:cxn ang="0">
                  <a:pos x="223" y="0"/>
                </a:cxn>
              </a:cxnLst>
              <a:rect l="0" t="0" r="r" b="b"/>
              <a:pathLst>
                <a:path w="223" h="221">
                  <a:moveTo>
                    <a:pt x="0" y="221"/>
                  </a:moveTo>
                  <a:lnTo>
                    <a:pt x="222" y="0"/>
                  </a:lnTo>
                  <a:lnTo>
                    <a:pt x="223" y="0"/>
                  </a:lnTo>
                </a:path>
              </a:pathLst>
            </a:custGeom>
            <a:noFill/>
            <a:ln w="38100" cmpd="sng">
              <a:solidFill>
                <a:srgbClr val="FFFFFF"/>
              </a:solidFill>
              <a:prstDash val="solid"/>
              <a:round/>
              <a:headEnd/>
              <a:tailEnd/>
            </a:ln>
          </p:spPr>
          <p:txBody>
            <a:bodyPr/>
            <a:lstStyle/>
            <a:p>
              <a:endParaRPr lang="en-US"/>
            </a:p>
          </p:txBody>
        </p:sp>
        <p:sp>
          <p:nvSpPr>
            <p:cNvPr id="2470" name="Freeform 422"/>
            <p:cNvSpPr>
              <a:spLocks/>
            </p:cNvSpPr>
            <p:nvPr/>
          </p:nvSpPr>
          <p:spPr bwMode="auto">
            <a:xfrm>
              <a:off x="3012" y="1776"/>
              <a:ext cx="32" cy="32"/>
            </a:xfrm>
            <a:custGeom>
              <a:avLst/>
              <a:gdLst/>
              <a:ahLst/>
              <a:cxnLst>
                <a:cxn ang="0">
                  <a:pos x="0" y="319"/>
                </a:cxn>
                <a:cxn ang="0">
                  <a:pos x="320" y="0"/>
                </a:cxn>
                <a:cxn ang="0">
                  <a:pos x="321" y="0"/>
                </a:cxn>
              </a:cxnLst>
              <a:rect l="0" t="0" r="r" b="b"/>
              <a:pathLst>
                <a:path w="321" h="319">
                  <a:moveTo>
                    <a:pt x="0" y="319"/>
                  </a:moveTo>
                  <a:lnTo>
                    <a:pt x="320" y="0"/>
                  </a:lnTo>
                  <a:lnTo>
                    <a:pt x="321" y="0"/>
                  </a:lnTo>
                </a:path>
              </a:pathLst>
            </a:custGeom>
            <a:noFill/>
            <a:ln w="38100" cmpd="sng">
              <a:solidFill>
                <a:srgbClr val="FFFFFF"/>
              </a:solidFill>
              <a:prstDash val="solid"/>
              <a:round/>
              <a:headEnd/>
              <a:tailEnd/>
            </a:ln>
          </p:spPr>
          <p:txBody>
            <a:bodyPr/>
            <a:lstStyle/>
            <a:p>
              <a:endParaRPr lang="en-US"/>
            </a:p>
          </p:txBody>
        </p:sp>
        <p:sp>
          <p:nvSpPr>
            <p:cNvPr id="2471" name="Freeform 423"/>
            <p:cNvSpPr>
              <a:spLocks/>
            </p:cNvSpPr>
            <p:nvPr/>
          </p:nvSpPr>
          <p:spPr bwMode="auto">
            <a:xfrm>
              <a:off x="3059" y="1739"/>
              <a:ext cx="22" cy="22"/>
            </a:xfrm>
            <a:custGeom>
              <a:avLst/>
              <a:gdLst/>
              <a:ahLst/>
              <a:cxnLst>
                <a:cxn ang="0">
                  <a:pos x="0" y="222"/>
                </a:cxn>
                <a:cxn ang="0">
                  <a:pos x="222" y="0"/>
                </a:cxn>
                <a:cxn ang="0">
                  <a:pos x="223" y="0"/>
                </a:cxn>
              </a:cxnLst>
              <a:rect l="0" t="0" r="r" b="b"/>
              <a:pathLst>
                <a:path w="223" h="222">
                  <a:moveTo>
                    <a:pt x="0" y="222"/>
                  </a:moveTo>
                  <a:lnTo>
                    <a:pt x="222" y="0"/>
                  </a:lnTo>
                  <a:lnTo>
                    <a:pt x="223" y="0"/>
                  </a:lnTo>
                </a:path>
              </a:pathLst>
            </a:custGeom>
            <a:noFill/>
            <a:ln w="38100" cmpd="sng">
              <a:solidFill>
                <a:srgbClr val="FFFFFF"/>
              </a:solidFill>
              <a:prstDash val="solid"/>
              <a:round/>
              <a:headEnd/>
              <a:tailEnd/>
            </a:ln>
          </p:spPr>
          <p:txBody>
            <a:bodyPr/>
            <a:lstStyle/>
            <a:p>
              <a:endParaRPr lang="en-US"/>
            </a:p>
          </p:txBody>
        </p:sp>
        <p:sp>
          <p:nvSpPr>
            <p:cNvPr id="2472" name="Freeform 424"/>
            <p:cNvSpPr>
              <a:spLocks/>
            </p:cNvSpPr>
            <p:nvPr/>
          </p:nvSpPr>
          <p:spPr bwMode="auto">
            <a:xfrm>
              <a:off x="3041" y="1767"/>
              <a:ext cx="40" cy="41"/>
            </a:xfrm>
            <a:custGeom>
              <a:avLst/>
              <a:gdLst/>
              <a:ahLst/>
              <a:cxnLst>
                <a:cxn ang="0">
                  <a:pos x="0" y="406"/>
                </a:cxn>
                <a:cxn ang="0">
                  <a:pos x="406" y="0"/>
                </a:cxn>
                <a:cxn ang="0">
                  <a:pos x="407" y="0"/>
                </a:cxn>
              </a:cxnLst>
              <a:rect l="0" t="0" r="r" b="b"/>
              <a:pathLst>
                <a:path w="407" h="406">
                  <a:moveTo>
                    <a:pt x="0" y="406"/>
                  </a:moveTo>
                  <a:lnTo>
                    <a:pt x="406" y="0"/>
                  </a:lnTo>
                  <a:lnTo>
                    <a:pt x="407" y="0"/>
                  </a:lnTo>
                </a:path>
              </a:pathLst>
            </a:custGeom>
            <a:noFill/>
            <a:ln w="38100" cmpd="sng">
              <a:solidFill>
                <a:srgbClr val="FFFFFF"/>
              </a:solidFill>
              <a:prstDash val="solid"/>
              <a:round/>
              <a:headEnd/>
              <a:tailEnd/>
            </a:ln>
          </p:spPr>
          <p:txBody>
            <a:bodyPr/>
            <a:lstStyle/>
            <a:p>
              <a:endParaRPr lang="en-US"/>
            </a:p>
          </p:txBody>
        </p:sp>
        <p:sp>
          <p:nvSpPr>
            <p:cNvPr id="2473" name="Freeform 425"/>
            <p:cNvSpPr>
              <a:spLocks/>
            </p:cNvSpPr>
            <p:nvPr/>
          </p:nvSpPr>
          <p:spPr bwMode="auto">
            <a:xfrm>
              <a:off x="3069" y="1796"/>
              <a:ext cx="12" cy="12"/>
            </a:xfrm>
            <a:custGeom>
              <a:avLst/>
              <a:gdLst/>
              <a:ahLst/>
              <a:cxnLst>
                <a:cxn ang="0">
                  <a:pos x="0" y="123"/>
                </a:cxn>
                <a:cxn ang="0">
                  <a:pos x="124" y="0"/>
                </a:cxn>
                <a:cxn ang="0">
                  <a:pos x="125" y="0"/>
                </a:cxn>
              </a:cxnLst>
              <a:rect l="0" t="0" r="r" b="b"/>
              <a:pathLst>
                <a:path w="125" h="123">
                  <a:moveTo>
                    <a:pt x="0" y="123"/>
                  </a:moveTo>
                  <a:lnTo>
                    <a:pt x="124" y="0"/>
                  </a:lnTo>
                  <a:lnTo>
                    <a:pt x="125" y="0"/>
                  </a:lnTo>
                </a:path>
              </a:pathLst>
            </a:custGeom>
            <a:noFill/>
            <a:ln w="38100" cmpd="sng">
              <a:solidFill>
                <a:srgbClr val="FFFFFF"/>
              </a:solidFill>
              <a:prstDash val="solid"/>
              <a:round/>
              <a:headEnd/>
              <a:tailEnd/>
            </a:ln>
          </p:spPr>
          <p:txBody>
            <a:bodyPr/>
            <a:lstStyle/>
            <a:p>
              <a:endParaRPr lang="en-US"/>
            </a:p>
          </p:txBody>
        </p:sp>
        <p:sp>
          <p:nvSpPr>
            <p:cNvPr id="2474" name="Freeform 426"/>
            <p:cNvSpPr>
              <a:spLocks/>
            </p:cNvSpPr>
            <p:nvPr/>
          </p:nvSpPr>
          <p:spPr bwMode="auto">
            <a:xfrm>
              <a:off x="2644" y="1908"/>
              <a:ext cx="1" cy="426"/>
            </a:xfrm>
            <a:custGeom>
              <a:avLst/>
              <a:gdLst/>
              <a:ahLst/>
              <a:cxnLst>
                <a:cxn ang="0">
                  <a:pos x="0" y="4259"/>
                </a:cxn>
                <a:cxn ang="0">
                  <a:pos x="0" y="0"/>
                </a:cxn>
                <a:cxn ang="0">
                  <a:pos x="1" y="0"/>
                </a:cxn>
              </a:cxnLst>
              <a:rect l="0" t="0" r="r" b="b"/>
              <a:pathLst>
                <a:path w="1" h="4259">
                  <a:moveTo>
                    <a:pt x="0" y="425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475" name="Freeform 427"/>
            <p:cNvSpPr>
              <a:spLocks/>
            </p:cNvSpPr>
            <p:nvPr/>
          </p:nvSpPr>
          <p:spPr bwMode="auto">
            <a:xfrm>
              <a:off x="2589" y="1852"/>
              <a:ext cx="1" cy="40"/>
            </a:xfrm>
            <a:custGeom>
              <a:avLst/>
              <a:gdLst/>
              <a:ahLst/>
              <a:cxnLst>
                <a:cxn ang="0">
                  <a:pos x="0" y="0"/>
                </a:cxn>
                <a:cxn ang="0">
                  <a:pos x="0" y="399"/>
                </a:cxn>
                <a:cxn ang="0">
                  <a:pos x="1" y="399"/>
                </a:cxn>
              </a:cxnLst>
              <a:rect l="0" t="0" r="r" b="b"/>
              <a:pathLst>
                <a:path w="1" h="399">
                  <a:moveTo>
                    <a:pt x="0" y="0"/>
                  </a:moveTo>
                  <a:lnTo>
                    <a:pt x="0" y="399"/>
                  </a:lnTo>
                  <a:lnTo>
                    <a:pt x="1" y="399"/>
                  </a:lnTo>
                </a:path>
              </a:pathLst>
            </a:custGeom>
            <a:noFill/>
            <a:ln w="38100" cmpd="sng">
              <a:solidFill>
                <a:srgbClr val="FFFFFF"/>
              </a:solidFill>
              <a:prstDash val="solid"/>
              <a:round/>
              <a:headEnd/>
              <a:tailEnd/>
            </a:ln>
          </p:spPr>
          <p:txBody>
            <a:bodyPr/>
            <a:lstStyle/>
            <a:p>
              <a:endParaRPr lang="en-US"/>
            </a:p>
          </p:txBody>
        </p:sp>
        <p:sp>
          <p:nvSpPr>
            <p:cNvPr id="2476" name="Freeform 428"/>
            <p:cNvSpPr>
              <a:spLocks/>
            </p:cNvSpPr>
            <p:nvPr/>
          </p:nvSpPr>
          <p:spPr bwMode="auto">
            <a:xfrm>
              <a:off x="2589" y="1692"/>
              <a:ext cx="1" cy="160"/>
            </a:xfrm>
            <a:custGeom>
              <a:avLst/>
              <a:gdLst/>
              <a:ahLst/>
              <a:cxnLst>
                <a:cxn ang="0">
                  <a:pos x="0" y="1599"/>
                </a:cxn>
                <a:cxn ang="0">
                  <a:pos x="0" y="0"/>
                </a:cxn>
                <a:cxn ang="0">
                  <a:pos x="1" y="0"/>
                </a:cxn>
              </a:cxnLst>
              <a:rect l="0" t="0" r="r" b="b"/>
              <a:pathLst>
                <a:path w="1" h="1599">
                  <a:moveTo>
                    <a:pt x="0" y="159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477" name="Freeform 429"/>
            <p:cNvSpPr>
              <a:spLocks/>
            </p:cNvSpPr>
            <p:nvPr/>
          </p:nvSpPr>
          <p:spPr bwMode="auto">
            <a:xfrm>
              <a:off x="3081" y="1852"/>
              <a:ext cx="1" cy="40"/>
            </a:xfrm>
            <a:custGeom>
              <a:avLst/>
              <a:gdLst/>
              <a:ahLst/>
              <a:cxnLst>
                <a:cxn ang="0">
                  <a:pos x="0" y="0"/>
                </a:cxn>
                <a:cxn ang="0">
                  <a:pos x="0" y="399"/>
                </a:cxn>
                <a:cxn ang="0">
                  <a:pos x="1" y="399"/>
                </a:cxn>
              </a:cxnLst>
              <a:rect l="0" t="0" r="r" b="b"/>
              <a:pathLst>
                <a:path w="1" h="399">
                  <a:moveTo>
                    <a:pt x="0" y="0"/>
                  </a:moveTo>
                  <a:lnTo>
                    <a:pt x="0" y="399"/>
                  </a:lnTo>
                  <a:lnTo>
                    <a:pt x="1" y="399"/>
                  </a:lnTo>
                </a:path>
              </a:pathLst>
            </a:custGeom>
            <a:noFill/>
            <a:ln w="38100" cmpd="sng">
              <a:solidFill>
                <a:srgbClr val="FFFFFF"/>
              </a:solidFill>
              <a:prstDash val="solid"/>
              <a:round/>
              <a:headEnd/>
              <a:tailEnd/>
            </a:ln>
          </p:spPr>
          <p:txBody>
            <a:bodyPr/>
            <a:lstStyle/>
            <a:p>
              <a:endParaRPr lang="en-US"/>
            </a:p>
          </p:txBody>
        </p:sp>
        <p:sp>
          <p:nvSpPr>
            <p:cNvPr id="2478" name="Freeform 430"/>
            <p:cNvSpPr>
              <a:spLocks/>
            </p:cNvSpPr>
            <p:nvPr/>
          </p:nvSpPr>
          <p:spPr bwMode="auto">
            <a:xfrm>
              <a:off x="3081" y="1892"/>
              <a:ext cx="1" cy="117"/>
            </a:xfrm>
            <a:custGeom>
              <a:avLst/>
              <a:gdLst/>
              <a:ahLst/>
              <a:cxnLst>
                <a:cxn ang="0">
                  <a:pos x="0" y="1170"/>
                </a:cxn>
                <a:cxn ang="0">
                  <a:pos x="0" y="0"/>
                </a:cxn>
                <a:cxn ang="0">
                  <a:pos x="1" y="0"/>
                </a:cxn>
              </a:cxnLst>
              <a:rect l="0" t="0" r="r" b="b"/>
              <a:pathLst>
                <a:path w="1" h="1170">
                  <a:moveTo>
                    <a:pt x="0" y="117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479" name="Freeform 431"/>
            <p:cNvSpPr>
              <a:spLocks/>
            </p:cNvSpPr>
            <p:nvPr/>
          </p:nvSpPr>
          <p:spPr bwMode="auto">
            <a:xfrm>
              <a:off x="2589" y="1892"/>
              <a:ext cx="1" cy="117"/>
            </a:xfrm>
            <a:custGeom>
              <a:avLst/>
              <a:gdLst/>
              <a:ahLst/>
              <a:cxnLst>
                <a:cxn ang="0">
                  <a:pos x="0" y="1170"/>
                </a:cxn>
                <a:cxn ang="0">
                  <a:pos x="0" y="0"/>
                </a:cxn>
                <a:cxn ang="0">
                  <a:pos x="1" y="0"/>
                </a:cxn>
              </a:cxnLst>
              <a:rect l="0" t="0" r="r" b="b"/>
              <a:pathLst>
                <a:path w="1" h="1170">
                  <a:moveTo>
                    <a:pt x="0" y="117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480" name="Freeform 432"/>
            <p:cNvSpPr>
              <a:spLocks/>
            </p:cNvSpPr>
            <p:nvPr/>
          </p:nvSpPr>
          <p:spPr bwMode="auto">
            <a:xfrm>
              <a:off x="2660" y="1892"/>
              <a:ext cx="1" cy="105"/>
            </a:xfrm>
            <a:custGeom>
              <a:avLst/>
              <a:gdLst/>
              <a:ahLst/>
              <a:cxnLst>
                <a:cxn ang="0">
                  <a:pos x="0" y="0"/>
                </a:cxn>
                <a:cxn ang="0">
                  <a:pos x="0" y="1049"/>
                </a:cxn>
                <a:cxn ang="0">
                  <a:pos x="1" y="1049"/>
                </a:cxn>
              </a:cxnLst>
              <a:rect l="0" t="0" r="r" b="b"/>
              <a:pathLst>
                <a:path w="1" h="1049">
                  <a:moveTo>
                    <a:pt x="0" y="0"/>
                  </a:moveTo>
                  <a:lnTo>
                    <a:pt x="0" y="1049"/>
                  </a:lnTo>
                  <a:lnTo>
                    <a:pt x="1" y="1049"/>
                  </a:lnTo>
                </a:path>
              </a:pathLst>
            </a:custGeom>
            <a:noFill/>
            <a:ln w="38100" cmpd="sng">
              <a:solidFill>
                <a:srgbClr val="FFFFFF"/>
              </a:solidFill>
              <a:prstDash val="solid"/>
              <a:round/>
              <a:headEnd/>
              <a:tailEnd/>
            </a:ln>
          </p:spPr>
          <p:txBody>
            <a:bodyPr/>
            <a:lstStyle/>
            <a:p>
              <a:endParaRPr lang="en-US"/>
            </a:p>
          </p:txBody>
        </p:sp>
        <p:sp>
          <p:nvSpPr>
            <p:cNvPr id="2481" name="Freeform 433"/>
            <p:cNvSpPr>
              <a:spLocks/>
            </p:cNvSpPr>
            <p:nvPr/>
          </p:nvSpPr>
          <p:spPr bwMode="auto">
            <a:xfrm>
              <a:off x="3011" y="1892"/>
              <a:ext cx="1" cy="105"/>
            </a:xfrm>
            <a:custGeom>
              <a:avLst/>
              <a:gdLst/>
              <a:ahLst/>
              <a:cxnLst>
                <a:cxn ang="0">
                  <a:pos x="0" y="0"/>
                </a:cxn>
                <a:cxn ang="0">
                  <a:pos x="0" y="1049"/>
                </a:cxn>
                <a:cxn ang="0">
                  <a:pos x="1" y="1049"/>
                </a:cxn>
              </a:cxnLst>
              <a:rect l="0" t="0" r="r" b="b"/>
              <a:pathLst>
                <a:path w="1" h="1049">
                  <a:moveTo>
                    <a:pt x="0" y="0"/>
                  </a:moveTo>
                  <a:lnTo>
                    <a:pt x="0" y="1049"/>
                  </a:lnTo>
                  <a:lnTo>
                    <a:pt x="1" y="1049"/>
                  </a:lnTo>
                </a:path>
              </a:pathLst>
            </a:custGeom>
            <a:noFill/>
            <a:ln w="38100" cmpd="sng">
              <a:solidFill>
                <a:srgbClr val="FFFFFF"/>
              </a:solidFill>
              <a:prstDash val="solid"/>
              <a:round/>
              <a:headEnd/>
              <a:tailEnd/>
            </a:ln>
          </p:spPr>
          <p:txBody>
            <a:bodyPr/>
            <a:lstStyle/>
            <a:p>
              <a:endParaRPr lang="en-US"/>
            </a:p>
          </p:txBody>
        </p:sp>
        <p:sp>
          <p:nvSpPr>
            <p:cNvPr id="2482" name="Freeform 434"/>
            <p:cNvSpPr>
              <a:spLocks/>
            </p:cNvSpPr>
            <p:nvPr/>
          </p:nvSpPr>
          <p:spPr bwMode="auto">
            <a:xfrm>
              <a:off x="2660" y="2308"/>
              <a:ext cx="1" cy="128"/>
            </a:xfrm>
            <a:custGeom>
              <a:avLst/>
              <a:gdLst/>
              <a:ahLst/>
              <a:cxnLst>
                <a:cxn ang="0">
                  <a:pos x="0" y="0"/>
                </a:cxn>
                <a:cxn ang="0">
                  <a:pos x="0" y="1279"/>
                </a:cxn>
                <a:cxn ang="0">
                  <a:pos x="1" y="1279"/>
                </a:cxn>
              </a:cxnLst>
              <a:rect l="0" t="0" r="r" b="b"/>
              <a:pathLst>
                <a:path w="1" h="1279">
                  <a:moveTo>
                    <a:pt x="0" y="0"/>
                  </a:moveTo>
                  <a:lnTo>
                    <a:pt x="0" y="1279"/>
                  </a:lnTo>
                  <a:lnTo>
                    <a:pt x="1" y="1279"/>
                  </a:lnTo>
                </a:path>
              </a:pathLst>
            </a:custGeom>
            <a:noFill/>
            <a:ln w="38100" cmpd="sng">
              <a:solidFill>
                <a:srgbClr val="FFFFFF"/>
              </a:solidFill>
              <a:prstDash val="solid"/>
              <a:round/>
              <a:headEnd/>
              <a:tailEnd/>
            </a:ln>
          </p:spPr>
          <p:txBody>
            <a:bodyPr/>
            <a:lstStyle/>
            <a:p>
              <a:endParaRPr lang="en-US"/>
            </a:p>
          </p:txBody>
        </p:sp>
        <p:sp>
          <p:nvSpPr>
            <p:cNvPr id="2483" name="Freeform 435"/>
            <p:cNvSpPr>
              <a:spLocks/>
            </p:cNvSpPr>
            <p:nvPr/>
          </p:nvSpPr>
          <p:spPr bwMode="auto">
            <a:xfrm>
              <a:off x="3011" y="2308"/>
              <a:ext cx="1" cy="128"/>
            </a:xfrm>
            <a:custGeom>
              <a:avLst/>
              <a:gdLst/>
              <a:ahLst/>
              <a:cxnLst>
                <a:cxn ang="0">
                  <a:pos x="0" y="0"/>
                </a:cxn>
                <a:cxn ang="0">
                  <a:pos x="0" y="1279"/>
                </a:cxn>
                <a:cxn ang="0">
                  <a:pos x="1" y="1279"/>
                </a:cxn>
              </a:cxnLst>
              <a:rect l="0" t="0" r="r" b="b"/>
              <a:pathLst>
                <a:path w="1" h="1279">
                  <a:moveTo>
                    <a:pt x="0" y="0"/>
                  </a:moveTo>
                  <a:lnTo>
                    <a:pt x="0" y="1279"/>
                  </a:lnTo>
                  <a:lnTo>
                    <a:pt x="1" y="1279"/>
                  </a:lnTo>
                </a:path>
              </a:pathLst>
            </a:custGeom>
            <a:noFill/>
            <a:ln w="38100" cmpd="sng">
              <a:solidFill>
                <a:srgbClr val="FFFFFF"/>
              </a:solidFill>
              <a:prstDash val="solid"/>
              <a:round/>
              <a:headEnd/>
              <a:tailEnd/>
            </a:ln>
          </p:spPr>
          <p:txBody>
            <a:bodyPr/>
            <a:lstStyle/>
            <a:p>
              <a:endParaRPr lang="en-US"/>
            </a:p>
          </p:txBody>
        </p:sp>
        <p:sp>
          <p:nvSpPr>
            <p:cNvPr id="2484" name="Freeform 436"/>
            <p:cNvSpPr>
              <a:spLocks/>
            </p:cNvSpPr>
            <p:nvPr/>
          </p:nvSpPr>
          <p:spPr bwMode="auto">
            <a:xfrm>
              <a:off x="2660" y="1876"/>
              <a:ext cx="1" cy="16"/>
            </a:xfrm>
            <a:custGeom>
              <a:avLst/>
              <a:gdLst/>
              <a:ahLst/>
              <a:cxnLst>
                <a:cxn ang="0">
                  <a:pos x="0" y="0"/>
                </a:cxn>
                <a:cxn ang="0">
                  <a:pos x="0" y="159"/>
                </a:cxn>
                <a:cxn ang="0">
                  <a:pos x="1" y="159"/>
                </a:cxn>
              </a:cxnLst>
              <a:rect l="0" t="0" r="r" b="b"/>
              <a:pathLst>
                <a:path w="1" h="159">
                  <a:moveTo>
                    <a:pt x="0" y="0"/>
                  </a:moveTo>
                  <a:lnTo>
                    <a:pt x="0" y="159"/>
                  </a:lnTo>
                  <a:lnTo>
                    <a:pt x="1" y="159"/>
                  </a:lnTo>
                </a:path>
              </a:pathLst>
            </a:custGeom>
            <a:noFill/>
            <a:ln w="38100" cmpd="sng">
              <a:solidFill>
                <a:srgbClr val="FFFFFF"/>
              </a:solidFill>
              <a:prstDash val="solid"/>
              <a:round/>
              <a:headEnd/>
              <a:tailEnd/>
            </a:ln>
          </p:spPr>
          <p:txBody>
            <a:bodyPr/>
            <a:lstStyle/>
            <a:p>
              <a:endParaRPr lang="en-US"/>
            </a:p>
          </p:txBody>
        </p:sp>
        <p:sp>
          <p:nvSpPr>
            <p:cNvPr id="2485" name="Freeform 437"/>
            <p:cNvSpPr>
              <a:spLocks/>
            </p:cNvSpPr>
            <p:nvPr/>
          </p:nvSpPr>
          <p:spPr bwMode="auto">
            <a:xfrm>
              <a:off x="3011" y="1876"/>
              <a:ext cx="1" cy="16"/>
            </a:xfrm>
            <a:custGeom>
              <a:avLst/>
              <a:gdLst/>
              <a:ahLst/>
              <a:cxnLst>
                <a:cxn ang="0">
                  <a:pos x="0" y="0"/>
                </a:cxn>
                <a:cxn ang="0">
                  <a:pos x="0" y="159"/>
                </a:cxn>
                <a:cxn ang="0">
                  <a:pos x="1" y="159"/>
                </a:cxn>
              </a:cxnLst>
              <a:rect l="0" t="0" r="r" b="b"/>
              <a:pathLst>
                <a:path w="1" h="159">
                  <a:moveTo>
                    <a:pt x="0" y="0"/>
                  </a:moveTo>
                  <a:lnTo>
                    <a:pt x="0" y="159"/>
                  </a:lnTo>
                  <a:lnTo>
                    <a:pt x="1" y="159"/>
                  </a:lnTo>
                </a:path>
              </a:pathLst>
            </a:custGeom>
            <a:noFill/>
            <a:ln w="38100" cmpd="sng">
              <a:solidFill>
                <a:srgbClr val="FFFFFF"/>
              </a:solidFill>
              <a:prstDash val="solid"/>
              <a:round/>
              <a:headEnd/>
              <a:tailEnd/>
            </a:ln>
          </p:spPr>
          <p:txBody>
            <a:bodyPr/>
            <a:lstStyle/>
            <a:p>
              <a:endParaRPr lang="en-US"/>
            </a:p>
          </p:txBody>
        </p:sp>
        <p:sp>
          <p:nvSpPr>
            <p:cNvPr id="2486" name="Freeform 438"/>
            <p:cNvSpPr>
              <a:spLocks/>
            </p:cNvSpPr>
            <p:nvPr/>
          </p:nvSpPr>
          <p:spPr bwMode="auto">
            <a:xfrm>
              <a:off x="2660" y="1997"/>
              <a:ext cx="1" cy="311"/>
            </a:xfrm>
            <a:custGeom>
              <a:avLst/>
              <a:gdLst/>
              <a:ahLst/>
              <a:cxnLst>
                <a:cxn ang="0">
                  <a:pos x="0" y="3117"/>
                </a:cxn>
                <a:cxn ang="0">
                  <a:pos x="0" y="0"/>
                </a:cxn>
                <a:cxn ang="0">
                  <a:pos x="1" y="0"/>
                </a:cxn>
              </a:cxnLst>
              <a:rect l="0" t="0" r="r" b="b"/>
              <a:pathLst>
                <a:path w="1" h="3117">
                  <a:moveTo>
                    <a:pt x="0" y="3117"/>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487" name="Freeform 439"/>
            <p:cNvSpPr>
              <a:spLocks/>
            </p:cNvSpPr>
            <p:nvPr/>
          </p:nvSpPr>
          <p:spPr bwMode="auto">
            <a:xfrm>
              <a:off x="3011" y="1997"/>
              <a:ext cx="1" cy="311"/>
            </a:xfrm>
            <a:custGeom>
              <a:avLst/>
              <a:gdLst/>
              <a:ahLst/>
              <a:cxnLst>
                <a:cxn ang="0">
                  <a:pos x="0" y="0"/>
                </a:cxn>
                <a:cxn ang="0">
                  <a:pos x="0" y="3117"/>
                </a:cxn>
                <a:cxn ang="0">
                  <a:pos x="1" y="3117"/>
                </a:cxn>
              </a:cxnLst>
              <a:rect l="0" t="0" r="r" b="b"/>
              <a:pathLst>
                <a:path w="1" h="3117">
                  <a:moveTo>
                    <a:pt x="0" y="0"/>
                  </a:moveTo>
                  <a:lnTo>
                    <a:pt x="0" y="3117"/>
                  </a:lnTo>
                  <a:lnTo>
                    <a:pt x="1" y="3117"/>
                  </a:lnTo>
                </a:path>
              </a:pathLst>
            </a:custGeom>
            <a:noFill/>
            <a:ln w="38100" cmpd="sng">
              <a:solidFill>
                <a:srgbClr val="FFFFFF"/>
              </a:solidFill>
              <a:prstDash val="solid"/>
              <a:round/>
              <a:headEnd/>
              <a:tailEnd/>
            </a:ln>
          </p:spPr>
          <p:txBody>
            <a:bodyPr/>
            <a:lstStyle/>
            <a:p>
              <a:endParaRPr lang="en-US"/>
            </a:p>
          </p:txBody>
        </p:sp>
        <p:sp>
          <p:nvSpPr>
            <p:cNvPr id="2488" name="Freeform 440"/>
            <p:cNvSpPr>
              <a:spLocks/>
            </p:cNvSpPr>
            <p:nvPr/>
          </p:nvSpPr>
          <p:spPr bwMode="auto">
            <a:xfrm>
              <a:off x="3081" y="2025"/>
              <a:ext cx="1" cy="200"/>
            </a:xfrm>
            <a:custGeom>
              <a:avLst/>
              <a:gdLst/>
              <a:ahLst/>
              <a:cxnLst>
                <a:cxn ang="0">
                  <a:pos x="0" y="1998"/>
                </a:cxn>
                <a:cxn ang="0">
                  <a:pos x="0" y="0"/>
                </a:cxn>
                <a:cxn ang="0">
                  <a:pos x="1" y="0"/>
                </a:cxn>
              </a:cxnLst>
              <a:rect l="0" t="0" r="r" b="b"/>
              <a:pathLst>
                <a:path w="1" h="1998">
                  <a:moveTo>
                    <a:pt x="0" y="1998"/>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489" name="Freeform 441"/>
            <p:cNvSpPr>
              <a:spLocks/>
            </p:cNvSpPr>
            <p:nvPr/>
          </p:nvSpPr>
          <p:spPr bwMode="auto">
            <a:xfrm>
              <a:off x="2589" y="2025"/>
              <a:ext cx="1" cy="200"/>
            </a:xfrm>
            <a:custGeom>
              <a:avLst/>
              <a:gdLst/>
              <a:ahLst/>
              <a:cxnLst>
                <a:cxn ang="0">
                  <a:pos x="0" y="1998"/>
                </a:cxn>
                <a:cxn ang="0">
                  <a:pos x="0" y="0"/>
                </a:cxn>
                <a:cxn ang="0">
                  <a:pos x="1" y="0"/>
                </a:cxn>
              </a:cxnLst>
              <a:rect l="0" t="0" r="r" b="b"/>
              <a:pathLst>
                <a:path w="1" h="1998">
                  <a:moveTo>
                    <a:pt x="0" y="1998"/>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490" name="Freeform 442"/>
            <p:cNvSpPr>
              <a:spLocks/>
            </p:cNvSpPr>
            <p:nvPr/>
          </p:nvSpPr>
          <p:spPr bwMode="auto">
            <a:xfrm>
              <a:off x="2644" y="2436"/>
              <a:ext cx="16" cy="1"/>
            </a:xfrm>
            <a:custGeom>
              <a:avLst/>
              <a:gdLst/>
              <a:ahLst/>
              <a:cxnLst>
                <a:cxn ang="0">
                  <a:pos x="0" y="0"/>
                </a:cxn>
                <a:cxn ang="0">
                  <a:pos x="160" y="0"/>
                </a:cxn>
                <a:cxn ang="0">
                  <a:pos x="161" y="0"/>
                </a:cxn>
              </a:cxnLst>
              <a:rect l="0" t="0" r="r" b="b"/>
              <a:pathLst>
                <a:path w="161">
                  <a:moveTo>
                    <a:pt x="0" y="0"/>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2491" name="Freeform 443"/>
            <p:cNvSpPr>
              <a:spLocks/>
            </p:cNvSpPr>
            <p:nvPr/>
          </p:nvSpPr>
          <p:spPr bwMode="auto">
            <a:xfrm>
              <a:off x="3011" y="2436"/>
              <a:ext cx="16" cy="1"/>
            </a:xfrm>
            <a:custGeom>
              <a:avLst/>
              <a:gdLst/>
              <a:ahLst/>
              <a:cxnLst>
                <a:cxn ang="0">
                  <a:pos x="0" y="0"/>
                </a:cxn>
                <a:cxn ang="0">
                  <a:pos x="160" y="0"/>
                </a:cxn>
                <a:cxn ang="0">
                  <a:pos x="161" y="0"/>
                </a:cxn>
              </a:cxnLst>
              <a:rect l="0" t="0" r="r" b="b"/>
              <a:pathLst>
                <a:path w="161">
                  <a:moveTo>
                    <a:pt x="0" y="0"/>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2492" name="Freeform 444"/>
            <p:cNvSpPr>
              <a:spLocks/>
            </p:cNvSpPr>
            <p:nvPr/>
          </p:nvSpPr>
          <p:spPr bwMode="auto">
            <a:xfrm>
              <a:off x="3141" y="1380"/>
              <a:ext cx="1" cy="629"/>
            </a:xfrm>
            <a:custGeom>
              <a:avLst/>
              <a:gdLst/>
              <a:ahLst/>
              <a:cxnLst>
                <a:cxn ang="0">
                  <a:pos x="0" y="6284"/>
                </a:cxn>
                <a:cxn ang="0">
                  <a:pos x="0" y="0"/>
                </a:cxn>
                <a:cxn ang="0">
                  <a:pos x="1" y="0"/>
                </a:cxn>
              </a:cxnLst>
              <a:rect l="0" t="0" r="r" b="b"/>
              <a:pathLst>
                <a:path w="1" h="6284">
                  <a:moveTo>
                    <a:pt x="0" y="6284"/>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493" name="Freeform 445"/>
            <p:cNvSpPr>
              <a:spLocks/>
            </p:cNvSpPr>
            <p:nvPr/>
          </p:nvSpPr>
          <p:spPr bwMode="auto">
            <a:xfrm>
              <a:off x="3120" y="1380"/>
              <a:ext cx="1" cy="629"/>
            </a:xfrm>
            <a:custGeom>
              <a:avLst/>
              <a:gdLst/>
              <a:ahLst/>
              <a:cxnLst>
                <a:cxn ang="0">
                  <a:pos x="0" y="6284"/>
                </a:cxn>
                <a:cxn ang="0">
                  <a:pos x="0" y="0"/>
                </a:cxn>
                <a:cxn ang="0">
                  <a:pos x="1" y="0"/>
                </a:cxn>
              </a:cxnLst>
              <a:rect l="0" t="0" r="r" b="b"/>
              <a:pathLst>
                <a:path w="1" h="6284">
                  <a:moveTo>
                    <a:pt x="0" y="6284"/>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494" name="Freeform 446"/>
            <p:cNvSpPr>
              <a:spLocks/>
            </p:cNvSpPr>
            <p:nvPr/>
          </p:nvSpPr>
          <p:spPr bwMode="auto">
            <a:xfrm>
              <a:off x="2550" y="1808"/>
              <a:ext cx="1" cy="201"/>
            </a:xfrm>
            <a:custGeom>
              <a:avLst/>
              <a:gdLst/>
              <a:ahLst/>
              <a:cxnLst>
                <a:cxn ang="0">
                  <a:pos x="0" y="2010"/>
                </a:cxn>
                <a:cxn ang="0">
                  <a:pos x="0" y="0"/>
                </a:cxn>
                <a:cxn ang="0">
                  <a:pos x="1" y="0"/>
                </a:cxn>
              </a:cxnLst>
              <a:rect l="0" t="0" r="r" b="b"/>
              <a:pathLst>
                <a:path w="1" h="2010">
                  <a:moveTo>
                    <a:pt x="0" y="201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495" name="Freeform 447"/>
            <p:cNvSpPr>
              <a:spLocks/>
            </p:cNvSpPr>
            <p:nvPr/>
          </p:nvSpPr>
          <p:spPr bwMode="auto">
            <a:xfrm>
              <a:off x="2529" y="1808"/>
              <a:ext cx="1" cy="201"/>
            </a:xfrm>
            <a:custGeom>
              <a:avLst/>
              <a:gdLst/>
              <a:ahLst/>
              <a:cxnLst>
                <a:cxn ang="0">
                  <a:pos x="0" y="2010"/>
                </a:cxn>
                <a:cxn ang="0">
                  <a:pos x="0" y="0"/>
                </a:cxn>
                <a:cxn ang="0">
                  <a:pos x="1" y="0"/>
                </a:cxn>
              </a:cxnLst>
              <a:rect l="0" t="0" r="r" b="b"/>
              <a:pathLst>
                <a:path w="1" h="2010">
                  <a:moveTo>
                    <a:pt x="0" y="201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496" name="Freeform 448"/>
            <p:cNvSpPr>
              <a:spLocks/>
            </p:cNvSpPr>
            <p:nvPr/>
          </p:nvSpPr>
          <p:spPr bwMode="auto">
            <a:xfrm>
              <a:off x="3120" y="2009"/>
              <a:ext cx="1" cy="16"/>
            </a:xfrm>
            <a:custGeom>
              <a:avLst/>
              <a:gdLst/>
              <a:ahLst/>
              <a:cxnLst>
                <a:cxn ang="0">
                  <a:pos x="0" y="0"/>
                </a:cxn>
                <a:cxn ang="0">
                  <a:pos x="0" y="160"/>
                </a:cxn>
                <a:cxn ang="0">
                  <a:pos x="1" y="160"/>
                </a:cxn>
              </a:cxnLst>
              <a:rect l="0" t="0" r="r" b="b"/>
              <a:pathLst>
                <a:path w="1" h="160">
                  <a:moveTo>
                    <a:pt x="0" y="0"/>
                  </a:moveTo>
                  <a:lnTo>
                    <a:pt x="0" y="160"/>
                  </a:lnTo>
                  <a:lnTo>
                    <a:pt x="1" y="160"/>
                  </a:lnTo>
                </a:path>
              </a:pathLst>
            </a:custGeom>
            <a:noFill/>
            <a:ln w="38100" cmpd="sng">
              <a:solidFill>
                <a:srgbClr val="FFFFFF"/>
              </a:solidFill>
              <a:prstDash val="solid"/>
              <a:round/>
              <a:headEnd/>
              <a:tailEnd/>
            </a:ln>
          </p:spPr>
          <p:txBody>
            <a:bodyPr/>
            <a:lstStyle/>
            <a:p>
              <a:endParaRPr lang="en-US"/>
            </a:p>
          </p:txBody>
        </p:sp>
        <p:sp>
          <p:nvSpPr>
            <p:cNvPr id="2497" name="Freeform 449"/>
            <p:cNvSpPr>
              <a:spLocks/>
            </p:cNvSpPr>
            <p:nvPr/>
          </p:nvSpPr>
          <p:spPr bwMode="auto">
            <a:xfrm>
              <a:off x="3141" y="2009"/>
              <a:ext cx="1" cy="16"/>
            </a:xfrm>
            <a:custGeom>
              <a:avLst/>
              <a:gdLst/>
              <a:ahLst/>
              <a:cxnLst>
                <a:cxn ang="0">
                  <a:pos x="0" y="0"/>
                </a:cxn>
                <a:cxn ang="0">
                  <a:pos x="0" y="160"/>
                </a:cxn>
                <a:cxn ang="0">
                  <a:pos x="1" y="160"/>
                </a:cxn>
              </a:cxnLst>
              <a:rect l="0" t="0" r="r" b="b"/>
              <a:pathLst>
                <a:path w="1" h="160">
                  <a:moveTo>
                    <a:pt x="0" y="0"/>
                  </a:moveTo>
                  <a:lnTo>
                    <a:pt x="0" y="160"/>
                  </a:lnTo>
                  <a:lnTo>
                    <a:pt x="1" y="160"/>
                  </a:lnTo>
                </a:path>
              </a:pathLst>
            </a:custGeom>
            <a:noFill/>
            <a:ln w="38100" cmpd="sng">
              <a:solidFill>
                <a:srgbClr val="FFFFFF"/>
              </a:solidFill>
              <a:prstDash val="solid"/>
              <a:round/>
              <a:headEnd/>
              <a:tailEnd/>
            </a:ln>
          </p:spPr>
          <p:txBody>
            <a:bodyPr/>
            <a:lstStyle/>
            <a:p>
              <a:endParaRPr lang="en-US"/>
            </a:p>
          </p:txBody>
        </p:sp>
        <p:sp>
          <p:nvSpPr>
            <p:cNvPr id="2498" name="Freeform 450"/>
            <p:cNvSpPr>
              <a:spLocks/>
            </p:cNvSpPr>
            <p:nvPr/>
          </p:nvSpPr>
          <p:spPr bwMode="auto">
            <a:xfrm>
              <a:off x="2550" y="2009"/>
              <a:ext cx="1" cy="16"/>
            </a:xfrm>
            <a:custGeom>
              <a:avLst/>
              <a:gdLst/>
              <a:ahLst/>
              <a:cxnLst>
                <a:cxn ang="0">
                  <a:pos x="0" y="160"/>
                </a:cxn>
                <a:cxn ang="0">
                  <a:pos x="0" y="0"/>
                </a:cxn>
                <a:cxn ang="0">
                  <a:pos x="1" y="0"/>
                </a:cxn>
              </a:cxnLst>
              <a:rect l="0" t="0" r="r" b="b"/>
              <a:pathLst>
                <a:path w="1" h="160">
                  <a:moveTo>
                    <a:pt x="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499" name="Freeform 451"/>
            <p:cNvSpPr>
              <a:spLocks/>
            </p:cNvSpPr>
            <p:nvPr/>
          </p:nvSpPr>
          <p:spPr bwMode="auto">
            <a:xfrm>
              <a:off x="2529" y="2009"/>
              <a:ext cx="1" cy="16"/>
            </a:xfrm>
            <a:custGeom>
              <a:avLst/>
              <a:gdLst/>
              <a:ahLst/>
              <a:cxnLst>
                <a:cxn ang="0">
                  <a:pos x="0" y="0"/>
                </a:cxn>
                <a:cxn ang="0">
                  <a:pos x="0" y="160"/>
                </a:cxn>
                <a:cxn ang="0">
                  <a:pos x="1" y="160"/>
                </a:cxn>
              </a:cxnLst>
              <a:rect l="0" t="0" r="r" b="b"/>
              <a:pathLst>
                <a:path w="1" h="160">
                  <a:moveTo>
                    <a:pt x="0" y="0"/>
                  </a:moveTo>
                  <a:lnTo>
                    <a:pt x="0" y="160"/>
                  </a:lnTo>
                  <a:lnTo>
                    <a:pt x="1" y="160"/>
                  </a:lnTo>
                </a:path>
              </a:pathLst>
            </a:custGeom>
            <a:noFill/>
            <a:ln w="38100" cmpd="sng">
              <a:solidFill>
                <a:srgbClr val="FFFFFF"/>
              </a:solidFill>
              <a:prstDash val="solid"/>
              <a:round/>
              <a:headEnd/>
              <a:tailEnd/>
            </a:ln>
          </p:spPr>
          <p:txBody>
            <a:bodyPr/>
            <a:lstStyle/>
            <a:p>
              <a:endParaRPr lang="en-US"/>
            </a:p>
          </p:txBody>
        </p:sp>
        <p:sp>
          <p:nvSpPr>
            <p:cNvPr id="2500" name="Freeform 452"/>
            <p:cNvSpPr>
              <a:spLocks/>
            </p:cNvSpPr>
            <p:nvPr/>
          </p:nvSpPr>
          <p:spPr bwMode="auto">
            <a:xfrm>
              <a:off x="2589" y="1852"/>
              <a:ext cx="13" cy="13"/>
            </a:xfrm>
            <a:custGeom>
              <a:avLst/>
              <a:gdLst/>
              <a:ahLst/>
              <a:cxnLst>
                <a:cxn ang="0">
                  <a:pos x="0" y="127"/>
                </a:cxn>
                <a:cxn ang="0">
                  <a:pos x="126" y="0"/>
                </a:cxn>
                <a:cxn ang="0">
                  <a:pos x="128" y="0"/>
                </a:cxn>
              </a:cxnLst>
              <a:rect l="0" t="0" r="r" b="b"/>
              <a:pathLst>
                <a:path w="128" h="127">
                  <a:moveTo>
                    <a:pt x="0" y="127"/>
                  </a:moveTo>
                  <a:lnTo>
                    <a:pt x="126" y="0"/>
                  </a:lnTo>
                  <a:lnTo>
                    <a:pt x="128" y="0"/>
                  </a:lnTo>
                </a:path>
              </a:pathLst>
            </a:custGeom>
            <a:noFill/>
            <a:ln w="38100" cmpd="sng">
              <a:solidFill>
                <a:srgbClr val="FFFFFF"/>
              </a:solidFill>
              <a:prstDash val="solid"/>
              <a:round/>
              <a:headEnd/>
              <a:tailEnd/>
            </a:ln>
          </p:spPr>
          <p:txBody>
            <a:bodyPr/>
            <a:lstStyle/>
            <a:p>
              <a:endParaRPr lang="en-US"/>
            </a:p>
          </p:txBody>
        </p:sp>
        <p:sp>
          <p:nvSpPr>
            <p:cNvPr id="2501" name="Freeform 453"/>
            <p:cNvSpPr>
              <a:spLocks/>
            </p:cNvSpPr>
            <p:nvPr/>
          </p:nvSpPr>
          <p:spPr bwMode="auto">
            <a:xfrm>
              <a:off x="2590" y="1852"/>
              <a:ext cx="40" cy="40"/>
            </a:xfrm>
            <a:custGeom>
              <a:avLst/>
              <a:gdLst/>
              <a:ahLst/>
              <a:cxnLst>
                <a:cxn ang="0">
                  <a:pos x="0" y="399"/>
                </a:cxn>
                <a:cxn ang="0">
                  <a:pos x="398" y="0"/>
                </a:cxn>
                <a:cxn ang="0">
                  <a:pos x="399" y="0"/>
                </a:cxn>
              </a:cxnLst>
              <a:rect l="0" t="0" r="r" b="b"/>
              <a:pathLst>
                <a:path w="399" h="399">
                  <a:moveTo>
                    <a:pt x="0" y="399"/>
                  </a:moveTo>
                  <a:lnTo>
                    <a:pt x="398" y="0"/>
                  </a:lnTo>
                  <a:lnTo>
                    <a:pt x="399" y="0"/>
                  </a:lnTo>
                </a:path>
              </a:pathLst>
            </a:custGeom>
            <a:noFill/>
            <a:ln w="38100" cmpd="sng">
              <a:solidFill>
                <a:srgbClr val="FFFFFF"/>
              </a:solidFill>
              <a:prstDash val="solid"/>
              <a:round/>
              <a:headEnd/>
              <a:tailEnd/>
            </a:ln>
          </p:spPr>
          <p:txBody>
            <a:bodyPr/>
            <a:lstStyle/>
            <a:p>
              <a:endParaRPr lang="en-US"/>
            </a:p>
          </p:txBody>
        </p:sp>
        <p:sp>
          <p:nvSpPr>
            <p:cNvPr id="2502" name="Freeform 454"/>
            <p:cNvSpPr>
              <a:spLocks/>
            </p:cNvSpPr>
            <p:nvPr/>
          </p:nvSpPr>
          <p:spPr bwMode="auto">
            <a:xfrm>
              <a:off x="2618" y="1852"/>
              <a:ext cx="40" cy="40"/>
            </a:xfrm>
            <a:custGeom>
              <a:avLst/>
              <a:gdLst/>
              <a:ahLst/>
              <a:cxnLst>
                <a:cxn ang="0">
                  <a:pos x="0" y="399"/>
                </a:cxn>
                <a:cxn ang="0">
                  <a:pos x="400" y="0"/>
                </a:cxn>
                <a:cxn ang="0">
                  <a:pos x="401" y="0"/>
                </a:cxn>
              </a:cxnLst>
              <a:rect l="0" t="0" r="r" b="b"/>
              <a:pathLst>
                <a:path w="401" h="399">
                  <a:moveTo>
                    <a:pt x="0" y="399"/>
                  </a:moveTo>
                  <a:lnTo>
                    <a:pt x="400" y="0"/>
                  </a:lnTo>
                  <a:lnTo>
                    <a:pt x="401" y="0"/>
                  </a:lnTo>
                </a:path>
              </a:pathLst>
            </a:custGeom>
            <a:noFill/>
            <a:ln w="38100" cmpd="sng">
              <a:solidFill>
                <a:srgbClr val="FFFFFF"/>
              </a:solidFill>
              <a:prstDash val="solid"/>
              <a:round/>
              <a:headEnd/>
              <a:tailEnd/>
            </a:ln>
          </p:spPr>
          <p:txBody>
            <a:bodyPr/>
            <a:lstStyle/>
            <a:p>
              <a:endParaRPr lang="en-US"/>
            </a:p>
          </p:txBody>
        </p:sp>
        <p:sp>
          <p:nvSpPr>
            <p:cNvPr id="2503" name="Freeform 455"/>
            <p:cNvSpPr>
              <a:spLocks/>
            </p:cNvSpPr>
            <p:nvPr/>
          </p:nvSpPr>
          <p:spPr bwMode="auto">
            <a:xfrm>
              <a:off x="2646" y="1879"/>
              <a:ext cx="14" cy="13"/>
            </a:xfrm>
            <a:custGeom>
              <a:avLst/>
              <a:gdLst/>
              <a:ahLst/>
              <a:cxnLst>
                <a:cxn ang="0">
                  <a:pos x="0" y="130"/>
                </a:cxn>
                <a:cxn ang="0">
                  <a:pos x="131" y="0"/>
                </a:cxn>
                <a:cxn ang="0">
                  <a:pos x="132" y="0"/>
                </a:cxn>
              </a:cxnLst>
              <a:rect l="0" t="0" r="r" b="b"/>
              <a:pathLst>
                <a:path w="132" h="130">
                  <a:moveTo>
                    <a:pt x="0" y="130"/>
                  </a:moveTo>
                  <a:lnTo>
                    <a:pt x="131" y="0"/>
                  </a:lnTo>
                  <a:lnTo>
                    <a:pt x="132" y="0"/>
                  </a:lnTo>
                </a:path>
              </a:pathLst>
            </a:custGeom>
            <a:noFill/>
            <a:ln w="38100" cmpd="sng">
              <a:solidFill>
                <a:srgbClr val="FFFFFF"/>
              </a:solidFill>
              <a:prstDash val="solid"/>
              <a:round/>
              <a:headEnd/>
              <a:tailEnd/>
            </a:ln>
          </p:spPr>
          <p:txBody>
            <a:bodyPr/>
            <a:lstStyle/>
            <a:p>
              <a:endParaRPr lang="en-US"/>
            </a:p>
          </p:txBody>
        </p:sp>
        <p:sp>
          <p:nvSpPr>
            <p:cNvPr id="2504" name="Freeform 456"/>
            <p:cNvSpPr>
              <a:spLocks/>
            </p:cNvSpPr>
            <p:nvPr/>
          </p:nvSpPr>
          <p:spPr bwMode="auto">
            <a:xfrm>
              <a:off x="2662" y="1856"/>
              <a:ext cx="20" cy="20"/>
            </a:xfrm>
            <a:custGeom>
              <a:avLst/>
              <a:gdLst/>
              <a:ahLst/>
              <a:cxnLst>
                <a:cxn ang="0">
                  <a:pos x="0" y="198"/>
                </a:cxn>
                <a:cxn ang="0">
                  <a:pos x="196" y="0"/>
                </a:cxn>
                <a:cxn ang="0">
                  <a:pos x="197" y="0"/>
                </a:cxn>
              </a:cxnLst>
              <a:rect l="0" t="0" r="r" b="b"/>
              <a:pathLst>
                <a:path w="197" h="198">
                  <a:moveTo>
                    <a:pt x="0" y="198"/>
                  </a:moveTo>
                  <a:lnTo>
                    <a:pt x="196" y="0"/>
                  </a:lnTo>
                  <a:lnTo>
                    <a:pt x="197" y="0"/>
                  </a:lnTo>
                </a:path>
              </a:pathLst>
            </a:custGeom>
            <a:noFill/>
            <a:ln w="38100" cmpd="sng">
              <a:solidFill>
                <a:srgbClr val="FFFFFF"/>
              </a:solidFill>
              <a:prstDash val="solid"/>
              <a:round/>
              <a:headEnd/>
              <a:tailEnd/>
            </a:ln>
          </p:spPr>
          <p:txBody>
            <a:bodyPr/>
            <a:lstStyle/>
            <a:p>
              <a:endParaRPr lang="en-US"/>
            </a:p>
          </p:txBody>
        </p:sp>
        <p:sp>
          <p:nvSpPr>
            <p:cNvPr id="2505" name="Freeform 457"/>
            <p:cNvSpPr>
              <a:spLocks/>
            </p:cNvSpPr>
            <p:nvPr/>
          </p:nvSpPr>
          <p:spPr bwMode="auto">
            <a:xfrm>
              <a:off x="2983" y="1852"/>
              <a:ext cx="13" cy="13"/>
            </a:xfrm>
            <a:custGeom>
              <a:avLst/>
              <a:gdLst/>
              <a:ahLst/>
              <a:cxnLst>
                <a:cxn ang="0">
                  <a:pos x="0" y="133"/>
                </a:cxn>
                <a:cxn ang="0">
                  <a:pos x="132" y="0"/>
                </a:cxn>
                <a:cxn ang="0">
                  <a:pos x="133" y="0"/>
                </a:cxn>
              </a:cxnLst>
              <a:rect l="0" t="0" r="r" b="b"/>
              <a:pathLst>
                <a:path w="133" h="133">
                  <a:moveTo>
                    <a:pt x="0" y="133"/>
                  </a:moveTo>
                  <a:lnTo>
                    <a:pt x="132" y="0"/>
                  </a:lnTo>
                  <a:lnTo>
                    <a:pt x="133" y="0"/>
                  </a:lnTo>
                </a:path>
              </a:pathLst>
            </a:custGeom>
            <a:noFill/>
            <a:ln w="38100" cmpd="sng">
              <a:solidFill>
                <a:srgbClr val="FFFFFF"/>
              </a:solidFill>
              <a:prstDash val="solid"/>
              <a:round/>
              <a:headEnd/>
              <a:tailEnd/>
            </a:ln>
          </p:spPr>
          <p:txBody>
            <a:bodyPr/>
            <a:lstStyle/>
            <a:p>
              <a:endParaRPr lang="en-US"/>
            </a:p>
          </p:txBody>
        </p:sp>
        <p:sp>
          <p:nvSpPr>
            <p:cNvPr id="2506" name="Freeform 458"/>
            <p:cNvSpPr>
              <a:spLocks/>
            </p:cNvSpPr>
            <p:nvPr/>
          </p:nvSpPr>
          <p:spPr bwMode="auto">
            <a:xfrm>
              <a:off x="3001" y="1852"/>
              <a:ext cx="24" cy="24"/>
            </a:xfrm>
            <a:custGeom>
              <a:avLst/>
              <a:gdLst/>
              <a:ahLst/>
              <a:cxnLst>
                <a:cxn ang="0">
                  <a:pos x="0" y="240"/>
                </a:cxn>
                <a:cxn ang="0">
                  <a:pos x="239" y="0"/>
                </a:cxn>
                <a:cxn ang="0">
                  <a:pos x="240" y="0"/>
                </a:cxn>
              </a:cxnLst>
              <a:rect l="0" t="0" r="r" b="b"/>
              <a:pathLst>
                <a:path w="240" h="240">
                  <a:moveTo>
                    <a:pt x="0" y="240"/>
                  </a:moveTo>
                  <a:lnTo>
                    <a:pt x="239" y="0"/>
                  </a:lnTo>
                  <a:lnTo>
                    <a:pt x="240" y="0"/>
                  </a:lnTo>
                </a:path>
              </a:pathLst>
            </a:custGeom>
            <a:noFill/>
            <a:ln w="38100" cmpd="sng">
              <a:solidFill>
                <a:srgbClr val="FFFFFF"/>
              </a:solidFill>
              <a:prstDash val="solid"/>
              <a:round/>
              <a:headEnd/>
              <a:tailEnd/>
            </a:ln>
          </p:spPr>
          <p:txBody>
            <a:bodyPr/>
            <a:lstStyle/>
            <a:p>
              <a:endParaRPr lang="en-US"/>
            </a:p>
          </p:txBody>
        </p:sp>
        <p:sp>
          <p:nvSpPr>
            <p:cNvPr id="2507" name="Freeform 459"/>
            <p:cNvSpPr>
              <a:spLocks/>
            </p:cNvSpPr>
            <p:nvPr/>
          </p:nvSpPr>
          <p:spPr bwMode="auto">
            <a:xfrm>
              <a:off x="3013" y="1852"/>
              <a:ext cx="40" cy="40"/>
            </a:xfrm>
            <a:custGeom>
              <a:avLst/>
              <a:gdLst/>
              <a:ahLst/>
              <a:cxnLst>
                <a:cxn ang="0">
                  <a:pos x="0" y="399"/>
                </a:cxn>
                <a:cxn ang="0">
                  <a:pos x="399" y="0"/>
                </a:cxn>
                <a:cxn ang="0">
                  <a:pos x="400" y="0"/>
                </a:cxn>
              </a:cxnLst>
              <a:rect l="0" t="0" r="r" b="b"/>
              <a:pathLst>
                <a:path w="400" h="399">
                  <a:moveTo>
                    <a:pt x="0" y="399"/>
                  </a:moveTo>
                  <a:lnTo>
                    <a:pt x="399" y="0"/>
                  </a:lnTo>
                  <a:lnTo>
                    <a:pt x="400" y="0"/>
                  </a:lnTo>
                </a:path>
              </a:pathLst>
            </a:custGeom>
            <a:noFill/>
            <a:ln w="38100" cmpd="sng">
              <a:solidFill>
                <a:srgbClr val="FFFFFF"/>
              </a:solidFill>
              <a:prstDash val="solid"/>
              <a:round/>
              <a:headEnd/>
              <a:tailEnd/>
            </a:ln>
          </p:spPr>
          <p:txBody>
            <a:bodyPr/>
            <a:lstStyle/>
            <a:p>
              <a:endParaRPr lang="en-US"/>
            </a:p>
          </p:txBody>
        </p:sp>
        <p:sp>
          <p:nvSpPr>
            <p:cNvPr id="2508" name="Freeform 460"/>
            <p:cNvSpPr>
              <a:spLocks/>
            </p:cNvSpPr>
            <p:nvPr/>
          </p:nvSpPr>
          <p:spPr bwMode="auto">
            <a:xfrm>
              <a:off x="3041" y="1852"/>
              <a:ext cx="40" cy="40"/>
            </a:xfrm>
            <a:custGeom>
              <a:avLst/>
              <a:gdLst/>
              <a:ahLst/>
              <a:cxnLst>
                <a:cxn ang="0">
                  <a:pos x="0" y="398"/>
                </a:cxn>
                <a:cxn ang="0">
                  <a:pos x="397" y="0"/>
                </a:cxn>
                <a:cxn ang="0">
                  <a:pos x="398" y="0"/>
                </a:cxn>
              </a:cxnLst>
              <a:rect l="0" t="0" r="r" b="b"/>
              <a:pathLst>
                <a:path w="398" h="398">
                  <a:moveTo>
                    <a:pt x="0" y="398"/>
                  </a:moveTo>
                  <a:lnTo>
                    <a:pt x="397" y="0"/>
                  </a:lnTo>
                  <a:lnTo>
                    <a:pt x="398" y="0"/>
                  </a:lnTo>
                </a:path>
              </a:pathLst>
            </a:custGeom>
            <a:noFill/>
            <a:ln w="38100" cmpd="sng">
              <a:solidFill>
                <a:srgbClr val="FFFFFF"/>
              </a:solidFill>
              <a:prstDash val="solid"/>
              <a:round/>
              <a:headEnd/>
              <a:tailEnd/>
            </a:ln>
          </p:spPr>
          <p:txBody>
            <a:bodyPr/>
            <a:lstStyle/>
            <a:p>
              <a:endParaRPr lang="en-US"/>
            </a:p>
          </p:txBody>
        </p:sp>
        <p:sp>
          <p:nvSpPr>
            <p:cNvPr id="2509" name="Freeform 461"/>
            <p:cNvSpPr>
              <a:spLocks/>
            </p:cNvSpPr>
            <p:nvPr/>
          </p:nvSpPr>
          <p:spPr bwMode="auto">
            <a:xfrm>
              <a:off x="3070" y="1880"/>
              <a:ext cx="11" cy="12"/>
            </a:xfrm>
            <a:custGeom>
              <a:avLst/>
              <a:gdLst/>
              <a:ahLst/>
              <a:cxnLst>
                <a:cxn ang="0">
                  <a:pos x="0" y="115"/>
                </a:cxn>
                <a:cxn ang="0">
                  <a:pos x="116" y="0"/>
                </a:cxn>
                <a:cxn ang="0">
                  <a:pos x="117" y="0"/>
                </a:cxn>
              </a:cxnLst>
              <a:rect l="0" t="0" r="r" b="b"/>
              <a:pathLst>
                <a:path w="117" h="115">
                  <a:moveTo>
                    <a:pt x="0" y="115"/>
                  </a:moveTo>
                  <a:lnTo>
                    <a:pt x="116" y="0"/>
                  </a:lnTo>
                  <a:lnTo>
                    <a:pt x="117" y="0"/>
                  </a:lnTo>
                </a:path>
              </a:pathLst>
            </a:custGeom>
            <a:noFill/>
            <a:ln w="38100" cmpd="sng">
              <a:solidFill>
                <a:srgbClr val="FFFFFF"/>
              </a:solidFill>
              <a:prstDash val="solid"/>
              <a:round/>
              <a:headEnd/>
              <a:tailEnd/>
            </a:ln>
          </p:spPr>
          <p:txBody>
            <a:bodyPr/>
            <a:lstStyle/>
            <a:p>
              <a:endParaRPr lang="en-US"/>
            </a:p>
          </p:txBody>
        </p:sp>
        <p:sp>
          <p:nvSpPr>
            <p:cNvPr id="2510" name="Freeform 462"/>
            <p:cNvSpPr>
              <a:spLocks/>
            </p:cNvSpPr>
            <p:nvPr/>
          </p:nvSpPr>
          <p:spPr bwMode="auto">
            <a:xfrm>
              <a:off x="3026" y="1908"/>
              <a:ext cx="1" cy="426"/>
            </a:xfrm>
            <a:custGeom>
              <a:avLst/>
              <a:gdLst/>
              <a:ahLst/>
              <a:cxnLst>
                <a:cxn ang="0">
                  <a:pos x="0" y="4259"/>
                </a:cxn>
                <a:cxn ang="0">
                  <a:pos x="0" y="0"/>
                </a:cxn>
                <a:cxn ang="0">
                  <a:pos x="1" y="0"/>
                </a:cxn>
              </a:cxnLst>
              <a:rect l="0" t="0" r="r" b="b"/>
              <a:pathLst>
                <a:path w="1" h="4259">
                  <a:moveTo>
                    <a:pt x="0" y="425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511" name="Freeform 463"/>
            <p:cNvSpPr>
              <a:spLocks/>
            </p:cNvSpPr>
            <p:nvPr/>
          </p:nvSpPr>
          <p:spPr bwMode="auto">
            <a:xfrm>
              <a:off x="2550" y="1692"/>
              <a:ext cx="19" cy="1"/>
            </a:xfrm>
            <a:custGeom>
              <a:avLst/>
              <a:gdLst/>
              <a:ahLst/>
              <a:cxnLst>
                <a:cxn ang="0">
                  <a:pos x="188" y="0"/>
                </a:cxn>
                <a:cxn ang="0">
                  <a:pos x="0" y="0"/>
                </a:cxn>
                <a:cxn ang="0">
                  <a:pos x="1" y="0"/>
                </a:cxn>
              </a:cxnLst>
              <a:rect l="0" t="0" r="r" b="b"/>
              <a:pathLst>
                <a:path w="188">
                  <a:moveTo>
                    <a:pt x="188" y="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512" name="Freeform 464"/>
            <p:cNvSpPr>
              <a:spLocks/>
            </p:cNvSpPr>
            <p:nvPr/>
          </p:nvSpPr>
          <p:spPr bwMode="auto">
            <a:xfrm>
              <a:off x="2512" y="1692"/>
              <a:ext cx="1" cy="116"/>
            </a:xfrm>
            <a:custGeom>
              <a:avLst/>
              <a:gdLst/>
              <a:ahLst/>
              <a:cxnLst>
                <a:cxn ang="0">
                  <a:pos x="0" y="0"/>
                </a:cxn>
                <a:cxn ang="0">
                  <a:pos x="0" y="1158"/>
                </a:cxn>
                <a:cxn ang="0">
                  <a:pos x="1" y="1158"/>
                </a:cxn>
              </a:cxnLst>
              <a:rect l="0" t="0" r="r" b="b"/>
              <a:pathLst>
                <a:path w="1" h="1158">
                  <a:moveTo>
                    <a:pt x="0" y="0"/>
                  </a:moveTo>
                  <a:lnTo>
                    <a:pt x="0" y="1158"/>
                  </a:lnTo>
                  <a:lnTo>
                    <a:pt x="1" y="1158"/>
                  </a:lnTo>
                </a:path>
              </a:pathLst>
            </a:custGeom>
            <a:noFill/>
            <a:ln w="38100" cmpd="sng">
              <a:solidFill>
                <a:srgbClr val="FFFFFF"/>
              </a:solidFill>
              <a:prstDash val="solid"/>
              <a:round/>
              <a:headEnd/>
              <a:tailEnd/>
            </a:ln>
          </p:spPr>
          <p:txBody>
            <a:bodyPr/>
            <a:lstStyle/>
            <a:p>
              <a:endParaRPr lang="en-US"/>
            </a:p>
          </p:txBody>
        </p:sp>
        <p:sp>
          <p:nvSpPr>
            <p:cNvPr id="2513" name="Freeform 465"/>
            <p:cNvSpPr>
              <a:spLocks/>
            </p:cNvSpPr>
            <p:nvPr/>
          </p:nvSpPr>
          <p:spPr bwMode="auto">
            <a:xfrm>
              <a:off x="2550" y="1808"/>
              <a:ext cx="19" cy="1"/>
            </a:xfrm>
            <a:custGeom>
              <a:avLst/>
              <a:gdLst/>
              <a:ahLst/>
              <a:cxnLst>
                <a:cxn ang="0">
                  <a:pos x="188" y="0"/>
                </a:cxn>
                <a:cxn ang="0">
                  <a:pos x="0" y="0"/>
                </a:cxn>
                <a:cxn ang="0">
                  <a:pos x="1" y="0"/>
                </a:cxn>
              </a:cxnLst>
              <a:rect l="0" t="0" r="r" b="b"/>
              <a:pathLst>
                <a:path w="188">
                  <a:moveTo>
                    <a:pt x="188" y="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514" name="Freeform 466"/>
            <p:cNvSpPr>
              <a:spLocks/>
            </p:cNvSpPr>
            <p:nvPr/>
          </p:nvSpPr>
          <p:spPr bwMode="auto">
            <a:xfrm>
              <a:off x="2569" y="1693"/>
              <a:ext cx="1" cy="115"/>
            </a:xfrm>
            <a:custGeom>
              <a:avLst/>
              <a:gdLst/>
              <a:ahLst/>
              <a:cxnLst>
                <a:cxn ang="0">
                  <a:pos x="0" y="0"/>
                </a:cxn>
                <a:cxn ang="0">
                  <a:pos x="0" y="1153"/>
                </a:cxn>
                <a:cxn ang="0">
                  <a:pos x="1" y="1153"/>
                </a:cxn>
              </a:cxnLst>
              <a:rect l="0" t="0" r="r" b="b"/>
              <a:pathLst>
                <a:path w="1" h="1153">
                  <a:moveTo>
                    <a:pt x="0" y="0"/>
                  </a:moveTo>
                  <a:lnTo>
                    <a:pt x="0" y="1153"/>
                  </a:lnTo>
                  <a:lnTo>
                    <a:pt x="1" y="1153"/>
                  </a:lnTo>
                </a:path>
              </a:pathLst>
            </a:custGeom>
            <a:noFill/>
            <a:ln w="38100" cmpd="sng">
              <a:solidFill>
                <a:srgbClr val="FFFFFF"/>
              </a:solidFill>
              <a:prstDash val="solid"/>
              <a:round/>
              <a:headEnd/>
              <a:tailEnd/>
            </a:ln>
          </p:spPr>
          <p:txBody>
            <a:bodyPr/>
            <a:lstStyle/>
            <a:p>
              <a:endParaRPr lang="en-US"/>
            </a:p>
          </p:txBody>
        </p:sp>
        <p:sp>
          <p:nvSpPr>
            <p:cNvPr id="2515" name="Freeform 467"/>
            <p:cNvSpPr>
              <a:spLocks/>
            </p:cNvSpPr>
            <p:nvPr/>
          </p:nvSpPr>
          <p:spPr bwMode="auto">
            <a:xfrm>
              <a:off x="2512" y="1692"/>
              <a:ext cx="17" cy="1"/>
            </a:xfrm>
            <a:custGeom>
              <a:avLst/>
              <a:gdLst/>
              <a:ahLst/>
              <a:cxnLst>
                <a:cxn ang="0">
                  <a:pos x="165" y="0"/>
                </a:cxn>
                <a:cxn ang="0">
                  <a:pos x="0" y="0"/>
                </a:cxn>
                <a:cxn ang="0">
                  <a:pos x="1" y="0"/>
                </a:cxn>
              </a:cxnLst>
              <a:rect l="0" t="0" r="r" b="b"/>
              <a:pathLst>
                <a:path w="165">
                  <a:moveTo>
                    <a:pt x="165" y="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516" name="Freeform 468"/>
            <p:cNvSpPr>
              <a:spLocks/>
            </p:cNvSpPr>
            <p:nvPr/>
          </p:nvSpPr>
          <p:spPr bwMode="auto">
            <a:xfrm>
              <a:off x="2512" y="1808"/>
              <a:ext cx="17" cy="1"/>
            </a:xfrm>
            <a:custGeom>
              <a:avLst/>
              <a:gdLst/>
              <a:ahLst/>
              <a:cxnLst>
                <a:cxn ang="0">
                  <a:pos x="165" y="0"/>
                </a:cxn>
                <a:cxn ang="0">
                  <a:pos x="0" y="0"/>
                </a:cxn>
                <a:cxn ang="0">
                  <a:pos x="1" y="0"/>
                </a:cxn>
              </a:cxnLst>
              <a:rect l="0" t="0" r="r" b="b"/>
              <a:pathLst>
                <a:path w="165">
                  <a:moveTo>
                    <a:pt x="165" y="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517" name="Freeform 469"/>
            <p:cNvSpPr>
              <a:spLocks/>
            </p:cNvSpPr>
            <p:nvPr/>
          </p:nvSpPr>
          <p:spPr bwMode="auto">
            <a:xfrm>
              <a:off x="2529" y="1380"/>
              <a:ext cx="1" cy="312"/>
            </a:xfrm>
            <a:custGeom>
              <a:avLst/>
              <a:gdLst/>
              <a:ahLst/>
              <a:cxnLst>
                <a:cxn ang="0">
                  <a:pos x="0" y="3116"/>
                </a:cxn>
                <a:cxn ang="0">
                  <a:pos x="0" y="0"/>
                </a:cxn>
                <a:cxn ang="0">
                  <a:pos x="1" y="0"/>
                </a:cxn>
              </a:cxnLst>
              <a:rect l="0" t="0" r="r" b="b"/>
              <a:pathLst>
                <a:path w="1" h="3116">
                  <a:moveTo>
                    <a:pt x="0" y="3116"/>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518" name="Freeform 470"/>
            <p:cNvSpPr>
              <a:spLocks/>
            </p:cNvSpPr>
            <p:nvPr/>
          </p:nvSpPr>
          <p:spPr bwMode="auto">
            <a:xfrm>
              <a:off x="2550" y="1380"/>
              <a:ext cx="1" cy="312"/>
            </a:xfrm>
            <a:custGeom>
              <a:avLst/>
              <a:gdLst/>
              <a:ahLst/>
              <a:cxnLst>
                <a:cxn ang="0">
                  <a:pos x="0" y="3116"/>
                </a:cxn>
                <a:cxn ang="0">
                  <a:pos x="0" y="0"/>
                </a:cxn>
                <a:cxn ang="0">
                  <a:pos x="1" y="0"/>
                </a:cxn>
              </a:cxnLst>
              <a:rect l="0" t="0" r="r" b="b"/>
              <a:pathLst>
                <a:path w="1" h="3116">
                  <a:moveTo>
                    <a:pt x="0" y="3116"/>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519" name="Freeform 471"/>
            <p:cNvSpPr>
              <a:spLocks/>
            </p:cNvSpPr>
            <p:nvPr/>
          </p:nvSpPr>
          <p:spPr bwMode="auto">
            <a:xfrm>
              <a:off x="2529" y="1692"/>
              <a:ext cx="1" cy="116"/>
            </a:xfrm>
            <a:custGeom>
              <a:avLst/>
              <a:gdLst/>
              <a:ahLst/>
              <a:cxnLst>
                <a:cxn ang="0">
                  <a:pos x="0" y="0"/>
                </a:cxn>
                <a:cxn ang="0">
                  <a:pos x="0" y="1158"/>
                </a:cxn>
                <a:cxn ang="0">
                  <a:pos x="1" y="1158"/>
                </a:cxn>
              </a:cxnLst>
              <a:rect l="0" t="0" r="r" b="b"/>
              <a:pathLst>
                <a:path w="1" h="1158">
                  <a:moveTo>
                    <a:pt x="0" y="0"/>
                  </a:moveTo>
                  <a:lnTo>
                    <a:pt x="0" y="1158"/>
                  </a:lnTo>
                  <a:lnTo>
                    <a:pt x="1" y="1158"/>
                  </a:lnTo>
                </a:path>
              </a:pathLst>
            </a:custGeom>
            <a:noFill/>
            <a:ln w="38100" cmpd="sng">
              <a:solidFill>
                <a:srgbClr val="FFFFFF"/>
              </a:solidFill>
              <a:prstDash val="solid"/>
              <a:round/>
              <a:headEnd/>
              <a:tailEnd/>
            </a:ln>
          </p:spPr>
          <p:txBody>
            <a:bodyPr/>
            <a:lstStyle/>
            <a:p>
              <a:endParaRPr lang="en-US"/>
            </a:p>
          </p:txBody>
        </p:sp>
        <p:sp>
          <p:nvSpPr>
            <p:cNvPr id="2520" name="Freeform 472"/>
            <p:cNvSpPr>
              <a:spLocks/>
            </p:cNvSpPr>
            <p:nvPr/>
          </p:nvSpPr>
          <p:spPr bwMode="auto">
            <a:xfrm>
              <a:off x="2550" y="1692"/>
              <a:ext cx="1" cy="116"/>
            </a:xfrm>
            <a:custGeom>
              <a:avLst/>
              <a:gdLst/>
              <a:ahLst/>
              <a:cxnLst>
                <a:cxn ang="0">
                  <a:pos x="0" y="0"/>
                </a:cxn>
                <a:cxn ang="0">
                  <a:pos x="0" y="1158"/>
                </a:cxn>
                <a:cxn ang="0">
                  <a:pos x="1" y="1158"/>
                </a:cxn>
              </a:cxnLst>
              <a:rect l="0" t="0" r="r" b="b"/>
              <a:pathLst>
                <a:path w="1" h="1158">
                  <a:moveTo>
                    <a:pt x="0" y="0"/>
                  </a:moveTo>
                  <a:lnTo>
                    <a:pt x="0" y="1158"/>
                  </a:lnTo>
                  <a:lnTo>
                    <a:pt x="1" y="1158"/>
                  </a:lnTo>
                </a:path>
              </a:pathLst>
            </a:custGeom>
            <a:noFill/>
            <a:ln w="38100" cmpd="sng">
              <a:solidFill>
                <a:srgbClr val="FFFFFF"/>
              </a:solidFill>
              <a:prstDash val="solid"/>
              <a:round/>
              <a:headEnd/>
              <a:tailEnd/>
            </a:ln>
          </p:spPr>
          <p:txBody>
            <a:bodyPr/>
            <a:lstStyle/>
            <a:p>
              <a:endParaRPr lang="en-US"/>
            </a:p>
          </p:txBody>
        </p:sp>
        <p:sp>
          <p:nvSpPr>
            <p:cNvPr id="2521" name="Freeform 473"/>
            <p:cNvSpPr>
              <a:spLocks/>
            </p:cNvSpPr>
            <p:nvPr/>
          </p:nvSpPr>
          <p:spPr bwMode="auto">
            <a:xfrm>
              <a:off x="2569" y="1692"/>
              <a:ext cx="20" cy="1"/>
            </a:xfrm>
            <a:custGeom>
              <a:avLst/>
              <a:gdLst/>
              <a:ahLst/>
              <a:cxnLst>
                <a:cxn ang="0">
                  <a:pos x="200" y="0"/>
                </a:cxn>
                <a:cxn ang="0">
                  <a:pos x="0" y="0"/>
                </a:cxn>
                <a:cxn ang="0">
                  <a:pos x="1" y="0"/>
                </a:cxn>
              </a:cxnLst>
              <a:rect l="0" t="0" r="r" b="b"/>
              <a:pathLst>
                <a:path w="200">
                  <a:moveTo>
                    <a:pt x="200" y="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522" name="Freeform 474"/>
            <p:cNvSpPr>
              <a:spLocks/>
            </p:cNvSpPr>
            <p:nvPr/>
          </p:nvSpPr>
          <p:spPr bwMode="auto">
            <a:xfrm>
              <a:off x="2569" y="1808"/>
              <a:ext cx="20" cy="1"/>
            </a:xfrm>
            <a:custGeom>
              <a:avLst/>
              <a:gdLst/>
              <a:ahLst/>
              <a:cxnLst>
                <a:cxn ang="0">
                  <a:pos x="200" y="0"/>
                </a:cxn>
                <a:cxn ang="0">
                  <a:pos x="0" y="0"/>
                </a:cxn>
                <a:cxn ang="0">
                  <a:pos x="1" y="0"/>
                </a:cxn>
              </a:cxnLst>
              <a:rect l="0" t="0" r="r" b="b"/>
              <a:pathLst>
                <a:path w="200">
                  <a:moveTo>
                    <a:pt x="200" y="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523" name="Freeform 475"/>
            <p:cNvSpPr>
              <a:spLocks/>
            </p:cNvSpPr>
            <p:nvPr/>
          </p:nvSpPr>
          <p:spPr bwMode="auto">
            <a:xfrm>
              <a:off x="2512" y="1803"/>
              <a:ext cx="5" cy="5"/>
            </a:xfrm>
            <a:custGeom>
              <a:avLst/>
              <a:gdLst/>
              <a:ahLst/>
              <a:cxnLst>
                <a:cxn ang="0">
                  <a:pos x="51" y="51"/>
                </a:cxn>
                <a:cxn ang="0">
                  <a:pos x="0" y="0"/>
                </a:cxn>
                <a:cxn ang="0">
                  <a:pos x="1" y="0"/>
                </a:cxn>
              </a:cxnLst>
              <a:rect l="0" t="0" r="r" b="b"/>
              <a:pathLst>
                <a:path w="51" h="51">
                  <a:moveTo>
                    <a:pt x="51" y="5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524" name="Freeform 476"/>
            <p:cNvSpPr>
              <a:spLocks/>
            </p:cNvSpPr>
            <p:nvPr/>
          </p:nvSpPr>
          <p:spPr bwMode="auto">
            <a:xfrm>
              <a:off x="2512" y="1789"/>
              <a:ext cx="17" cy="16"/>
            </a:xfrm>
            <a:custGeom>
              <a:avLst/>
              <a:gdLst/>
              <a:ahLst/>
              <a:cxnLst>
                <a:cxn ang="0">
                  <a:pos x="165" y="166"/>
                </a:cxn>
                <a:cxn ang="0">
                  <a:pos x="0" y="0"/>
                </a:cxn>
                <a:cxn ang="0">
                  <a:pos x="1" y="0"/>
                </a:cxn>
              </a:cxnLst>
              <a:rect l="0" t="0" r="r" b="b"/>
              <a:pathLst>
                <a:path w="165" h="166">
                  <a:moveTo>
                    <a:pt x="165" y="166"/>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525" name="Freeform 477"/>
            <p:cNvSpPr>
              <a:spLocks/>
            </p:cNvSpPr>
            <p:nvPr/>
          </p:nvSpPr>
          <p:spPr bwMode="auto">
            <a:xfrm>
              <a:off x="2512" y="1774"/>
              <a:ext cx="17" cy="17"/>
            </a:xfrm>
            <a:custGeom>
              <a:avLst/>
              <a:gdLst/>
              <a:ahLst/>
              <a:cxnLst>
                <a:cxn ang="0">
                  <a:pos x="165" y="166"/>
                </a:cxn>
                <a:cxn ang="0">
                  <a:pos x="0" y="0"/>
                </a:cxn>
                <a:cxn ang="0">
                  <a:pos x="1" y="0"/>
                </a:cxn>
              </a:cxnLst>
              <a:rect l="0" t="0" r="r" b="b"/>
              <a:pathLst>
                <a:path w="165" h="166">
                  <a:moveTo>
                    <a:pt x="165" y="166"/>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526" name="Freeform 478"/>
            <p:cNvSpPr>
              <a:spLocks/>
            </p:cNvSpPr>
            <p:nvPr/>
          </p:nvSpPr>
          <p:spPr bwMode="auto">
            <a:xfrm>
              <a:off x="2550" y="1798"/>
              <a:ext cx="10" cy="10"/>
            </a:xfrm>
            <a:custGeom>
              <a:avLst/>
              <a:gdLst/>
              <a:ahLst/>
              <a:cxnLst>
                <a:cxn ang="0">
                  <a:pos x="94" y="94"/>
                </a:cxn>
                <a:cxn ang="0">
                  <a:pos x="0" y="0"/>
                </a:cxn>
                <a:cxn ang="0">
                  <a:pos x="1" y="0"/>
                </a:cxn>
              </a:cxnLst>
              <a:rect l="0" t="0" r="r" b="b"/>
              <a:pathLst>
                <a:path w="94" h="94">
                  <a:moveTo>
                    <a:pt x="94" y="94"/>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527" name="Freeform 479"/>
            <p:cNvSpPr>
              <a:spLocks/>
            </p:cNvSpPr>
            <p:nvPr/>
          </p:nvSpPr>
          <p:spPr bwMode="auto">
            <a:xfrm>
              <a:off x="2512" y="1760"/>
              <a:ext cx="17" cy="17"/>
            </a:xfrm>
            <a:custGeom>
              <a:avLst/>
              <a:gdLst/>
              <a:ahLst/>
              <a:cxnLst>
                <a:cxn ang="0">
                  <a:pos x="165" y="165"/>
                </a:cxn>
                <a:cxn ang="0">
                  <a:pos x="0" y="0"/>
                </a:cxn>
                <a:cxn ang="0">
                  <a:pos x="1" y="0"/>
                </a:cxn>
              </a:cxnLst>
              <a:rect l="0" t="0" r="r" b="b"/>
              <a:pathLst>
                <a:path w="165" h="165">
                  <a:moveTo>
                    <a:pt x="165" y="165"/>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528" name="Freeform 480"/>
            <p:cNvSpPr>
              <a:spLocks/>
            </p:cNvSpPr>
            <p:nvPr/>
          </p:nvSpPr>
          <p:spPr bwMode="auto">
            <a:xfrm>
              <a:off x="2550" y="1784"/>
              <a:ext cx="19" cy="19"/>
            </a:xfrm>
            <a:custGeom>
              <a:avLst/>
              <a:gdLst/>
              <a:ahLst/>
              <a:cxnLst>
                <a:cxn ang="0">
                  <a:pos x="188" y="188"/>
                </a:cxn>
                <a:cxn ang="0">
                  <a:pos x="0" y="0"/>
                </a:cxn>
                <a:cxn ang="0">
                  <a:pos x="1" y="0"/>
                </a:cxn>
              </a:cxnLst>
              <a:rect l="0" t="0" r="r" b="b"/>
              <a:pathLst>
                <a:path w="188" h="188">
                  <a:moveTo>
                    <a:pt x="188" y="188"/>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529" name="Freeform 481"/>
            <p:cNvSpPr>
              <a:spLocks/>
            </p:cNvSpPr>
            <p:nvPr/>
          </p:nvSpPr>
          <p:spPr bwMode="auto">
            <a:xfrm>
              <a:off x="2512" y="1746"/>
              <a:ext cx="17" cy="17"/>
            </a:xfrm>
            <a:custGeom>
              <a:avLst/>
              <a:gdLst/>
              <a:ahLst/>
              <a:cxnLst>
                <a:cxn ang="0">
                  <a:pos x="165" y="165"/>
                </a:cxn>
                <a:cxn ang="0">
                  <a:pos x="0" y="0"/>
                </a:cxn>
                <a:cxn ang="0">
                  <a:pos x="1" y="0"/>
                </a:cxn>
              </a:cxnLst>
              <a:rect l="0" t="0" r="r" b="b"/>
              <a:pathLst>
                <a:path w="165" h="165">
                  <a:moveTo>
                    <a:pt x="165" y="165"/>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530" name="Freeform 482"/>
            <p:cNvSpPr>
              <a:spLocks/>
            </p:cNvSpPr>
            <p:nvPr/>
          </p:nvSpPr>
          <p:spPr bwMode="auto">
            <a:xfrm>
              <a:off x="2550" y="1770"/>
              <a:ext cx="19" cy="19"/>
            </a:xfrm>
            <a:custGeom>
              <a:avLst/>
              <a:gdLst/>
              <a:ahLst/>
              <a:cxnLst>
                <a:cxn ang="0">
                  <a:pos x="188" y="189"/>
                </a:cxn>
                <a:cxn ang="0">
                  <a:pos x="0" y="0"/>
                </a:cxn>
                <a:cxn ang="0">
                  <a:pos x="1" y="0"/>
                </a:cxn>
              </a:cxnLst>
              <a:rect l="0" t="0" r="r" b="b"/>
              <a:pathLst>
                <a:path w="188" h="189">
                  <a:moveTo>
                    <a:pt x="188" y="18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531" name="Freeform 483"/>
            <p:cNvSpPr>
              <a:spLocks/>
            </p:cNvSpPr>
            <p:nvPr/>
          </p:nvSpPr>
          <p:spPr bwMode="auto">
            <a:xfrm>
              <a:off x="2512" y="1732"/>
              <a:ext cx="17" cy="17"/>
            </a:xfrm>
            <a:custGeom>
              <a:avLst/>
              <a:gdLst/>
              <a:ahLst/>
              <a:cxnLst>
                <a:cxn ang="0">
                  <a:pos x="165" y="166"/>
                </a:cxn>
                <a:cxn ang="0">
                  <a:pos x="0" y="0"/>
                </a:cxn>
                <a:cxn ang="0">
                  <a:pos x="1" y="0"/>
                </a:cxn>
              </a:cxnLst>
              <a:rect l="0" t="0" r="r" b="b"/>
              <a:pathLst>
                <a:path w="165" h="166">
                  <a:moveTo>
                    <a:pt x="165" y="166"/>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532" name="Freeform 484"/>
            <p:cNvSpPr>
              <a:spLocks/>
            </p:cNvSpPr>
            <p:nvPr/>
          </p:nvSpPr>
          <p:spPr bwMode="auto">
            <a:xfrm>
              <a:off x="2550" y="1756"/>
              <a:ext cx="19" cy="19"/>
            </a:xfrm>
            <a:custGeom>
              <a:avLst/>
              <a:gdLst/>
              <a:ahLst/>
              <a:cxnLst>
                <a:cxn ang="0">
                  <a:pos x="188" y="188"/>
                </a:cxn>
                <a:cxn ang="0">
                  <a:pos x="0" y="0"/>
                </a:cxn>
                <a:cxn ang="0">
                  <a:pos x="1" y="0"/>
                </a:cxn>
              </a:cxnLst>
              <a:rect l="0" t="0" r="r" b="b"/>
              <a:pathLst>
                <a:path w="188" h="188">
                  <a:moveTo>
                    <a:pt x="188" y="188"/>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533" name="Freeform 485"/>
            <p:cNvSpPr>
              <a:spLocks/>
            </p:cNvSpPr>
            <p:nvPr/>
          </p:nvSpPr>
          <p:spPr bwMode="auto">
            <a:xfrm>
              <a:off x="2512" y="1718"/>
              <a:ext cx="17" cy="17"/>
            </a:xfrm>
            <a:custGeom>
              <a:avLst/>
              <a:gdLst/>
              <a:ahLst/>
              <a:cxnLst>
                <a:cxn ang="0">
                  <a:pos x="165" y="166"/>
                </a:cxn>
                <a:cxn ang="0">
                  <a:pos x="0" y="0"/>
                </a:cxn>
                <a:cxn ang="0">
                  <a:pos x="1" y="0"/>
                </a:cxn>
              </a:cxnLst>
              <a:rect l="0" t="0" r="r" b="b"/>
              <a:pathLst>
                <a:path w="165" h="166">
                  <a:moveTo>
                    <a:pt x="165" y="166"/>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534" name="Freeform 486"/>
            <p:cNvSpPr>
              <a:spLocks/>
            </p:cNvSpPr>
            <p:nvPr/>
          </p:nvSpPr>
          <p:spPr bwMode="auto">
            <a:xfrm>
              <a:off x="2550" y="1742"/>
              <a:ext cx="19" cy="19"/>
            </a:xfrm>
            <a:custGeom>
              <a:avLst/>
              <a:gdLst/>
              <a:ahLst/>
              <a:cxnLst>
                <a:cxn ang="0">
                  <a:pos x="188" y="189"/>
                </a:cxn>
                <a:cxn ang="0">
                  <a:pos x="0" y="0"/>
                </a:cxn>
                <a:cxn ang="0">
                  <a:pos x="1" y="0"/>
                </a:cxn>
              </a:cxnLst>
              <a:rect l="0" t="0" r="r" b="b"/>
              <a:pathLst>
                <a:path w="188" h="189">
                  <a:moveTo>
                    <a:pt x="188" y="18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535" name="Freeform 487"/>
            <p:cNvSpPr>
              <a:spLocks/>
            </p:cNvSpPr>
            <p:nvPr/>
          </p:nvSpPr>
          <p:spPr bwMode="auto">
            <a:xfrm>
              <a:off x="2512" y="1704"/>
              <a:ext cx="17" cy="16"/>
            </a:xfrm>
            <a:custGeom>
              <a:avLst/>
              <a:gdLst/>
              <a:ahLst/>
              <a:cxnLst>
                <a:cxn ang="0">
                  <a:pos x="165" y="166"/>
                </a:cxn>
                <a:cxn ang="0">
                  <a:pos x="0" y="0"/>
                </a:cxn>
                <a:cxn ang="0">
                  <a:pos x="1" y="0"/>
                </a:cxn>
              </a:cxnLst>
              <a:rect l="0" t="0" r="r" b="b"/>
              <a:pathLst>
                <a:path w="165" h="166">
                  <a:moveTo>
                    <a:pt x="165" y="166"/>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536" name="Freeform 488"/>
            <p:cNvSpPr>
              <a:spLocks/>
            </p:cNvSpPr>
            <p:nvPr/>
          </p:nvSpPr>
          <p:spPr bwMode="auto">
            <a:xfrm>
              <a:off x="2550" y="1728"/>
              <a:ext cx="19" cy="19"/>
            </a:xfrm>
            <a:custGeom>
              <a:avLst/>
              <a:gdLst/>
              <a:ahLst/>
              <a:cxnLst>
                <a:cxn ang="0">
                  <a:pos x="188" y="188"/>
                </a:cxn>
                <a:cxn ang="0">
                  <a:pos x="0" y="0"/>
                </a:cxn>
                <a:cxn ang="0">
                  <a:pos x="1" y="0"/>
                </a:cxn>
              </a:cxnLst>
              <a:rect l="0" t="0" r="r" b="b"/>
              <a:pathLst>
                <a:path w="188" h="188">
                  <a:moveTo>
                    <a:pt x="188" y="188"/>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537" name="Freeform 489"/>
            <p:cNvSpPr>
              <a:spLocks/>
            </p:cNvSpPr>
            <p:nvPr/>
          </p:nvSpPr>
          <p:spPr bwMode="auto">
            <a:xfrm>
              <a:off x="2515" y="1692"/>
              <a:ext cx="14" cy="14"/>
            </a:xfrm>
            <a:custGeom>
              <a:avLst/>
              <a:gdLst/>
              <a:ahLst/>
              <a:cxnLst>
                <a:cxn ang="0">
                  <a:pos x="142" y="143"/>
                </a:cxn>
                <a:cxn ang="0">
                  <a:pos x="0" y="0"/>
                </a:cxn>
                <a:cxn ang="0">
                  <a:pos x="1" y="0"/>
                </a:cxn>
              </a:cxnLst>
              <a:rect l="0" t="0" r="r" b="b"/>
              <a:pathLst>
                <a:path w="142" h="143">
                  <a:moveTo>
                    <a:pt x="142" y="143"/>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538" name="Freeform 490"/>
            <p:cNvSpPr>
              <a:spLocks/>
            </p:cNvSpPr>
            <p:nvPr/>
          </p:nvSpPr>
          <p:spPr bwMode="auto">
            <a:xfrm>
              <a:off x="2550" y="1714"/>
              <a:ext cx="19" cy="18"/>
            </a:xfrm>
            <a:custGeom>
              <a:avLst/>
              <a:gdLst/>
              <a:ahLst/>
              <a:cxnLst>
                <a:cxn ang="0">
                  <a:pos x="188" y="188"/>
                </a:cxn>
                <a:cxn ang="0">
                  <a:pos x="0" y="0"/>
                </a:cxn>
                <a:cxn ang="0">
                  <a:pos x="1" y="0"/>
                </a:cxn>
              </a:cxnLst>
              <a:rect l="0" t="0" r="r" b="b"/>
              <a:pathLst>
                <a:path w="188" h="188">
                  <a:moveTo>
                    <a:pt x="188" y="188"/>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539" name="Freeform 491"/>
            <p:cNvSpPr>
              <a:spLocks/>
            </p:cNvSpPr>
            <p:nvPr/>
          </p:nvSpPr>
          <p:spPr bwMode="auto">
            <a:xfrm>
              <a:off x="2529" y="1692"/>
              <a:ext cx="1" cy="1"/>
            </a:xfrm>
            <a:custGeom>
              <a:avLst/>
              <a:gdLst/>
              <a:ahLst/>
              <a:cxnLst>
                <a:cxn ang="0">
                  <a:pos x="0" y="1"/>
                </a:cxn>
                <a:cxn ang="0">
                  <a:pos x="0" y="0"/>
                </a:cxn>
                <a:cxn ang="0">
                  <a:pos x="1" y="0"/>
                </a:cxn>
              </a:cxnLst>
              <a:rect l="0" t="0" r="r" b="b"/>
              <a:pathLst>
                <a:path w="1" h="1">
                  <a:moveTo>
                    <a:pt x="0" y="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540" name="Freeform 492"/>
            <p:cNvSpPr>
              <a:spLocks/>
            </p:cNvSpPr>
            <p:nvPr/>
          </p:nvSpPr>
          <p:spPr bwMode="auto">
            <a:xfrm>
              <a:off x="2550" y="1700"/>
              <a:ext cx="19" cy="18"/>
            </a:xfrm>
            <a:custGeom>
              <a:avLst/>
              <a:gdLst/>
              <a:ahLst/>
              <a:cxnLst>
                <a:cxn ang="0">
                  <a:pos x="188" y="188"/>
                </a:cxn>
                <a:cxn ang="0">
                  <a:pos x="0" y="0"/>
                </a:cxn>
                <a:cxn ang="0">
                  <a:pos x="1" y="0"/>
                </a:cxn>
              </a:cxnLst>
              <a:rect l="0" t="0" r="r" b="b"/>
              <a:pathLst>
                <a:path w="188" h="188">
                  <a:moveTo>
                    <a:pt x="188" y="188"/>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541" name="Freeform 493"/>
            <p:cNvSpPr>
              <a:spLocks/>
            </p:cNvSpPr>
            <p:nvPr/>
          </p:nvSpPr>
          <p:spPr bwMode="auto">
            <a:xfrm>
              <a:off x="2557" y="1692"/>
              <a:ext cx="12" cy="12"/>
            </a:xfrm>
            <a:custGeom>
              <a:avLst/>
              <a:gdLst/>
              <a:ahLst/>
              <a:cxnLst>
                <a:cxn ang="0">
                  <a:pos x="121" y="122"/>
                </a:cxn>
                <a:cxn ang="0">
                  <a:pos x="0" y="0"/>
                </a:cxn>
                <a:cxn ang="0">
                  <a:pos x="1" y="0"/>
                </a:cxn>
              </a:cxnLst>
              <a:rect l="0" t="0" r="r" b="b"/>
              <a:pathLst>
                <a:path w="121" h="122">
                  <a:moveTo>
                    <a:pt x="121" y="122"/>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542" name="Freeform 494"/>
            <p:cNvSpPr>
              <a:spLocks/>
            </p:cNvSpPr>
            <p:nvPr/>
          </p:nvSpPr>
          <p:spPr bwMode="auto">
            <a:xfrm>
              <a:off x="3141" y="1808"/>
              <a:ext cx="17" cy="1"/>
            </a:xfrm>
            <a:custGeom>
              <a:avLst/>
              <a:gdLst/>
              <a:ahLst/>
              <a:cxnLst>
                <a:cxn ang="0">
                  <a:pos x="0" y="0"/>
                </a:cxn>
                <a:cxn ang="0">
                  <a:pos x="165" y="0"/>
                </a:cxn>
                <a:cxn ang="0">
                  <a:pos x="166" y="0"/>
                </a:cxn>
              </a:cxnLst>
              <a:rect l="0" t="0" r="r" b="b"/>
              <a:pathLst>
                <a:path w="166">
                  <a:moveTo>
                    <a:pt x="0" y="0"/>
                  </a:moveTo>
                  <a:lnTo>
                    <a:pt x="165" y="0"/>
                  </a:lnTo>
                  <a:lnTo>
                    <a:pt x="166" y="0"/>
                  </a:lnTo>
                </a:path>
              </a:pathLst>
            </a:custGeom>
            <a:noFill/>
            <a:ln w="38100" cmpd="sng">
              <a:solidFill>
                <a:srgbClr val="FFFFFF"/>
              </a:solidFill>
              <a:prstDash val="solid"/>
              <a:round/>
              <a:headEnd/>
              <a:tailEnd/>
            </a:ln>
          </p:spPr>
          <p:txBody>
            <a:bodyPr/>
            <a:lstStyle/>
            <a:p>
              <a:endParaRPr lang="en-US"/>
            </a:p>
          </p:txBody>
        </p:sp>
        <p:sp>
          <p:nvSpPr>
            <p:cNvPr id="2543" name="Freeform 495"/>
            <p:cNvSpPr>
              <a:spLocks/>
            </p:cNvSpPr>
            <p:nvPr/>
          </p:nvSpPr>
          <p:spPr bwMode="auto">
            <a:xfrm>
              <a:off x="3101" y="1808"/>
              <a:ext cx="19" cy="1"/>
            </a:xfrm>
            <a:custGeom>
              <a:avLst/>
              <a:gdLst/>
              <a:ahLst/>
              <a:cxnLst>
                <a:cxn ang="0">
                  <a:pos x="0" y="0"/>
                </a:cxn>
                <a:cxn ang="0">
                  <a:pos x="189" y="0"/>
                </a:cxn>
                <a:cxn ang="0">
                  <a:pos x="190" y="0"/>
                </a:cxn>
              </a:cxnLst>
              <a:rect l="0" t="0" r="r" b="b"/>
              <a:pathLst>
                <a:path w="190">
                  <a:moveTo>
                    <a:pt x="0" y="0"/>
                  </a:moveTo>
                  <a:lnTo>
                    <a:pt x="189" y="0"/>
                  </a:lnTo>
                  <a:lnTo>
                    <a:pt x="190" y="0"/>
                  </a:lnTo>
                </a:path>
              </a:pathLst>
            </a:custGeom>
            <a:noFill/>
            <a:ln w="38100" cmpd="sng">
              <a:solidFill>
                <a:srgbClr val="FFFFFF"/>
              </a:solidFill>
              <a:prstDash val="solid"/>
              <a:round/>
              <a:headEnd/>
              <a:tailEnd/>
            </a:ln>
          </p:spPr>
          <p:txBody>
            <a:bodyPr/>
            <a:lstStyle/>
            <a:p>
              <a:endParaRPr lang="en-US"/>
            </a:p>
          </p:txBody>
        </p:sp>
        <p:sp>
          <p:nvSpPr>
            <p:cNvPr id="2544" name="Freeform 496"/>
            <p:cNvSpPr>
              <a:spLocks/>
            </p:cNvSpPr>
            <p:nvPr/>
          </p:nvSpPr>
          <p:spPr bwMode="auto">
            <a:xfrm>
              <a:off x="3101" y="1693"/>
              <a:ext cx="1" cy="115"/>
            </a:xfrm>
            <a:custGeom>
              <a:avLst/>
              <a:gdLst/>
              <a:ahLst/>
              <a:cxnLst>
                <a:cxn ang="0">
                  <a:pos x="0" y="0"/>
                </a:cxn>
                <a:cxn ang="0">
                  <a:pos x="0" y="1153"/>
                </a:cxn>
                <a:cxn ang="0">
                  <a:pos x="1" y="1153"/>
                </a:cxn>
              </a:cxnLst>
              <a:rect l="0" t="0" r="r" b="b"/>
              <a:pathLst>
                <a:path w="1" h="1153">
                  <a:moveTo>
                    <a:pt x="0" y="0"/>
                  </a:moveTo>
                  <a:lnTo>
                    <a:pt x="0" y="1153"/>
                  </a:lnTo>
                  <a:lnTo>
                    <a:pt x="1" y="1153"/>
                  </a:lnTo>
                </a:path>
              </a:pathLst>
            </a:custGeom>
            <a:noFill/>
            <a:ln w="38100" cmpd="sng">
              <a:solidFill>
                <a:srgbClr val="FFFFFF"/>
              </a:solidFill>
              <a:prstDash val="solid"/>
              <a:round/>
              <a:headEnd/>
              <a:tailEnd/>
            </a:ln>
          </p:spPr>
          <p:txBody>
            <a:bodyPr/>
            <a:lstStyle/>
            <a:p>
              <a:endParaRPr lang="en-US"/>
            </a:p>
          </p:txBody>
        </p:sp>
        <p:sp>
          <p:nvSpPr>
            <p:cNvPr id="2545" name="Freeform 497"/>
            <p:cNvSpPr>
              <a:spLocks/>
            </p:cNvSpPr>
            <p:nvPr/>
          </p:nvSpPr>
          <p:spPr bwMode="auto">
            <a:xfrm>
              <a:off x="3158" y="1692"/>
              <a:ext cx="1" cy="116"/>
            </a:xfrm>
            <a:custGeom>
              <a:avLst/>
              <a:gdLst/>
              <a:ahLst/>
              <a:cxnLst>
                <a:cxn ang="0">
                  <a:pos x="0" y="0"/>
                </a:cxn>
                <a:cxn ang="0">
                  <a:pos x="0" y="1158"/>
                </a:cxn>
                <a:cxn ang="0">
                  <a:pos x="1" y="1158"/>
                </a:cxn>
              </a:cxnLst>
              <a:rect l="0" t="0" r="r" b="b"/>
              <a:pathLst>
                <a:path w="1" h="1158">
                  <a:moveTo>
                    <a:pt x="0" y="0"/>
                  </a:moveTo>
                  <a:lnTo>
                    <a:pt x="0" y="1158"/>
                  </a:lnTo>
                  <a:lnTo>
                    <a:pt x="1" y="1158"/>
                  </a:lnTo>
                </a:path>
              </a:pathLst>
            </a:custGeom>
            <a:noFill/>
            <a:ln w="38100" cmpd="sng">
              <a:solidFill>
                <a:srgbClr val="FFFFFF"/>
              </a:solidFill>
              <a:prstDash val="solid"/>
              <a:round/>
              <a:headEnd/>
              <a:tailEnd/>
            </a:ln>
          </p:spPr>
          <p:txBody>
            <a:bodyPr/>
            <a:lstStyle/>
            <a:p>
              <a:endParaRPr lang="en-US"/>
            </a:p>
          </p:txBody>
        </p:sp>
        <p:sp>
          <p:nvSpPr>
            <p:cNvPr id="2546" name="Freeform 498"/>
            <p:cNvSpPr>
              <a:spLocks/>
            </p:cNvSpPr>
            <p:nvPr/>
          </p:nvSpPr>
          <p:spPr bwMode="auto">
            <a:xfrm>
              <a:off x="3141" y="1692"/>
              <a:ext cx="17" cy="1"/>
            </a:xfrm>
            <a:custGeom>
              <a:avLst/>
              <a:gdLst/>
              <a:ahLst/>
              <a:cxnLst>
                <a:cxn ang="0">
                  <a:pos x="0" y="0"/>
                </a:cxn>
                <a:cxn ang="0">
                  <a:pos x="165" y="0"/>
                </a:cxn>
                <a:cxn ang="0">
                  <a:pos x="166" y="0"/>
                </a:cxn>
              </a:cxnLst>
              <a:rect l="0" t="0" r="r" b="b"/>
              <a:pathLst>
                <a:path w="166">
                  <a:moveTo>
                    <a:pt x="0" y="0"/>
                  </a:moveTo>
                  <a:lnTo>
                    <a:pt x="165" y="0"/>
                  </a:lnTo>
                  <a:lnTo>
                    <a:pt x="166" y="0"/>
                  </a:lnTo>
                </a:path>
              </a:pathLst>
            </a:custGeom>
            <a:noFill/>
            <a:ln w="38100" cmpd="sng">
              <a:solidFill>
                <a:srgbClr val="FFFFFF"/>
              </a:solidFill>
              <a:prstDash val="solid"/>
              <a:round/>
              <a:headEnd/>
              <a:tailEnd/>
            </a:ln>
          </p:spPr>
          <p:txBody>
            <a:bodyPr/>
            <a:lstStyle/>
            <a:p>
              <a:endParaRPr lang="en-US"/>
            </a:p>
          </p:txBody>
        </p:sp>
        <p:sp>
          <p:nvSpPr>
            <p:cNvPr id="2547" name="Freeform 499"/>
            <p:cNvSpPr>
              <a:spLocks/>
            </p:cNvSpPr>
            <p:nvPr/>
          </p:nvSpPr>
          <p:spPr bwMode="auto">
            <a:xfrm>
              <a:off x="3101" y="1692"/>
              <a:ext cx="19" cy="1"/>
            </a:xfrm>
            <a:custGeom>
              <a:avLst/>
              <a:gdLst/>
              <a:ahLst/>
              <a:cxnLst>
                <a:cxn ang="0">
                  <a:pos x="0" y="0"/>
                </a:cxn>
                <a:cxn ang="0">
                  <a:pos x="189" y="0"/>
                </a:cxn>
                <a:cxn ang="0">
                  <a:pos x="190" y="0"/>
                </a:cxn>
              </a:cxnLst>
              <a:rect l="0" t="0" r="r" b="b"/>
              <a:pathLst>
                <a:path w="190">
                  <a:moveTo>
                    <a:pt x="0" y="0"/>
                  </a:moveTo>
                  <a:lnTo>
                    <a:pt x="189" y="0"/>
                  </a:lnTo>
                  <a:lnTo>
                    <a:pt x="190" y="0"/>
                  </a:lnTo>
                </a:path>
              </a:pathLst>
            </a:custGeom>
            <a:noFill/>
            <a:ln w="38100" cmpd="sng">
              <a:solidFill>
                <a:srgbClr val="FFFFFF"/>
              </a:solidFill>
              <a:prstDash val="solid"/>
              <a:round/>
              <a:headEnd/>
              <a:tailEnd/>
            </a:ln>
          </p:spPr>
          <p:txBody>
            <a:bodyPr/>
            <a:lstStyle/>
            <a:p>
              <a:endParaRPr lang="en-US"/>
            </a:p>
          </p:txBody>
        </p:sp>
        <p:sp>
          <p:nvSpPr>
            <p:cNvPr id="2548" name="Freeform 500"/>
            <p:cNvSpPr>
              <a:spLocks/>
            </p:cNvSpPr>
            <p:nvPr/>
          </p:nvSpPr>
          <p:spPr bwMode="auto">
            <a:xfrm>
              <a:off x="3101" y="1692"/>
              <a:ext cx="12" cy="12"/>
            </a:xfrm>
            <a:custGeom>
              <a:avLst/>
              <a:gdLst/>
              <a:ahLst/>
              <a:cxnLst>
                <a:cxn ang="0">
                  <a:pos x="0" y="122"/>
                </a:cxn>
                <a:cxn ang="0">
                  <a:pos x="121" y="0"/>
                </a:cxn>
                <a:cxn ang="0">
                  <a:pos x="123" y="0"/>
                </a:cxn>
              </a:cxnLst>
              <a:rect l="0" t="0" r="r" b="b"/>
              <a:pathLst>
                <a:path w="123" h="122">
                  <a:moveTo>
                    <a:pt x="0" y="122"/>
                  </a:moveTo>
                  <a:lnTo>
                    <a:pt x="121" y="0"/>
                  </a:lnTo>
                  <a:lnTo>
                    <a:pt x="123" y="0"/>
                  </a:lnTo>
                </a:path>
              </a:pathLst>
            </a:custGeom>
            <a:noFill/>
            <a:ln w="38100" cmpd="sng">
              <a:solidFill>
                <a:srgbClr val="FFFFFF"/>
              </a:solidFill>
              <a:prstDash val="solid"/>
              <a:round/>
              <a:headEnd/>
              <a:tailEnd/>
            </a:ln>
          </p:spPr>
          <p:txBody>
            <a:bodyPr/>
            <a:lstStyle/>
            <a:p>
              <a:endParaRPr lang="en-US"/>
            </a:p>
          </p:txBody>
        </p:sp>
        <p:sp>
          <p:nvSpPr>
            <p:cNvPr id="2549" name="Freeform 501"/>
            <p:cNvSpPr>
              <a:spLocks/>
            </p:cNvSpPr>
            <p:nvPr/>
          </p:nvSpPr>
          <p:spPr bwMode="auto">
            <a:xfrm>
              <a:off x="3101" y="1700"/>
              <a:ext cx="19" cy="18"/>
            </a:xfrm>
            <a:custGeom>
              <a:avLst/>
              <a:gdLst/>
              <a:ahLst/>
              <a:cxnLst>
                <a:cxn ang="0">
                  <a:pos x="0" y="188"/>
                </a:cxn>
                <a:cxn ang="0">
                  <a:pos x="189" y="0"/>
                </a:cxn>
                <a:cxn ang="0">
                  <a:pos x="190" y="0"/>
                </a:cxn>
              </a:cxnLst>
              <a:rect l="0" t="0" r="r" b="b"/>
              <a:pathLst>
                <a:path w="190" h="188">
                  <a:moveTo>
                    <a:pt x="0" y="188"/>
                  </a:moveTo>
                  <a:lnTo>
                    <a:pt x="189" y="0"/>
                  </a:lnTo>
                  <a:lnTo>
                    <a:pt x="190" y="0"/>
                  </a:lnTo>
                </a:path>
              </a:pathLst>
            </a:custGeom>
            <a:noFill/>
            <a:ln w="38100" cmpd="sng">
              <a:solidFill>
                <a:srgbClr val="FFFFFF"/>
              </a:solidFill>
              <a:prstDash val="solid"/>
              <a:round/>
              <a:headEnd/>
              <a:tailEnd/>
            </a:ln>
          </p:spPr>
          <p:txBody>
            <a:bodyPr/>
            <a:lstStyle/>
            <a:p>
              <a:endParaRPr lang="en-US"/>
            </a:p>
          </p:txBody>
        </p:sp>
        <p:sp>
          <p:nvSpPr>
            <p:cNvPr id="2550" name="Freeform 502"/>
            <p:cNvSpPr>
              <a:spLocks/>
            </p:cNvSpPr>
            <p:nvPr/>
          </p:nvSpPr>
          <p:spPr bwMode="auto">
            <a:xfrm>
              <a:off x="3101" y="1714"/>
              <a:ext cx="19" cy="18"/>
            </a:xfrm>
            <a:custGeom>
              <a:avLst/>
              <a:gdLst/>
              <a:ahLst/>
              <a:cxnLst>
                <a:cxn ang="0">
                  <a:pos x="0" y="188"/>
                </a:cxn>
                <a:cxn ang="0">
                  <a:pos x="189" y="0"/>
                </a:cxn>
                <a:cxn ang="0">
                  <a:pos x="190" y="0"/>
                </a:cxn>
              </a:cxnLst>
              <a:rect l="0" t="0" r="r" b="b"/>
              <a:pathLst>
                <a:path w="190" h="188">
                  <a:moveTo>
                    <a:pt x="0" y="188"/>
                  </a:moveTo>
                  <a:lnTo>
                    <a:pt x="189" y="0"/>
                  </a:lnTo>
                  <a:lnTo>
                    <a:pt x="190" y="0"/>
                  </a:lnTo>
                </a:path>
              </a:pathLst>
            </a:custGeom>
            <a:noFill/>
            <a:ln w="38100" cmpd="sng">
              <a:solidFill>
                <a:srgbClr val="FFFFFF"/>
              </a:solidFill>
              <a:prstDash val="solid"/>
              <a:round/>
              <a:headEnd/>
              <a:tailEnd/>
            </a:ln>
          </p:spPr>
          <p:txBody>
            <a:bodyPr/>
            <a:lstStyle/>
            <a:p>
              <a:endParaRPr lang="en-US"/>
            </a:p>
          </p:txBody>
        </p:sp>
        <p:sp>
          <p:nvSpPr>
            <p:cNvPr id="2551" name="Freeform 503"/>
            <p:cNvSpPr>
              <a:spLocks/>
            </p:cNvSpPr>
            <p:nvPr/>
          </p:nvSpPr>
          <p:spPr bwMode="auto">
            <a:xfrm>
              <a:off x="3141" y="1692"/>
              <a:ext cx="1" cy="1"/>
            </a:xfrm>
            <a:custGeom>
              <a:avLst/>
              <a:gdLst/>
              <a:ahLst/>
              <a:cxnLst>
                <a:cxn ang="0">
                  <a:pos x="0" y="1"/>
                </a:cxn>
                <a:cxn ang="0">
                  <a:pos x="1" y="0"/>
                </a:cxn>
                <a:cxn ang="0">
                  <a:pos x="2" y="0"/>
                </a:cxn>
              </a:cxnLst>
              <a:rect l="0" t="0" r="r" b="b"/>
              <a:pathLst>
                <a:path w="2" h="1">
                  <a:moveTo>
                    <a:pt x="0" y="1"/>
                  </a:moveTo>
                  <a:lnTo>
                    <a:pt x="1" y="0"/>
                  </a:lnTo>
                  <a:lnTo>
                    <a:pt x="2" y="0"/>
                  </a:lnTo>
                </a:path>
              </a:pathLst>
            </a:custGeom>
            <a:noFill/>
            <a:ln w="38100" cmpd="sng">
              <a:solidFill>
                <a:srgbClr val="FFFFFF"/>
              </a:solidFill>
              <a:prstDash val="solid"/>
              <a:round/>
              <a:headEnd/>
              <a:tailEnd/>
            </a:ln>
          </p:spPr>
          <p:txBody>
            <a:bodyPr/>
            <a:lstStyle/>
            <a:p>
              <a:endParaRPr lang="en-US"/>
            </a:p>
          </p:txBody>
        </p:sp>
        <p:sp>
          <p:nvSpPr>
            <p:cNvPr id="2552" name="Freeform 504"/>
            <p:cNvSpPr>
              <a:spLocks/>
            </p:cNvSpPr>
            <p:nvPr/>
          </p:nvSpPr>
          <p:spPr bwMode="auto">
            <a:xfrm>
              <a:off x="3101" y="1728"/>
              <a:ext cx="19" cy="19"/>
            </a:xfrm>
            <a:custGeom>
              <a:avLst/>
              <a:gdLst/>
              <a:ahLst/>
              <a:cxnLst>
                <a:cxn ang="0">
                  <a:pos x="0" y="188"/>
                </a:cxn>
                <a:cxn ang="0">
                  <a:pos x="189" y="0"/>
                </a:cxn>
                <a:cxn ang="0">
                  <a:pos x="190" y="0"/>
                </a:cxn>
              </a:cxnLst>
              <a:rect l="0" t="0" r="r" b="b"/>
              <a:pathLst>
                <a:path w="190" h="188">
                  <a:moveTo>
                    <a:pt x="0" y="188"/>
                  </a:moveTo>
                  <a:lnTo>
                    <a:pt x="189" y="0"/>
                  </a:lnTo>
                  <a:lnTo>
                    <a:pt x="190" y="0"/>
                  </a:lnTo>
                </a:path>
              </a:pathLst>
            </a:custGeom>
            <a:noFill/>
            <a:ln w="38100" cmpd="sng">
              <a:solidFill>
                <a:srgbClr val="FFFFFF"/>
              </a:solidFill>
              <a:prstDash val="solid"/>
              <a:round/>
              <a:headEnd/>
              <a:tailEnd/>
            </a:ln>
          </p:spPr>
          <p:txBody>
            <a:bodyPr/>
            <a:lstStyle/>
            <a:p>
              <a:endParaRPr lang="en-US"/>
            </a:p>
          </p:txBody>
        </p:sp>
        <p:sp>
          <p:nvSpPr>
            <p:cNvPr id="2553" name="Freeform 505"/>
            <p:cNvSpPr>
              <a:spLocks/>
            </p:cNvSpPr>
            <p:nvPr/>
          </p:nvSpPr>
          <p:spPr bwMode="auto">
            <a:xfrm>
              <a:off x="3141" y="1692"/>
              <a:ext cx="15" cy="14"/>
            </a:xfrm>
            <a:custGeom>
              <a:avLst/>
              <a:gdLst/>
              <a:ahLst/>
              <a:cxnLst>
                <a:cxn ang="0">
                  <a:pos x="0" y="143"/>
                </a:cxn>
                <a:cxn ang="0">
                  <a:pos x="142" y="0"/>
                </a:cxn>
                <a:cxn ang="0">
                  <a:pos x="143" y="0"/>
                </a:cxn>
              </a:cxnLst>
              <a:rect l="0" t="0" r="r" b="b"/>
              <a:pathLst>
                <a:path w="143" h="143">
                  <a:moveTo>
                    <a:pt x="0" y="143"/>
                  </a:moveTo>
                  <a:lnTo>
                    <a:pt x="142" y="0"/>
                  </a:lnTo>
                  <a:lnTo>
                    <a:pt x="143" y="0"/>
                  </a:lnTo>
                </a:path>
              </a:pathLst>
            </a:custGeom>
            <a:noFill/>
            <a:ln w="38100" cmpd="sng">
              <a:solidFill>
                <a:srgbClr val="FFFFFF"/>
              </a:solidFill>
              <a:prstDash val="solid"/>
              <a:round/>
              <a:headEnd/>
              <a:tailEnd/>
            </a:ln>
          </p:spPr>
          <p:txBody>
            <a:bodyPr/>
            <a:lstStyle/>
            <a:p>
              <a:endParaRPr lang="en-US"/>
            </a:p>
          </p:txBody>
        </p:sp>
        <p:sp>
          <p:nvSpPr>
            <p:cNvPr id="2554" name="Freeform 506"/>
            <p:cNvSpPr>
              <a:spLocks/>
            </p:cNvSpPr>
            <p:nvPr/>
          </p:nvSpPr>
          <p:spPr bwMode="auto">
            <a:xfrm>
              <a:off x="3101" y="1742"/>
              <a:ext cx="19" cy="19"/>
            </a:xfrm>
            <a:custGeom>
              <a:avLst/>
              <a:gdLst/>
              <a:ahLst/>
              <a:cxnLst>
                <a:cxn ang="0">
                  <a:pos x="0" y="189"/>
                </a:cxn>
                <a:cxn ang="0">
                  <a:pos x="189" y="0"/>
                </a:cxn>
                <a:cxn ang="0">
                  <a:pos x="190" y="0"/>
                </a:cxn>
              </a:cxnLst>
              <a:rect l="0" t="0" r="r" b="b"/>
              <a:pathLst>
                <a:path w="190" h="189">
                  <a:moveTo>
                    <a:pt x="0" y="189"/>
                  </a:moveTo>
                  <a:lnTo>
                    <a:pt x="189" y="0"/>
                  </a:lnTo>
                  <a:lnTo>
                    <a:pt x="190" y="0"/>
                  </a:lnTo>
                </a:path>
              </a:pathLst>
            </a:custGeom>
            <a:noFill/>
            <a:ln w="38100" cmpd="sng">
              <a:solidFill>
                <a:srgbClr val="FFFFFF"/>
              </a:solidFill>
              <a:prstDash val="solid"/>
              <a:round/>
              <a:headEnd/>
              <a:tailEnd/>
            </a:ln>
          </p:spPr>
          <p:txBody>
            <a:bodyPr/>
            <a:lstStyle/>
            <a:p>
              <a:endParaRPr lang="en-US"/>
            </a:p>
          </p:txBody>
        </p:sp>
        <p:sp>
          <p:nvSpPr>
            <p:cNvPr id="2555" name="Freeform 507"/>
            <p:cNvSpPr>
              <a:spLocks/>
            </p:cNvSpPr>
            <p:nvPr/>
          </p:nvSpPr>
          <p:spPr bwMode="auto">
            <a:xfrm>
              <a:off x="3141" y="1704"/>
              <a:ext cx="17" cy="16"/>
            </a:xfrm>
            <a:custGeom>
              <a:avLst/>
              <a:gdLst/>
              <a:ahLst/>
              <a:cxnLst>
                <a:cxn ang="0">
                  <a:pos x="0" y="166"/>
                </a:cxn>
                <a:cxn ang="0">
                  <a:pos x="165" y="0"/>
                </a:cxn>
                <a:cxn ang="0">
                  <a:pos x="166" y="0"/>
                </a:cxn>
              </a:cxnLst>
              <a:rect l="0" t="0" r="r" b="b"/>
              <a:pathLst>
                <a:path w="166" h="166">
                  <a:moveTo>
                    <a:pt x="0" y="166"/>
                  </a:moveTo>
                  <a:lnTo>
                    <a:pt x="165" y="0"/>
                  </a:lnTo>
                  <a:lnTo>
                    <a:pt x="166" y="0"/>
                  </a:lnTo>
                </a:path>
              </a:pathLst>
            </a:custGeom>
            <a:noFill/>
            <a:ln w="38100" cmpd="sng">
              <a:solidFill>
                <a:srgbClr val="FFFFFF"/>
              </a:solidFill>
              <a:prstDash val="solid"/>
              <a:round/>
              <a:headEnd/>
              <a:tailEnd/>
            </a:ln>
          </p:spPr>
          <p:txBody>
            <a:bodyPr/>
            <a:lstStyle/>
            <a:p>
              <a:endParaRPr lang="en-US"/>
            </a:p>
          </p:txBody>
        </p:sp>
        <p:sp>
          <p:nvSpPr>
            <p:cNvPr id="2556" name="Freeform 508"/>
            <p:cNvSpPr>
              <a:spLocks/>
            </p:cNvSpPr>
            <p:nvPr/>
          </p:nvSpPr>
          <p:spPr bwMode="auto">
            <a:xfrm>
              <a:off x="3101" y="1756"/>
              <a:ext cx="19" cy="19"/>
            </a:xfrm>
            <a:custGeom>
              <a:avLst/>
              <a:gdLst/>
              <a:ahLst/>
              <a:cxnLst>
                <a:cxn ang="0">
                  <a:pos x="0" y="188"/>
                </a:cxn>
                <a:cxn ang="0">
                  <a:pos x="189" y="0"/>
                </a:cxn>
                <a:cxn ang="0">
                  <a:pos x="190" y="0"/>
                </a:cxn>
              </a:cxnLst>
              <a:rect l="0" t="0" r="r" b="b"/>
              <a:pathLst>
                <a:path w="190" h="188">
                  <a:moveTo>
                    <a:pt x="0" y="188"/>
                  </a:moveTo>
                  <a:lnTo>
                    <a:pt x="189" y="0"/>
                  </a:lnTo>
                  <a:lnTo>
                    <a:pt x="190" y="0"/>
                  </a:lnTo>
                </a:path>
              </a:pathLst>
            </a:custGeom>
            <a:noFill/>
            <a:ln w="38100" cmpd="sng">
              <a:solidFill>
                <a:srgbClr val="FFFFFF"/>
              </a:solidFill>
              <a:prstDash val="solid"/>
              <a:round/>
              <a:headEnd/>
              <a:tailEnd/>
            </a:ln>
          </p:spPr>
          <p:txBody>
            <a:bodyPr/>
            <a:lstStyle/>
            <a:p>
              <a:endParaRPr lang="en-US"/>
            </a:p>
          </p:txBody>
        </p:sp>
        <p:sp>
          <p:nvSpPr>
            <p:cNvPr id="2557" name="Freeform 509"/>
            <p:cNvSpPr>
              <a:spLocks/>
            </p:cNvSpPr>
            <p:nvPr/>
          </p:nvSpPr>
          <p:spPr bwMode="auto">
            <a:xfrm>
              <a:off x="3141" y="1718"/>
              <a:ext cx="17" cy="17"/>
            </a:xfrm>
            <a:custGeom>
              <a:avLst/>
              <a:gdLst/>
              <a:ahLst/>
              <a:cxnLst>
                <a:cxn ang="0">
                  <a:pos x="0" y="166"/>
                </a:cxn>
                <a:cxn ang="0">
                  <a:pos x="165" y="0"/>
                </a:cxn>
                <a:cxn ang="0">
                  <a:pos x="166" y="0"/>
                </a:cxn>
              </a:cxnLst>
              <a:rect l="0" t="0" r="r" b="b"/>
              <a:pathLst>
                <a:path w="166" h="166">
                  <a:moveTo>
                    <a:pt x="0" y="166"/>
                  </a:moveTo>
                  <a:lnTo>
                    <a:pt x="165" y="0"/>
                  </a:lnTo>
                  <a:lnTo>
                    <a:pt x="166" y="0"/>
                  </a:lnTo>
                </a:path>
              </a:pathLst>
            </a:custGeom>
            <a:noFill/>
            <a:ln w="38100" cmpd="sng">
              <a:solidFill>
                <a:srgbClr val="FFFFFF"/>
              </a:solidFill>
              <a:prstDash val="solid"/>
              <a:round/>
              <a:headEnd/>
              <a:tailEnd/>
            </a:ln>
          </p:spPr>
          <p:txBody>
            <a:bodyPr/>
            <a:lstStyle/>
            <a:p>
              <a:endParaRPr lang="en-US"/>
            </a:p>
          </p:txBody>
        </p:sp>
        <p:sp>
          <p:nvSpPr>
            <p:cNvPr id="2558" name="Freeform 510"/>
            <p:cNvSpPr>
              <a:spLocks/>
            </p:cNvSpPr>
            <p:nvPr/>
          </p:nvSpPr>
          <p:spPr bwMode="auto">
            <a:xfrm>
              <a:off x="3101" y="1770"/>
              <a:ext cx="19" cy="19"/>
            </a:xfrm>
            <a:custGeom>
              <a:avLst/>
              <a:gdLst/>
              <a:ahLst/>
              <a:cxnLst>
                <a:cxn ang="0">
                  <a:pos x="0" y="189"/>
                </a:cxn>
                <a:cxn ang="0">
                  <a:pos x="189" y="0"/>
                </a:cxn>
                <a:cxn ang="0">
                  <a:pos x="190" y="0"/>
                </a:cxn>
              </a:cxnLst>
              <a:rect l="0" t="0" r="r" b="b"/>
              <a:pathLst>
                <a:path w="190" h="189">
                  <a:moveTo>
                    <a:pt x="0" y="189"/>
                  </a:moveTo>
                  <a:lnTo>
                    <a:pt x="189" y="0"/>
                  </a:lnTo>
                  <a:lnTo>
                    <a:pt x="190" y="0"/>
                  </a:lnTo>
                </a:path>
              </a:pathLst>
            </a:custGeom>
            <a:noFill/>
            <a:ln w="38100" cmpd="sng">
              <a:solidFill>
                <a:srgbClr val="FFFFFF"/>
              </a:solidFill>
              <a:prstDash val="solid"/>
              <a:round/>
              <a:headEnd/>
              <a:tailEnd/>
            </a:ln>
          </p:spPr>
          <p:txBody>
            <a:bodyPr/>
            <a:lstStyle/>
            <a:p>
              <a:endParaRPr lang="en-US"/>
            </a:p>
          </p:txBody>
        </p:sp>
        <p:sp>
          <p:nvSpPr>
            <p:cNvPr id="2559" name="Freeform 511"/>
            <p:cNvSpPr>
              <a:spLocks/>
            </p:cNvSpPr>
            <p:nvPr/>
          </p:nvSpPr>
          <p:spPr bwMode="auto">
            <a:xfrm>
              <a:off x="3141" y="1732"/>
              <a:ext cx="17" cy="17"/>
            </a:xfrm>
            <a:custGeom>
              <a:avLst/>
              <a:gdLst/>
              <a:ahLst/>
              <a:cxnLst>
                <a:cxn ang="0">
                  <a:pos x="0" y="166"/>
                </a:cxn>
                <a:cxn ang="0">
                  <a:pos x="165" y="0"/>
                </a:cxn>
                <a:cxn ang="0">
                  <a:pos x="166" y="0"/>
                </a:cxn>
              </a:cxnLst>
              <a:rect l="0" t="0" r="r" b="b"/>
              <a:pathLst>
                <a:path w="166" h="166">
                  <a:moveTo>
                    <a:pt x="0" y="166"/>
                  </a:moveTo>
                  <a:lnTo>
                    <a:pt x="165" y="0"/>
                  </a:lnTo>
                  <a:lnTo>
                    <a:pt x="166" y="0"/>
                  </a:lnTo>
                </a:path>
              </a:pathLst>
            </a:custGeom>
            <a:noFill/>
            <a:ln w="38100" cmpd="sng">
              <a:solidFill>
                <a:srgbClr val="FFFFFF"/>
              </a:solidFill>
              <a:prstDash val="solid"/>
              <a:round/>
              <a:headEnd/>
              <a:tailEnd/>
            </a:ln>
          </p:spPr>
          <p:txBody>
            <a:bodyPr/>
            <a:lstStyle/>
            <a:p>
              <a:endParaRPr lang="en-US"/>
            </a:p>
          </p:txBody>
        </p:sp>
        <p:sp>
          <p:nvSpPr>
            <p:cNvPr id="2560" name="Freeform 512"/>
            <p:cNvSpPr>
              <a:spLocks/>
            </p:cNvSpPr>
            <p:nvPr/>
          </p:nvSpPr>
          <p:spPr bwMode="auto">
            <a:xfrm>
              <a:off x="3101" y="1784"/>
              <a:ext cx="19" cy="19"/>
            </a:xfrm>
            <a:custGeom>
              <a:avLst/>
              <a:gdLst/>
              <a:ahLst/>
              <a:cxnLst>
                <a:cxn ang="0">
                  <a:pos x="0" y="188"/>
                </a:cxn>
                <a:cxn ang="0">
                  <a:pos x="189" y="0"/>
                </a:cxn>
                <a:cxn ang="0">
                  <a:pos x="190" y="0"/>
                </a:cxn>
              </a:cxnLst>
              <a:rect l="0" t="0" r="r" b="b"/>
              <a:pathLst>
                <a:path w="190" h="188">
                  <a:moveTo>
                    <a:pt x="0" y="188"/>
                  </a:moveTo>
                  <a:lnTo>
                    <a:pt x="189" y="0"/>
                  </a:lnTo>
                  <a:lnTo>
                    <a:pt x="190" y="0"/>
                  </a:lnTo>
                </a:path>
              </a:pathLst>
            </a:custGeom>
            <a:noFill/>
            <a:ln w="38100" cmpd="sng">
              <a:solidFill>
                <a:srgbClr val="FFFFFF"/>
              </a:solidFill>
              <a:prstDash val="solid"/>
              <a:round/>
              <a:headEnd/>
              <a:tailEnd/>
            </a:ln>
          </p:spPr>
          <p:txBody>
            <a:bodyPr/>
            <a:lstStyle/>
            <a:p>
              <a:endParaRPr lang="en-US"/>
            </a:p>
          </p:txBody>
        </p:sp>
        <p:sp>
          <p:nvSpPr>
            <p:cNvPr id="2561" name="Freeform 513"/>
            <p:cNvSpPr>
              <a:spLocks/>
            </p:cNvSpPr>
            <p:nvPr/>
          </p:nvSpPr>
          <p:spPr bwMode="auto">
            <a:xfrm>
              <a:off x="3141" y="1746"/>
              <a:ext cx="17" cy="17"/>
            </a:xfrm>
            <a:custGeom>
              <a:avLst/>
              <a:gdLst/>
              <a:ahLst/>
              <a:cxnLst>
                <a:cxn ang="0">
                  <a:pos x="0" y="165"/>
                </a:cxn>
                <a:cxn ang="0">
                  <a:pos x="165" y="0"/>
                </a:cxn>
                <a:cxn ang="0">
                  <a:pos x="166" y="0"/>
                </a:cxn>
              </a:cxnLst>
              <a:rect l="0" t="0" r="r" b="b"/>
              <a:pathLst>
                <a:path w="166" h="165">
                  <a:moveTo>
                    <a:pt x="0" y="165"/>
                  </a:moveTo>
                  <a:lnTo>
                    <a:pt x="165" y="0"/>
                  </a:lnTo>
                  <a:lnTo>
                    <a:pt x="166" y="0"/>
                  </a:lnTo>
                </a:path>
              </a:pathLst>
            </a:custGeom>
            <a:noFill/>
            <a:ln w="38100" cmpd="sng">
              <a:solidFill>
                <a:srgbClr val="FFFFFF"/>
              </a:solidFill>
              <a:prstDash val="solid"/>
              <a:round/>
              <a:headEnd/>
              <a:tailEnd/>
            </a:ln>
          </p:spPr>
          <p:txBody>
            <a:bodyPr/>
            <a:lstStyle/>
            <a:p>
              <a:endParaRPr lang="en-US"/>
            </a:p>
          </p:txBody>
        </p:sp>
        <p:sp>
          <p:nvSpPr>
            <p:cNvPr id="2562" name="Freeform 514"/>
            <p:cNvSpPr>
              <a:spLocks/>
            </p:cNvSpPr>
            <p:nvPr/>
          </p:nvSpPr>
          <p:spPr bwMode="auto">
            <a:xfrm>
              <a:off x="3110" y="1798"/>
              <a:ext cx="10" cy="10"/>
            </a:xfrm>
            <a:custGeom>
              <a:avLst/>
              <a:gdLst/>
              <a:ahLst/>
              <a:cxnLst>
                <a:cxn ang="0">
                  <a:pos x="0" y="94"/>
                </a:cxn>
                <a:cxn ang="0">
                  <a:pos x="95" y="0"/>
                </a:cxn>
                <a:cxn ang="0">
                  <a:pos x="96" y="0"/>
                </a:cxn>
              </a:cxnLst>
              <a:rect l="0" t="0" r="r" b="b"/>
              <a:pathLst>
                <a:path w="96" h="94">
                  <a:moveTo>
                    <a:pt x="0" y="94"/>
                  </a:moveTo>
                  <a:lnTo>
                    <a:pt x="95" y="0"/>
                  </a:lnTo>
                  <a:lnTo>
                    <a:pt x="96" y="0"/>
                  </a:lnTo>
                </a:path>
              </a:pathLst>
            </a:custGeom>
            <a:noFill/>
            <a:ln w="38100" cmpd="sng">
              <a:solidFill>
                <a:srgbClr val="FFFFFF"/>
              </a:solidFill>
              <a:prstDash val="solid"/>
              <a:round/>
              <a:headEnd/>
              <a:tailEnd/>
            </a:ln>
          </p:spPr>
          <p:txBody>
            <a:bodyPr/>
            <a:lstStyle/>
            <a:p>
              <a:endParaRPr lang="en-US"/>
            </a:p>
          </p:txBody>
        </p:sp>
        <p:sp>
          <p:nvSpPr>
            <p:cNvPr id="2563" name="Freeform 515"/>
            <p:cNvSpPr>
              <a:spLocks/>
            </p:cNvSpPr>
            <p:nvPr/>
          </p:nvSpPr>
          <p:spPr bwMode="auto">
            <a:xfrm>
              <a:off x="3141" y="1760"/>
              <a:ext cx="17" cy="17"/>
            </a:xfrm>
            <a:custGeom>
              <a:avLst/>
              <a:gdLst/>
              <a:ahLst/>
              <a:cxnLst>
                <a:cxn ang="0">
                  <a:pos x="0" y="165"/>
                </a:cxn>
                <a:cxn ang="0">
                  <a:pos x="165" y="0"/>
                </a:cxn>
                <a:cxn ang="0">
                  <a:pos x="166" y="0"/>
                </a:cxn>
              </a:cxnLst>
              <a:rect l="0" t="0" r="r" b="b"/>
              <a:pathLst>
                <a:path w="166" h="165">
                  <a:moveTo>
                    <a:pt x="0" y="165"/>
                  </a:moveTo>
                  <a:lnTo>
                    <a:pt x="165" y="0"/>
                  </a:lnTo>
                  <a:lnTo>
                    <a:pt x="166" y="0"/>
                  </a:lnTo>
                </a:path>
              </a:pathLst>
            </a:custGeom>
            <a:noFill/>
            <a:ln w="38100" cmpd="sng">
              <a:solidFill>
                <a:srgbClr val="FFFFFF"/>
              </a:solidFill>
              <a:prstDash val="solid"/>
              <a:round/>
              <a:headEnd/>
              <a:tailEnd/>
            </a:ln>
          </p:spPr>
          <p:txBody>
            <a:bodyPr/>
            <a:lstStyle/>
            <a:p>
              <a:endParaRPr lang="en-US"/>
            </a:p>
          </p:txBody>
        </p:sp>
        <p:sp>
          <p:nvSpPr>
            <p:cNvPr id="2564" name="Freeform 516"/>
            <p:cNvSpPr>
              <a:spLocks/>
            </p:cNvSpPr>
            <p:nvPr/>
          </p:nvSpPr>
          <p:spPr bwMode="auto">
            <a:xfrm>
              <a:off x="3141" y="1774"/>
              <a:ext cx="17" cy="17"/>
            </a:xfrm>
            <a:custGeom>
              <a:avLst/>
              <a:gdLst/>
              <a:ahLst/>
              <a:cxnLst>
                <a:cxn ang="0">
                  <a:pos x="0" y="166"/>
                </a:cxn>
                <a:cxn ang="0">
                  <a:pos x="165" y="0"/>
                </a:cxn>
                <a:cxn ang="0">
                  <a:pos x="166" y="0"/>
                </a:cxn>
              </a:cxnLst>
              <a:rect l="0" t="0" r="r" b="b"/>
              <a:pathLst>
                <a:path w="166" h="166">
                  <a:moveTo>
                    <a:pt x="0" y="166"/>
                  </a:moveTo>
                  <a:lnTo>
                    <a:pt x="165" y="0"/>
                  </a:lnTo>
                  <a:lnTo>
                    <a:pt x="166" y="0"/>
                  </a:lnTo>
                </a:path>
              </a:pathLst>
            </a:custGeom>
            <a:noFill/>
            <a:ln w="38100" cmpd="sng">
              <a:solidFill>
                <a:srgbClr val="FFFFFF"/>
              </a:solidFill>
              <a:prstDash val="solid"/>
              <a:round/>
              <a:headEnd/>
              <a:tailEnd/>
            </a:ln>
          </p:spPr>
          <p:txBody>
            <a:bodyPr/>
            <a:lstStyle/>
            <a:p>
              <a:endParaRPr lang="en-US"/>
            </a:p>
          </p:txBody>
        </p:sp>
        <p:sp>
          <p:nvSpPr>
            <p:cNvPr id="2565" name="Freeform 517"/>
            <p:cNvSpPr>
              <a:spLocks/>
            </p:cNvSpPr>
            <p:nvPr/>
          </p:nvSpPr>
          <p:spPr bwMode="auto">
            <a:xfrm>
              <a:off x="3141" y="1789"/>
              <a:ext cx="17" cy="16"/>
            </a:xfrm>
            <a:custGeom>
              <a:avLst/>
              <a:gdLst/>
              <a:ahLst/>
              <a:cxnLst>
                <a:cxn ang="0">
                  <a:pos x="0" y="166"/>
                </a:cxn>
                <a:cxn ang="0">
                  <a:pos x="165" y="0"/>
                </a:cxn>
                <a:cxn ang="0">
                  <a:pos x="166" y="0"/>
                </a:cxn>
              </a:cxnLst>
              <a:rect l="0" t="0" r="r" b="b"/>
              <a:pathLst>
                <a:path w="166" h="166">
                  <a:moveTo>
                    <a:pt x="0" y="166"/>
                  </a:moveTo>
                  <a:lnTo>
                    <a:pt x="165" y="0"/>
                  </a:lnTo>
                  <a:lnTo>
                    <a:pt x="166" y="0"/>
                  </a:lnTo>
                </a:path>
              </a:pathLst>
            </a:custGeom>
            <a:noFill/>
            <a:ln w="38100" cmpd="sng">
              <a:solidFill>
                <a:srgbClr val="FFFFFF"/>
              </a:solidFill>
              <a:prstDash val="solid"/>
              <a:round/>
              <a:headEnd/>
              <a:tailEnd/>
            </a:ln>
          </p:spPr>
          <p:txBody>
            <a:bodyPr/>
            <a:lstStyle/>
            <a:p>
              <a:endParaRPr lang="en-US"/>
            </a:p>
          </p:txBody>
        </p:sp>
        <p:sp>
          <p:nvSpPr>
            <p:cNvPr id="2566" name="Freeform 518"/>
            <p:cNvSpPr>
              <a:spLocks/>
            </p:cNvSpPr>
            <p:nvPr/>
          </p:nvSpPr>
          <p:spPr bwMode="auto">
            <a:xfrm>
              <a:off x="3153" y="1803"/>
              <a:ext cx="5" cy="5"/>
            </a:xfrm>
            <a:custGeom>
              <a:avLst/>
              <a:gdLst/>
              <a:ahLst/>
              <a:cxnLst>
                <a:cxn ang="0">
                  <a:pos x="0" y="51"/>
                </a:cxn>
                <a:cxn ang="0">
                  <a:pos x="51" y="0"/>
                </a:cxn>
                <a:cxn ang="0">
                  <a:pos x="52" y="0"/>
                </a:cxn>
              </a:cxnLst>
              <a:rect l="0" t="0" r="r" b="b"/>
              <a:pathLst>
                <a:path w="52" h="51">
                  <a:moveTo>
                    <a:pt x="0" y="51"/>
                  </a:moveTo>
                  <a:lnTo>
                    <a:pt x="51" y="0"/>
                  </a:lnTo>
                  <a:lnTo>
                    <a:pt x="52" y="0"/>
                  </a:lnTo>
                </a:path>
              </a:pathLst>
            </a:custGeom>
            <a:noFill/>
            <a:ln w="38100" cmpd="sng">
              <a:solidFill>
                <a:srgbClr val="FFFFFF"/>
              </a:solidFill>
              <a:prstDash val="solid"/>
              <a:round/>
              <a:headEnd/>
              <a:tailEnd/>
            </a:ln>
          </p:spPr>
          <p:txBody>
            <a:bodyPr/>
            <a:lstStyle/>
            <a:p>
              <a:endParaRPr lang="en-US"/>
            </a:p>
          </p:txBody>
        </p:sp>
        <p:sp>
          <p:nvSpPr>
            <p:cNvPr id="2567" name="Freeform 519"/>
            <p:cNvSpPr>
              <a:spLocks/>
            </p:cNvSpPr>
            <p:nvPr/>
          </p:nvSpPr>
          <p:spPr bwMode="auto">
            <a:xfrm>
              <a:off x="3141" y="1692"/>
              <a:ext cx="1" cy="116"/>
            </a:xfrm>
            <a:custGeom>
              <a:avLst/>
              <a:gdLst/>
              <a:ahLst/>
              <a:cxnLst>
                <a:cxn ang="0">
                  <a:pos x="0" y="0"/>
                </a:cxn>
                <a:cxn ang="0">
                  <a:pos x="0" y="1158"/>
                </a:cxn>
                <a:cxn ang="0">
                  <a:pos x="1" y="1158"/>
                </a:cxn>
              </a:cxnLst>
              <a:rect l="0" t="0" r="r" b="b"/>
              <a:pathLst>
                <a:path w="1" h="1158">
                  <a:moveTo>
                    <a:pt x="0" y="0"/>
                  </a:moveTo>
                  <a:lnTo>
                    <a:pt x="0" y="1158"/>
                  </a:lnTo>
                  <a:lnTo>
                    <a:pt x="1" y="1158"/>
                  </a:lnTo>
                </a:path>
              </a:pathLst>
            </a:custGeom>
            <a:noFill/>
            <a:ln w="38100" cmpd="sng">
              <a:solidFill>
                <a:srgbClr val="FFFFFF"/>
              </a:solidFill>
              <a:prstDash val="solid"/>
              <a:round/>
              <a:headEnd/>
              <a:tailEnd/>
            </a:ln>
          </p:spPr>
          <p:txBody>
            <a:bodyPr/>
            <a:lstStyle/>
            <a:p>
              <a:endParaRPr lang="en-US"/>
            </a:p>
          </p:txBody>
        </p:sp>
        <p:sp>
          <p:nvSpPr>
            <p:cNvPr id="2568" name="Freeform 520"/>
            <p:cNvSpPr>
              <a:spLocks/>
            </p:cNvSpPr>
            <p:nvPr/>
          </p:nvSpPr>
          <p:spPr bwMode="auto">
            <a:xfrm>
              <a:off x="3081" y="1692"/>
              <a:ext cx="20" cy="1"/>
            </a:xfrm>
            <a:custGeom>
              <a:avLst/>
              <a:gdLst/>
              <a:ahLst/>
              <a:cxnLst>
                <a:cxn ang="0">
                  <a:pos x="0" y="0"/>
                </a:cxn>
                <a:cxn ang="0">
                  <a:pos x="199" y="0"/>
                </a:cxn>
                <a:cxn ang="0">
                  <a:pos x="200" y="0"/>
                </a:cxn>
              </a:cxnLst>
              <a:rect l="0" t="0" r="r" b="b"/>
              <a:pathLst>
                <a:path w="200">
                  <a:moveTo>
                    <a:pt x="0" y="0"/>
                  </a:moveTo>
                  <a:lnTo>
                    <a:pt x="199" y="0"/>
                  </a:lnTo>
                  <a:lnTo>
                    <a:pt x="200" y="0"/>
                  </a:lnTo>
                </a:path>
              </a:pathLst>
            </a:custGeom>
            <a:noFill/>
            <a:ln w="38100" cmpd="sng">
              <a:solidFill>
                <a:srgbClr val="FFFFFF"/>
              </a:solidFill>
              <a:prstDash val="solid"/>
              <a:round/>
              <a:headEnd/>
              <a:tailEnd/>
            </a:ln>
          </p:spPr>
          <p:txBody>
            <a:bodyPr/>
            <a:lstStyle/>
            <a:p>
              <a:endParaRPr lang="en-US"/>
            </a:p>
          </p:txBody>
        </p:sp>
        <p:sp>
          <p:nvSpPr>
            <p:cNvPr id="2569" name="Freeform 521"/>
            <p:cNvSpPr>
              <a:spLocks/>
            </p:cNvSpPr>
            <p:nvPr/>
          </p:nvSpPr>
          <p:spPr bwMode="auto">
            <a:xfrm>
              <a:off x="3081" y="1808"/>
              <a:ext cx="20" cy="1"/>
            </a:xfrm>
            <a:custGeom>
              <a:avLst/>
              <a:gdLst/>
              <a:ahLst/>
              <a:cxnLst>
                <a:cxn ang="0">
                  <a:pos x="0" y="0"/>
                </a:cxn>
                <a:cxn ang="0">
                  <a:pos x="199" y="0"/>
                </a:cxn>
                <a:cxn ang="0">
                  <a:pos x="200" y="0"/>
                </a:cxn>
              </a:cxnLst>
              <a:rect l="0" t="0" r="r" b="b"/>
              <a:pathLst>
                <a:path w="200">
                  <a:moveTo>
                    <a:pt x="0" y="0"/>
                  </a:moveTo>
                  <a:lnTo>
                    <a:pt x="199" y="0"/>
                  </a:lnTo>
                  <a:lnTo>
                    <a:pt x="200" y="0"/>
                  </a:lnTo>
                </a:path>
              </a:pathLst>
            </a:custGeom>
            <a:noFill/>
            <a:ln w="38100" cmpd="sng">
              <a:solidFill>
                <a:srgbClr val="FFFFFF"/>
              </a:solidFill>
              <a:prstDash val="solid"/>
              <a:round/>
              <a:headEnd/>
              <a:tailEnd/>
            </a:ln>
          </p:spPr>
          <p:txBody>
            <a:bodyPr/>
            <a:lstStyle/>
            <a:p>
              <a:endParaRPr lang="en-US"/>
            </a:p>
          </p:txBody>
        </p:sp>
        <p:sp>
          <p:nvSpPr>
            <p:cNvPr id="2570" name="Freeform 522"/>
            <p:cNvSpPr>
              <a:spLocks/>
            </p:cNvSpPr>
            <p:nvPr/>
          </p:nvSpPr>
          <p:spPr bwMode="auto">
            <a:xfrm>
              <a:off x="2644" y="2334"/>
              <a:ext cx="1" cy="16"/>
            </a:xfrm>
            <a:custGeom>
              <a:avLst/>
              <a:gdLst/>
              <a:ahLst/>
              <a:cxnLst>
                <a:cxn ang="0">
                  <a:pos x="0" y="0"/>
                </a:cxn>
                <a:cxn ang="0">
                  <a:pos x="0" y="159"/>
                </a:cxn>
                <a:cxn ang="0">
                  <a:pos x="1" y="159"/>
                </a:cxn>
              </a:cxnLst>
              <a:rect l="0" t="0" r="r" b="b"/>
              <a:pathLst>
                <a:path w="1" h="159">
                  <a:moveTo>
                    <a:pt x="0" y="0"/>
                  </a:moveTo>
                  <a:lnTo>
                    <a:pt x="0" y="159"/>
                  </a:lnTo>
                  <a:lnTo>
                    <a:pt x="1" y="159"/>
                  </a:lnTo>
                </a:path>
              </a:pathLst>
            </a:custGeom>
            <a:noFill/>
            <a:ln w="38100" cmpd="sng">
              <a:solidFill>
                <a:srgbClr val="FFFFFF"/>
              </a:solidFill>
              <a:prstDash val="solid"/>
              <a:round/>
              <a:headEnd/>
              <a:tailEnd/>
            </a:ln>
          </p:spPr>
          <p:txBody>
            <a:bodyPr/>
            <a:lstStyle/>
            <a:p>
              <a:endParaRPr lang="en-US"/>
            </a:p>
          </p:txBody>
        </p:sp>
        <p:sp>
          <p:nvSpPr>
            <p:cNvPr id="2571" name="Freeform 523"/>
            <p:cNvSpPr>
              <a:spLocks/>
            </p:cNvSpPr>
            <p:nvPr/>
          </p:nvSpPr>
          <p:spPr bwMode="auto">
            <a:xfrm>
              <a:off x="3026" y="2334"/>
              <a:ext cx="1" cy="16"/>
            </a:xfrm>
            <a:custGeom>
              <a:avLst/>
              <a:gdLst/>
              <a:ahLst/>
              <a:cxnLst>
                <a:cxn ang="0">
                  <a:pos x="0" y="0"/>
                </a:cxn>
                <a:cxn ang="0">
                  <a:pos x="0" y="159"/>
                </a:cxn>
                <a:cxn ang="0">
                  <a:pos x="1" y="159"/>
                </a:cxn>
              </a:cxnLst>
              <a:rect l="0" t="0" r="r" b="b"/>
              <a:pathLst>
                <a:path w="1" h="159">
                  <a:moveTo>
                    <a:pt x="0" y="0"/>
                  </a:moveTo>
                  <a:lnTo>
                    <a:pt x="0" y="159"/>
                  </a:lnTo>
                  <a:lnTo>
                    <a:pt x="1" y="159"/>
                  </a:lnTo>
                </a:path>
              </a:pathLst>
            </a:custGeom>
            <a:noFill/>
            <a:ln w="38100" cmpd="sng">
              <a:solidFill>
                <a:srgbClr val="FFFFFF"/>
              </a:solidFill>
              <a:prstDash val="solid"/>
              <a:round/>
              <a:headEnd/>
              <a:tailEnd/>
            </a:ln>
          </p:spPr>
          <p:txBody>
            <a:bodyPr/>
            <a:lstStyle/>
            <a:p>
              <a:endParaRPr lang="en-US"/>
            </a:p>
          </p:txBody>
        </p:sp>
        <p:sp>
          <p:nvSpPr>
            <p:cNvPr id="2572" name="Freeform 524"/>
            <p:cNvSpPr>
              <a:spLocks/>
            </p:cNvSpPr>
            <p:nvPr/>
          </p:nvSpPr>
          <p:spPr bwMode="auto">
            <a:xfrm>
              <a:off x="2462" y="2978"/>
              <a:ext cx="54" cy="1"/>
            </a:xfrm>
            <a:custGeom>
              <a:avLst/>
              <a:gdLst/>
              <a:ahLst/>
              <a:cxnLst>
                <a:cxn ang="0">
                  <a:pos x="543" y="0"/>
                </a:cxn>
                <a:cxn ang="0">
                  <a:pos x="0" y="0"/>
                </a:cxn>
                <a:cxn ang="0">
                  <a:pos x="1" y="0"/>
                </a:cxn>
              </a:cxnLst>
              <a:rect l="0" t="0" r="r" b="b"/>
              <a:pathLst>
                <a:path w="543">
                  <a:moveTo>
                    <a:pt x="543" y="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573" name="Freeform 525"/>
            <p:cNvSpPr>
              <a:spLocks/>
            </p:cNvSpPr>
            <p:nvPr/>
          </p:nvSpPr>
          <p:spPr bwMode="auto">
            <a:xfrm>
              <a:off x="2462" y="2994"/>
              <a:ext cx="54" cy="1"/>
            </a:xfrm>
            <a:custGeom>
              <a:avLst/>
              <a:gdLst/>
              <a:ahLst/>
              <a:cxnLst>
                <a:cxn ang="0">
                  <a:pos x="543" y="0"/>
                </a:cxn>
                <a:cxn ang="0">
                  <a:pos x="0" y="0"/>
                </a:cxn>
                <a:cxn ang="0">
                  <a:pos x="1" y="0"/>
                </a:cxn>
              </a:cxnLst>
              <a:rect l="0" t="0" r="r" b="b"/>
              <a:pathLst>
                <a:path w="543">
                  <a:moveTo>
                    <a:pt x="543" y="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574" name="Freeform 526"/>
            <p:cNvSpPr>
              <a:spLocks/>
            </p:cNvSpPr>
            <p:nvPr/>
          </p:nvSpPr>
          <p:spPr bwMode="auto">
            <a:xfrm>
              <a:off x="3154" y="2978"/>
              <a:ext cx="57" cy="1"/>
            </a:xfrm>
            <a:custGeom>
              <a:avLst/>
              <a:gdLst/>
              <a:ahLst/>
              <a:cxnLst>
                <a:cxn ang="0">
                  <a:pos x="0" y="0"/>
                </a:cxn>
                <a:cxn ang="0">
                  <a:pos x="568" y="0"/>
                </a:cxn>
                <a:cxn ang="0">
                  <a:pos x="569" y="0"/>
                </a:cxn>
              </a:cxnLst>
              <a:rect l="0" t="0" r="r" b="b"/>
              <a:pathLst>
                <a:path w="569">
                  <a:moveTo>
                    <a:pt x="0" y="0"/>
                  </a:moveTo>
                  <a:lnTo>
                    <a:pt x="568" y="0"/>
                  </a:lnTo>
                  <a:lnTo>
                    <a:pt x="569" y="0"/>
                  </a:lnTo>
                </a:path>
              </a:pathLst>
            </a:custGeom>
            <a:noFill/>
            <a:ln w="38100" cmpd="sng">
              <a:solidFill>
                <a:srgbClr val="FFFFFF"/>
              </a:solidFill>
              <a:prstDash val="solid"/>
              <a:round/>
              <a:headEnd/>
              <a:tailEnd/>
            </a:ln>
          </p:spPr>
          <p:txBody>
            <a:bodyPr/>
            <a:lstStyle/>
            <a:p>
              <a:endParaRPr lang="en-US"/>
            </a:p>
          </p:txBody>
        </p:sp>
        <p:sp>
          <p:nvSpPr>
            <p:cNvPr id="2575" name="Freeform 527"/>
            <p:cNvSpPr>
              <a:spLocks/>
            </p:cNvSpPr>
            <p:nvPr/>
          </p:nvSpPr>
          <p:spPr bwMode="auto">
            <a:xfrm>
              <a:off x="3154" y="2994"/>
              <a:ext cx="57" cy="1"/>
            </a:xfrm>
            <a:custGeom>
              <a:avLst/>
              <a:gdLst/>
              <a:ahLst/>
              <a:cxnLst>
                <a:cxn ang="0">
                  <a:pos x="0" y="0"/>
                </a:cxn>
                <a:cxn ang="0">
                  <a:pos x="568" y="0"/>
                </a:cxn>
                <a:cxn ang="0">
                  <a:pos x="569" y="0"/>
                </a:cxn>
              </a:cxnLst>
              <a:rect l="0" t="0" r="r" b="b"/>
              <a:pathLst>
                <a:path w="569">
                  <a:moveTo>
                    <a:pt x="0" y="0"/>
                  </a:moveTo>
                  <a:lnTo>
                    <a:pt x="568" y="0"/>
                  </a:lnTo>
                  <a:lnTo>
                    <a:pt x="569" y="0"/>
                  </a:lnTo>
                </a:path>
              </a:pathLst>
            </a:custGeom>
            <a:noFill/>
            <a:ln w="38100" cmpd="sng">
              <a:solidFill>
                <a:srgbClr val="FFFFFF"/>
              </a:solidFill>
              <a:prstDash val="solid"/>
              <a:round/>
              <a:headEnd/>
              <a:tailEnd/>
            </a:ln>
          </p:spPr>
          <p:txBody>
            <a:bodyPr/>
            <a:lstStyle/>
            <a:p>
              <a:endParaRPr lang="en-US"/>
            </a:p>
          </p:txBody>
        </p:sp>
        <p:sp>
          <p:nvSpPr>
            <p:cNvPr id="2576" name="Freeform 528"/>
            <p:cNvSpPr>
              <a:spLocks/>
            </p:cNvSpPr>
            <p:nvPr/>
          </p:nvSpPr>
          <p:spPr bwMode="auto">
            <a:xfrm>
              <a:off x="3211" y="2978"/>
              <a:ext cx="1" cy="16"/>
            </a:xfrm>
            <a:custGeom>
              <a:avLst/>
              <a:gdLst/>
              <a:ahLst/>
              <a:cxnLst>
                <a:cxn ang="0">
                  <a:pos x="0" y="0"/>
                </a:cxn>
                <a:cxn ang="0">
                  <a:pos x="0" y="161"/>
                </a:cxn>
                <a:cxn ang="0">
                  <a:pos x="1" y="161"/>
                </a:cxn>
              </a:cxnLst>
              <a:rect l="0" t="0" r="r" b="b"/>
              <a:pathLst>
                <a:path w="1" h="161">
                  <a:moveTo>
                    <a:pt x="0" y="0"/>
                  </a:moveTo>
                  <a:lnTo>
                    <a:pt x="0" y="161"/>
                  </a:lnTo>
                  <a:lnTo>
                    <a:pt x="1" y="161"/>
                  </a:lnTo>
                </a:path>
              </a:pathLst>
            </a:custGeom>
            <a:noFill/>
            <a:ln w="38100" cmpd="sng">
              <a:solidFill>
                <a:srgbClr val="FFFFFF"/>
              </a:solidFill>
              <a:prstDash val="solid"/>
              <a:round/>
              <a:headEnd/>
              <a:tailEnd/>
            </a:ln>
          </p:spPr>
          <p:txBody>
            <a:bodyPr/>
            <a:lstStyle/>
            <a:p>
              <a:endParaRPr lang="en-US"/>
            </a:p>
          </p:txBody>
        </p:sp>
        <p:sp>
          <p:nvSpPr>
            <p:cNvPr id="2577" name="Freeform 529"/>
            <p:cNvSpPr>
              <a:spLocks/>
            </p:cNvSpPr>
            <p:nvPr/>
          </p:nvSpPr>
          <p:spPr bwMode="auto">
            <a:xfrm>
              <a:off x="2462" y="2978"/>
              <a:ext cx="1" cy="16"/>
            </a:xfrm>
            <a:custGeom>
              <a:avLst/>
              <a:gdLst/>
              <a:ahLst/>
              <a:cxnLst>
                <a:cxn ang="0">
                  <a:pos x="0" y="0"/>
                </a:cxn>
                <a:cxn ang="0">
                  <a:pos x="0" y="161"/>
                </a:cxn>
                <a:cxn ang="0">
                  <a:pos x="1" y="161"/>
                </a:cxn>
              </a:cxnLst>
              <a:rect l="0" t="0" r="r" b="b"/>
              <a:pathLst>
                <a:path w="1" h="161">
                  <a:moveTo>
                    <a:pt x="0" y="0"/>
                  </a:moveTo>
                  <a:lnTo>
                    <a:pt x="0" y="161"/>
                  </a:lnTo>
                  <a:lnTo>
                    <a:pt x="1" y="161"/>
                  </a:lnTo>
                </a:path>
              </a:pathLst>
            </a:custGeom>
            <a:noFill/>
            <a:ln w="38100" cmpd="sng">
              <a:solidFill>
                <a:srgbClr val="FFFFFF"/>
              </a:solidFill>
              <a:prstDash val="solid"/>
              <a:round/>
              <a:headEnd/>
              <a:tailEnd/>
            </a:ln>
          </p:spPr>
          <p:txBody>
            <a:bodyPr/>
            <a:lstStyle/>
            <a:p>
              <a:endParaRPr lang="en-US"/>
            </a:p>
          </p:txBody>
        </p:sp>
        <p:sp>
          <p:nvSpPr>
            <p:cNvPr id="2578" name="Freeform 530"/>
            <p:cNvSpPr>
              <a:spLocks/>
            </p:cNvSpPr>
            <p:nvPr/>
          </p:nvSpPr>
          <p:spPr bwMode="auto">
            <a:xfrm>
              <a:off x="2624" y="1892"/>
              <a:ext cx="1" cy="16"/>
            </a:xfrm>
            <a:custGeom>
              <a:avLst/>
              <a:gdLst/>
              <a:ahLst/>
              <a:cxnLst>
                <a:cxn ang="0">
                  <a:pos x="0" y="160"/>
                </a:cxn>
                <a:cxn ang="0">
                  <a:pos x="0" y="0"/>
                </a:cxn>
                <a:cxn ang="0">
                  <a:pos x="1" y="0"/>
                </a:cxn>
              </a:cxnLst>
              <a:rect l="0" t="0" r="r" b="b"/>
              <a:pathLst>
                <a:path w="1" h="160">
                  <a:moveTo>
                    <a:pt x="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579" name="Freeform 531"/>
            <p:cNvSpPr>
              <a:spLocks/>
            </p:cNvSpPr>
            <p:nvPr/>
          </p:nvSpPr>
          <p:spPr bwMode="auto">
            <a:xfrm>
              <a:off x="2624" y="1892"/>
              <a:ext cx="36" cy="1"/>
            </a:xfrm>
            <a:custGeom>
              <a:avLst/>
              <a:gdLst/>
              <a:ahLst/>
              <a:cxnLst>
                <a:cxn ang="0">
                  <a:pos x="0" y="0"/>
                </a:cxn>
                <a:cxn ang="0">
                  <a:pos x="352" y="0"/>
                </a:cxn>
                <a:cxn ang="0">
                  <a:pos x="353" y="0"/>
                </a:cxn>
              </a:cxnLst>
              <a:rect l="0" t="0" r="r" b="b"/>
              <a:pathLst>
                <a:path w="353">
                  <a:moveTo>
                    <a:pt x="0" y="0"/>
                  </a:moveTo>
                  <a:lnTo>
                    <a:pt x="352" y="0"/>
                  </a:lnTo>
                  <a:lnTo>
                    <a:pt x="353" y="0"/>
                  </a:lnTo>
                </a:path>
              </a:pathLst>
            </a:custGeom>
            <a:noFill/>
            <a:ln w="38100" cmpd="sng">
              <a:solidFill>
                <a:srgbClr val="FFFFFF"/>
              </a:solidFill>
              <a:prstDash val="solid"/>
              <a:round/>
              <a:headEnd/>
              <a:tailEnd/>
            </a:ln>
          </p:spPr>
          <p:txBody>
            <a:bodyPr/>
            <a:lstStyle/>
            <a:p>
              <a:endParaRPr lang="en-US"/>
            </a:p>
          </p:txBody>
        </p:sp>
        <p:sp>
          <p:nvSpPr>
            <p:cNvPr id="2580" name="Freeform 532"/>
            <p:cNvSpPr>
              <a:spLocks/>
            </p:cNvSpPr>
            <p:nvPr/>
          </p:nvSpPr>
          <p:spPr bwMode="auto">
            <a:xfrm>
              <a:off x="2624" y="1908"/>
              <a:ext cx="20" cy="1"/>
            </a:xfrm>
            <a:custGeom>
              <a:avLst/>
              <a:gdLst/>
              <a:ahLst/>
              <a:cxnLst>
                <a:cxn ang="0">
                  <a:pos x="0" y="0"/>
                </a:cxn>
                <a:cxn ang="0">
                  <a:pos x="192" y="0"/>
                </a:cxn>
                <a:cxn ang="0">
                  <a:pos x="193" y="0"/>
                </a:cxn>
              </a:cxnLst>
              <a:rect l="0" t="0" r="r" b="b"/>
              <a:pathLst>
                <a:path w="193">
                  <a:moveTo>
                    <a:pt x="0" y="0"/>
                  </a:moveTo>
                  <a:lnTo>
                    <a:pt x="192" y="0"/>
                  </a:lnTo>
                  <a:lnTo>
                    <a:pt x="193" y="0"/>
                  </a:lnTo>
                </a:path>
              </a:pathLst>
            </a:custGeom>
            <a:noFill/>
            <a:ln w="38100" cmpd="sng">
              <a:solidFill>
                <a:srgbClr val="FFFFFF"/>
              </a:solidFill>
              <a:prstDash val="solid"/>
              <a:round/>
              <a:headEnd/>
              <a:tailEnd/>
            </a:ln>
          </p:spPr>
          <p:txBody>
            <a:bodyPr/>
            <a:lstStyle/>
            <a:p>
              <a:endParaRPr lang="en-US"/>
            </a:p>
          </p:txBody>
        </p:sp>
        <p:sp>
          <p:nvSpPr>
            <p:cNvPr id="2581" name="Freeform 533"/>
            <p:cNvSpPr>
              <a:spLocks/>
            </p:cNvSpPr>
            <p:nvPr/>
          </p:nvSpPr>
          <p:spPr bwMode="auto">
            <a:xfrm>
              <a:off x="3046" y="1892"/>
              <a:ext cx="1" cy="16"/>
            </a:xfrm>
            <a:custGeom>
              <a:avLst/>
              <a:gdLst/>
              <a:ahLst/>
              <a:cxnLst>
                <a:cxn ang="0">
                  <a:pos x="0" y="160"/>
                </a:cxn>
                <a:cxn ang="0">
                  <a:pos x="0" y="0"/>
                </a:cxn>
                <a:cxn ang="0">
                  <a:pos x="1" y="0"/>
                </a:cxn>
              </a:cxnLst>
              <a:rect l="0" t="0" r="r" b="b"/>
              <a:pathLst>
                <a:path w="1" h="160">
                  <a:moveTo>
                    <a:pt x="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582" name="Freeform 534"/>
            <p:cNvSpPr>
              <a:spLocks/>
            </p:cNvSpPr>
            <p:nvPr/>
          </p:nvSpPr>
          <p:spPr bwMode="auto">
            <a:xfrm>
              <a:off x="3046" y="1892"/>
              <a:ext cx="35" cy="1"/>
            </a:xfrm>
            <a:custGeom>
              <a:avLst/>
              <a:gdLst/>
              <a:ahLst/>
              <a:cxnLst>
                <a:cxn ang="0">
                  <a:pos x="0" y="0"/>
                </a:cxn>
                <a:cxn ang="0">
                  <a:pos x="352" y="0"/>
                </a:cxn>
                <a:cxn ang="0">
                  <a:pos x="353" y="0"/>
                </a:cxn>
              </a:cxnLst>
              <a:rect l="0" t="0" r="r" b="b"/>
              <a:pathLst>
                <a:path w="353">
                  <a:moveTo>
                    <a:pt x="0" y="0"/>
                  </a:moveTo>
                  <a:lnTo>
                    <a:pt x="352" y="0"/>
                  </a:lnTo>
                  <a:lnTo>
                    <a:pt x="353" y="0"/>
                  </a:lnTo>
                </a:path>
              </a:pathLst>
            </a:custGeom>
            <a:noFill/>
            <a:ln w="38100" cmpd="sng">
              <a:solidFill>
                <a:srgbClr val="FFFFFF"/>
              </a:solidFill>
              <a:prstDash val="solid"/>
              <a:round/>
              <a:headEnd/>
              <a:tailEnd/>
            </a:ln>
          </p:spPr>
          <p:txBody>
            <a:bodyPr/>
            <a:lstStyle/>
            <a:p>
              <a:endParaRPr lang="en-US"/>
            </a:p>
          </p:txBody>
        </p:sp>
        <p:sp>
          <p:nvSpPr>
            <p:cNvPr id="2583" name="Freeform 535"/>
            <p:cNvSpPr>
              <a:spLocks/>
            </p:cNvSpPr>
            <p:nvPr/>
          </p:nvSpPr>
          <p:spPr bwMode="auto">
            <a:xfrm>
              <a:off x="3011" y="1892"/>
              <a:ext cx="35" cy="1"/>
            </a:xfrm>
            <a:custGeom>
              <a:avLst/>
              <a:gdLst/>
              <a:ahLst/>
              <a:cxnLst>
                <a:cxn ang="0">
                  <a:pos x="354" y="0"/>
                </a:cxn>
                <a:cxn ang="0">
                  <a:pos x="0" y="0"/>
                </a:cxn>
                <a:cxn ang="0">
                  <a:pos x="1" y="0"/>
                </a:cxn>
              </a:cxnLst>
              <a:rect l="0" t="0" r="r" b="b"/>
              <a:pathLst>
                <a:path w="354">
                  <a:moveTo>
                    <a:pt x="354" y="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584" name="Freeform 536"/>
            <p:cNvSpPr>
              <a:spLocks/>
            </p:cNvSpPr>
            <p:nvPr/>
          </p:nvSpPr>
          <p:spPr bwMode="auto">
            <a:xfrm>
              <a:off x="3026" y="1908"/>
              <a:ext cx="20" cy="1"/>
            </a:xfrm>
            <a:custGeom>
              <a:avLst/>
              <a:gdLst/>
              <a:ahLst/>
              <a:cxnLst>
                <a:cxn ang="0">
                  <a:pos x="0" y="0"/>
                </a:cxn>
                <a:cxn ang="0">
                  <a:pos x="194" y="0"/>
                </a:cxn>
                <a:cxn ang="0">
                  <a:pos x="195" y="0"/>
                </a:cxn>
              </a:cxnLst>
              <a:rect l="0" t="0" r="r" b="b"/>
              <a:pathLst>
                <a:path w="195">
                  <a:moveTo>
                    <a:pt x="0" y="0"/>
                  </a:moveTo>
                  <a:lnTo>
                    <a:pt x="194" y="0"/>
                  </a:lnTo>
                  <a:lnTo>
                    <a:pt x="195" y="0"/>
                  </a:lnTo>
                </a:path>
              </a:pathLst>
            </a:custGeom>
            <a:noFill/>
            <a:ln w="38100" cmpd="sng">
              <a:solidFill>
                <a:srgbClr val="FFFFFF"/>
              </a:solidFill>
              <a:prstDash val="solid"/>
              <a:round/>
              <a:headEnd/>
              <a:tailEnd/>
            </a:ln>
          </p:spPr>
          <p:txBody>
            <a:bodyPr/>
            <a:lstStyle/>
            <a:p>
              <a:endParaRPr lang="en-US"/>
            </a:p>
          </p:txBody>
        </p:sp>
        <p:sp>
          <p:nvSpPr>
            <p:cNvPr id="2585" name="Freeform 537"/>
            <p:cNvSpPr>
              <a:spLocks/>
            </p:cNvSpPr>
            <p:nvPr/>
          </p:nvSpPr>
          <p:spPr bwMode="auto">
            <a:xfrm>
              <a:off x="2644" y="2429"/>
              <a:ext cx="7" cy="7"/>
            </a:xfrm>
            <a:custGeom>
              <a:avLst/>
              <a:gdLst/>
              <a:ahLst/>
              <a:cxnLst>
                <a:cxn ang="0">
                  <a:pos x="74" y="75"/>
                </a:cxn>
                <a:cxn ang="0">
                  <a:pos x="0" y="0"/>
                </a:cxn>
                <a:cxn ang="0">
                  <a:pos x="1" y="0"/>
                </a:cxn>
              </a:cxnLst>
              <a:rect l="0" t="0" r="r" b="b"/>
              <a:pathLst>
                <a:path w="74" h="75">
                  <a:moveTo>
                    <a:pt x="74" y="75"/>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586" name="Freeform 538"/>
            <p:cNvSpPr>
              <a:spLocks/>
            </p:cNvSpPr>
            <p:nvPr/>
          </p:nvSpPr>
          <p:spPr bwMode="auto">
            <a:xfrm>
              <a:off x="2644" y="2401"/>
              <a:ext cx="16" cy="16"/>
            </a:xfrm>
            <a:custGeom>
              <a:avLst/>
              <a:gdLst/>
              <a:ahLst/>
              <a:cxnLst>
                <a:cxn ang="0">
                  <a:pos x="160" y="160"/>
                </a:cxn>
                <a:cxn ang="0">
                  <a:pos x="0" y="0"/>
                </a:cxn>
                <a:cxn ang="0">
                  <a:pos x="1" y="0"/>
                </a:cxn>
              </a:cxnLst>
              <a:rect l="0" t="0" r="r" b="b"/>
              <a:pathLst>
                <a:path w="160" h="160">
                  <a:moveTo>
                    <a:pt x="16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587" name="Freeform 539"/>
            <p:cNvSpPr>
              <a:spLocks/>
            </p:cNvSpPr>
            <p:nvPr/>
          </p:nvSpPr>
          <p:spPr bwMode="auto">
            <a:xfrm>
              <a:off x="2644" y="2372"/>
              <a:ext cx="16" cy="16"/>
            </a:xfrm>
            <a:custGeom>
              <a:avLst/>
              <a:gdLst/>
              <a:ahLst/>
              <a:cxnLst>
                <a:cxn ang="0">
                  <a:pos x="160" y="160"/>
                </a:cxn>
                <a:cxn ang="0">
                  <a:pos x="0" y="0"/>
                </a:cxn>
                <a:cxn ang="0">
                  <a:pos x="1" y="0"/>
                </a:cxn>
              </a:cxnLst>
              <a:rect l="0" t="0" r="r" b="b"/>
              <a:pathLst>
                <a:path w="160" h="160">
                  <a:moveTo>
                    <a:pt x="16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588" name="Freeform 540"/>
            <p:cNvSpPr>
              <a:spLocks/>
            </p:cNvSpPr>
            <p:nvPr/>
          </p:nvSpPr>
          <p:spPr bwMode="auto">
            <a:xfrm>
              <a:off x="2644" y="2344"/>
              <a:ext cx="16" cy="16"/>
            </a:xfrm>
            <a:custGeom>
              <a:avLst/>
              <a:gdLst/>
              <a:ahLst/>
              <a:cxnLst>
                <a:cxn ang="0">
                  <a:pos x="160" y="159"/>
                </a:cxn>
                <a:cxn ang="0">
                  <a:pos x="0" y="0"/>
                </a:cxn>
                <a:cxn ang="0">
                  <a:pos x="1" y="0"/>
                </a:cxn>
              </a:cxnLst>
              <a:rect l="0" t="0" r="r" b="b"/>
              <a:pathLst>
                <a:path w="160" h="159">
                  <a:moveTo>
                    <a:pt x="160" y="15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589" name="Freeform 541"/>
            <p:cNvSpPr>
              <a:spLocks/>
            </p:cNvSpPr>
            <p:nvPr/>
          </p:nvSpPr>
          <p:spPr bwMode="auto">
            <a:xfrm>
              <a:off x="2644" y="2316"/>
              <a:ext cx="16" cy="16"/>
            </a:xfrm>
            <a:custGeom>
              <a:avLst/>
              <a:gdLst/>
              <a:ahLst/>
              <a:cxnLst>
                <a:cxn ang="0">
                  <a:pos x="160" y="160"/>
                </a:cxn>
                <a:cxn ang="0">
                  <a:pos x="0" y="0"/>
                </a:cxn>
                <a:cxn ang="0">
                  <a:pos x="1" y="0"/>
                </a:cxn>
              </a:cxnLst>
              <a:rect l="0" t="0" r="r" b="b"/>
              <a:pathLst>
                <a:path w="160" h="160">
                  <a:moveTo>
                    <a:pt x="16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590" name="Freeform 542"/>
            <p:cNvSpPr>
              <a:spLocks/>
            </p:cNvSpPr>
            <p:nvPr/>
          </p:nvSpPr>
          <p:spPr bwMode="auto">
            <a:xfrm>
              <a:off x="2644" y="2288"/>
              <a:ext cx="16" cy="15"/>
            </a:xfrm>
            <a:custGeom>
              <a:avLst/>
              <a:gdLst/>
              <a:ahLst/>
              <a:cxnLst>
                <a:cxn ang="0">
                  <a:pos x="160" y="160"/>
                </a:cxn>
                <a:cxn ang="0">
                  <a:pos x="0" y="0"/>
                </a:cxn>
                <a:cxn ang="0">
                  <a:pos x="1" y="0"/>
                </a:cxn>
              </a:cxnLst>
              <a:rect l="0" t="0" r="r" b="b"/>
              <a:pathLst>
                <a:path w="160" h="160">
                  <a:moveTo>
                    <a:pt x="16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591" name="Freeform 543"/>
            <p:cNvSpPr>
              <a:spLocks/>
            </p:cNvSpPr>
            <p:nvPr/>
          </p:nvSpPr>
          <p:spPr bwMode="auto">
            <a:xfrm>
              <a:off x="2644" y="2259"/>
              <a:ext cx="16" cy="16"/>
            </a:xfrm>
            <a:custGeom>
              <a:avLst/>
              <a:gdLst/>
              <a:ahLst/>
              <a:cxnLst>
                <a:cxn ang="0">
                  <a:pos x="160" y="161"/>
                </a:cxn>
                <a:cxn ang="0">
                  <a:pos x="0" y="0"/>
                </a:cxn>
                <a:cxn ang="0">
                  <a:pos x="1" y="0"/>
                </a:cxn>
              </a:cxnLst>
              <a:rect l="0" t="0" r="r" b="b"/>
              <a:pathLst>
                <a:path w="160" h="161">
                  <a:moveTo>
                    <a:pt x="160"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592" name="Freeform 544"/>
            <p:cNvSpPr>
              <a:spLocks/>
            </p:cNvSpPr>
            <p:nvPr/>
          </p:nvSpPr>
          <p:spPr bwMode="auto">
            <a:xfrm>
              <a:off x="2644" y="2231"/>
              <a:ext cx="16" cy="16"/>
            </a:xfrm>
            <a:custGeom>
              <a:avLst/>
              <a:gdLst/>
              <a:ahLst/>
              <a:cxnLst>
                <a:cxn ang="0">
                  <a:pos x="160" y="160"/>
                </a:cxn>
                <a:cxn ang="0">
                  <a:pos x="0" y="0"/>
                </a:cxn>
                <a:cxn ang="0">
                  <a:pos x="1" y="0"/>
                </a:cxn>
              </a:cxnLst>
              <a:rect l="0" t="0" r="r" b="b"/>
              <a:pathLst>
                <a:path w="160" h="160">
                  <a:moveTo>
                    <a:pt x="16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593" name="Freeform 545"/>
            <p:cNvSpPr>
              <a:spLocks/>
            </p:cNvSpPr>
            <p:nvPr/>
          </p:nvSpPr>
          <p:spPr bwMode="auto">
            <a:xfrm>
              <a:off x="2644" y="2203"/>
              <a:ext cx="16" cy="16"/>
            </a:xfrm>
            <a:custGeom>
              <a:avLst/>
              <a:gdLst/>
              <a:ahLst/>
              <a:cxnLst>
                <a:cxn ang="0">
                  <a:pos x="160" y="159"/>
                </a:cxn>
                <a:cxn ang="0">
                  <a:pos x="0" y="0"/>
                </a:cxn>
                <a:cxn ang="0">
                  <a:pos x="1" y="0"/>
                </a:cxn>
              </a:cxnLst>
              <a:rect l="0" t="0" r="r" b="b"/>
              <a:pathLst>
                <a:path w="160" h="159">
                  <a:moveTo>
                    <a:pt x="160" y="15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594" name="Freeform 546"/>
            <p:cNvSpPr>
              <a:spLocks/>
            </p:cNvSpPr>
            <p:nvPr/>
          </p:nvSpPr>
          <p:spPr bwMode="auto">
            <a:xfrm>
              <a:off x="2644" y="2174"/>
              <a:ext cx="16" cy="16"/>
            </a:xfrm>
            <a:custGeom>
              <a:avLst/>
              <a:gdLst/>
              <a:ahLst/>
              <a:cxnLst>
                <a:cxn ang="0">
                  <a:pos x="160" y="159"/>
                </a:cxn>
                <a:cxn ang="0">
                  <a:pos x="0" y="0"/>
                </a:cxn>
                <a:cxn ang="0">
                  <a:pos x="1" y="0"/>
                </a:cxn>
              </a:cxnLst>
              <a:rect l="0" t="0" r="r" b="b"/>
              <a:pathLst>
                <a:path w="160" h="159">
                  <a:moveTo>
                    <a:pt x="160" y="15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595" name="Freeform 547"/>
            <p:cNvSpPr>
              <a:spLocks/>
            </p:cNvSpPr>
            <p:nvPr/>
          </p:nvSpPr>
          <p:spPr bwMode="auto">
            <a:xfrm>
              <a:off x="2644" y="2146"/>
              <a:ext cx="16" cy="16"/>
            </a:xfrm>
            <a:custGeom>
              <a:avLst/>
              <a:gdLst/>
              <a:ahLst/>
              <a:cxnLst>
                <a:cxn ang="0">
                  <a:pos x="160" y="161"/>
                </a:cxn>
                <a:cxn ang="0">
                  <a:pos x="0" y="0"/>
                </a:cxn>
                <a:cxn ang="0">
                  <a:pos x="1" y="0"/>
                </a:cxn>
              </a:cxnLst>
              <a:rect l="0" t="0" r="r" b="b"/>
              <a:pathLst>
                <a:path w="160" h="161">
                  <a:moveTo>
                    <a:pt x="160"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596" name="Freeform 548"/>
            <p:cNvSpPr>
              <a:spLocks/>
            </p:cNvSpPr>
            <p:nvPr/>
          </p:nvSpPr>
          <p:spPr bwMode="auto">
            <a:xfrm>
              <a:off x="2644" y="2118"/>
              <a:ext cx="16" cy="16"/>
            </a:xfrm>
            <a:custGeom>
              <a:avLst/>
              <a:gdLst/>
              <a:ahLst/>
              <a:cxnLst>
                <a:cxn ang="0">
                  <a:pos x="160" y="160"/>
                </a:cxn>
                <a:cxn ang="0">
                  <a:pos x="0" y="0"/>
                </a:cxn>
                <a:cxn ang="0">
                  <a:pos x="1" y="0"/>
                </a:cxn>
              </a:cxnLst>
              <a:rect l="0" t="0" r="r" b="b"/>
              <a:pathLst>
                <a:path w="160" h="160">
                  <a:moveTo>
                    <a:pt x="16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597" name="Freeform 549"/>
            <p:cNvSpPr>
              <a:spLocks/>
            </p:cNvSpPr>
            <p:nvPr/>
          </p:nvSpPr>
          <p:spPr bwMode="auto">
            <a:xfrm>
              <a:off x="2644" y="2090"/>
              <a:ext cx="16" cy="16"/>
            </a:xfrm>
            <a:custGeom>
              <a:avLst/>
              <a:gdLst/>
              <a:ahLst/>
              <a:cxnLst>
                <a:cxn ang="0">
                  <a:pos x="160" y="160"/>
                </a:cxn>
                <a:cxn ang="0">
                  <a:pos x="0" y="0"/>
                </a:cxn>
                <a:cxn ang="0">
                  <a:pos x="1" y="0"/>
                </a:cxn>
              </a:cxnLst>
              <a:rect l="0" t="0" r="r" b="b"/>
              <a:pathLst>
                <a:path w="160" h="160">
                  <a:moveTo>
                    <a:pt x="16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598" name="Freeform 550"/>
            <p:cNvSpPr>
              <a:spLocks/>
            </p:cNvSpPr>
            <p:nvPr/>
          </p:nvSpPr>
          <p:spPr bwMode="auto">
            <a:xfrm>
              <a:off x="3011" y="2429"/>
              <a:ext cx="7" cy="7"/>
            </a:xfrm>
            <a:custGeom>
              <a:avLst/>
              <a:gdLst/>
              <a:ahLst/>
              <a:cxnLst>
                <a:cxn ang="0">
                  <a:pos x="72" y="72"/>
                </a:cxn>
                <a:cxn ang="0">
                  <a:pos x="0" y="0"/>
                </a:cxn>
                <a:cxn ang="0">
                  <a:pos x="1" y="0"/>
                </a:cxn>
              </a:cxnLst>
              <a:rect l="0" t="0" r="r" b="b"/>
              <a:pathLst>
                <a:path w="72" h="72">
                  <a:moveTo>
                    <a:pt x="72" y="72"/>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599" name="Freeform 551"/>
            <p:cNvSpPr>
              <a:spLocks/>
            </p:cNvSpPr>
            <p:nvPr/>
          </p:nvSpPr>
          <p:spPr bwMode="auto">
            <a:xfrm>
              <a:off x="2644" y="2061"/>
              <a:ext cx="16" cy="16"/>
            </a:xfrm>
            <a:custGeom>
              <a:avLst/>
              <a:gdLst/>
              <a:ahLst/>
              <a:cxnLst>
                <a:cxn ang="0">
                  <a:pos x="160" y="160"/>
                </a:cxn>
                <a:cxn ang="0">
                  <a:pos x="0" y="0"/>
                </a:cxn>
                <a:cxn ang="0">
                  <a:pos x="1" y="0"/>
                </a:cxn>
              </a:cxnLst>
              <a:rect l="0" t="0" r="r" b="b"/>
              <a:pathLst>
                <a:path w="160" h="160">
                  <a:moveTo>
                    <a:pt x="16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600" name="Freeform 552"/>
            <p:cNvSpPr>
              <a:spLocks/>
            </p:cNvSpPr>
            <p:nvPr/>
          </p:nvSpPr>
          <p:spPr bwMode="auto">
            <a:xfrm>
              <a:off x="3011" y="2401"/>
              <a:ext cx="15" cy="16"/>
            </a:xfrm>
            <a:custGeom>
              <a:avLst/>
              <a:gdLst/>
              <a:ahLst/>
              <a:cxnLst>
                <a:cxn ang="0">
                  <a:pos x="160" y="159"/>
                </a:cxn>
                <a:cxn ang="0">
                  <a:pos x="0" y="0"/>
                </a:cxn>
                <a:cxn ang="0">
                  <a:pos x="1" y="0"/>
                </a:cxn>
              </a:cxnLst>
              <a:rect l="0" t="0" r="r" b="b"/>
              <a:pathLst>
                <a:path w="160" h="159">
                  <a:moveTo>
                    <a:pt x="160" y="15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601" name="Freeform 553"/>
            <p:cNvSpPr>
              <a:spLocks/>
            </p:cNvSpPr>
            <p:nvPr/>
          </p:nvSpPr>
          <p:spPr bwMode="auto">
            <a:xfrm>
              <a:off x="2644" y="2033"/>
              <a:ext cx="16" cy="16"/>
            </a:xfrm>
            <a:custGeom>
              <a:avLst/>
              <a:gdLst/>
              <a:ahLst/>
              <a:cxnLst>
                <a:cxn ang="0">
                  <a:pos x="160" y="161"/>
                </a:cxn>
                <a:cxn ang="0">
                  <a:pos x="0" y="0"/>
                </a:cxn>
                <a:cxn ang="0">
                  <a:pos x="1" y="0"/>
                </a:cxn>
              </a:cxnLst>
              <a:rect l="0" t="0" r="r" b="b"/>
              <a:pathLst>
                <a:path w="160" h="161">
                  <a:moveTo>
                    <a:pt x="160"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602" name="Freeform 554"/>
            <p:cNvSpPr>
              <a:spLocks/>
            </p:cNvSpPr>
            <p:nvPr/>
          </p:nvSpPr>
          <p:spPr bwMode="auto">
            <a:xfrm>
              <a:off x="3011" y="2373"/>
              <a:ext cx="15" cy="16"/>
            </a:xfrm>
            <a:custGeom>
              <a:avLst/>
              <a:gdLst/>
              <a:ahLst/>
              <a:cxnLst>
                <a:cxn ang="0">
                  <a:pos x="160" y="159"/>
                </a:cxn>
                <a:cxn ang="0">
                  <a:pos x="0" y="0"/>
                </a:cxn>
                <a:cxn ang="0">
                  <a:pos x="1" y="0"/>
                </a:cxn>
              </a:cxnLst>
              <a:rect l="0" t="0" r="r" b="b"/>
              <a:pathLst>
                <a:path w="160" h="159">
                  <a:moveTo>
                    <a:pt x="160" y="15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603" name="Freeform 555"/>
            <p:cNvSpPr>
              <a:spLocks/>
            </p:cNvSpPr>
            <p:nvPr/>
          </p:nvSpPr>
          <p:spPr bwMode="auto">
            <a:xfrm>
              <a:off x="2644" y="2005"/>
              <a:ext cx="16" cy="16"/>
            </a:xfrm>
            <a:custGeom>
              <a:avLst/>
              <a:gdLst/>
              <a:ahLst/>
              <a:cxnLst>
                <a:cxn ang="0">
                  <a:pos x="160" y="159"/>
                </a:cxn>
                <a:cxn ang="0">
                  <a:pos x="0" y="0"/>
                </a:cxn>
                <a:cxn ang="0">
                  <a:pos x="1" y="0"/>
                </a:cxn>
              </a:cxnLst>
              <a:rect l="0" t="0" r="r" b="b"/>
              <a:pathLst>
                <a:path w="160" h="159">
                  <a:moveTo>
                    <a:pt x="160" y="15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604" name="Freeform 556"/>
            <p:cNvSpPr>
              <a:spLocks/>
            </p:cNvSpPr>
            <p:nvPr/>
          </p:nvSpPr>
          <p:spPr bwMode="auto">
            <a:xfrm>
              <a:off x="3011" y="2344"/>
              <a:ext cx="15" cy="16"/>
            </a:xfrm>
            <a:custGeom>
              <a:avLst/>
              <a:gdLst/>
              <a:ahLst/>
              <a:cxnLst>
                <a:cxn ang="0">
                  <a:pos x="160" y="161"/>
                </a:cxn>
                <a:cxn ang="0">
                  <a:pos x="0" y="0"/>
                </a:cxn>
                <a:cxn ang="0">
                  <a:pos x="1" y="0"/>
                </a:cxn>
              </a:cxnLst>
              <a:rect l="0" t="0" r="r" b="b"/>
              <a:pathLst>
                <a:path w="160" h="161">
                  <a:moveTo>
                    <a:pt x="160"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605" name="Freeform 557"/>
            <p:cNvSpPr>
              <a:spLocks/>
            </p:cNvSpPr>
            <p:nvPr/>
          </p:nvSpPr>
          <p:spPr bwMode="auto">
            <a:xfrm>
              <a:off x="2644" y="1977"/>
              <a:ext cx="16" cy="16"/>
            </a:xfrm>
            <a:custGeom>
              <a:avLst/>
              <a:gdLst/>
              <a:ahLst/>
              <a:cxnLst>
                <a:cxn ang="0">
                  <a:pos x="160" y="159"/>
                </a:cxn>
                <a:cxn ang="0">
                  <a:pos x="0" y="0"/>
                </a:cxn>
                <a:cxn ang="0">
                  <a:pos x="1" y="0"/>
                </a:cxn>
              </a:cxnLst>
              <a:rect l="0" t="0" r="r" b="b"/>
              <a:pathLst>
                <a:path w="160" h="159">
                  <a:moveTo>
                    <a:pt x="160" y="15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606" name="Freeform 558"/>
            <p:cNvSpPr>
              <a:spLocks/>
            </p:cNvSpPr>
            <p:nvPr/>
          </p:nvSpPr>
          <p:spPr bwMode="auto">
            <a:xfrm>
              <a:off x="3011" y="2316"/>
              <a:ext cx="15" cy="16"/>
            </a:xfrm>
            <a:custGeom>
              <a:avLst/>
              <a:gdLst/>
              <a:ahLst/>
              <a:cxnLst>
                <a:cxn ang="0">
                  <a:pos x="160" y="160"/>
                </a:cxn>
                <a:cxn ang="0">
                  <a:pos x="0" y="0"/>
                </a:cxn>
                <a:cxn ang="0">
                  <a:pos x="1" y="0"/>
                </a:cxn>
              </a:cxnLst>
              <a:rect l="0" t="0" r="r" b="b"/>
              <a:pathLst>
                <a:path w="160" h="160">
                  <a:moveTo>
                    <a:pt x="16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607" name="Freeform 559"/>
            <p:cNvSpPr>
              <a:spLocks/>
            </p:cNvSpPr>
            <p:nvPr/>
          </p:nvSpPr>
          <p:spPr bwMode="auto">
            <a:xfrm>
              <a:off x="2644" y="1948"/>
              <a:ext cx="16" cy="16"/>
            </a:xfrm>
            <a:custGeom>
              <a:avLst/>
              <a:gdLst/>
              <a:ahLst/>
              <a:cxnLst>
                <a:cxn ang="0">
                  <a:pos x="160" y="160"/>
                </a:cxn>
                <a:cxn ang="0">
                  <a:pos x="0" y="0"/>
                </a:cxn>
                <a:cxn ang="0">
                  <a:pos x="1" y="0"/>
                </a:cxn>
              </a:cxnLst>
              <a:rect l="0" t="0" r="r" b="b"/>
              <a:pathLst>
                <a:path w="160" h="160">
                  <a:moveTo>
                    <a:pt x="16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608" name="Freeform 560"/>
            <p:cNvSpPr>
              <a:spLocks/>
            </p:cNvSpPr>
            <p:nvPr/>
          </p:nvSpPr>
          <p:spPr bwMode="auto">
            <a:xfrm>
              <a:off x="3011" y="2288"/>
              <a:ext cx="15" cy="16"/>
            </a:xfrm>
            <a:custGeom>
              <a:avLst/>
              <a:gdLst/>
              <a:ahLst/>
              <a:cxnLst>
                <a:cxn ang="0">
                  <a:pos x="160" y="160"/>
                </a:cxn>
                <a:cxn ang="0">
                  <a:pos x="0" y="0"/>
                </a:cxn>
                <a:cxn ang="0">
                  <a:pos x="1" y="0"/>
                </a:cxn>
              </a:cxnLst>
              <a:rect l="0" t="0" r="r" b="b"/>
              <a:pathLst>
                <a:path w="160" h="160">
                  <a:moveTo>
                    <a:pt x="16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609" name="Freeform 561"/>
            <p:cNvSpPr>
              <a:spLocks/>
            </p:cNvSpPr>
            <p:nvPr/>
          </p:nvSpPr>
          <p:spPr bwMode="auto">
            <a:xfrm>
              <a:off x="2624" y="1901"/>
              <a:ext cx="7" cy="7"/>
            </a:xfrm>
            <a:custGeom>
              <a:avLst/>
              <a:gdLst/>
              <a:ahLst/>
              <a:cxnLst>
                <a:cxn ang="0">
                  <a:pos x="69" y="70"/>
                </a:cxn>
                <a:cxn ang="0">
                  <a:pos x="0" y="0"/>
                </a:cxn>
                <a:cxn ang="0">
                  <a:pos x="1" y="0"/>
                </a:cxn>
              </a:cxnLst>
              <a:rect l="0" t="0" r="r" b="b"/>
              <a:pathLst>
                <a:path w="69" h="70">
                  <a:moveTo>
                    <a:pt x="69" y="7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610" name="Freeform 562"/>
            <p:cNvSpPr>
              <a:spLocks/>
            </p:cNvSpPr>
            <p:nvPr/>
          </p:nvSpPr>
          <p:spPr bwMode="auto">
            <a:xfrm>
              <a:off x="2644" y="1920"/>
              <a:ext cx="16" cy="16"/>
            </a:xfrm>
            <a:custGeom>
              <a:avLst/>
              <a:gdLst/>
              <a:ahLst/>
              <a:cxnLst>
                <a:cxn ang="0">
                  <a:pos x="160" y="161"/>
                </a:cxn>
                <a:cxn ang="0">
                  <a:pos x="0" y="0"/>
                </a:cxn>
                <a:cxn ang="0">
                  <a:pos x="1" y="0"/>
                </a:cxn>
              </a:cxnLst>
              <a:rect l="0" t="0" r="r" b="b"/>
              <a:pathLst>
                <a:path w="160" h="161">
                  <a:moveTo>
                    <a:pt x="160"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611" name="Freeform 563"/>
            <p:cNvSpPr>
              <a:spLocks/>
            </p:cNvSpPr>
            <p:nvPr/>
          </p:nvSpPr>
          <p:spPr bwMode="auto">
            <a:xfrm>
              <a:off x="3011" y="2260"/>
              <a:ext cx="15" cy="16"/>
            </a:xfrm>
            <a:custGeom>
              <a:avLst/>
              <a:gdLst/>
              <a:ahLst/>
              <a:cxnLst>
                <a:cxn ang="0">
                  <a:pos x="160" y="160"/>
                </a:cxn>
                <a:cxn ang="0">
                  <a:pos x="0" y="0"/>
                </a:cxn>
                <a:cxn ang="0">
                  <a:pos x="1" y="0"/>
                </a:cxn>
              </a:cxnLst>
              <a:rect l="0" t="0" r="r" b="b"/>
              <a:pathLst>
                <a:path w="160" h="160">
                  <a:moveTo>
                    <a:pt x="16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612" name="Freeform 564"/>
            <p:cNvSpPr>
              <a:spLocks/>
            </p:cNvSpPr>
            <p:nvPr/>
          </p:nvSpPr>
          <p:spPr bwMode="auto">
            <a:xfrm>
              <a:off x="2644" y="1892"/>
              <a:ext cx="16" cy="16"/>
            </a:xfrm>
            <a:custGeom>
              <a:avLst/>
              <a:gdLst/>
              <a:ahLst/>
              <a:cxnLst>
                <a:cxn ang="0">
                  <a:pos x="160" y="161"/>
                </a:cxn>
                <a:cxn ang="0">
                  <a:pos x="0" y="0"/>
                </a:cxn>
                <a:cxn ang="0">
                  <a:pos x="1" y="0"/>
                </a:cxn>
              </a:cxnLst>
              <a:rect l="0" t="0" r="r" b="b"/>
              <a:pathLst>
                <a:path w="160" h="161">
                  <a:moveTo>
                    <a:pt x="160"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613" name="Freeform 565"/>
            <p:cNvSpPr>
              <a:spLocks/>
            </p:cNvSpPr>
            <p:nvPr/>
          </p:nvSpPr>
          <p:spPr bwMode="auto">
            <a:xfrm>
              <a:off x="3011" y="2231"/>
              <a:ext cx="15" cy="16"/>
            </a:xfrm>
            <a:custGeom>
              <a:avLst/>
              <a:gdLst/>
              <a:ahLst/>
              <a:cxnLst>
                <a:cxn ang="0">
                  <a:pos x="160" y="160"/>
                </a:cxn>
                <a:cxn ang="0">
                  <a:pos x="0" y="0"/>
                </a:cxn>
                <a:cxn ang="0">
                  <a:pos x="1" y="0"/>
                </a:cxn>
              </a:cxnLst>
              <a:rect l="0" t="0" r="r" b="b"/>
              <a:pathLst>
                <a:path w="160" h="160">
                  <a:moveTo>
                    <a:pt x="16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614" name="Freeform 566"/>
            <p:cNvSpPr>
              <a:spLocks/>
            </p:cNvSpPr>
            <p:nvPr/>
          </p:nvSpPr>
          <p:spPr bwMode="auto">
            <a:xfrm>
              <a:off x="3011" y="2203"/>
              <a:ext cx="15" cy="16"/>
            </a:xfrm>
            <a:custGeom>
              <a:avLst/>
              <a:gdLst/>
              <a:ahLst/>
              <a:cxnLst>
                <a:cxn ang="0">
                  <a:pos x="160" y="159"/>
                </a:cxn>
                <a:cxn ang="0">
                  <a:pos x="0" y="0"/>
                </a:cxn>
                <a:cxn ang="0">
                  <a:pos x="1" y="0"/>
                </a:cxn>
              </a:cxnLst>
              <a:rect l="0" t="0" r="r" b="b"/>
              <a:pathLst>
                <a:path w="160" h="159">
                  <a:moveTo>
                    <a:pt x="160" y="15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615" name="Freeform 567"/>
            <p:cNvSpPr>
              <a:spLocks/>
            </p:cNvSpPr>
            <p:nvPr/>
          </p:nvSpPr>
          <p:spPr bwMode="auto">
            <a:xfrm>
              <a:off x="3011" y="2175"/>
              <a:ext cx="15" cy="16"/>
            </a:xfrm>
            <a:custGeom>
              <a:avLst/>
              <a:gdLst/>
              <a:ahLst/>
              <a:cxnLst>
                <a:cxn ang="0">
                  <a:pos x="160" y="160"/>
                </a:cxn>
                <a:cxn ang="0">
                  <a:pos x="0" y="0"/>
                </a:cxn>
                <a:cxn ang="0">
                  <a:pos x="1" y="0"/>
                </a:cxn>
              </a:cxnLst>
              <a:rect l="0" t="0" r="r" b="b"/>
              <a:pathLst>
                <a:path w="160" h="160">
                  <a:moveTo>
                    <a:pt x="16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616" name="Freeform 568"/>
            <p:cNvSpPr>
              <a:spLocks/>
            </p:cNvSpPr>
            <p:nvPr/>
          </p:nvSpPr>
          <p:spPr bwMode="auto">
            <a:xfrm>
              <a:off x="3011" y="2147"/>
              <a:ext cx="15" cy="15"/>
            </a:xfrm>
            <a:custGeom>
              <a:avLst/>
              <a:gdLst/>
              <a:ahLst/>
              <a:cxnLst>
                <a:cxn ang="0">
                  <a:pos x="160" y="160"/>
                </a:cxn>
                <a:cxn ang="0">
                  <a:pos x="0" y="0"/>
                </a:cxn>
                <a:cxn ang="0">
                  <a:pos x="1" y="0"/>
                </a:cxn>
              </a:cxnLst>
              <a:rect l="0" t="0" r="r" b="b"/>
              <a:pathLst>
                <a:path w="160" h="160">
                  <a:moveTo>
                    <a:pt x="16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617" name="Freeform 569"/>
            <p:cNvSpPr>
              <a:spLocks/>
            </p:cNvSpPr>
            <p:nvPr/>
          </p:nvSpPr>
          <p:spPr bwMode="auto">
            <a:xfrm>
              <a:off x="3011" y="2118"/>
              <a:ext cx="15" cy="16"/>
            </a:xfrm>
            <a:custGeom>
              <a:avLst/>
              <a:gdLst/>
              <a:ahLst/>
              <a:cxnLst>
                <a:cxn ang="0">
                  <a:pos x="160" y="161"/>
                </a:cxn>
                <a:cxn ang="0">
                  <a:pos x="0" y="0"/>
                </a:cxn>
                <a:cxn ang="0">
                  <a:pos x="1" y="0"/>
                </a:cxn>
              </a:cxnLst>
              <a:rect l="0" t="0" r="r" b="b"/>
              <a:pathLst>
                <a:path w="160" h="161">
                  <a:moveTo>
                    <a:pt x="160"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618" name="Freeform 570"/>
            <p:cNvSpPr>
              <a:spLocks/>
            </p:cNvSpPr>
            <p:nvPr/>
          </p:nvSpPr>
          <p:spPr bwMode="auto">
            <a:xfrm>
              <a:off x="3011" y="2090"/>
              <a:ext cx="15" cy="16"/>
            </a:xfrm>
            <a:custGeom>
              <a:avLst/>
              <a:gdLst/>
              <a:ahLst/>
              <a:cxnLst>
                <a:cxn ang="0">
                  <a:pos x="160" y="160"/>
                </a:cxn>
                <a:cxn ang="0">
                  <a:pos x="0" y="0"/>
                </a:cxn>
                <a:cxn ang="0">
                  <a:pos x="1" y="0"/>
                </a:cxn>
              </a:cxnLst>
              <a:rect l="0" t="0" r="r" b="b"/>
              <a:pathLst>
                <a:path w="160" h="160">
                  <a:moveTo>
                    <a:pt x="16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619" name="Freeform 571"/>
            <p:cNvSpPr>
              <a:spLocks/>
            </p:cNvSpPr>
            <p:nvPr/>
          </p:nvSpPr>
          <p:spPr bwMode="auto">
            <a:xfrm>
              <a:off x="3011" y="2062"/>
              <a:ext cx="15" cy="16"/>
            </a:xfrm>
            <a:custGeom>
              <a:avLst/>
              <a:gdLst/>
              <a:ahLst/>
              <a:cxnLst>
                <a:cxn ang="0">
                  <a:pos x="160" y="159"/>
                </a:cxn>
                <a:cxn ang="0">
                  <a:pos x="0" y="0"/>
                </a:cxn>
                <a:cxn ang="0">
                  <a:pos x="1" y="0"/>
                </a:cxn>
              </a:cxnLst>
              <a:rect l="0" t="0" r="r" b="b"/>
              <a:pathLst>
                <a:path w="160" h="159">
                  <a:moveTo>
                    <a:pt x="160" y="15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620" name="Freeform 572"/>
            <p:cNvSpPr>
              <a:spLocks/>
            </p:cNvSpPr>
            <p:nvPr/>
          </p:nvSpPr>
          <p:spPr bwMode="auto">
            <a:xfrm>
              <a:off x="3011" y="2033"/>
              <a:ext cx="15" cy="16"/>
            </a:xfrm>
            <a:custGeom>
              <a:avLst/>
              <a:gdLst/>
              <a:ahLst/>
              <a:cxnLst>
                <a:cxn ang="0">
                  <a:pos x="160" y="159"/>
                </a:cxn>
                <a:cxn ang="0">
                  <a:pos x="0" y="0"/>
                </a:cxn>
                <a:cxn ang="0">
                  <a:pos x="1" y="0"/>
                </a:cxn>
              </a:cxnLst>
              <a:rect l="0" t="0" r="r" b="b"/>
              <a:pathLst>
                <a:path w="160" h="159">
                  <a:moveTo>
                    <a:pt x="160" y="15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621" name="Freeform 573"/>
            <p:cNvSpPr>
              <a:spLocks/>
            </p:cNvSpPr>
            <p:nvPr/>
          </p:nvSpPr>
          <p:spPr bwMode="auto">
            <a:xfrm>
              <a:off x="3011" y="2005"/>
              <a:ext cx="15" cy="16"/>
            </a:xfrm>
            <a:custGeom>
              <a:avLst/>
              <a:gdLst/>
              <a:ahLst/>
              <a:cxnLst>
                <a:cxn ang="0">
                  <a:pos x="160" y="161"/>
                </a:cxn>
                <a:cxn ang="0">
                  <a:pos x="0" y="0"/>
                </a:cxn>
                <a:cxn ang="0">
                  <a:pos x="1" y="0"/>
                </a:cxn>
              </a:cxnLst>
              <a:rect l="0" t="0" r="r" b="b"/>
              <a:pathLst>
                <a:path w="160" h="161">
                  <a:moveTo>
                    <a:pt x="160"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622" name="Freeform 574"/>
            <p:cNvSpPr>
              <a:spLocks/>
            </p:cNvSpPr>
            <p:nvPr/>
          </p:nvSpPr>
          <p:spPr bwMode="auto">
            <a:xfrm>
              <a:off x="3011" y="1977"/>
              <a:ext cx="15" cy="16"/>
            </a:xfrm>
            <a:custGeom>
              <a:avLst/>
              <a:gdLst/>
              <a:ahLst/>
              <a:cxnLst>
                <a:cxn ang="0">
                  <a:pos x="160" y="160"/>
                </a:cxn>
                <a:cxn ang="0">
                  <a:pos x="0" y="0"/>
                </a:cxn>
                <a:cxn ang="0">
                  <a:pos x="1" y="0"/>
                </a:cxn>
              </a:cxnLst>
              <a:rect l="0" t="0" r="r" b="b"/>
              <a:pathLst>
                <a:path w="160" h="160">
                  <a:moveTo>
                    <a:pt x="16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623" name="Freeform 575"/>
            <p:cNvSpPr>
              <a:spLocks/>
            </p:cNvSpPr>
            <p:nvPr/>
          </p:nvSpPr>
          <p:spPr bwMode="auto">
            <a:xfrm>
              <a:off x="3011" y="1949"/>
              <a:ext cx="15" cy="16"/>
            </a:xfrm>
            <a:custGeom>
              <a:avLst/>
              <a:gdLst/>
              <a:ahLst/>
              <a:cxnLst>
                <a:cxn ang="0">
                  <a:pos x="160" y="160"/>
                </a:cxn>
                <a:cxn ang="0">
                  <a:pos x="0" y="0"/>
                </a:cxn>
                <a:cxn ang="0">
                  <a:pos x="1" y="0"/>
                </a:cxn>
              </a:cxnLst>
              <a:rect l="0" t="0" r="r" b="b"/>
              <a:pathLst>
                <a:path w="160" h="160">
                  <a:moveTo>
                    <a:pt x="16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624" name="Freeform 576"/>
            <p:cNvSpPr>
              <a:spLocks/>
            </p:cNvSpPr>
            <p:nvPr/>
          </p:nvSpPr>
          <p:spPr bwMode="auto">
            <a:xfrm>
              <a:off x="3011" y="1920"/>
              <a:ext cx="15" cy="16"/>
            </a:xfrm>
            <a:custGeom>
              <a:avLst/>
              <a:gdLst/>
              <a:ahLst/>
              <a:cxnLst>
                <a:cxn ang="0">
                  <a:pos x="160" y="160"/>
                </a:cxn>
                <a:cxn ang="0">
                  <a:pos x="0" y="0"/>
                </a:cxn>
                <a:cxn ang="0">
                  <a:pos x="1" y="0"/>
                </a:cxn>
              </a:cxnLst>
              <a:rect l="0" t="0" r="r" b="b"/>
              <a:pathLst>
                <a:path w="160" h="160">
                  <a:moveTo>
                    <a:pt x="16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625" name="Freeform 577"/>
            <p:cNvSpPr>
              <a:spLocks/>
            </p:cNvSpPr>
            <p:nvPr/>
          </p:nvSpPr>
          <p:spPr bwMode="auto">
            <a:xfrm>
              <a:off x="3011" y="1892"/>
              <a:ext cx="15" cy="16"/>
            </a:xfrm>
            <a:custGeom>
              <a:avLst/>
              <a:gdLst/>
              <a:ahLst/>
              <a:cxnLst>
                <a:cxn ang="0">
                  <a:pos x="160" y="161"/>
                </a:cxn>
                <a:cxn ang="0">
                  <a:pos x="0" y="0"/>
                </a:cxn>
                <a:cxn ang="0">
                  <a:pos x="1" y="0"/>
                </a:cxn>
              </a:cxnLst>
              <a:rect l="0" t="0" r="r" b="b"/>
              <a:pathLst>
                <a:path w="160" h="161">
                  <a:moveTo>
                    <a:pt x="160"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626" name="Freeform 578"/>
            <p:cNvSpPr>
              <a:spLocks/>
            </p:cNvSpPr>
            <p:nvPr/>
          </p:nvSpPr>
          <p:spPr bwMode="auto">
            <a:xfrm>
              <a:off x="3038" y="1892"/>
              <a:ext cx="8" cy="7"/>
            </a:xfrm>
            <a:custGeom>
              <a:avLst/>
              <a:gdLst/>
              <a:ahLst/>
              <a:cxnLst>
                <a:cxn ang="0">
                  <a:pos x="74" y="74"/>
                </a:cxn>
                <a:cxn ang="0">
                  <a:pos x="0" y="0"/>
                </a:cxn>
                <a:cxn ang="0">
                  <a:pos x="1" y="0"/>
                </a:cxn>
              </a:cxnLst>
              <a:rect l="0" t="0" r="r" b="b"/>
              <a:pathLst>
                <a:path w="74" h="74">
                  <a:moveTo>
                    <a:pt x="74" y="74"/>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627" name="Freeform 579"/>
            <p:cNvSpPr>
              <a:spLocks/>
            </p:cNvSpPr>
            <p:nvPr/>
          </p:nvSpPr>
          <p:spPr bwMode="auto">
            <a:xfrm>
              <a:off x="2432" y="2009"/>
              <a:ext cx="13" cy="13"/>
            </a:xfrm>
            <a:custGeom>
              <a:avLst/>
              <a:gdLst/>
              <a:ahLst/>
              <a:cxnLst>
                <a:cxn ang="0">
                  <a:pos x="0" y="133"/>
                </a:cxn>
                <a:cxn ang="0">
                  <a:pos x="133" y="0"/>
                </a:cxn>
                <a:cxn ang="0">
                  <a:pos x="134" y="0"/>
                </a:cxn>
              </a:cxnLst>
              <a:rect l="0" t="0" r="r" b="b"/>
              <a:pathLst>
                <a:path w="134" h="133">
                  <a:moveTo>
                    <a:pt x="0" y="133"/>
                  </a:moveTo>
                  <a:lnTo>
                    <a:pt x="133" y="0"/>
                  </a:lnTo>
                  <a:lnTo>
                    <a:pt x="134" y="0"/>
                  </a:lnTo>
                </a:path>
              </a:pathLst>
            </a:custGeom>
            <a:noFill/>
            <a:ln w="38100" cmpd="sng">
              <a:solidFill>
                <a:srgbClr val="FFFFFF"/>
              </a:solidFill>
              <a:prstDash val="solid"/>
              <a:round/>
              <a:headEnd/>
              <a:tailEnd/>
            </a:ln>
          </p:spPr>
          <p:txBody>
            <a:bodyPr/>
            <a:lstStyle/>
            <a:p>
              <a:endParaRPr lang="en-US"/>
            </a:p>
          </p:txBody>
        </p:sp>
        <p:sp>
          <p:nvSpPr>
            <p:cNvPr id="2628" name="Freeform 580"/>
            <p:cNvSpPr>
              <a:spLocks/>
            </p:cNvSpPr>
            <p:nvPr/>
          </p:nvSpPr>
          <p:spPr bwMode="auto">
            <a:xfrm>
              <a:off x="2432" y="2034"/>
              <a:ext cx="16" cy="16"/>
            </a:xfrm>
            <a:custGeom>
              <a:avLst/>
              <a:gdLst/>
              <a:ahLst/>
              <a:cxnLst>
                <a:cxn ang="0">
                  <a:pos x="0" y="160"/>
                </a:cxn>
                <a:cxn ang="0">
                  <a:pos x="160" y="0"/>
                </a:cxn>
                <a:cxn ang="0">
                  <a:pos x="161" y="0"/>
                </a:cxn>
              </a:cxnLst>
              <a:rect l="0" t="0" r="r" b="b"/>
              <a:pathLst>
                <a:path w="161" h="160">
                  <a:moveTo>
                    <a:pt x="0" y="160"/>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2629" name="Freeform 581"/>
            <p:cNvSpPr>
              <a:spLocks/>
            </p:cNvSpPr>
            <p:nvPr/>
          </p:nvSpPr>
          <p:spPr bwMode="auto">
            <a:xfrm>
              <a:off x="2589" y="1892"/>
              <a:ext cx="1" cy="1"/>
            </a:xfrm>
            <a:custGeom>
              <a:avLst/>
              <a:gdLst/>
              <a:ahLst/>
              <a:cxnLst>
                <a:cxn ang="0">
                  <a:pos x="0" y="11"/>
                </a:cxn>
                <a:cxn ang="0">
                  <a:pos x="10" y="0"/>
                </a:cxn>
                <a:cxn ang="0">
                  <a:pos x="11" y="0"/>
                </a:cxn>
              </a:cxnLst>
              <a:rect l="0" t="0" r="r" b="b"/>
              <a:pathLst>
                <a:path w="11" h="11">
                  <a:moveTo>
                    <a:pt x="0" y="11"/>
                  </a:moveTo>
                  <a:lnTo>
                    <a:pt x="10" y="0"/>
                  </a:lnTo>
                  <a:lnTo>
                    <a:pt x="11" y="0"/>
                  </a:lnTo>
                </a:path>
              </a:pathLst>
            </a:custGeom>
            <a:noFill/>
            <a:ln w="38100" cmpd="sng">
              <a:solidFill>
                <a:srgbClr val="FFFFFF"/>
              </a:solidFill>
              <a:prstDash val="solid"/>
              <a:round/>
              <a:headEnd/>
              <a:tailEnd/>
            </a:ln>
          </p:spPr>
          <p:txBody>
            <a:bodyPr/>
            <a:lstStyle/>
            <a:p>
              <a:endParaRPr lang="en-US"/>
            </a:p>
          </p:txBody>
        </p:sp>
        <p:sp>
          <p:nvSpPr>
            <p:cNvPr id="2630" name="Freeform 582"/>
            <p:cNvSpPr>
              <a:spLocks/>
            </p:cNvSpPr>
            <p:nvPr/>
          </p:nvSpPr>
          <p:spPr bwMode="auto">
            <a:xfrm>
              <a:off x="2457" y="2009"/>
              <a:ext cx="16" cy="16"/>
            </a:xfrm>
            <a:custGeom>
              <a:avLst/>
              <a:gdLst/>
              <a:ahLst/>
              <a:cxnLst>
                <a:cxn ang="0">
                  <a:pos x="0" y="160"/>
                </a:cxn>
                <a:cxn ang="0">
                  <a:pos x="160" y="0"/>
                </a:cxn>
                <a:cxn ang="0">
                  <a:pos x="161" y="0"/>
                </a:cxn>
              </a:cxnLst>
              <a:rect l="0" t="0" r="r" b="b"/>
              <a:pathLst>
                <a:path w="161" h="160">
                  <a:moveTo>
                    <a:pt x="0" y="160"/>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2631" name="Freeform 583"/>
            <p:cNvSpPr>
              <a:spLocks/>
            </p:cNvSpPr>
            <p:nvPr/>
          </p:nvSpPr>
          <p:spPr bwMode="auto">
            <a:xfrm>
              <a:off x="2432" y="2063"/>
              <a:ext cx="16" cy="16"/>
            </a:xfrm>
            <a:custGeom>
              <a:avLst/>
              <a:gdLst/>
              <a:ahLst/>
              <a:cxnLst>
                <a:cxn ang="0">
                  <a:pos x="0" y="160"/>
                </a:cxn>
                <a:cxn ang="0">
                  <a:pos x="160" y="0"/>
                </a:cxn>
                <a:cxn ang="0">
                  <a:pos x="161" y="0"/>
                </a:cxn>
              </a:cxnLst>
              <a:rect l="0" t="0" r="r" b="b"/>
              <a:pathLst>
                <a:path w="161" h="160">
                  <a:moveTo>
                    <a:pt x="0" y="160"/>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2632" name="Freeform 584"/>
            <p:cNvSpPr>
              <a:spLocks/>
            </p:cNvSpPr>
            <p:nvPr/>
          </p:nvSpPr>
          <p:spPr bwMode="auto">
            <a:xfrm>
              <a:off x="2589" y="1892"/>
              <a:ext cx="29" cy="29"/>
            </a:xfrm>
            <a:custGeom>
              <a:avLst/>
              <a:gdLst/>
              <a:ahLst/>
              <a:cxnLst>
                <a:cxn ang="0">
                  <a:pos x="0" y="294"/>
                </a:cxn>
                <a:cxn ang="0">
                  <a:pos x="291" y="0"/>
                </a:cxn>
                <a:cxn ang="0">
                  <a:pos x="293" y="0"/>
                </a:cxn>
              </a:cxnLst>
              <a:rect l="0" t="0" r="r" b="b"/>
              <a:pathLst>
                <a:path w="293" h="294">
                  <a:moveTo>
                    <a:pt x="0" y="294"/>
                  </a:moveTo>
                  <a:lnTo>
                    <a:pt x="291" y="0"/>
                  </a:lnTo>
                  <a:lnTo>
                    <a:pt x="293" y="0"/>
                  </a:lnTo>
                </a:path>
              </a:pathLst>
            </a:custGeom>
            <a:noFill/>
            <a:ln w="38100" cmpd="sng">
              <a:solidFill>
                <a:srgbClr val="FFFFFF"/>
              </a:solidFill>
              <a:prstDash val="solid"/>
              <a:round/>
              <a:headEnd/>
              <a:tailEnd/>
            </a:ln>
          </p:spPr>
          <p:txBody>
            <a:bodyPr/>
            <a:lstStyle/>
            <a:p>
              <a:endParaRPr lang="en-US"/>
            </a:p>
          </p:txBody>
        </p:sp>
        <p:sp>
          <p:nvSpPr>
            <p:cNvPr id="2633" name="Freeform 585"/>
            <p:cNvSpPr>
              <a:spLocks/>
            </p:cNvSpPr>
            <p:nvPr/>
          </p:nvSpPr>
          <p:spPr bwMode="auto">
            <a:xfrm>
              <a:off x="2485" y="2009"/>
              <a:ext cx="16" cy="16"/>
            </a:xfrm>
            <a:custGeom>
              <a:avLst/>
              <a:gdLst/>
              <a:ahLst/>
              <a:cxnLst>
                <a:cxn ang="0">
                  <a:pos x="0" y="160"/>
                </a:cxn>
                <a:cxn ang="0">
                  <a:pos x="160" y="0"/>
                </a:cxn>
                <a:cxn ang="0">
                  <a:pos x="161" y="0"/>
                </a:cxn>
              </a:cxnLst>
              <a:rect l="0" t="0" r="r" b="b"/>
              <a:pathLst>
                <a:path w="161" h="160">
                  <a:moveTo>
                    <a:pt x="0" y="160"/>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2634" name="Freeform 586"/>
            <p:cNvSpPr>
              <a:spLocks/>
            </p:cNvSpPr>
            <p:nvPr/>
          </p:nvSpPr>
          <p:spPr bwMode="auto">
            <a:xfrm>
              <a:off x="2432" y="2091"/>
              <a:ext cx="16" cy="16"/>
            </a:xfrm>
            <a:custGeom>
              <a:avLst/>
              <a:gdLst/>
              <a:ahLst/>
              <a:cxnLst>
                <a:cxn ang="0">
                  <a:pos x="0" y="161"/>
                </a:cxn>
                <a:cxn ang="0">
                  <a:pos x="160" y="0"/>
                </a:cxn>
                <a:cxn ang="0">
                  <a:pos x="161" y="0"/>
                </a:cxn>
              </a:cxnLst>
              <a:rect l="0" t="0" r="r" b="b"/>
              <a:pathLst>
                <a:path w="161" h="161">
                  <a:moveTo>
                    <a:pt x="0" y="161"/>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2635" name="Freeform 587"/>
            <p:cNvSpPr>
              <a:spLocks/>
            </p:cNvSpPr>
            <p:nvPr/>
          </p:nvSpPr>
          <p:spPr bwMode="auto">
            <a:xfrm>
              <a:off x="2589" y="1933"/>
              <a:ext cx="16" cy="16"/>
            </a:xfrm>
            <a:custGeom>
              <a:avLst/>
              <a:gdLst/>
              <a:ahLst/>
              <a:cxnLst>
                <a:cxn ang="0">
                  <a:pos x="0" y="160"/>
                </a:cxn>
                <a:cxn ang="0">
                  <a:pos x="159" y="0"/>
                </a:cxn>
                <a:cxn ang="0">
                  <a:pos x="160" y="0"/>
                </a:cxn>
              </a:cxnLst>
              <a:rect l="0" t="0" r="r" b="b"/>
              <a:pathLst>
                <a:path w="160" h="160">
                  <a:moveTo>
                    <a:pt x="0" y="160"/>
                  </a:moveTo>
                  <a:lnTo>
                    <a:pt x="159" y="0"/>
                  </a:lnTo>
                  <a:lnTo>
                    <a:pt x="160" y="0"/>
                  </a:lnTo>
                </a:path>
              </a:pathLst>
            </a:custGeom>
            <a:noFill/>
            <a:ln w="38100" cmpd="sng">
              <a:solidFill>
                <a:srgbClr val="FFFFFF"/>
              </a:solidFill>
              <a:prstDash val="solid"/>
              <a:round/>
              <a:headEnd/>
              <a:tailEnd/>
            </a:ln>
          </p:spPr>
          <p:txBody>
            <a:bodyPr/>
            <a:lstStyle/>
            <a:p>
              <a:endParaRPr lang="en-US"/>
            </a:p>
          </p:txBody>
        </p:sp>
        <p:sp>
          <p:nvSpPr>
            <p:cNvPr id="2636" name="Freeform 588"/>
            <p:cNvSpPr>
              <a:spLocks/>
            </p:cNvSpPr>
            <p:nvPr/>
          </p:nvSpPr>
          <p:spPr bwMode="auto">
            <a:xfrm>
              <a:off x="2514" y="2010"/>
              <a:ext cx="15" cy="15"/>
            </a:xfrm>
            <a:custGeom>
              <a:avLst/>
              <a:gdLst/>
              <a:ahLst/>
              <a:cxnLst>
                <a:cxn ang="0">
                  <a:pos x="0" y="151"/>
                </a:cxn>
                <a:cxn ang="0">
                  <a:pos x="150" y="0"/>
                </a:cxn>
                <a:cxn ang="0">
                  <a:pos x="151" y="0"/>
                </a:cxn>
              </a:cxnLst>
              <a:rect l="0" t="0" r="r" b="b"/>
              <a:pathLst>
                <a:path w="151" h="151">
                  <a:moveTo>
                    <a:pt x="0" y="151"/>
                  </a:moveTo>
                  <a:lnTo>
                    <a:pt x="150" y="0"/>
                  </a:lnTo>
                  <a:lnTo>
                    <a:pt x="151" y="0"/>
                  </a:lnTo>
                </a:path>
              </a:pathLst>
            </a:custGeom>
            <a:noFill/>
            <a:ln w="38100" cmpd="sng">
              <a:solidFill>
                <a:srgbClr val="FFFFFF"/>
              </a:solidFill>
              <a:prstDash val="solid"/>
              <a:round/>
              <a:headEnd/>
              <a:tailEnd/>
            </a:ln>
          </p:spPr>
          <p:txBody>
            <a:bodyPr/>
            <a:lstStyle/>
            <a:p>
              <a:endParaRPr lang="en-US"/>
            </a:p>
          </p:txBody>
        </p:sp>
        <p:sp>
          <p:nvSpPr>
            <p:cNvPr id="2637" name="Freeform 589"/>
            <p:cNvSpPr>
              <a:spLocks/>
            </p:cNvSpPr>
            <p:nvPr/>
          </p:nvSpPr>
          <p:spPr bwMode="auto">
            <a:xfrm>
              <a:off x="2432" y="2119"/>
              <a:ext cx="16" cy="16"/>
            </a:xfrm>
            <a:custGeom>
              <a:avLst/>
              <a:gdLst/>
              <a:ahLst/>
              <a:cxnLst>
                <a:cxn ang="0">
                  <a:pos x="0" y="159"/>
                </a:cxn>
                <a:cxn ang="0">
                  <a:pos x="160" y="0"/>
                </a:cxn>
                <a:cxn ang="0">
                  <a:pos x="161" y="0"/>
                </a:cxn>
              </a:cxnLst>
              <a:rect l="0" t="0" r="r" b="b"/>
              <a:pathLst>
                <a:path w="161" h="159">
                  <a:moveTo>
                    <a:pt x="0" y="159"/>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2638" name="Freeform 590"/>
            <p:cNvSpPr>
              <a:spLocks/>
            </p:cNvSpPr>
            <p:nvPr/>
          </p:nvSpPr>
          <p:spPr bwMode="auto">
            <a:xfrm>
              <a:off x="2589" y="1962"/>
              <a:ext cx="16" cy="16"/>
            </a:xfrm>
            <a:custGeom>
              <a:avLst/>
              <a:gdLst/>
              <a:ahLst/>
              <a:cxnLst>
                <a:cxn ang="0">
                  <a:pos x="0" y="159"/>
                </a:cxn>
                <a:cxn ang="0">
                  <a:pos x="159" y="0"/>
                </a:cxn>
                <a:cxn ang="0">
                  <a:pos x="160" y="0"/>
                </a:cxn>
              </a:cxnLst>
              <a:rect l="0" t="0" r="r" b="b"/>
              <a:pathLst>
                <a:path w="160" h="159">
                  <a:moveTo>
                    <a:pt x="0" y="159"/>
                  </a:moveTo>
                  <a:lnTo>
                    <a:pt x="159" y="0"/>
                  </a:lnTo>
                  <a:lnTo>
                    <a:pt x="160" y="0"/>
                  </a:lnTo>
                </a:path>
              </a:pathLst>
            </a:custGeom>
            <a:noFill/>
            <a:ln w="38100" cmpd="sng">
              <a:solidFill>
                <a:srgbClr val="FFFFFF"/>
              </a:solidFill>
              <a:prstDash val="solid"/>
              <a:round/>
              <a:headEnd/>
              <a:tailEnd/>
            </a:ln>
          </p:spPr>
          <p:txBody>
            <a:bodyPr/>
            <a:lstStyle/>
            <a:p>
              <a:endParaRPr lang="en-US"/>
            </a:p>
          </p:txBody>
        </p:sp>
        <p:sp>
          <p:nvSpPr>
            <p:cNvPr id="2639" name="Freeform 591"/>
            <p:cNvSpPr>
              <a:spLocks/>
            </p:cNvSpPr>
            <p:nvPr/>
          </p:nvSpPr>
          <p:spPr bwMode="auto">
            <a:xfrm>
              <a:off x="2550" y="2009"/>
              <a:ext cx="8" cy="8"/>
            </a:xfrm>
            <a:custGeom>
              <a:avLst/>
              <a:gdLst/>
              <a:ahLst/>
              <a:cxnLst>
                <a:cxn ang="0">
                  <a:pos x="0" y="77"/>
                </a:cxn>
                <a:cxn ang="0">
                  <a:pos x="76" y="0"/>
                </a:cxn>
                <a:cxn ang="0">
                  <a:pos x="77" y="0"/>
                </a:cxn>
              </a:cxnLst>
              <a:rect l="0" t="0" r="r" b="b"/>
              <a:pathLst>
                <a:path w="77" h="77">
                  <a:moveTo>
                    <a:pt x="0" y="77"/>
                  </a:moveTo>
                  <a:lnTo>
                    <a:pt x="76" y="0"/>
                  </a:lnTo>
                  <a:lnTo>
                    <a:pt x="77" y="0"/>
                  </a:lnTo>
                </a:path>
              </a:pathLst>
            </a:custGeom>
            <a:noFill/>
            <a:ln w="38100" cmpd="sng">
              <a:solidFill>
                <a:srgbClr val="FFFFFF"/>
              </a:solidFill>
              <a:prstDash val="solid"/>
              <a:round/>
              <a:headEnd/>
              <a:tailEnd/>
            </a:ln>
          </p:spPr>
          <p:txBody>
            <a:bodyPr/>
            <a:lstStyle/>
            <a:p>
              <a:endParaRPr lang="en-US"/>
            </a:p>
          </p:txBody>
        </p:sp>
        <p:sp>
          <p:nvSpPr>
            <p:cNvPr id="2640" name="Freeform 592"/>
            <p:cNvSpPr>
              <a:spLocks/>
            </p:cNvSpPr>
            <p:nvPr/>
          </p:nvSpPr>
          <p:spPr bwMode="auto">
            <a:xfrm>
              <a:off x="2432" y="2147"/>
              <a:ext cx="16" cy="16"/>
            </a:xfrm>
            <a:custGeom>
              <a:avLst/>
              <a:gdLst/>
              <a:ahLst/>
              <a:cxnLst>
                <a:cxn ang="0">
                  <a:pos x="0" y="159"/>
                </a:cxn>
                <a:cxn ang="0">
                  <a:pos x="160" y="0"/>
                </a:cxn>
                <a:cxn ang="0">
                  <a:pos x="161" y="0"/>
                </a:cxn>
              </a:cxnLst>
              <a:rect l="0" t="0" r="r" b="b"/>
              <a:pathLst>
                <a:path w="161" h="159">
                  <a:moveTo>
                    <a:pt x="0" y="159"/>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2641" name="Freeform 593"/>
            <p:cNvSpPr>
              <a:spLocks/>
            </p:cNvSpPr>
            <p:nvPr/>
          </p:nvSpPr>
          <p:spPr bwMode="auto">
            <a:xfrm>
              <a:off x="2589" y="1990"/>
              <a:ext cx="16" cy="16"/>
            </a:xfrm>
            <a:custGeom>
              <a:avLst/>
              <a:gdLst/>
              <a:ahLst/>
              <a:cxnLst>
                <a:cxn ang="0">
                  <a:pos x="0" y="159"/>
                </a:cxn>
                <a:cxn ang="0">
                  <a:pos x="159" y="0"/>
                </a:cxn>
                <a:cxn ang="0">
                  <a:pos x="160" y="0"/>
                </a:cxn>
              </a:cxnLst>
              <a:rect l="0" t="0" r="r" b="b"/>
              <a:pathLst>
                <a:path w="160" h="159">
                  <a:moveTo>
                    <a:pt x="0" y="159"/>
                  </a:moveTo>
                  <a:lnTo>
                    <a:pt x="159" y="0"/>
                  </a:lnTo>
                  <a:lnTo>
                    <a:pt x="160" y="0"/>
                  </a:lnTo>
                </a:path>
              </a:pathLst>
            </a:custGeom>
            <a:noFill/>
            <a:ln w="38100" cmpd="sng">
              <a:solidFill>
                <a:srgbClr val="FFFFFF"/>
              </a:solidFill>
              <a:prstDash val="solid"/>
              <a:round/>
              <a:headEnd/>
              <a:tailEnd/>
            </a:ln>
          </p:spPr>
          <p:txBody>
            <a:bodyPr/>
            <a:lstStyle/>
            <a:p>
              <a:endParaRPr lang="en-US"/>
            </a:p>
          </p:txBody>
        </p:sp>
        <p:sp>
          <p:nvSpPr>
            <p:cNvPr id="2642" name="Freeform 594"/>
            <p:cNvSpPr>
              <a:spLocks/>
            </p:cNvSpPr>
            <p:nvPr/>
          </p:nvSpPr>
          <p:spPr bwMode="auto">
            <a:xfrm>
              <a:off x="2570" y="2009"/>
              <a:ext cx="16" cy="16"/>
            </a:xfrm>
            <a:custGeom>
              <a:avLst/>
              <a:gdLst/>
              <a:ahLst/>
              <a:cxnLst>
                <a:cxn ang="0">
                  <a:pos x="0" y="160"/>
                </a:cxn>
                <a:cxn ang="0">
                  <a:pos x="160" y="0"/>
                </a:cxn>
                <a:cxn ang="0">
                  <a:pos x="161" y="0"/>
                </a:cxn>
              </a:cxnLst>
              <a:rect l="0" t="0" r="r" b="b"/>
              <a:pathLst>
                <a:path w="161" h="160">
                  <a:moveTo>
                    <a:pt x="0" y="160"/>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2643" name="Freeform 595"/>
            <p:cNvSpPr>
              <a:spLocks/>
            </p:cNvSpPr>
            <p:nvPr/>
          </p:nvSpPr>
          <p:spPr bwMode="auto">
            <a:xfrm>
              <a:off x="2432" y="2176"/>
              <a:ext cx="16" cy="16"/>
            </a:xfrm>
            <a:custGeom>
              <a:avLst/>
              <a:gdLst/>
              <a:ahLst/>
              <a:cxnLst>
                <a:cxn ang="0">
                  <a:pos x="0" y="159"/>
                </a:cxn>
                <a:cxn ang="0">
                  <a:pos x="160" y="0"/>
                </a:cxn>
                <a:cxn ang="0">
                  <a:pos x="161" y="0"/>
                </a:cxn>
              </a:cxnLst>
              <a:rect l="0" t="0" r="r" b="b"/>
              <a:pathLst>
                <a:path w="161" h="159">
                  <a:moveTo>
                    <a:pt x="0" y="159"/>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2644" name="Freeform 596"/>
            <p:cNvSpPr>
              <a:spLocks/>
            </p:cNvSpPr>
            <p:nvPr/>
          </p:nvSpPr>
          <p:spPr bwMode="auto">
            <a:xfrm>
              <a:off x="2589" y="2018"/>
              <a:ext cx="16" cy="16"/>
            </a:xfrm>
            <a:custGeom>
              <a:avLst/>
              <a:gdLst/>
              <a:ahLst/>
              <a:cxnLst>
                <a:cxn ang="0">
                  <a:pos x="0" y="161"/>
                </a:cxn>
                <a:cxn ang="0">
                  <a:pos x="159" y="0"/>
                </a:cxn>
                <a:cxn ang="0">
                  <a:pos x="160" y="0"/>
                </a:cxn>
              </a:cxnLst>
              <a:rect l="0" t="0" r="r" b="b"/>
              <a:pathLst>
                <a:path w="160" h="161">
                  <a:moveTo>
                    <a:pt x="0" y="161"/>
                  </a:moveTo>
                  <a:lnTo>
                    <a:pt x="159" y="0"/>
                  </a:lnTo>
                  <a:lnTo>
                    <a:pt x="160" y="0"/>
                  </a:lnTo>
                </a:path>
              </a:pathLst>
            </a:custGeom>
            <a:noFill/>
            <a:ln w="38100" cmpd="sng">
              <a:solidFill>
                <a:srgbClr val="FFFFFF"/>
              </a:solidFill>
              <a:prstDash val="solid"/>
              <a:round/>
              <a:headEnd/>
              <a:tailEnd/>
            </a:ln>
          </p:spPr>
          <p:txBody>
            <a:bodyPr/>
            <a:lstStyle/>
            <a:p>
              <a:endParaRPr lang="en-US"/>
            </a:p>
          </p:txBody>
        </p:sp>
        <p:sp>
          <p:nvSpPr>
            <p:cNvPr id="2645" name="Freeform 597"/>
            <p:cNvSpPr>
              <a:spLocks/>
            </p:cNvSpPr>
            <p:nvPr/>
          </p:nvSpPr>
          <p:spPr bwMode="auto">
            <a:xfrm>
              <a:off x="2432" y="2204"/>
              <a:ext cx="16" cy="16"/>
            </a:xfrm>
            <a:custGeom>
              <a:avLst/>
              <a:gdLst/>
              <a:ahLst/>
              <a:cxnLst>
                <a:cxn ang="0">
                  <a:pos x="0" y="161"/>
                </a:cxn>
                <a:cxn ang="0">
                  <a:pos x="160" y="0"/>
                </a:cxn>
                <a:cxn ang="0">
                  <a:pos x="161" y="0"/>
                </a:cxn>
              </a:cxnLst>
              <a:rect l="0" t="0" r="r" b="b"/>
              <a:pathLst>
                <a:path w="161" h="161">
                  <a:moveTo>
                    <a:pt x="0" y="161"/>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2646" name="Freeform 598"/>
            <p:cNvSpPr>
              <a:spLocks/>
            </p:cNvSpPr>
            <p:nvPr/>
          </p:nvSpPr>
          <p:spPr bwMode="auto">
            <a:xfrm>
              <a:off x="2589" y="2046"/>
              <a:ext cx="16" cy="16"/>
            </a:xfrm>
            <a:custGeom>
              <a:avLst/>
              <a:gdLst/>
              <a:ahLst/>
              <a:cxnLst>
                <a:cxn ang="0">
                  <a:pos x="0" y="160"/>
                </a:cxn>
                <a:cxn ang="0">
                  <a:pos x="159" y="0"/>
                </a:cxn>
                <a:cxn ang="0">
                  <a:pos x="160" y="0"/>
                </a:cxn>
              </a:cxnLst>
              <a:rect l="0" t="0" r="r" b="b"/>
              <a:pathLst>
                <a:path w="160" h="160">
                  <a:moveTo>
                    <a:pt x="0" y="160"/>
                  </a:moveTo>
                  <a:lnTo>
                    <a:pt x="159" y="0"/>
                  </a:lnTo>
                  <a:lnTo>
                    <a:pt x="160" y="0"/>
                  </a:lnTo>
                </a:path>
              </a:pathLst>
            </a:custGeom>
            <a:noFill/>
            <a:ln w="38100" cmpd="sng">
              <a:solidFill>
                <a:srgbClr val="FFFFFF"/>
              </a:solidFill>
              <a:prstDash val="solid"/>
              <a:round/>
              <a:headEnd/>
              <a:tailEnd/>
            </a:ln>
          </p:spPr>
          <p:txBody>
            <a:bodyPr/>
            <a:lstStyle/>
            <a:p>
              <a:endParaRPr lang="en-US"/>
            </a:p>
          </p:txBody>
        </p:sp>
        <p:sp>
          <p:nvSpPr>
            <p:cNvPr id="2647" name="Freeform 599"/>
            <p:cNvSpPr>
              <a:spLocks/>
            </p:cNvSpPr>
            <p:nvPr/>
          </p:nvSpPr>
          <p:spPr bwMode="auto">
            <a:xfrm>
              <a:off x="2439" y="2225"/>
              <a:ext cx="16" cy="16"/>
            </a:xfrm>
            <a:custGeom>
              <a:avLst/>
              <a:gdLst/>
              <a:ahLst/>
              <a:cxnLst>
                <a:cxn ang="0">
                  <a:pos x="0" y="161"/>
                </a:cxn>
                <a:cxn ang="0">
                  <a:pos x="160" y="0"/>
                </a:cxn>
                <a:cxn ang="0">
                  <a:pos x="161" y="0"/>
                </a:cxn>
              </a:cxnLst>
              <a:rect l="0" t="0" r="r" b="b"/>
              <a:pathLst>
                <a:path w="161" h="161">
                  <a:moveTo>
                    <a:pt x="0" y="161"/>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2648" name="Freeform 600"/>
            <p:cNvSpPr>
              <a:spLocks/>
            </p:cNvSpPr>
            <p:nvPr/>
          </p:nvSpPr>
          <p:spPr bwMode="auto">
            <a:xfrm>
              <a:off x="2589" y="2075"/>
              <a:ext cx="16" cy="16"/>
            </a:xfrm>
            <a:custGeom>
              <a:avLst/>
              <a:gdLst/>
              <a:ahLst/>
              <a:cxnLst>
                <a:cxn ang="0">
                  <a:pos x="0" y="160"/>
                </a:cxn>
                <a:cxn ang="0">
                  <a:pos x="159" y="0"/>
                </a:cxn>
                <a:cxn ang="0">
                  <a:pos x="160" y="0"/>
                </a:cxn>
              </a:cxnLst>
              <a:rect l="0" t="0" r="r" b="b"/>
              <a:pathLst>
                <a:path w="160" h="160">
                  <a:moveTo>
                    <a:pt x="0" y="160"/>
                  </a:moveTo>
                  <a:lnTo>
                    <a:pt x="159" y="0"/>
                  </a:lnTo>
                  <a:lnTo>
                    <a:pt x="160" y="0"/>
                  </a:lnTo>
                </a:path>
              </a:pathLst>
            </a:custGeom>
            <a:noFill/>
            <a:ln w="38100" cmpd="sng">
              <a:solidFill>
                <a:srgbClr val="FFFFFF"/>
              </a:solidFill>
              <a:prstDash val="solid"/>
              <a:round/>
              <a:headEnd/>
              <a:tailEnd/>
            </a:ln>
          </p:spPr>
          <p:txBody>
            <a:bodyPr/>
            <a:lstStyle/>
            <a:p>
              <a:endParaRPr lang="en-US"/>
            </a:p>
          </p:txBody>
        </p:sp>
        <p:sp>
          <p:nvSpPr>
            <p:cNvPr id="2649" name="Freeform 601"/>
            <p:cNvSpPr>
              <a:spLocks/>
            </p:cNvSpPr>
            <p:nvPr/>
          </p:nvSpPr>
          <p:spPr bwMode="auto">
            <a:xfrm>
              <a:off x="2468" y="2225"/>
              <a:ext cx="16" cy="16"/>
            </a:xfrm>
            <a:custGeom>
              <a:avLst/>
              <a:gdLst/>
              <a:ahLst/>
              <a:cxnLst>
                <a:cxn ang="0">
                  <a:pos x="0" y="161"/>
                </a:cxn>
                <a:cxn ang="0">
                  <a:pos x="160" y="0"/>
                </a:cxn>
                <a:cxn ang="0">
                  <a:pos x="161" y="0"/>
                </a:cxn>
              </a:cxnLst>
              <a:rect l="0" t="0" r="r" b="b"/>
              <a:pathLst>
                <a:path w="161" h="161">
                  <a:moveTo>
                    <a:pt x="0" y="161"/>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2650" name="Freeform 602"/>
            <p:cNvSpPr>
              <a:spLocks/>
            </p:cNvSpPr>
            <p:nvPr/>
          </p:nvSpPr>
          <p:spPr bwMode="auto">
            <a:xfrm>
              <a:off x="2589" y="2103"/>
              <a:ext cx="16" cy="16"/>
            </a:xfrm>
            <a:custGeom>
              <a:avLst/>
              <a:gdLst/>
              <a:ahLst/>
              <a:cxnLst>
                <a:cxn ang="0">
                  <a:pos x="0" y="160"/>
                </a:cxn>
                <a:cxn ang="0">
                  <a:pos x="159" y="0"/>
                </a:cxn>
                <a:cxn ang="0">
                  <a:pos x="160" y="0"/>
                </a:cxn>
              </a:cxnLst>
              <a:rect l="0" t="0" r="r" b="b"/>
              <a:pathLst>
                <a:path w="160" h="160">
                  <a:moveTo>
                    <a:pt x="0" y="160"/>
                  </a:moveTo>
                  <a:lnTo>
                    <a:pt x="159" y="0"/>
                  </a:lnTo>
                  <a:lnTo>
                    <a:pt x="160" y="0"/>
                  </a:lnTo>
                </a:path>
              </a:pathLst>
            </a:custGeom>
            <a:noFill/>
            <a:ln w="38100" cmpd="sng">
              <a:solidFill>
                <a:srgbClr val="FFFFFF"/>
              </a:solidFill>
              <a:prstDash val="solid"/>
              <a:round/>
              <a:headEnd/>
              <a:tailEnd/>
            </a:ln>
          </p:spPr>
          <p:txBody>
            <a:bodyPr/>
            <a:lstStyle/>
            <a:p>
              <a:endParaRPr lang="en-US"/>
            </a:p>
          </p:txBody>
        </p:sp>
        <p:sp>
          <p:nvSpPr>
            <p:cNvPr id="2651" name="Freeform 603"/>
            <p:cNvSpPr>
              <a:spLocks/>
            </p:cNvSpPr>
            <p:nvPr/>
          </p:nvSpPr>
          <p:spPr bwMode="auto">
            <a:xfrm>
              <a:off x="2496" y="2225"/>
              <a:ext cx="16" cy="16"/>
            </a:xfrm>
            <a:custGeom>
              <a:avLst/>
              <a:gdLst/>
              <a:ahLst/>
              <a:cxnLst>
                <a:cxn ang="0">
                  <a:pos x="0" y="161"/>
                </a:cxn>
                <a:cxn ang="0">
                  <a:pos x="159" y="0"/>
                </a:cxn>
                <a:cxn ang="0">
                  <a:pos x="161" y="0"/>
                </a:cxn>
              </a:cxnLst>
              <a:rect l="0" t="0" r="r" b="b"/>
              <a:pathLst>
                <a:path w="161" h="161">
                  <a:moveTo>
                    <a:pt x="0" y="161"/>
                  </a:moveTo>
                  <a:lnTo>
                    <a:pt x="159" y="0"/>
                  </a:lnTo>
                  <a:lnTo>
                    <a:pt x="161" y="0"/>
                  </a:lnTo>
                </a:path>
              </a:pathLst>
            </a:custGeom>
            <a:noFill/>
            <a:ln w="38100" cmpd="sng">
              <a:solidFill>
                <a:srgbClr val="FFFFFF"/>
              </a:solidFill>
              <a:prstDash val="solid"/>
              <a:round/>
              <a:headEnd/>
              <a:tailEnd/>
            </a:ln>
          </p:spPr>
          <p:txBody>
            <a:bodyPr/>
            <a:lstStyle/>
            <a:p>
              <a:endParaRPr lang="en-US"/>
            </a:p>
          </p:txBody>
        </p:sp>
        <p:sp>
          <p:nvSpPr>
            <p:cNvPr id="2652" name="Freeform 604"/>
            <p:cNvSpPr>
              <a:spLocks/>
            </p:cNvSpPr>
            <p:nvPr/>
          </p:nvSpPr>
          <p:spPr bwMode="auto">
            <a:xfrm>
              <a:off x="2589" y="2131"/>
              <a:ext cx="16" cy="16"/>
            </a:xfrm>
            <a:custGeom>
              <a:avLst/>
              <a:gdLst/>
              <a:ahLst/>
              <a:cxnLst>
                <a:cxn ang="0">
                  <a:pos x="0" y="161"/>
                </a:cxn>
                <a:cxn ang="0">
                  <a:pos x="159" y="0"/>
                </a:cxn>
                <a:cxn ang="0">
                  <a:pos x="160" y="0"/>
                </a:cxn>
              </a:cxnLst>
              <a:rect l="0" t="0" r="r" b="b"/>
              <a:pathLst>
                <a:path w="160" h="161">
                  <a:moveTo>
                    <a:pt x="0" y="161"/>
                  </a:moveTo>
                  <a:lnTo>
                    <a:pt x="159" y="0"/>
                  </a:lnTo>
                  <a:lnTo>
                    <a:pt x="160" y="0"/>
                  </a:lnTo>
                </a:path>
              </a:pathLst>
            </a:custGeom>
            <a:noFill/>
            <a:ln w="38100" cmpd="sng">
              <a:solidFill>
                <a:srgbClr val="FFFFFF"/>
              </a:solidFill>
              <a:prstDash val="solid"/>
              <a:round/>
              <a:headEnd/>
              <a:tailEnd/>
            </a:ln>
          </p:spPr>
          <p:txBody>
            <a:bodyPr/>
            <a:lstStyle/>
            <a:p>
              <a:endParaRPr lang="en-US"/>
            </a:p>
          </p:txBody>
        </p:sp>
        <p:sp>
          <p:nvSpPr>
            <p:cNvPr id="2653" name="Freeform 605"/>
            <p:cNvSpPr>
              <a:spLocks/>
            </p:cNvSpPr>
            <p:nvPr/>
          </p:nvSpPr>
          <p:spPr bwMode="auto">
            <a:xfrm>
              <a:off x="2524" y="2225"/>
              <a:ext cx="16" cy="16"/>
            </a:xfrm>
            <a:custGeom>
              <a:avLst/>
              <a:gdLst/>
              <a:ahLst/>
              <a:cxnLst>
                <a:cxn ang="0">
                  <a:pos x="0" y="161"/>
                </a:cxn>
                <a:cxn ang="0">
                  <a:pos x="159" y="0"/>
                </a:cxn>
                <a:cxn ang="0">
                  <a:pos x="160" y="0"/>
                </a:cxn>
              </a:cxnLst>
              <a:rect l="0" t="0" r="r" b="b"/>
              <a:pathLst>
                <a:path w="160" h="161">
                  <a:moveTo>
                    <a:pt x="0" y="161"/>
                  </a:moveTo>
                  <a:lnTo>
                    <a:pt x="159" y="0"/>
                  </a:lnTo>
                  <a:lnTo>
                    <a:pt x="160" y="0"/>
                  </a:lnTo>
                </a:path>
              </a:pathLst>
            </a:custGeom>
            <a:noFill/>
            <a:ln w="38100" cmpd="sng">
              <a:solidFill>
                <a:srgbClr val="FFFFFF"/>
              </a:solidFill>
              <a:prstDash val="solid"/>
              <a:round/>
              <a:headEnd/>
              <a:tailEnd/>
            </a:ln>
          </p:spPr>
          <p:txBody>
            <a:bodyPr/>
            <a:lstStyle/>
            <a:p>
              <a:endParaRPr lang="en-US"/>
            </a:p>
          </p:txBody>
        </p:sp>
      </p:grpSp>
      <p:grpSp>
        <p:nvGrpSpPr>
          <p:cNvPr id="2961" name="Group 913"/>
          <p:cNvGrpSpPr>
            <a:grpSpLocks/>
          </p:cNvGrpSpPr>
          <p:nvPr/>
        </p:nvGrpSpPr>
        <p:grpSpPr bwMode="auto">
          <a:xfrm>
            <a:off x="2944813" y="204788"/>
            <a:ext cx="3249612" cy="6292850"/>
            <a:chOff x="1855" y="129"/>
            <a:chExt cx="2047" cy="3964"/>
          </a:xfrm>
        </p:grpSpPr>
        <p:sp>
          <p:nvSpPr>
            <p:cNvPr id="2082" name="Freeform 34"/>
            <p:cNvSpPr>
              <a:spLocks/>
            </p:cNvSpPr>
            <p:nvPr/>
          </p:nvSpPr>
          <p:spPr bwMode="auto">
            <a:xfrm>
              <a:off x="2433" y="1435"/>
              <a:ext cx="891" cy="3"/>
            </a:xfrm>
            <a:custGeom>
              <a:avLst/>
              <a:gdLst/>
              <a:ahLst/>
              <a:cxnLst>
                <a:cxn ang="0">
                  <a:pos x="0" y="0"/>
                </a:cxn>
                <a:cxn ang="0">
                  <a:pos x="3510" y="0"/>
                </a:cxn>
                <a:cxn ang="0">
                  <a:pos x="3511" y="0"/>
                </a:cxn>
              </a:cxnLst>
              <a:rect l="0" t="0" r="r" b="b"/>
              <a:pathLst>
                <a:path w="3511">
                  <a:moveTo>
                    <a:pt x="0" y="0"/>
                  </a:moveTo>
                  <a:lnTo>
                    <a:pt x="3510" y="0"/>
                  </a:lnTo>
                  <a:lnTo>
                    <a:pt x="3511" y="0"/>
                  </a:lnTo>
                </a:path>
              </a:pathLst>
            </a:custGeom>
            <a:noFill/>
            <a:ln w="38100" cmpd="sng">
              <a:solidFill>
                <a:srgbClr val="FFFFFF"/>
              </a:solidFill>
              <a:prstDash val="solid"/>
              <a:round/>
              <a:headEnd/>
              <a:tailEnd/>
            </a:ln>
          </p:spPr>
          <p:txBody>
            <a:bodyPr/>
            <a:lstStyle/>
            <a:p>
              <a:endParaRPr lang="en-US"/>
            </a:p>
          </p:txBody>
        </p:sp>
        <p:sp>
          <p:nvSpPr>
            <p:cNvPr id="2053" name="Freeform 5"/>
            <p:cNvSpPr>
              <a:spLocks/>
            </p:cNvSpPr>
            <p:nvPr/>
          </p:nvSpPr>
          <p:spPr bwMode="auto">
            <a:xfrm>
              <a:off x="2068" y="4091"/>
              <a:ext cx="1618" cy="2"/>
            </a:xfrm>
            <a:custGeom>
              <a:avLst/>
              <a:gdLst/>
              <a:ahLst/>
              <a:cxnLst>
                <a:cxn ang="0">
                  <a:pos x="0" y="0"/>
                </a:cxn>
                <a:cxn ang="0">
                  <a:pos x="6384" y="0"/>
                </a:cxn>
                <a:cxn ang="0">
                  <a:pos x="6385" y="0"/>
                </a:cxn>
              </a:cxnLst>
              <a:rect l="0" t="0" r="r" b="b"/>
              <a:pathLst>
                <a:path w="6385">
                  <a:moveTo>
                    <a:pt x="0" y="0"/>
                  </a:moveTo>
                  <a:lnTo>
                    <a:pt x="6384" y="0"/>
                  </a:lnTo>
                  <a:lnTo>
                    <a:pt x="6385" y="0"/>
                  </a:lnTo>
                </a:path>
              </a:pathLst>
            </a:custGeom>
            <a:noFill/>
            <a:ln w="38100" cmpd="sng">
              <a:solidFill>
                <a:srgbClr val="FFFFFF"/>
              </a:solidFill>
              <a:prstDash val="solid"/>
              <a:round/>
              <a:headEnd/>
              <a:tailEnd/>
            </a:ln>
          </p:spPr>
          <p:txBody>
            <a:bodyPr/>
            <a:lstStyle/>
            <a:p>
              <a:endParaRPr lang="en-US"/>
            </a:p>
          </p:txBody>
        </p:sp>
        <p:sp>
          <p:nvSpPr>
            <p:cNvPr id="2054" name="Freeform 6"/>
            <p:cNvSpPr>
              <a:spLocks/>
            </p:cNvSpPr>
            <p:nvPr/>
          </p:nvSpPr>
          <p:spPr bwMode="auto">
            <a:xfrm>
              <a:off x="2109" y="4053"/>
              <a:ext cx="1537" cy="2"/>
            </a:xfrm>
            <a:custGeom>
              <a:avLst/>
              <a:gdLst/>
              <a:ahLst/>
              <a:cxnLst>
                <a:cxn ang="0">
                  <a:pos x="0" y="0"/>
                </a:cxn>
                <a:cxn ang="0">
                  <a:pos x="6064" y="0"/>
                </a:cxn>
                <a:cxn ang="0">
                  <a:pos x="6065" y="0"/>
                </a:cxn>
              </a:cxnLst>
              <a:rect l="0" t="0" r="r" b="b"/>
              <a:pathLst>
                <a:path w="6065">
                  <a:moveTo>
                    <a:pt x="0" y="0"/>
                  </a:moveTo>
                  <a:lnTo>
                    <a:pt x="6064" y="0"/>
                  </a:lnTo>
                  <a:lnTo>
                    <a:pt x="6065" y="0"/>
                  </a:lnTo>
                </a:path>
              </a:pathLst>
            </a:custGeom>
            <a:noFill/>
            <a:ln w="38100" cmpd="sng">
              <a:solidFill>
                <a:srgbClr val="FFFFFF"/>
              </a:solidFill>
              <a:prstDash val="solid"/>
              <a:round/>
              <a:headEnd/>
              <a:tailEnd/>
            </a:ln>
          </p:spPr>
          <p:txBody>
            <a:bodyPr/>
            <a:lstStyle/>
            <a:p>
              <a:endParaRPr lang="en-US"/>
            </a:p>
          </p:txBody>
        </p:sp>
        <p:sp>
          <p:nvSpPr>
            <p:cNvPr id="2055" name="Freeform 7"/>
            <p:cNvSpPr>
              <a:spLocks/>
            </p:cNvSpPr>
            <p:nvPr/>
          </p:nvSpPr>
          <p:spPr bwMode="auto">
            <a:xfrm>
              <a:off x="3686" y="3342"/>
              <a:ext cx="3" cy="711"/>
            </a:xfrm>
            <a:custGeom>
              <a:avLst/>
              <a:gdLst/>
              <a:ahLst/>
              <a:cxnLst>
                <a:cxn ang="0">
                  <a:pos x="0" y="2981"/>
                </a:cxn>
                <a:cxn ang="0">
                  <a:pos x="0" y="0"/>
                </a:cxn>
                <a:cxn ang="0">
                  <a:pos x="1" y="0"/>
                </a:cxn>
              </a:cxnLst>
              <a:rect l="0" t="0" r="r" b="b"/>
              <a:pathLst>
                <a:path w="1" h="2981">
                  <a:moveTo>
                    <a:pt x="0" y="298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056" name="Freeform 8"/>
            <p:cNvSpPr>
              <a:spLocks/>
            </p:cNvSpPr>
            <p:nvPr/>
          </p:nvSpPr>
          <p:spPr bwMode="auto">
            <a:xfrm>
              <a:off x="3646" y="3304"/>
              <a:ext cx="2" cy="749"/>
            </a:xfrm>
            <a:custGeom>
              <a:avLst/>
              <a:gdLst/>
              <a:ahLst/>
              <a:cxnLst>
                <a:cxn ang="0">
                  <a:pos x="0" y="3140"/>
                </a:cxn>
                <a:cxn ang="0">
                  <a:pos x="0" y="0"/>
                </a:cxn>
                <a:cxn ang="0">
                  <a:pos x="1" y="0"/>
                </a:cxn>
              </a:cxnLst>
              <a:rect l="0" t="0" r="r" b="b"/>
              <a:pathLst>
                <a:path w="1" h="3140">
                  <a:moveTo>
                    <a:pt x="0" y="314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057" name="Freeform 9"/>
            <p:cNvSpPr>
              <a:spLocks/>
            </p:cNvSpPr>
            <p:nvPr/>
          </p:nvSpPr>
          <p:spPr bwMode="auto">
            <a:xfrm>
              <a:off x="3686" y="3342"/>
              <a:ext cx="130" cy="3"/>
            </a:xfrm>
            <a:custGeom>
              <a:avLst/>
              <a:gdLst/>
              <a:ahLst/>
              <a:cxnLst>
                <a:cxn ang="0">
                  <a:pos x="0" y="0"/>
                </a:cxn>
                <a:cxn ang="0">
                  <a:pos x="507" y="0"/>
                </a:cxn>
                <a:cxn ang="0">
                  <a:pos x="508" y="0"/>
                </a:cxn>
              </a:cxnLst>
              <a:rect l="0" t="0" r="r" b="b"/>
              <a:pathLst>
                <a:path w="508">
                  <a:moveTo>
                    <a:pt x="0" y="0"/>
                  </a:moveTo>
                  <a:lnTo>
                    <a:pt x="507" y="0"/>
                  </a:lnTo>
                  <a:lnTo>
                    <a:pt x="508" y="0"/>
                  </a:lnTo>
                </a:path>
              </a:pathLst>
            </a:custGeom>
            <a:noFill/>
            <a:ln w="38100" cmpd="sng">
              <a:solidFill>
                <a:srgbClr val="FFFFFF"/>
              </a:solidFill>
              <a:prstDash val="solid"/>
              <a:round/>
              <a:headEnd/>
              <a:tailEnd/>
            </a:ln>
          </p:spPr>
          <p:txBody>
            <a:bodyPr/>
            <a:lstStyle/>
            <a:p>
              <a:endParaRPr lang="en-US"/>
            </a:p>
          </p:txBody>
        </p:sp>
        <p:sp>
          <p:nvSpPr>
            <p:cNvPr id="2058" name="Freeform 10"/>
            <p:cNvSpPr>
              <a:spLocks/>
            </p:cNvSpPr>
            <p:nvPr/>
          </p:nvSpPr>
          <p:spPr bwMode="auto">
            <a:xfrm>
              <a:off x="3646" y="3304"/>
              <a:ext cx="170" cy="3"/>
            </a:xfrm>
            <a:custGeom>
              <a:avLst/>
              <a:gdLst/>
              <a:ahLst/>
              <a:cxnLst>
                <a:cxn ang="0">
                  <a:pos x="0" y="0"/>
                </a:cxn>
                <a:cxn ang="0">
                  <a:pos x="667" y="0"/>
                </a:cxn>
                <a:cxn ang="0">
                  <a:pos x="668" y="0"/>
                </a:cxn>
              </a:cxnLst>
              <a:rect l="0" t="0" r="r" b="b"/>
              <a:pathLst>
                <a:path w="668">
                  <a:moveTo>
                    <a:pt x="0" y="0"/>
                  </a:moveTo>
                  <a:lnTo>
                    <a:pt x="667" y="0"/>
                  </a:lnTo>
                  <a:lnTo>
                    <a:pt x="668" y="0"/>
                  </a:lnTo>
                </a:path>
              </a:pathLst>
            </a:custGeom>
            <a:noFill/>
            <a:ln w="38100" cmpd="sng">
              <a:solidFill>
                <a:srgbClr val="FFFFFF"/>
              </a:solidFill>
              <a:prstDash val="solid"/>
              <a:round/>
              <a:headEnd/>
              <a:tailEnd/>
            </a:ln>
          </p:spPr>
          <p:txBody>
            <a:bodyPr/>
            <a:lstStyle/>
            <a:p>
              <a:endParaRPr lang="en-US"/>
            </a:p>
          </p:txBody>
        </p:sp>
        <p:sp>
          <p:nvSpPr>
            <p:cNvPr id="2059" name="Freeform 11"/>
            <p:cNvSpPr>
              <a:spLocks/>
            </p:cNvSpPr>
            <p:nvPr/>
          </p:nvSpPr>
          <p:spPr bwMode="auto">
            <a:xfrm>
              <a:off x="3816" y="3304"/>
              <a:ext cx="2" cy="38"/>
            </a:xfrm>
            <a:custGeom>
              <a:avLst/>
              <a:gdLst/>
              <a:ahLst/>
              <a:cxnLst>
                <a:cxn ang="0">
                  <a:pos x="0" y="159"/>
                </a:cxn>
                <a:cxn ang="0">
                  <a:pos x="0" y="0"/>
                </a:cxn>
                <a:cxn ang="0">
                  <a:pos x="1" y="0"/>
                </a:cxn>
              </a:cxnLst>
              <a:rect l="0" t="0" r="r" b="b"/>
              <a:pathLst>
                <a:path w="1" h="159">
                  <a:moveTo>
                    <a:pt x="0" y="15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060" name="Freeform 12"/>
            <p:cNvSpPr>
              <a:spLocks/>
            </p:cNvSpPr>
            <p:nvPr/>
          </p:nvSpPr>
          <p:spPr bwMode="auto">
            <a:xfrm>
              <a:off x="3463" y="2561"/>
              <a:ext cx="183" cy="743"/>
            </a:xfrm>
            <a:custGeom>
              <a:avLst/>
              <a:gdLst/>
              <a:ahLst/>
              <a:cxnLst>
                <a:cxn ang="0">
                  <a:pos x="726" y="3139"/>
                </a:cxn>
                <a:cxn ang="0">
                  <a:pos x="0" y="0"/>
                </a:cxn>
                <a:cxn ang="0">
                  <a:pos x="1" y="0"/>
                </a:cxn>
              </a:cxnLst>
              <a:rect l="0" t="0" r="r" b="b"/>
              <a:pathLst>
                <a:path w="726" h="3139">
                  <a:moveTo>
                    <a:pt x="726" y="313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061" name="Freeform 13"/>
            <p:cNvSpPr>
              <a:spLocks/>
            </p:cNvSpPr>
            <p:nvPr/>
          </p:nvSpPr>
          <p:spPr bwMode="auto">
            <a:xfrm>
              <a:off x="3679" y="3269"/>
              <a:ext cx="137" cy="2"/>
            </a:xfrm>
            <a:custGeom>
              <a:avLst/>
              <a:gdLst/>
              <a:ahLst/>
              <a:cxnLst>
                <a:cxn ang="0">
                  <a:pos x="0" y="0"/>
                </a:cxn>
                <a:cxn ang="0">
                  <a:pos x="540" y="0"/>
                </a:cxn>
                <a:cxn ang="0">
                  <a:pos x="541" y="0"/>
                </a:cxn>
              </a:cxnLst>
              <a:rect l="0" t="0" r="r" b="b"/>
              <a:pathLst>
                <a:path w="541">
                  <a:moveTo>
                    <a:pt x="0" y="0"/>
                  </a:moveTo>
                  <a:lnTo>
                    <a:pt x="540" y="0"/>
                  </a:lnTo>
                  <a:lnTo>
                    <a:pt x="541" y="0"/>
                  </a:lnTo>
                </a:path>
              </a:pathLst>
            </a:custGeom>
            <a:noFill/>
            <a:ln w="38100" cmpd="sng">
              <a:solidFill>
                <a:srgbClr val="FFFFFF"/>
              </a:solidFill>
              <a:prstDash val="solid"/>
              <a:round/>
              <a:headEnd/>
              <a:tailEnd/>
            </a:ln>
          </p:spPr>
          <p:txBody>
            <a:bodyPr/>
            <a:lstStyle/>
            <a:p>
              <a:endParaRPr lang="en-US"/>
            </a:p>
          </p:txBody>
        </p:sp>
        <p:sp>
          <p:nvSpPr>
            <p:cNvPr id="2062" name="Freeform 14"/>
            <p:cNvSpPr>
              <a:spLocks/>
            </p:cNvSpPr>
            <p:nvPr/>
          </p:nvSpPr>
          <p:spPr bwMode="auto">
            <a:xfrm>
              <a:off x="3816" y="3269"/>
              <a:ext cx="2" cy="35"/>
            </a:xfrm>
            <a:custGeom>
              <a:avLst/>
              <a:gdLst/>
              <a:ahLst/>
              <a:cxnLst>
                <a:cxn ang="0">
                  <a:pos x="0" y="0"/>
                </a:cxn>
                <a:cxn ang="0">
                  <a:pos x="0" y="160"/>
                </a:cxn>
                <a:cxn ang="0">
                  <a:pos x="1" y="160"/>
                </a:cxn>
              </a:cxnLst>
              <a:rect l="0" t="0" r="r" b="b"/>
              <a:pathLst>
                <a:path w="1" h="160">
                  <a:moveTo>
                    <a:pt x="0" y="0"/>
                  </a:moveTo>
                  <a:lnTo>
                    <a:pt x="0" y="160"/>
                  </a:lnTo>
                  <a:lnTo>
                    <a:pt x="1" y="160"/>
                  </a:lnTo>
                </a:path>
              </a:pathLst>
            </a:custGeom>
            <a:noFill/>
            <a:ln w="38100" cmpd="sng">
              <a:solidFill>
                <a:srgbClr val="FFFFFF"/>
              </a:solidFill>
              <a:prstDash val="solid"/>
              <a:round/>
              <a:headEnd/>
              <a:tailEnd/>
            </a:ln>
          </p:spPr>
          <p:txBody>
            <a:bodyPr/>
            <a:lstStyle/>
            <a:p>
              <a:endParaRPr lang="en-US"/>
            </a:p>
          </p:txBody>
        </p:sp>
        <p:sp>
          <p:nvSpPr>
            <p:cNvPr id="2063" name="Freeform 15"/>
            <p:cNvSpPr>
              <a:spLocks/>
            </p:cNvSpPr>
            <p:nvPr/>
          </p:nvSpPr>
          <p:spPr bwMode="auto">
            <a:xfrm>
              <a:off x="3501" y="2552"/>
              <a:ext cx="178" cy="717"/>
            </a:xfrm>
            <a:custGeom>
              <a:avLst/>
              <a:gdLst/>
              <a:ahLst/>
              <a:cxnLst>
                <a:cxn ang="0">
                  <a:pos x="698" y="3015"/>
                </a:cxn>
                <a:cxn ang="0">
                  <a:pos x="0" y="0"/>
                </a:cxn>
                <a:cxn ang="0">
                  <a:pos x="1" y="0"/>
                </a:cxn>
              </a:cxnLst>
              <a:rect l="0" t="0" r="r" b="b"/>
              <a:pathLst>
                <a:path w="698" h="3015">
                  <a:moveTo>
                    <a:pt x="698" y="3015"/>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064" name="Freeform 16"/>
            <p:cNvSpPr>
              <a:spLocks/>
            </p:cNvSpPr>
            <p:nvPr/>
          </p:nvSpPr>
          <p:spPr bwMode="auto">
            <a:xfrm>
              <a:off x="2109" y="3304"/>
              <a:ext cx="2" cy="749"/>
            </a:xfrm>
            <a:custGeom>
              <a:avLst/>
              <a:gdLst/>
              <a:ahLst/>
              <a:cxnLst>
                <a:cxn ang="0">
                  <a:pos x="0" y="3140"/>
                </a:cxn>
                <a:cxn ang="0">
                  <a:pos x="0" y="0"/>
                </a:cxn>
                <a:cxn ang="0">
                  <a:pos x="1" y="0"/>
                </a:cxn>
              </a:cxnLst>
              <a:rect l="0" t="0" r="r" b="b"/>
              <a:pathLst>
                <a:path w="1" h="3140">
                  <a:moveTo>
                    <a:pt x="0" y="314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065" name="Freeform 17"/>
            <p:cNvSpPr>
              <a:spLocks/>
            </p:cNvSpPr>
            <p:nvPr/>
          </p:nvSpPr>
          <p:spPr bwMode="auto">
            <a:xfrm>
              <a:off x="2068" y="3342"/>
              <a:ext cx="3" cy="711"/>
            </a:xfrm>
            <a:custGeom>
              <a:avLst/>
              <a:gdLst/>
              <a:ahLst/>
              <a:cxnLst>
                <a:cxn ang="0">
                  <a:pos x="0" y="2981"/>
                </a:cxn>
                <a:cxn ang="0">
                  <a:pos x="0" y="0"/>
                </a:cxn>
                <a:cxn ang="0">
                  <a:pos x="1" y="0"/>
                </a:cxn>
              </a:cxnLst>
              <a:rect l="0" t="0" r="r" b="b"/>
              <a:pathLst>
                <a:path w="1" h="2981">
                  <a:moveTo>
                    <a:pt x="0" y="298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066" name="Freeform 18"/>
            <p:cNvSpPr>
              <a:spLocks/>
            </p:cNvSpPr>
            <p:nvPr/>
          </p:nvSpPr>
          <p:spPr bwMode="auto">
            <a:xfrm>
              <a:off x="1939" y="3342"/>
              <a:ext cx="129" cy="3"/>
            </a:xfrm>
            <a:custGeom>
              <a:avLst/>
              <a:gdLst/>
              <a:ahLst/>
              <a:cxnLst>
                <a:cxn ang="0">
                  <a:pos x="507" y="0"/>
                </a:cxn>
                <a:cxn ang="0">
                  <a:pos x="0" y="0"/>
                </a:cxn>
                <a:cxn ang="0">
                  <a:pos x="2" y="0"/>
                </a:cxn>
              </a:cxnLst>
              <a:rect l="0" t="0" r="r" b="b"/>
              <a:pathLst>
                <a:path w="507">
                  <a:moveTo>
                    <a:pt x="507" y="0"/>
                  </a:moveTo>
                  <a:lnTo>
                    <a:pt x="0" y="0"/>
                  </a:lnTo>
                  <a:lnTo>
                    <a:pt x="2" y="0"/>
                  </a:lnTo>
                </a:path>
              </a:pathLst>
            </a:custGeom>
            <a:noFill/>
            <a:ln w="38100" cmpd="sng">
              <a:solidFill>
                <a:srgbClr val="FFFFFF"/>
              </a:solidFill>
              <a:prstDash val="solid"/>
              <a:round/>
              <a:headEnd/>
              <a:tailEnd/>
            </a:ln>
          </p:spPr>
          <p:txBody>
            <a:bodyPr/>
            <a:lstStyle/>
            <a:p>
              <a:endParaRPr lang="en-US"/>
            </a:p>
          </p:txBody>
        </p:sp>
        <p:sp>
          <p:nvSpPr>
            <p:cNvPr id="2067" name="Freeform 19"/>
            <p:cNvSpPr>
              <a:spLocks/>
            </p:cNvSpPr>
            <p:nvPr/>
          </p:nvSpPr>
          <p:spPr bwMode="auto">
            <a:xfrm>
              <a:off x="1939" y="3269"/>
              <a:ext cx="2" cy="73"/>
            </a:xfrm>
            <a:custGeom>
              <a:avLst/>
              <a:gdLst/>
              <a:ahLst/>
              <a:cxnLst>
                <a:cxn ang="0">
                  <a:pos x="0" y="0"/>
                </a:cxn>
                <a:cxn ang="0">
                  <a:pos x="0" y="319"/>
                </a:cxn>
                <a:cxn ang="0">
                  <a:pos x="2" y="319"/>
                </a:cxn>
              </a:cxnLst>
              <a:rect l="0" t="0" r="r" b="b"/>
              <a:pathLst>
                <a:path w="2" h="319">
                  <a:moveTo>
                    <a:pt x="0" y="0"/>
                  </a:moveTo>
                  <a:lnTo>
                    <a:pt x="0" y="319"/>
                  </a:lnTo>
                  <a:lnTo>
                    <a:pt x="2" y="319"/>
                  </a:lnTo>
                </a:path>
              </a:pathLst>
            </a:custGeom>
            <a:noFill/>
            <a:ln w="38100" cmpd="sng">
              <a:solidFill>
                <a:srgbClr val="FFFFFF"/>
              </a:solidFill>
              <a:prstDash val="solid"/>
              <a:round/>
              <a:headEnd/>
              <a:tailEnd/>
            </a:ln>
          </p:spPr>
          <p:txBody>
            <a:bodyPr/>
            <a:lstStyle/>
            <a:p>
              <a:endParaRPr lang="en-US"/>
            </a:p>
          </p:txBody>
        </p:sp>
        <p:sp>
          <p:nvSpPr>
            <p:cNvPr id="2068" name="Freeform 20"/>
            <p:cNvSpPr>
              <a:spLocks/>
            </p:cNvSpPr>
            <p:nvPr/>
          </p:nvSpPr>
          <p:spPr bwMode="auto">
            <a:xfrm>
              <a:off x="3501" y="2302"/>
              <a:ext cx="3" cy="250"/>
            </a:xfrm>
            <a:custGeom>
              <a:avLst/>
              <a:gdLst/>
              <a:ahLst/>
              <a:cxnLst>
                <a:cxn ang="0">
                  <a:pos x="0" y="1053"/>
                </a:cxn>
                <a:cxn ang="0">
                  <a:pos x="0" y="0"/>
                </a:cxn>
                <a:cxn ang="0">
                  <a:pos x="1" y="0"/>
                </a:cxn>
              </a:cxnLst>
              <a:rect l="0" t="0" r="r" b="b"/>
              <a:pathLst>
                <a:path w="1" h="1053">
                  <a:moveTo>
                    <a:pt x="0" y="1053"/>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069" name="Freeform 21"/>
            <p:cNvSpPr>
              <a:spLocks/>
            </p:cNvSpPr>
            <p:nvPr/>
          </p:nvSpPr>
          <p:spPr bwMode="auto">
            <a:xfrm>
              <a:off x="2253" y="2302"/>
              <a:ext cx="3" cy="250"/>
            </a:xfrm>
            <a:custGeom>
              <a:avLst/>
              <a:gdLst/>
              <a:ahLst/>
              <a:cxnLst>
                <a:cxn ang="0">
                  <a:pos x="0" y="1053"/>
                </a:cxn>
                <a:cxn ang="0">
                  <a:pos x="0" y="0"/>
                </a:cxn>
                <a:cxn ang="0">
                  <a:pos x="1" y="0"/>
                </a:cxn>
              </a:cxnLst>
              <a:rect l="0" t="0" r="r" b="b"/>
              <a:pathLst>
                <a:path w="1" h="1053">
                  <a:moveTo>
                    <a:pt x="0" y="1053"/>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070" name="Freeform 22"/>
            <p:cNvSpPr>
              <a:spLocks/>
            </p:cNvSpPr>
            <p:nvPr/>
          </p:nvSpPr>
          <p:spPr bwMode="auto">
            <a:xfrm>
              <a:off x="2253" y="998"/>
              <a:ext cx="350" cy="3"/>
            </a:xfrm>
            <a:custGeom>
              <a:avLst/>
              <a:gdLst/>
              <a:ahLst/>
              <a:cxnLst>
                <a:cxn ang="0">
                  <a:pos x="0" y="0"/>
                </a:cxn>
                <a:cxn ang="0">
                  <a:pos x="1378" y="0"/>
                </a:cxn>
                <a:cxn ang="0">
                  <a:pos x="1379" y="0"/>
                </a:cxn>
              </a:cxnLst>
              <a:rect l="0" t="0" r="r" b="b"/>
              <a:pathLst>
                <a:path w="1379">
                  <a:moveTo>
                    <a:pt x="0" y="0"/>
                  </a:moveTo>
                  <a:lnTo>
                    <a:pt x="1378" y="0"/>
                  </a:lnTo>
                  <a:lnTo>
                    <a:pt x="1379" y="0"/>
                  </a:lnTo>
                </a:path>
              </a:pathLst>
            </a:custGeom>
            <a:noFill/>
            <a:ln w="38100" cmpd="sng">
              <a:solidFill>
                <a:srgbClr val="FFFFFF"/>
              </a:solidFill>
              <a:prstDash val="solid"/>
              <a:round/>
              <a:headEnd/>
              <a:tailEnd/>
            </a:ln>
          </p:spPr>
          <p:txBody>
            <a:bodyPr/>
            <a:lstStyle/>
            <a:p>
              <a:endParaRPr lang="en-US"/>
            </a:p>
          </p:txBody>
        </p:sp>
        <p:sp>
          <p:nvSpPr>
            <p:cNvPr id="2071" name="Freeform 23"/>
            <p:cNvSpPr>
              <a:spLocks/>
            </p:cNvSpPr>
            <p:nvPr/>
          </p:nvSpPr>
          <p:spPr bwMode="auto">
            <a:xfrm>
              <a:off x="2294" y="1511"/>
              <a:ext cx="2" cy="1012"/>
            </a:xfrm>
            <a:custGeom>
              <a:avLst/>
              <a:gdLst/>
              <a:ahLst/>
              <a:cxnLst>
                <a:cxn ang="0">
                  <a:pos x="0" y="4259"/>
                </a:cxn>
                <a:cxn ang="0">
                  <a:pos x="0" y="0"/>
                </a:cxn>
                <a:cxn ang="0">
                  <a:pos x="1" y="0"/>
                </a:cxn>
              </a:cxnLst>
              <a:rect l="0" t="0" r="r" b="b"/>
              <a:pathLst>
                <a:path w="1" h="4259">
                  <a:moveTo>
                    <a:pt x="0" y="425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072" name="Freeform 24"/>
            <p:cNvSpPr>
              <a:spLocks/>
            </p:cNvSpPr>
            <p:nvPr/>
          </p:nvSpPr>
          <p:spPr bwMode="auto">
            <a:xfrm>
              <a:off x="3362" y="2561"/>
              <a:ext cx="101" cy="2"/>
            </a:xfrm>
            <a:custGeom>
              <a:avLst/>
              <a:gdLst/>
              <a:ahLst/>
              <a:cxnLst>
                <a:cxn ang="0">
                  <a:pos x="391" y="0"/>
                </a:cxn>
                <a:cxn ang="0">
                  <a:pos x="0" y="0"/>
                </a:cxn>
                <a:cxn ang="0">
                  <a:pos x="1" y="0"/>
                </a:cxn>
              </a:cxnLst>
              <a:rect l="0" t="0" r="r" b="b"/>
              <a:pathLst>
                <a:path w="391">
                  <a:moveTo>
                    <a:pt x="391" y="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073" name="Freeform 25"/>
            <p:cNvSpPr>
              <a:spLocks/>
            </p:cNvSpPr>
            <p:nvPr/>
          </p:nvSpPr>
          <p:spPr bwMode="auto">
            <a:xfrm>
              <a:off x="3362" y="2523"/>
              <a:ext cx="101" cy="2"/>
            </a:xfrm>
            <a:custGeom>
              <a:avLst/>
              <a:gdLst/>
              <a:ahLst/>
              <a:cxnLst>
                <a:cxn ang="0">
                  <a:pos x="391" y="0"/>
                </a:cxn>
                <a:cxn ang="0">
                  <a:pos x="0" y="0"/>
                </a:cxn>
                <a:cxn ang="0">
                  <a:pos x="1" y="0"/>
                </a:cxn>
              </a:cxnLst>
              <a:rect l="0" t="0" r="r" b="b"/>
              <a:pathLst>
                <a:path w="391">
                  <a:moveTo>
                    <a:pt x="391" y="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074" name="Freeform 26"/>
            <p:cNvSpPr>
              <a:spLocks/>
            </p:cNvSpPr>
            <p:nvPr/>
          </p:nvSpPr>
          <p:spPr bwMode="auto">
            <a:xfrm>
              <a:off x="3362" y="2561"/>
              <a:ext cx="101" cy="2"/>
            </a:xfrm>
            <a:custGeom>
              <a:avLst/>
              <a:gdLst/>
              <a:ahLst/>
              <a:cxnLst>
                <a:cxn ang="0">
                  <a:pos x="391" y="0"/>
                </a:cxn>
                <a:cxn ang="0">
                  <a:pos x="0" y="0"/>
                </a:cxn>
                <a:cxn ang="0">
                  <a:pos x="1" y="0"/>
                </a:cxn>
              </a:cxnLst>
              <a:rect l="0" t="0" r="r" b="b"/>
              <a:pathLst>
                <a:path w="391">
                  <a:moveTo>
                    <a:pt x="391" y="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075" name="Freeform 27"/>
            <p:cNvSpPr>
              <a:spLocks/>
            </p:cNvSpPr>
            <p:nvPr/>
          </p:nvSpPr>
          <p:spPr bwMode="auto">
            <a:xfrm>
              <a:off x="3362" y="2561"/>
              <a:ext cx="101" cy="2"/>
            </a:xfrm>
            <a:custGeom>
              <a:avLst/>
              <a:gdLst/>
              <a:ahLst/>
              <a:cxnLst>
                <a:cxn ang="0">
                  <a:pos x="391" y="0"/>
                </a:cxn>
                <a:cxn ang="0">
                  <a:pos x="0" y="0"/>
                </a:cxn>
                <a:cxn ang="0">
                  <a:pos x="1" y="0"/>
                </a:cxn>
              </a:cxnLst>
              <a:rect l="0" t="0" r="r" b="b"/>
              <a:pathLst>
                <a:path w="391">
                  <a:moveTo>
                    <a:pt x="391" y="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076" name="Freeform 28"/>
            <p:cNvSpPr>
              <a:spLocks/>
            </p:cNvSpPr>
            <p:nvPr/>
          </p:nvSpPr>
          <p:spPr bwMode="auto">
            <a:xfrm>
              <a:off x="2294" y="2523"/>
              <a:ext cx="99" cy="2"/>
            </a:xfrm>
            <a:custGeom>
              <a:avLst/>
              <a:gdLst/>
              <a:ahLst/>
              <a:cxnLst>
                <a:cxn ang="0">
                  <a:pos x="0" y="0"/>
                </a:cxn>
                <a:cxn ang="0">
                  <a:pos x="386" y="0"/>
                </a:cxn>
                <a:cxn ang="0">
                  <a:pos x="387" y="0"/>
                </a:cxn>
              </a:cxnLst>
              <a:rect l="0" t="0" r="r" b="b"/>
              <a:pathLst>
                <a:path w="387">
                  <a:moveTo>
                    <a:pt x="0" y="0"/>
                  </a:moveTo>
                  <a:lnTo>
                    <a:pt x="386" y="0"/>
                  </a:lnTo>
                  <a:lnTo>
                    <a:pt x="387" y="0"/>
                  </a:lnTo>
                </a:path>
              </a:pathLst>
            </a:custGeom>
            <a:noFill/>
            <a:ln w="38100" cmpd="sng">
              <a:solidFill>
                <a:srgbClr val="FFFFFF"/>
              </a:solidFill>
              <a:prstDash val="solid"/>
              <a:round/>
              <a:headEnd/>
              <a:tailEnd/>
            </a:ln>
          </p:spPr>
          <p:txBody>
            <a:bodyPr/>
            <a:lstStyle/>
            <a:p>
              <a:endParaRPr lang="en-US"/>
            </a:p>
          </p:txBody>
        </p:sp>
        <p:sp>
          <p:nvSpPr>
            <p:cNvPr id="2077" name="Freeform 29"/>
            <p:cNvSpPr>
              <a:spLocks/>
            </p:cNvSpPr>
            <p:nvPr/>
          </p:nvSpPr>
          <p:spPr bwMode="auto">
            <a:xfrm>
              <a:off x="2294" y="2561"/>
              <a:ext cx="99" cy="2"/>
            </a:xfrm>
            <a:custGeom>
              <a:avLst/>
              <a:gdLst/>
              <a:ahLst/>
              <a:cxnLst>
                <a:cxn ang="0">
                  <a:pos x="0" y="0"/>
                </a:cxn>
                <a:cxn ang="0">
                  <a:pos x="390" y="0"/>
                </a:cxn>
                <a:cxn ang="0">
                  <a:pos x="391" y="0"/>
                </a:cxn>
              </a:cxnLst>
              <a:rect l="0" t="0" r="r" b="b"/>
              <a:pathLst>
                <a:path w="391">
                  <a:moveTo>
                    <a:pt x="0" y="0"/>
                  </a:moveTo>
                  <a:lnTo>
                    <a:pt x="390" y="0"/>
                  </a:lnTo>
                  <a:lnTo>
                    <a:pt x="391" y="0"/>
                  </a:lnTo>
                </a:path>
              </a:pathLst>
            </a:custGeom>
            <a:noFill/>
            <a:ln w="38100" cmpd="sng">
              <a:solidFill>
                <a:srgbClr val="FFFFFF"/>
              </a:solidFill>
              <a:prstDash val="solid"/>
              <a:round/>
              <a:headEnd/>
              <a:tailEnd/>
            </a:ln>
          </p:spPr>
          <p:txBody>
            <a:bodyPr/>
            <a:lstStyle/>
            <a:p>
              <a:endParaRPr lang="en-US"/>
            </a:p>
          </p:txBody>
        </p:sp>
        <p:sp>
          <p:nvSpPr>
            <p:cNvPr id="2078" name="Freeform 30"/>
            <p:cNvSpPr>
              <a:spLocks/>
            </p:cNvSpPr>
            <p:nvPr/>
          </p:nvSpPr>
          <p:spPr bwMode="auto">
            <a:xfrm>
              <a:off x="2253" y="1473"/>
              <a:ext cx="89" cy="3"/>
            </a:xfrm>
            <a:custGeom>
              <a:avLst/>
              <a:gdLst/>
              <a:ahLst/>
              <a:cxnLst>
                <a:cxn ang="0">
                  <a:pos x="0" y="0"/>
                </a:cxn>
                <a:cxn ang="0">
                  <a:pos x="353" y="0"/>
                </a:cxn>
                <a:cxn ang="0">
                  <a:pos x="354" y="0"/>
                </a:cxn>
              </a:cxnLst>
              <a:rect l="0" t="0" r="r" b="b"/>
              <a:pathLst>
                <a:path w="354">
                  <a:moveTo>
                    <a:pt x="0" y="0"/>
                  </a:moveTo>
                  <a:lnTo>
                    <a:pt x="353" y="0"/>
                  </a:lnTo>
                  <a:lnTo>
                    <a:pt x="354" y="0"/>
                  </a:lnTo>
                </a:path>
              </a:pathLst>
            </a:custGeom>
            <a:noFill/>
            <a:ln w="38100" cmpd="sng">
              <a:solidFill>
                <a:srgbClr val="FFFFFF"/>
              </a:solidFill>
              <a:prstDash val="solid"/>
              <a:round/>
              <a:headEnd/>
              <a:tailEnd/>
            </a:ln>
          </p:spPr>
          <p:txBody>
            <a:bodyPr/>
            <a:lstStyle/>
            <a:p>
              <a:endParaRPr lang="en-US"/>
            </a:p>
          </p:txBody>
        </p:sp>
        <p:sp>
          <p:nvSpPr>
            <p:cNvPr id="2079" name="Freeform 31"/>
            <p:cNvSpPr>
              <a:spLocks/>
            </p:cNvSpPr>
            <p:nvPr/>
          </p:nvSpPr>
          <p:spPr bwMode="auto">
            <a:xfrm>
              <a:off x="2294" y="1511"/>
              <a:ext cx="48" cy="3"/>
            </a:xfrm>
            <a:custGeom>
              <a:avLst/>
              <a:gdLst/>
              <a:ahLst/>
              <a:cxnLst>
                <a:cxn ang="0">
                  <a:pos x="0" y="0"/>
                </a:cxn>
                <a:cxn ang="0">
                  <a:pos x="194" y="0"/>
                </a:cxn>
                <a:cxn ang="0">
                  <a:pos x="195" y="0"/>
                </a:cxn>
              </a:cxnLst>
              <a:rect l="0" t="0" r="r" b="b"/>
              <a:pathLst>
                <a:path w="195">
                  <a:moveTo>
                    <a:pt x="0" y="0"/>
                  </a:moveTo>
                  <a:lnTo>
                    <a:pt x="194" y="0"/>
                  </a:lnTo>
                  <a:lnTo>
                    <a:pt x="195" y="0"/>
                  </a:lnTo>
                </a:path>
              </a:pathLst>
            </a:custGeom>
            <a:noFill/>
            <a:ln w="38100" cmpd="sng">
              <a:solidFill>
                <a:srgbClr val="FFFFFF"/>
              </a:solidFill>
              <a:prstDash val="solid"/>
              <a:round/>
              <a:headEnd/>
              <a:tailEnd/>
            </a:ln>
          </p:spPr>
          <p:txBody>
            <a:bodyPr/>
            <a:lstStyle/>
            <a:p>
              <a:endParaRPr lang="en-US"/>
            </a:p>
          </p:txBody>
        </p:sp>
        <p:sp>
          <p:nvSpPr>
            <p:cNvPr id="2080" name="Freeform 32"/>
            <p:cNvSpPr>
              <a:spLocks/>
            </p:cNvSpPr>
            <p:nvPr/>
          </p:nvSpPr>
          <p:spPr bwMode="auto">
            <a:xfrm>
              <a:off x="2393" y="2561"/>
              <a:ext cx="2" cy="204"/>
            </a:xfrm>
            <a:custGeom>
              <a:avLst/>
              <a:gdLst/>
              <a:ahLst/>
              <a:cxnLst>
                <a:cxn ang="0">
                  <a:pos x="0" y="867"/>
                </a:cxn>
                <a:cxn ang="0">
                  <a:pos x="0" y="0"/>
                </a:cxn>
                <a:cxn ang="0">
                  <a:pos x="1" y="0"/>
                </a:cxn>
              </a:cxnLst>
              <a:rect l="0" t="0" r="r" b="b"/>
              <a:pathLst>
                <a:path w="1" h="867">
                  <a:moveTo>
                    <a:pt x="0" y="867"/>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081" name="Freeform 33"/>
            <p:cNvSpPr>
              <a:spLocks/>
            </p:cNvSpPr>
            <p:nvPr/>
          </p:nvSpPr>
          <p:spPr bwMode="auto">
            <a:xfrm>
              <a:off x="3362" y="2561"/>
              <a:ext cx="2" cy="204"/>
            </a:xfrm>
            <a:custGeom>
              <a:avLst/>
              <a:gdLst/>
              <a:ahLst/>
              <a:cxnLst>
                <a:cxn ang="0">
                  <a:pos x="0" y="867"/>
                </a:cxn>
                <a:cxn ang="0">
                  <a:pos x="0" y="0"/>
                </a:cxn>
                <a:cxn ang="0">
                  <a:pos x="1" y="0"/>
                </a:cxn>
              </a:cxnLst>
              <a:rect l="0" t="0" r="r" b="b"/>
              <a:pathLst>
                <a:path w="1" h="867">
                  <a:moveTo>
                    <a:pt x="0" y="867"/>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083" name="Freeform 35"/>
            <p:cNvSpPr>
              <a:spLocks/>
            </p:cNvSpPr>
            <p:nvPr/>
          </p:nvSpPr>
          <p:spPr bwMode="auto">
            <a:xfrm>
              <a:off x="3412" y="1511"/>
              <a:ext cx="49" cy="3"/>
            </a:xfrm>
            <a:custGeom>
              <a:avLst/>
              <a:gdLst/>
              <a:ahLst/>
              <a:cxnLst>
                <a:cxn ang="0">
                  <a:pos x="0" y="0"/>
                </a:cxn>
                <a:cxn ang="0">
                  <a:pos x="192" y="0"/>
                </a:cxn>
                <a:cxn ang="0">
                  <a:pos x="194" y="0"/>
                </a:cxn>
              </a:cxnLst>
              <a:rect l="0" t="0" r="r" b="b"/>
              <a:pathLst>
                <a:path w="194">
                  <a:moveTo>
                    <a:pt x="0" y="0"/>
                  </a:moveTo>
                  <a:lnTo>
                    <a:pt x="192" y="0"/>
                  </a:lnTo>
                  <a:lnTo>
                    <a:pt x="194" y="0"/>
                  </a:lnTo>
                </a:path>
              </a:pathLst>
            </a:custGeom>
            <a:noFill/>
            <a:ln w="38100" cmpd="sng">
              <a:solidFill>
                <a:srgbClr val="FFFFFF"/>
              </a:solidFill>
              <a:prstDash val="solid"/>
              <a:round/>
              <a:headEnd/>
              <a:tailEnd/>
            </a:ln>
          </p:spPr>
          <p:txBody>
            <a:bodyPr/>
            <a:lstStyle/>
            <a:p>
              <a:endParaRPr lang="en-US"/>
            </a:p>
          </p:txBody>
        </p:sp>
        <p:sp>
          <p:nvSpPr>
            <p:cNvPr id="2084" name="Freeform 36"/>
            <p:cNvSpPr>
              <a:spLocks/>
            </p:cNvSpPr>
            <p:nvPr/>
          </p:nvSpPr>
          <p:spPr bwMode="auto">
            <a:xfrm>
              <a:off x="2433" y="2765"/>
              <a:ext cx="599" cy="3"/>
            </a:xfrm>
            <a:custGeom>
              <a:avLst/>
              <a:gdLst/>
              <a:ahLst/>
              <a:cxnLst>
                <a:cxn ang="0">
                  <a:pos x="0" y="0"/>
                </a:cxn>
                <a:cxn ang="0">
                  <a:pos x="2363" y="0"/>
                </a:cxn>
                <a:cxn ang="0">
                  <a:pos x="2364" y="0"/>
                </a:cxn>
              </a:cxnLst>
              <a:rect l="0" t="0" r="r" b="b"/>
              <a:pathLst>
                <a:path w="2364">
                  <a:moveTo>
                    <a:pt x="0" y="0"/>
                  </a:moveTo>
                  <a:lnTo>
                    <a:pt x="2363" y="0"/>
                  </a:lnTo>
                  <a:lnTo>
                    <a:pt x="2364" y="0"/>
                  </a:lnTo>
                </a:path>
              </a:pathLst>
            </a:custGeom>
            <a:noFill/>
            <a:ln w="38100" cmpd="sng">
              <a:solidFill>
                <a:srgbClr val="FFFFFF"/>
              </a:solidFill>
              <a:prstDash val="solid"/>
              <a:round/>
              <a:headEnd/>
              <a:tailEnd/>
            </a:ln>
          </p:spPr>
          <p:txBody>
            <a:bodyPr/>
            <a:lstStyle/>
            <a:p>
              <a:endParaRPr lang="en-US"/>
            </a:p>
          </p:txBody>
        </p:sp>
        <p:sp>
          <p:nvSpPr>
            <p:cNvPr id="2085" name="Freeform 37"/>
            <p:cNvSpPr>
              <a:spLocks/>
            </p:cNvSpPr>
            <p:nvPr/>
          </p:nvSpPr>
          <p:spPr bwMode="auto">
            <a:xfrm>
              <a:off x="3600" y="2029"/>
              <a:ext cx="53" cy="48"/>
            </a:xfrm>
            <a:custGeom>
              <a:avLst/>
              <a:gdLst/>
              <a:ahLst/>
              <a:cxnLst>
                <a:cxn ang="0">
                  <a:pos x="205" y="102"/>
                </a:cxn>
                <a:cxn ang="0">
                  <a:pos x="175" y="30"/>
                </a:cxn>
                <a:cxn ang="0">
                  <a:pos x="103" y="0"/>
                </a:cxn>
                <a:cxn ang="0">
                  <a:pos x="30" y="30"/>
                </a:cxn>
                <a:cxn ang="0">
                  <a:pos x="0" y="102"/>
                </a:cxn>
                <a:cxn ang="0">
                  <a:pos x="30" y="175"/>
                </a:cxn>
                <a:cxn ang="0">
                  <a:pos x="103" y="205"/>
                </a:cxn>
                <a:cxn ang="0">
                  <a:pos x="175" y="175"/>
                </a:cxn>
                <a:cxn ang="0">
                  <a:pos x="205" y="102"/>
                </a:cxn>
                <a:cxn ang="0">
                  <a:pos x="206" y="102"/>
                </a:cxn>
              </a:cxnLst>
              <a:rect l="0" t="0" r="r" b="b"/>
              <a:pathLst>
                <a:path w="206" h="205">
                  <a:moveTo>
                    <a:pt x="205" y="102"/>
                  </a:moveTo>
                  <a:lnTo>
                    <a:pt x="175" y="30"/>
                  </a:lnTo>
                  <a:lnTo>
                    <a:pt x="103" y="0"/>
                  </a:lnTo>
                  <a:lnTo>
                    <a:pt x="30" y="30"/>
                  </a:lnTo>
                  <a:lnTo>
                    <a:pt x="0" y="102"/>
                  </a:lnTo>
                  <a:lnTo>
                    <a:pt x="30" y="175"/>
                  </a:lnTo>
                  <a:lnTo>
                    <a:pt x="103" y="205"/>
                  </a:lnTo>
                  <a:lnTo>
                    <a:pt x="175" y="175"/>
                  </a:lnTo>
                  <a:lnTo>
                    <a:pt x="205" y="102"/>
                  </a:lnTo>
                  <a:lnTo>
                    <a:pt x="206" y="102"/>
                  </a:lnTo>
                </a:path>
              </a:pathLst>
            </a:custGeom>
            <a:noFill/>
            <a:ln w="38100" cmpd="sng">
              <a:solidFill>
                <a:srgbClr val="FFFFFF"/>
              </a:solidFill>
              <a:prstDash val="solid"/>
              <a:round/>
              <a:headEnd/>
              <a:tailEnd/>
            </a:ln>
          </p:spPr>
          <p:txBody>
            <a:bodyPr/>
            <a:lstStyle/>
            <a:p>
              <a:endParaRPr lang="en-US"/>
            </a:p>
          </p:txBody>
        </p:sp>
        <p:sp>
          <p:nvSpPr>
            <p:cNvPr id="2086" name="Freeform 38"/>
            <p:cNvSpPr>
              <a:spLocks/>
            </p:cNvSpPr>
            <p:nvPr/>
          </p:nvSpPr>
          <p:spPr bwMode="auto">
            <a:xfrm>
              <a:off x="3600" y="1884"/>
              <a:ext cx="53" cy="50"/>
            </a:xfrm>
            <a:custGeom>
              <a:avLst/>
              <a:gdLst/>
              <a:ahLst/>
              <a:cxnLst>
                <a:cxn ang="0">
                  <a:pos x="214" y="107"/>
                </a:cxn>
                <a:cxn ang="0">
                  <a:pos x="182" y="31"/>
                </a:cxn>
                <a:cxn ang="0">
                  <a:pos x="107" y="0"/>
                </a:cxn>
                <a:cxn ang="0">
                  <a:pos x="31" y="31"/>
                </a:cxn>
                <a:cxn ang="0">
                  <a:pos x="0" y="107"/>
                </a:cxn>
                <a:cxn ang="0">
                  <a:pos x="31" y="183"/>
                </a:cxn>
                <a:cxn ang="0">
                  <a:pos x="107" y="214"/>
                </a:cxn>
                <a:cxn ang="0">
                  <a:pos x="182" y="183"/>
                </a:cxn>
                <a:cxn ang="0">
                  <a:pos x="214" y="107"/>
                </a:cxn>
                <a:cxn ang="0">
                  <a:pos x="215" y="107"/>
                </a:cxn>
              </a:cxnLst>
              <a:rect l="0" t="0" r="r" b="b"/>
              <a:pathLst>
                <a:path w="215" h="214">
                  <a:moveTo>
                    <a:pt x="214" y="107"/>
                  </a:moveTo>
                  <a:lnTo>
                    <a:pt x="182" y="31"/>
                  </a:lnTo>
                  <a:lnTo>
                    <a:pt x="107" y="0"/>
                  </a:lnTo>
                  <a:lnTo>
                    <a:pt x="31" y="31"/>
                  </a:lnTo>
                  <a:lnTo>
                    <a:pt x="0" y="107"/>
                  </a:lnTo>
                  <a:lnTo>
                    <a:pt x="31" y="183"/>
                  </a:lnTo>
                  <a:lnTo>
                    <a:pt x="107" y="214"/>
                  </a:lnTo>
                  <a:lnTo>
                    <a:pt x="182" y="183"/>
                  </a:lnTo>
                  <a:lnTo>
                    <a:pt x="214" y="107"/>
                  </a:lnTo>
                  <a:lnTo>
                    <a:pt x="215" y="107"/>
                  </a:lnTo>
                </a:path>
              </a:pathLst>
            </a:custGeom>
            <a:noFill/>
            <a:ln w="38100" cmpd="sng">
              <a:solidFill>
                <a:srgbClr val="FFFFFF"/>
              </a:solidFill>
              <a:prstDash val="solid"/>
              <a:round/>
              <a:headEnd/>
              <a:tailEnd/>
            </a:ln>
          </p:spPr>
          <p:txBody>
            <a:bodyPr/>
            <a:lstStyle/>
            <a:p>
              <a:endParaRPr lang="en-US"/>
            </a:p>
          </p:txBody>
        </p:sp>
        <p:sp>
          <p:nvSpPr>
            <p:cNvPr id="2087" name="Freeform 39"/>
            <p:cNvSpPr>
              <a:spLocks/>
            </p:cNvSpPr>
            <p:nvPr/>
          </p:nvSpPr>
          <p:spPr bwMode="auto">
            <a:xfrm>
              <a:off x="1896" y="2264"/>
              <a:ext cx="357" cy="3"/>
            </a:xfrm>
            <a:custGeom>
              <a:avLst/>
              <a:gdLst/>
              <a:ahLst/>
              <a:cxnLst>
                <a:cxn ang="0">
                  <a:pos x="1413" y="0"/>
                </a:cxn>
                <a:cxn ang="0">
                  <a:pos x="0" y="0"/>
                </a:cxn>
                <a:cxn ang="0">
                  <a:pos x="1" y="0"/>
                </a:cxn>
              </a:cxnLst>
              <a:rect l="0" t="0" r="r" b="b"/>
              <a:pathLst>
                <a:path w="1413">
                  <a:moveTo>
                    <a:pt x="1413" y="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088" name="Freeform 40"/>
            <p:cNvSpPr>
              <a:spLocks/>
            </p:cNvSpPr>
            <p:nvPr/>
          </p:nvSpPr>
          <p:spPr bwMode="auto">
            <a:xfrm>
              <a:off x="1855" y="2302"/>
              <a:ext cx="398" cy="3"/>
            </a:xfrm>
            <a:custGeom>
              <a:avLst/>
              <a:gdLst/>
              <a:ahLst/>
              <a:cxnLst>
                <a:cxn ang="0">
                  <a:pos x="1573" y="0"/>
                </a:cxn>
                <a:cxn ang="0">
                  <a:pos x="0" y="0"/>
                </a:cxn>
                <a:cxn ang="0">
                  <a:pos x="1" y="0"/>
                </a:cxn>
              </a:cxnLst>
              <a:rect l="0" t="0" r="r" b="b"/>
              <a:pathLst>
                <a:path w="1573">
                  <a:moveTo>
                    <a:pt x="1573" y="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089" name="Freeform 41"/>
            <p:cNvSpPr>
              <a:spLocks/>
            </p:cNvSpPr>
            <p:nvPr/>
          </p:nvSpPr>
          <p:spPr bwMode="auto">
            <a:xfrm>
              <a:off x="2058" y="1877"/>
              <a:ext cx="139" cy="128"/>
            </a:xfrm>
            <a:custGeom>
              <a:avLst/>
              <a:gdLst/>
              <a:ahLst/>
              <a:cxnLst>
                <a:cxn ang="0">
                  <a:pos x="165" y="0"/>
                </a:cxn>
                <a:cxn ang="0">
                  <a:pos x="3" y="158"/>
                </a:cxn>
                <a:cxn ang="0">
                  <a:pos x="0" y="385"/>
                </a:cxn>
                <a:cxn ang="0">
                  <a:pos x="159" y="546"/>
                </a:cxn>
                <a:cxn ang="0">
                  <a:pos x="386" y="546"/>
                </a:cxn>
                <a:cxn ang="0">
                  <a:pos x="545" y="385"/>
                </a:cxn>
                <a:cxn ang="0">
                  <a:pos x="542" y="158"/>
                </a:cxn>
                <a:cxn ang="0">
                  <a:pos x="380" y="0"/>
                </a:cxn>
                <a:cxn ang="0">
                  <a:pos x="381" y="0"/>
                </a:cxn>
              </a:cxnLst>
              <a:rect l="0" t="0" r="r" b="b"/>
              <a:pathLst>
                <a:path w="545" h="546">
                  <a:moveTo>
                    <a:pt x="165" y="0"/>
                  </a:moveTo>
                  <a:lnTo>
                    <a:pt x="3" y="158"/>
                  </a:lnTo>
                  <a:lnTo>
                    <a:pt x="0" y="385"/>
                  </a:lnTo>
                  <a:lnTo>
                    <a:pt x="159" y="546"/>
                  </a:lnTo>
                  <a:lnTo>
                    <a:pt x="386" y="546"/>
                  </a:lnTo>
                  <a:lnTo>
                    <a:pt x="545" y="385"/>
                  </a:lnTo>
                  <a:lnTo>
                    <a:pt x="542" y="158"/>
                  </a:lnTo>
                  <a:lnTo>
                    <a:pt x="380" y="0"/>
                  </a:lnTo>
                  <a:lnTo>
                    <a:pt x="381" y="0"/>
                  </a:lnTo>
                </a:path>
              </a:pathLst>
            </a:custGeom>
            <a:noFill/>
            <a:ln w="38100" cmpd="sng">
              <a:solidFill>
                <a:srgbClr val="FFFFFF"/>
              </a:solidFill>
              <a:prstDash val="solid"/>
              <a:round/>
              <a:headEnd/>
              <a:tailEnd/>
            </a:ln>
          </p:spPr>
          <p:txBody>
            <a:bodyPr/>
            <a:lstStyle/>
            <a:p>
              <a:endParaRPr lang="en-US"/>
            </a:p>
          </p:txBody>
        </p:sp>
        <p:sp>
          <p:nvSpPr>
            <p:cNvPr id="2090" name="Freeform 42"/>
            <p:cNvSpPr>
              <a:spLocks/>
            </p:cNvSpPr>
            <p:nvPr/>
          </p:nvSpPr>
          <p:spPr bwMode="auto">
            <a:xfrm>
              <a:off x="2101" y="1915"/>
              <a:ext cx="53" cy="52"/>
            </a:xfrm>
            <a:custGeom>
              <a:avLst/>
              <a:gdLst/>
              <a:ahLst/>
              <a:cxnLst>
                <a:cxn ang="0">
                  <a:pos x="215" y="107"/>
                </a:cxn>
                <a:cxn ang="0">
                  <a:pos x="183" y="32"/>
                </a:cxn>
                <a:cxn ang="0">
                  <a:pos x="108" y="0"/>
                </a:cxn>
                <a:cxn ang="0">
                  <a:pos x="32" y="32"/>
                </a:cxn>
                <a:cxn ang="0">
                  <a:pos x="0" y="107"/>
                </a:cxn>
                <a:cxn ang="0">
                  <a:pos x="32" y="183"/>
                </a:cxn>
                <a:cxn ang="0">
                  <a:pos x="108" y="215"/>
                </a:cxn>
                <a:cxn ang="0">
                  <a:pos x="183" y="183"/>
                </a:cxn>
                <a:cxn ang="0">
                  <a:pos x="215" y="107"/>
                </a:cxn>
                <a:cxn ang="0">
                  <a:pos x="216" y="107"/>
                </a:cxn>
              </a:cxnLst>
              <a:rect l="0" t="0" r="r" b="b"/>
              <a:pathLst>
                <a:path w="216" h="215">
                  <a:moveTo>
                    <a:pt x="215" y="107"/>
                  </a:moveTo>
                  <a:lnTo>
                    <a:pt x="183" y="32"/>
                  </a:lnTo>
                  <a:lnTo>
                    <a:pt x="108" y="0"/>
                  </a:lnTo>
                  <a:lnTo>
                    <a:pt x="32" y="32"/>
                  </a:lnTo>
                  <a:lnTo>
                    <a:pt x="0" y="107"/>
                  </a:lnTo>
                  <a:lnTo>
                    <a:pt x="32" y="183"/>
                  </a:lnTo>
                  <a:lnTo>
                    <a:pt x="108" y="215"/>
                  </a:lnTo>
                  <a:lnTo>
                    <a:pt x="183" y="183"/>
                  </a:lnTo>
                  <a:lnTo>
                    <a:pt x="215" y="107"/>
                  </a:lnTo>
                  <a:lnTo>
                    <a:pt x="216" y="107"/>
                  </a:lnTo>
                </a:path>
              </a:pathLst>
            </a:custGeom>
            <a:noFill/>
            <a:ln w="38100" cmpd="sng">
              <a:solidFill>
                <a:srgbClr val="FFFFFF"/>
              </a:solidFill>
              <a:prstDash val="solid"/>
              <a:round/>
              <a:headEnd/>
              <a:tailEnd/>
            </a:ln>
          </p:spPr>
          <p:txBody>
            <a:bodyPr/>
            <a:lstStyle/>
            <a:p>
              <a:endParaRPr lang="en-US"/>
            </a:p>
          </p:txBody>
        </p:sp>
        <p:sp>
          <p:nvSpPr>
            <p:cNvPr id="2091" name="Freeform 43"/>
            <p:cNvSpPr>
              <a:spLocks/>
            </p:cNvSpPr>
            <p:nvPr/>
          </p:nvSpPr>
          <p:spPr bwMode="auto">
            <a:xfrm>
              <a:off x="1995" y="2012"/>
              <a:ext cx="129" cy="15"/>
            </a:xfrm>
            <a:custGeom>
              <a:avLst/>
              <a:gdLst/>
              <a:ahLst/>
              <a:cxnLst>
                <a:cxn ang="0">
                  <a:pos x="515" y="0"/>
                </a:cxn>
                <a:cxn ang="0">
                  <a:pos x="0" y="58"/>
                </a:cxn>
                <a:cxn ang="0">
                  <a:pos x="1" y="58"/>
                </a:cxn>
              </a:cxnLst>
              <a:rect l="0" t="0" r="r" b="b"/>
              <a:pathLst>
                <a:path w="515" h="58">
                  <a:moveTo>
                    <a:pt x="515" y="0"/>
                  </a:moveTo>
                  <a:lnTo>
                    <a:pt x="0" y="58"/>
                  </a:lnTo>
                  <a:lnTo>
                    <a:pt x="1" y="58"/>
                  </a:lnTo>
                </a:path>
              </a:pathLst>
            </a:custGeom>
            <a:noFill/>
            <a:ln w="38100" cmpd="sng">
              <a:solidFill>
                <a:srgbClr val="FFFFFF"/>
              </a:solidFill>
              <a:prstDash val="solid"/>
              <a:round/>
              <a:headEnd/>
              <a:tailEnd/>
            </a:ln>
          </p:spPr>
          <p:txBody>
            <a:bodyPr/>
            <a:lstStyle/>
            <a:p>
              <a:endParaRPr lang="en-US"/>
            </a:p>
          </p:txBody>
        </p:sp>
        <p:sp>
          <p:nvSpPr>
            <p:cNvPr id="2092" name="Freeform 44"/>
            <p:cNvSpPr>
              <a:spLocks/>
            </p:cNvSpPr>
            <p:nvPr/>
          </p:nvSpPr>
          <p:spPr bwMode="auto">
            <a:xfrm>
              <a:off x="1989" y="2129"/>
              <a:ext cx="130" cy="24"/>
            </a:xfrm>
            <a:custGeom>
              <a:avLst/>
              <a:gdLst/>
              <a:ahLst/>
              <a:cxnLst>
                <a:cxn ang="0">
                  <a:pos x="508" y="99"/>
                </a:cxn>
                <a:cxn ang="0">
                  <a:pos x="0" y="0"/>
                </a:cxn>
                <a:cxn ang="0">
                  <a:pos x="1" y="0"/>
                </a:cxn>
              </a:cxnLst>
              <a:rect l="0" t="0" r="r" b="b"/>
              <a:pathLst>
                <a:path w="508" h="99">
                  <a:moveTo>
                    <a:pt x="508" y="9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093" name="Freeform 45"/>
            <p:cNvSpPr>
              <a:spLocks/>
            </p:cNvSpPr>
            <p:nvPr/>
          </p:nvSpPr>
          <p:spPr bwMode="auto">
            <a:xfrm>
              <a:off x="2091" y="2017"/>
              <a:ext cx="96" cy="131"/>
            </a:xfrm>
            <a:custGeom>
              <a:avLst/>
              <a:gdLst/>
              <a:ahLst/>
              <a:cxnLst>
                <a:cxn ang="0">
                  <a:pos x="0" y="549"/>
                </a:cxn>
                <a:cxn ang="0">
                  <a:pos x="222" y="548"/>
                </a:cxn>
                <a:cxn ang="0">
                  <a:pos x="380" y="392"/>
                </a:cxn>
                <a:cxn ang="0">
                  <a:pos x="383" y="169"/>
                </a:cxn>
                <a:cxn ang="0">
                  <a:pos x="230" y="8"/>
                </a:cxn>
                <a:cxn ang="0">
                  <a:pos x="8" y="0"/>
                </a:cxn>
                <a:cxn ang="0">
                  <a:pos x="9" y="0"/>
                </a:cxn>
              </a:cxnLst>
              <a:rect l="0" t="0" r="r" b="b"/>
              <a:pathLst>
                <a:path w="383" h="549">
                  <a:moveTo>
                    <a:pt x="0" y="549"/>
                  </a:moveTo>
                  <a:lnTo>
                    <a:pt x="222" y="548"/>
                  </a:lnTo>
                  <a:lnTo>
                    <a:pt x="380" y="392"/>
                  </a:lnTo>
                  <a:lnTo>
                    <a:pt x="383" y="169"/>
                  </a:lnTo>
                  <a:lnTo>
                    <a:pt x="230" y="8"/>
                  </a:lnTo>
                  <a:lnTo>
                    <a:pt x="8" y="0"/>
                  </a:lnTo>
                  <a:lnTo>
                    <a:pt x="9" y="0"/>
                  </a:lnTo>
                </a:path>
              </a:pathLst>
            </a:custGeom>
            <a:noFill/>
            <a:ln w="38100" cmpd="sng">
              <a:solidFill>
                <a:srgbClr val="FFFFFF"/>
              </a:solidFill>
              <a:prstDash val="solid"/>
              <a:round/>
              <a:headEnd/>
              <a:tailEnd/>
            </a:ln>
          </p:spPr>
          <p:txBody>
            <a:bodyPr/>
            <a:lstStyle/>
            <a:p>
              <a:endParaRPr lang="en-US"/>
            </a:p>
          </p:txBody>
        </p:sp>
        <p:sp>
          <p:nvSpPr>
            <p:cNvPr id="2094" name="Freeform 46"/>
            <p:cNvSpPr>
              <a:spLocks/>
            </p:cNvSpPr>
            <p:nvPr/>
          </p:nvSpPr>
          <p:spPr bwMode="auto">
            <a:xfrm>
              <a:off x="2093" y="2058"/>
              <a:ext cx="51" cy="49"/>
            </a:xfrm>
            <a:custGeom>
              <a:avLst/>
              <a:gdLst/>
              <a:ahLst/>
              <a:cxnLst>
                <a:cxn ang="0">
                  <a:pos x="205" y="103"/>
                </a:cxn>
                <a:cxn ang="0">
                  <a:pos x="175" y="30"/>
                </a:cxn>
                <a:cxn ang="0">
                  <a:pos x="102" y="0"/>
                </a:cxn>
                <a:cxn ang="0">
                  <a:pos x="30" y="30"/>
                </a:cxn>
                <a:cxn ang="0">
                  <a:pos x="0" y="103"/>
                </a:cxn>
                <a:cxn ang="0">
                  <a:pos x="30" y="176"/>
                </a:cxn>
                <a:cxn ang="0">
                  <a:pos x="102" y="206"/>
                </a:cxn>
                <a:cxn ang="0">
                  <a:pos x="175" y="176"/>
                </a:cxn>
                <a:cxn ang="0">
                  <a:pos x="205" y="103"/>
                </a:cxn>
                <a:cxn ang="0">
                  <a:pos x="206" y="103"/>
                </a:cxn>
              </a:cxnLst>
              <a:rect l="0" t="0" r="r" b="b"/>
              <a:pathLst>
                <a:path w="206" h="206">
                  <a:moveTo>
                    <a:pt x="205" y="103"/>
                  </a:moveTo>
                  <a:lnTo>
                    <a:pt x="175" y="30"/>
                  </a:lnTo>
                  <a:lnTo>
                    <a:pt x="102" y="0"/>
                  </a:lnTo>
                  <a:lnTo>
                    <a:pt x="30" y="30"/>
                  </a:lnTo>
                  <a:lnTo>
                    <a:pt x="0" y="103"/>
                  </a:lnTo>
                  <a:lnTo>
                    <a:pt x="30" y="176"/>
                  </a:lnTo>
                  <a:lnTo>
                    <a:pt x="102" y="206"/>
                  </a:lnTo>
                  <a:lnTo>
                    <a:pt x="175" y="176"/>
                  </a:lnTo>
                  <a:lnTo>
                    <a:pt x="205" y="103"/>
                  </a:lnTo>
                  <a:lnTo>
                    <a:pt x="206" y="103"/>
                  </a:lnTo>
                </a:path>
              </a:pathLst>
            </a:custGeom>
            <a:noFill/>
            <a:ln w="38100" cmpd="sng">
              <a:solidFill>
                <a:srgbClr val="FFFFFF"/>
              </a:solidFill>
              <a:prstDash val="solid"/>
              <a:round/>
              <a:headEnd/>
              <a:tailEnd/>
            </a:ln>
          </p:spPr>
          <p:txBody>
            <a:bodyPr/>
            <a:lstStyle/>
            <a:p>
              <a:endParaRPr lang="en-US"/>
            </a:p>
          </p:txBody>
        </p:sp>
        <p:sp>
          <p:nvSpPr>
            <p:cNvPr id="2095" name="Freeform 47"/>
            <p:cNvSpPr>
              <a:spLocks/>
            </p:cNvSpPr>
            <p:nvPr/>
          </p:nvSpPr>
          <p:spPr bwMode="auto">
            <a:xfrm>
              <a:off x="3600" y="1789"/>
              <a:ext cx="3" cy="119"/>
            </a:xfrm>
            <a:custGeom>
              <a:avLst/>
              <a:gdLst/>
              <a:ahLst/>
              <a:cxnLst>
                <a:cxn ang="0">
                  <a:pos x="0" y="507"/>
                </a:cxn>
                <a:cxn ang="0">
                  <a:pos x="0" y="0"/>
                </a:cxn>
                <a:cxn ang="0">
                  <a:pos x="1" y="0"/>
                </a:cxn>
              </a:cxnLst>
              <a:rect l="0" t="0" r="r" b="b"/>
              <a:pathLst>
                <a:path w="1" h="507">
                  <a:moveTo>
                    <a:pt x="0" y="507"/>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096" name="Freeform 48"/>
            <p:cNvSpPr>
              <a:spLocks/>
            </p:cNvSpPr>
            <p:nvPr/>
          </p:nvSpPr>
          <p:spPr bwMode="auto">
            <a:xfrm>
              <a:off x="3653" y="1789"/>
              <a:ext cx="3" cy="119"/>
            </a:xfrm>
            <a:custGeom>
              <a:avLst/>
              <a:gdLst/>
              <a:ahLst/>
              <a:cxnLst>
                <a:cxn ang="0">
                  <a:pos x="0" y="507"/>
                </a:cxn>
                <a:cxn ang="0">
                  <a:pos x="0" y="0"/>
                </a:cxn>
                <a:cxn ang="0">
                  <a:pos x="1" y="0"/>
                </a:cxn>
              </a:cxnLst>
              <a:rect l="0" t="0" r="r" b="b"/>
              <a:pathLst>
                <a:path w="1" h="507">
                  <a:moveTo>
                    <a:pt x="0" y="507"/>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097" name="Freeform 49"/>
            <p:cNvSpPr>
              <a:spLocks/>
            </p:cNvSpPr>
            <p:nvPr/>
          </p:nvSpPr>
          <p:spPr bwMode="auto">
            <a:xfrm>
              <a:off x="2253" y="1274"/>
              <a:ext cx="350" cy="2"/>
            </a:xfrm>
            <a:custGeom>
              <a:avLst/>
              <a:gdLst/>
              <a:ahLst/>
              <a:cxnLst>
                <a:cxn ang="0">
                  <a:pos x="0" y="0"/>
                </a:cxn>
                <a:cxn ang="0">
                  <a:pos x="1378" y="0"/>
                </a:cxn>
                <a:cxn ang="0">
                  <a:pos x="1379" y="0"/>
                </a:cxn>
              </a:cxnLst>
              <a:rect l="0" t="0" r="r" b="b"/>
              <a:pathLst>
                <a:path w="1379">
                  <a:moveTo>
                    <a:pt x="0" y="0"/>
                  </a:moveTo>
                  <a:lnTo>
                    <a:pt x="1378" y="0"/>
                  </a:lnTo>
                  <a:lnTo>
                    <a:pt x="1379" y="0"/>
                  </a:lnTo>
                </a:path>
              </a:pathLst>
            </a:custGeom>
            <a:noFill/>
            <a:ln w="38100" cmpd="sng">
              <a:solidFill>
                <a:srgbClr val="FFFFFF"/>
              </a:solidFill>
              <a:prstDash val="solid"/>
              <a:round/>
              <a:headEnd/>
              <a:tailEnd/>
            </a:ln>
          </p:spPr>
          <p:txBody>
            <a:bodyPr/>
            <a:lstStyle/>
            <a:p>
              <a:endParaRPr lang="en-US"/>
            </a:p>
          </p:txBody>
        </p:sp>
        <p:sp>
          <p:nvSpPr>
            <p:cNvPr id="2098" name="Freeform 50"/>
            <p:cNvSpPr>
              <a:spLocks/>
            </p:cNvSpPr>
            <p:nvPr/>
          </p:nvSpPr>
          <p:spPr bwMode="auto">
            <a:xfrm>
              <a:off x="2253" y="1378"/>
              <a:ext cx="208" cy="3"/>
            </a:xfrm>
            <a:custGeom>
              <a:avLst/>
              <a:gdLst/>
              <a:ahLst/>
              <a:cxnLst>
                <a:cxn ang="0">
                  <a:pos x="0" y="0"/>
                </a:cxn>
                <a:cxn ang="0">
                  <a:pos x="821" y="0"/>
                </a:cxn>
                <a:cxn ang="0">
                  <a:pos x="822" y="0"/>
                </a:cxn>
              </a:cxnLst>
              <a:rect l="0" t="0" r="r" b="b"/>
              <a:pathLst>
                <a:path w="822">
                  <a:moveTo>
                    <a:pt x="0" y="0"/>
                  </a:moveTo>
                  <a:lnTo>
                    <a:pt x="821" y="0"/>
                  </a:lnTo>
                  <a:lnTo>
                    <a:pt x="822" y="0"/>
                  </a:lnTo>
                </a:path>
              </a:pathLst>
            </a:custGeom>
            <a:noFill/>
            <a:ln w="38100" cmpd="sng">
              <a:solidFill>
                <a:srgbClr val="FFFFFF"/>
              </a:solidFill>
              <a:prstDash val="solid"/>
              <a:round/>
              <a:headEnd/>
              <a:tailEnd/>
            </a:ln>
          </p:spPr>
          <p:txBody>
            <a:bodyPr/>
            <a:lstStyle/>
            <a:p>
              <a:endParaRPr lang="en-US"/>
            </a:p>
          </p:txBody>
        </p:sp>
        <p:sp>
          <p:nvSpPr>
            <p:cNvPr id="2099" name="Freeform 51"/>
            <p:cNvSpPr>
              <a:spLocks/>
            </p:cNvSpPr>
            <p:nvPr/>
          </p:nvSpPr>
          <p:spPr bwMode="auto">
            <a:xfrm>
              <a:off x="2502" y="1416"/>
              <a:ext cx="2" cy="19"/>
            </a:xfrm>
            <a:custGeom>
              <a:avLst/>
              <a:gdLst/>
              <a:ahLst/>
              <a:cxnLst>
                <a:cxn ang="0">
                  <a:pos x="0" y="82"/>
                </a:cxn>
                <a:cxn ang="0">
                  <a:pos x="0" y="0"/>
                </a:cxn>
                <a:cxn ang="0">
                  <a:pos x="1" y="0"/>
                </a:cxn>
              </a:cxnLst>
              <a:rect l="0" t="0" r="r" b="b"/>
              <a:pathLst>
                <a:path w="1" h="82">
                  <a:moveTo>
                    <a:pt x="0" y="82"/>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100" name="Freeform 52"/>
            <p:cNvSpPr>
              <a:spLocks/>
            </p:cNvSpPr>
            <p:nvPr/>
          </p:nvSpPr>
          <p:spPr bwMode="auto">
            <a:xfrm>
              <a:off x="3253" y="1416"/>
              <a:ext cx="2" cy="19"/>
            </a:xfrm>
            <a:custGeom>
              <a:avLst/>
              <a:gdLst/>
              <a:ahLst/>
              <a:cxnLst>
                <a:cxn ang="0">
                  <a:pos x="0" y="82"/>
                </a:cxn>
                <a:cxn ang="0">
                  <a:pos x="0" y="0"/>
                </a:cxn>
                <a:cxn ang="0">
                  <a:pos x="1" y="0"/>
                </a:cxn>
              </a:cxnLst>
              <a:rect l="0" t="0" r="r" b="b"/>
              <a:pathLst>
                <a:path w="1" h="82">
                  <a:moveTo>
                    <a:pt x="0" y="82"/>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101" name="Freeform 53"/>
            <p:cNvSpPr>
              <a:spLocks/>
            </p:cNvSpPr>
            <p:nvPr/>
          </p:nvSpPr>
          <p:spPr bwMode="auto">
            <a:xfrm>
              <a:off x="3293" y="1378"/>
              <a:ext cx="208" cy="3"/>
            </a:xfrm>
            <a:custGeom>
              <a:avLst/>
              <a:gdLst/>
              <a:ahLst/>
              <a:cxnLst>
                <a:cxn ang="0">
                  <a:pos x="0" y="0"/>
                </a:cxn>
                <a:cxn ang="0">
                  <a:pos x="822" y="0"/>
                </a:cxn>
                <a:cxn ang="0">
                  <a:pos x="823" y="0"/>
                </a:cxn>
              </a:cxnLst>
              <a:rect l="0" t="0" r="r" b="b"/>
              <a:pathLst>
                <a:path w="823">
                  <a:moveTo>
                    <a:pt x="0" y="0"/>
                  </a:moveTo>
                  <a:lnTo>
                    <a:pt x="822" y="0"/>
                  </a:lnTo>
                  <a:lnTo>
                    <a:pt x="823" y="0"/>
                  </a:lnTo>
                </a:path>
              </a:pathLst>
            </a:custGeom>
            <a:noFill/>
            <a:ln w="38100" cmpd="sng">
              <a:solidFill>
                <a:srgbClr val="FFFFFF"/>
              </a:solidFill>
              <a:prstDash val="solid"/>
              <a:round/>
              <a:headEnd/>
              <a:tailEnd/>
            </a:ln>
          </p:spPr>
          <p:txBody>
            <a:bodyPr/>
            <a:lstStyle/>
            <a:p>
              <a:endParaRPr lang="en-US"/>
            </a:p>
          </p:txBody>
        </p:sp>
        <p:sp>
          <p:nvSpPr>
            <p:cNvPr id="2102" name="Freeform 54"/>
            <p:cNvSpPr>
              <a:spLocks/>
            </p:cNvSpPr>
            <p:nvPr/>
          </p:nvSpPr>
          <p:spPr bwMode="auto">
            <a:xfrm>
              <a:off x="2253" y="922"/>
              <a:ext cx="262" cy="3"/>
            </a:xfrm>
            <a:custGeom>
              <a:avLst/>
              <a:gdLst/>
              <a:ahLst/>
              <a:cxnLst>
                <a:cxn ang="0">
                  <a:pos x="0" y="0"/>
                </a:cxn>
                <a:cxn ang="0">
                  <a:pos x="1024" y="0"/>
                </a:cxn>
                <a:cxn ang="0">
                  <a:pos x="1025" y="0"/>
                </a:cxn>
              </a:cxnLst>
              <a:rect l="0" t="0" r="r" b="b"/>
              <a:pathLst>
                <a:path w="1025">
                  <a:moveTo>
                    <a:pt x="0" y="0"/>
                  </a:moveTo>
                  <a:lnTo>
                    <a:pt x="1024" y="0"/>
                  </a:lnTo>
                  <a:lnTo>
                    <a:pt x="1025" y="0"/>
                  </a:lnTo>
                </a:path>
              </a:pathLst>
            </a:custGeom>
            <a:noFill/>
            <a:ln w="38100" cmpd="sng">
              <a:solidFill>
                <a:srgbClr val="FFFFFF"/>
              </a:solidFill>
              <a:prstDash val="solid"/>
              <a:round/>
              <a:headEnd/>
              <a:tailEnd/>
            </a:ln>
          </p:spPr>
          <p:txBody>
            <a:bodyPr/>
            <a:lstStyle/>
            <a:p>
              <a:endParaRPr lang="en-US"/>
            </a:p>
          </p:txBody>
        </p:sp>
        <p:sp>
          <p:nvSpPr>
            <p:cNvPr id="2103" name="Freeform 55"/>
            <p:cNvSpPr>
              <a:spLocks/>
            </p:cNvSpPr>
            <p:nvPr/>
          </p:nvSpPr>
          <p:spPr bwMode="auto">
            <a:xfrm>
              <a:off x="2253" y="922"/>
              <a:ext cx="3" cy="76"/>
            </a:xfrm>
            <a:custGeom>
              <a:avLst/>
              <a:gdLst/>
              <a:ahLst/>
              <a:cxnLst>
                <a:cxn ang="0">
                  <a:pos x="0" y="0"/>
                </a:cxn>
                <a:cxn ang="0">
                  <a:pos x="0" y="319"/>
                </a:cxn>
                <a:cxn ang="0">
                  <a:pos x="1" y="319"/>
                </a:cxn>
              </a:cxnLst>
              <a:rect l="0" t="0" r="r" b="b"/>
              <a:pathLst>
                <a:path w="1" h="319">
                  <a:moveTo>
                    <a:pt x="0" y="0"/>
                  </a:moveTo>
                  <a:lnTo>
                    <a:pt x="0" y="319"/>
                  </a:lnTo>
                  <a:lnTo>
                    <a:pt x="1" y="319"/>
                  </a:lnTo>
                </a:path>
              </a:pathLst>
            </a:custGeom>
            <a:noFill/>
            <a:ln w="38100" cmpd="sng">
              <a:solidFill>
                <a:srgbClr val="FFFFFF"/>
              </a:solidFill>
              <a:prstDash val="solid"/>
              <a:round/>
              <a:headEnd/>
              <a:tailEnd/>
            </a:ln>
          </p:spPr>
          <p:txBody>
            <a:bodyPr/>
            <a:lstStyle/>
            <a:p>
              <a:endParaRPr lang="en-US"/>
            </a:p>
          </p:txBody>
        </p:sp>
        <p:sp>
          <p:nvSpPr>
            <p:cNvPr id="2104" name="Freeform 56"/>
            <p:cNvSpPr>
              <a:spLocks/>
            </p:cNvSpPr>
            <p:nvPr/>
          </p:nvSpPr>
          <p:spPr bwMode="auto">
            <a:xfrm>
              <a:off x="3501" y="922"/>
              <a:ext cx="3" cy="76"/>
            </a:xfrm>
            <a:custGeom>
              <a:avLst/>
              <a:gdLst/>
              <a:ahLst/>
              <a:cxnLst>
                <a:cxn ang="0">
                  <a:pos x="0" y="0"/>
                </a:cxn>
                <a:cxn ang="0">
                  <a:pos x="0" y="319"/>
                </a:cxn>
                <a:cxn ang="0">
                  <a:pos x="1" y="319"/>
                </a:cxn>
              </a:cxnLst>
              <a:rect l="0" t="0" r="r" b="b"/>
              <a:pathLst>
                <a:path w="1" h="319">
                  <a:moveTo>
                    <a:pt x="0" y="0"/>
                  </a:moveTo>
                  <a:lnTo>
                    <a:pt x="0" y="319"/>
                  </a:lnTo>
                  <a:lnTo>
                    <a:pt x="1" y="319"/>
                  </a:lnTo>
                </a:path>
              </a:pathLst>
            </a:custGeom>
            <a:noFill/>
            <a:ln w="38100" cmpd="sng">
              <a:solidFill>
                <a:srgbClr val="FFFFFF"/>
              </a:solidFill>
              <a:prstDash val="solid"/>
              <a:round/>
              <a:headEnd/>
              <a:tailEnd/>
            </a:ln>
          </p:spPr>
          <p:txBody>
            <a:bodyPr/>
            <a:lstStyle/>
            <a:p>
              <a:endParaRPr lang="en-US"/>
            </a:p>
          </p:txBody>
        </p:sp>
        <p:sp>
          <p:nvSpPr>
            <p:cNvPr id="2105" name="Freeform 57"/>
            <p:cNvSpPr>
              <a:spLocks/>
            </p:cNvSpPr>
            <p:nvPr/>
          </p:nvSpPr>
          <p:spPr bwMode="auto">
            <a:xfrm>
              <a:off x="2512" y="929"/>
              <a:ext cx="3" cy="69"/>
            </a:xfrm>
            <a:custGeom>
              <a:avLst/>
              <a:gdLst/>
              <a:ahLst/>
              <a:cxnLst>
                <a:cxn ang="0">
                  <a:pos x="0" y="288"/>
                </a:cxn>
                <a:cxn ang="0">
                  <a:pos x="0" y="0"/>
                </a:cxn>
                <a:cxn ang="0">
                  <a:pos x="1" y="0"/>
                </a:cxn>
              </a:cxnLst>
              <a:rect l="0" t="0" r="r" b="b"/>
              <a:pathLst>
                <a:path w="1" h="288">
                  <a:moveTo>
                    <a:pt x="0" y="288"/>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106" name="Freeform 58"/>
            <p:cNvSpPr>
              <a:spLocks/>
            </p:cNvSpPr>
            <p:nvPr/>
          </p:nvSpPr>
          <p:spPr bwMode="auto">
            <a:xfrm>
              <a:off x="3242" y="922"/>
              <a:ext cx="3" cy="76"/>
            </a:xfrm>
            <a:custGeom>
              <a:avLst/>
              <a:gdLst/>
              <a:ahLst/>
              <a:cxnLst>
                <a:cxn ang="0">
                  <a:pos x="0" y="319"/>
                </a:cxn>
                <a:cxn ang="0">
                  <a:pos x="0" y="0"/>
                </a:cxn>
                <a:cxn ang="0">
                  <a:pos x="1" y="0"/>
                </a:cxn>
              </a:cxnLst>
              <a:rect l="0" t="0" r="r" b="b"/>
              <a:pathLst>
                <a:path w="1" h="319">
                  <a:moveTo>
                    <a:pt x="0" y="31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107" name="Freeform 59"/>
            <p:cNvSpPr>
              <a:spLocks/>
            </p:cNvSpPr>
            <p:nvPr/>
          </p:nvSpPr>
          <p:spPr bwMode="auto">
            <a:xfrm>
              <a:off x="3242" y="922"/>
              <a:ext cx="259" cy="3"/>
            </a:xfrm>
            <a:custGeom>
              <a:avLst/>
              <a:gdLst/>
              <a:ahLst/>
              <a:cxnLst>
                <a:cxn ang="0">
                  <a:pos x="0" y="0"/>
                </a:cxn>
                <a:cxn ang="0">
                  <a:pos x="1024" y="0"/>
                </a:cxn>
                <a:cxn ang="0">
                  <a:pos x="1025" y="0"/>
                </a:cxn>
              </a:cxnLst>
              <a:rect l="0" t="0" r="r" b="b"/>
              <a:pathLst>
                <a:path w="1025">
                  <a:moveTo>
                    <a:pt x="0" y="0"/>
                  </a:moveTo>
                  <a:lnTo>
                    <a:pt x="1024" y="0"/>
                  </a:lnTo>
                  <a:lnTo>
                    <a:pt x="1025" y="0"/>
                  </a:lnTo>
                </a:path>
              </a:pathLst>
            </a:custGeom>
            <a:noFill/>
            <a:ln w="38100" cmpd="sng">
              <a:solidFill>
                <a:srgbClr val="FFFFFF"/>
              </a:solidFill>
              <a:prstDash val="solid"/>
              <a:round/>
              <a:headEnd/>
              <a:tailEnd/>
            </a:ln>
          </p:spPr>
          <p:txBody>
            <a:bodyPr/>
            <a:lstStyle/>
            <a:p>
              <a:endParaRPr lang="en-US"/>
            </a:p>
          </p:txBody>
        </p:sp>
        <p:sp>
          <p:nvSpPr>
            <p:cNvPr id="2108" name="Freeform 60"/>
            <p:cNvSpPr>
              <a:spLocks/>
            </p:cNvSpPr>
            <p:nvPr/>
          </p:nvSpPr>
          <p:spPr bwMode="auto">
            <a:xfrm>
              <a:off x="2322" y="241"/>
              <a:ext cx="2" cy="681"/>
            </a:xfrm>
            <a:custGeom>
              <a:avLst/>
              <a:gdLst/>
              <a:ahLst/>
              <a:cxnLst>
                <a:cxn ang="0">
                  <a:pos x="0" y="2868"/>
                </a:cxn>
                <a:cxn ang="0">
                  <a:pos x="0" y="0"/>
                </a:cxn>
                <a:cxn ang="0">
                  <a:pos x="1" y="0"/>
                </a:cxn>
              </a:cxnLst>
              <a:rect l="0" t="0" r="r" b="b"/>
              <a:pathLst>
                <a:path w="1" h="2868">
                  <a:moveTo>
                    <a:pt x="0" y="2868"/>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109" name="Freeform 61"/>
            <p:cNvSpPr>
              <a:spLocks/>
            </p:cNvSpPr>
            <p:nvPr/>
          </p:nvSpPr>
          <p:spPr bwMode="auto">
            <a:xfrm>
              <a:off x="2443" y="241"/>
              <a:ext cx="3" cy="681"/>
            </a:xfrm>
            <a:custGeom>
              <a:avLst/>
              <a:gdLst/>
              <a:ahLst/>
              <a:cxnLst>
                <a:cxn ang="0">
                  <a:pos x="0" y="2868"/>
                </a:cxn>
                <a:cxn ang="0">
                  <a:pos x="0" y="0"/>
                </a:cxn>
                <a:cxn ang="0">
                  <a:pos x="1" y="0"/>
                </a:cxn>
              </a:cxnLst>
              <a:rect l="0" t="0" r="r" b="b"/>
              <a:pathLst>
                <a:path w="1" h="2868">
                  <a:moveTo>
                    <a:pt x="0" y="2868"/>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110" name="Freeform 62"/>
            <p:cNvSpPr>
              <a:spLocks/>
            </p:cNvSpPr>
            <p:nvPr/>
          </p:nvSpPr>
          <p:spPr bwMode="auto">
            <a:xfrm>
              <a:off x="2048" y="257"/>
              <a:ext cx="160" cy="3"/>
            </a:xfrm>
            <a:custGeom>
              <a:avLst/>
              <a:gdLst/>
              <a:ahLst/>
              <a:cxnLst>
                <a:cxn ang="0">
                  <a:pos x="0" y="0"/>
                </a:cxn>
                <a:cxn ang="0">
                  <a:pos x="621" y="0"/>
                </a:cxn>
                <a:cxn ang="0">
                  <a:pos x="622" y="0"/>
                </a:cxn>
              </a:cxnLst>
              <a:rect l="0" t="0" r="r" b="b"/>
              <a:pathLst>
                <a:path w="622">
                  <a:moveTo>
                    <a:pt x="0" y="0"/>
                  </a:moveTo>
                  <a:lnTo>
                    <a:pt x="621" y="0"/>
                  </a:lnTo>
                  <a:lnTo>
                    <a:pt x="622" y="0"/>
                  </a:lnTo>
                </a:path>
              </a:pathLst>
            </a:custGeom>
            <a:noFill/>
            <a:ln w="38100" cmpd="sng">
              <a:solidFill>
                <a:srgbClr val="FFFFFF"/>
              </a:solidFill>
              <a:prstDash val="solid"/>
              <a:round/>
              <a:headEnd/>
              <a:tailEnd/>
            </a:ln>
          </p:spPr>
          <p:txBody>
            <a:bodyPr/>
            <a:lstStyle/>
            <a:p>
              <a:endParaRPr lang="en-US"/>
            </a:p>
          </p:txBody>
        </p:sp>
        <p:sp>
          <p:nvSpPr>
            <p:cNvPr id="2111" name="Freeform 63"/>
            <p:cNvSpPr>
              <a:spLocks/>
            </p:cNvSpPr>
            <p:nvPr/>
          </p:nvSpPr>
          <p:spPr bwMode="auto">
            <a:xfrm>
              <a:off x="2048" y="162"/>
              <a:ext cx="669" cy="3"/>
            </a:xfrm>
            <a:custGeom>
              <a:avLst/>
              <a:gdLst/>
              <a:ahLst/>
              <a:cxnLst>
                <a:cxn ang="0">
                  <a:pos x="0" y="0"/>
                </a:cxn>
                <a:cxn ang="0">
                  <a:pos x="2635" y="0"/>
                </a:cxn>
                <a:cxn ang="0">
                  <a:pos x="2636" y="0"/>
                </a:cxn>
              </a:cxnLst>
              <a:rect l="0" t="0" r="r" b="b"/>
              <a:pathLst>
                <a:path w="2636">
                  <a:moveTo>
                    <a:pt x="0" y="0"/>
                  </a:moveTo>
                  <a:lnTo>
                    <a:pt x="2635" y="0"/>
                  </a:lnTo>
                  <a:lnTo>
                    <a:pt x="2636" y="0"/>
                  </a:lnTo>
                </a:path>
              </a:pathLst>
            </a:custGeom>
            <a:noFill/>
            <a:ln w="38100" cmpd="sng">
              <a:solidFill>
                <a:srgbClr val="FFFFFF"/>
              </a:solidFill>
              <a:prstDash val="solid"/>
              <a:round/>
              <a:headEnd/>
              <a:tailEnd/>
            </a:ln>
          </p:spPr>
          <p:txBody>
            <a:bodyPr/>
            <a:lstStyle/>
            <a:p>
              <a:endParaRPr lang="en-US"/>
            </a:p>
          </p:txBody>
        </p:sp>
        <p:sp>
          <p:nvSpPr>
            <p:cNvPr id="2112" name="Freeform 64"/>
            <p:cNvSpPr>
              <a:spLocks/>
            </p:cNvSpPr>
            <p:nvPr/>
          </p:nvSpPr>
          <p:spPr bwMode="auto">
            <a:xfrm>
              <a:off x="2776" y="1312"/>
              <a:ext cx="2" cy="123"/>
            </a:xfrm>
            <a:custGeom>
              <a:avLst/>
              <a:gdLst/>
              <a:ahLst/>
              <a:cxnLst>
                <a:cxn ang="0">
                  <a:pos x="0" y="520"/>
                </a:cxn>
                <a:cxn ang="0">
                  <a:pos x="0" y="0"/>
                </a:cxn>
                <a:cxn ang="0">
                  <a:pos x="2" y="0"/>
                </a:cxn>
              </a:cxnLst>
              <a:rect l="0" t="0" r="r" b="b"/>
              <a:pathLst>
                <a:path w="2" h="520">
                  <a:moveTo>
                    <a:pt x="0" y="520"/>
                  </a:moveTo>
                  <a:lnTo>
                    <a:pt x="0" y="0"/>
                  </a:lnTo>
                  <a:lnTo>
                    <a:pt x="2" y="0"/>
                  </a:lnTo>
                </a:path>
              </a:pathLst>
            </a:custGeom>
            <a:noFill/>
            <a:ln w="38100" cmpd="sng">
              <a:solidFill>
                <a:srgbClr val="FFFFFF"/>
              </a:solidFill>
              <a:prstDash val="solid"/>
              <a:round/>
              <a:headEnd/>
              <a:tailEnd/>
            </a:ln>
          </p:spPr>
          <p:txBody>
            <a:bodyPr/>
            <a:lstStyle/>
            <a:p>
              <a:endParaRPr lang="en-US"/>
            </a:p>
          </p:txBody>
        </p:sp>
        <p:sp>
          <p:nvSpPr>
            <p:cNvPr id="2113" name="Freeform 65"/>
            <p:cNvSpPr>
              <a:spLocks/>
            </p:cNvSpPr>
            <p:nvPr/>
          </p:nvSpPr>
          <p:spPr bwMode="auto">
            <a:xfrm>
              <a:off x="2979" y="1312"/>
              <a:ext cx="2" cy="123"/>
            </a:xfrm>
            <a:custGeom>
              <a:avLst/>
              <a:gdLst/>
              <a:ahLst/>
              <a:cxnLst>
                <a:cxn ang="0">
                  <a:pos x="0" y="520"/>
                </a:cxn>
                <a:cxn ang="0">
                  <a:pos x="0" y="0"/>
                </a:cxn>
                <a:cxn ang="0">
                  <a:pos x="1" y="0"/>
                </a:cxn>
              </a:cxnLst>
              <a:rect l="0" t="0" r="r" b="b"/>
              <a:pathLst>
                <a:path w="1" h="520">
                  <a:moveTo>
                    <a:pt x="0" y="52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114" name="Freeform 66"/>
            <p:cNvSpPr>
              <a:spLocks/>
            </p:cNvSpPr>
            <p:nvPr/>
          </p:nvSpPr>
          <p:spPr bwMode="auto">
            <a:xfrm>
              <a:off x="3019" y="1274"/>
              <a:ext cx="61" cy="2"/>
            </a:xfrm>
            <a:custGeom>
              <a:avLst/>
              <a:gdLst/>
              <a:ahLst/>
              <a:cxnLst>
                <a:cxn ang="0">
                  <a:pos x="0" y="0"/>
                </a:cxn>
                <a:cxn ang="0">
                  <a:pos x="242" y="0"/>
                </a:cxn>
                <a:cxn ang="0">
                  <a:pos x="243" y="0"/>
                </a:cxn>
              </a:cxnLst>
              <a:rect l="0" t="0" r="r" b="b"/>
              <a:pathLst>
                <a:path w="243">
                  <a:moveTo>
                    <a:pt x="0" y="0"/>
                  </a:moveTo>
                  <a:lnTo>
                    <a:pt x="242" y="0"/>
                  </a:lnTo>
                  <a:lnTo>
                    <a:pt x="243" y="0"/>
                  </a:lnTo>
                </a:path>
              </a:pathLst>
            </a:custGeom>
            <a:noFill/>
            <a:ln w="38100" cmpd="sng">
              <a:solidFill>
                <a:srgbClr val="FFFFFF"/>
              </a:solidFill>
              <a:prstDash val="solid"/>
              <a:round/>
              <a:headEnd/>
              <a:tailEnd/>
            </a:ln>
          </p:spPr>
          <p:txBody>
            <a:bodyPr/>
            <a:lstStyle/>
            <a:p>
              <a:endParaRPr lang="en-US"/>
            </a:p>
          </p:txBody>
        </p:sp>
        <p:sp>
          <p:nvSpPr>
            <p:cNvPr id="2115" name="Freeform 67"/>
            <p:cNvSpPr>
              <a:spLocks/>
            </p:cNvSpPr>
            <p:nvPr/>
          </p:nvSpPr>
          <p:spPr bwMode="auto">
            <a:xfrm>
              <a:off x="2735" y="1274"/>
              <a:ext cx="41" cy="38"/>
            </a:xfrm>
            <a:custGeom>
              <a:avLst/>
              <a:gdLst/>
              <a:ahLst/>
              <a:cxnLst>
                <a:cxn ang="0">
                  <a:pos x="159" y="161"/>
                </a:cxn>
                <a:cxn ang="0">
                  <a:pos x="112" y="47"/>
                </a:cxn>
                <a:cxn ang="0">
                  <a:pos x="0" y="0"/>
                </a:cxn>
                <a:cxn ang="0">
                  <a:pos x="1" y="0"/>
                </a:cxn>
              </a:cxnLst>
              <a:rect l="0" t="0" r="r" b="b"/>
              <a:pathLst>
                <a:path w="159" h="161">
                  <a:moveTo>
                    <a:pt x="159" y="161"/>
                  </a:moveTo>
                  <a:lnTo>
                    <a:pt x="112" y="47"/>
                  </a:ln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116" name="Freeform 68"/>
            <p:cNvSpPr>
              <a:spLocks/>
            </p:cNvSpPr>
            <p:nvPr/>
          </p:nvSpPr>
          <p:spPr bwMode="auto">
            <a:xfrm>
              <a:off x="2979" y="1274"/>
              <a:ext cx="40" cy="38"/>
            </a:xfrm>
            <a:custGeom>
              <a:avLst/>
              <a:gdLst/>
              <a:ahLst/>
              <a:cxnLst>
                <a:cxn ang="0">
                  <a:pos x="159" y="0"/>
                </a:cxn>
                <a:cxn ang="0">
                  <a:pos x="47" y="47"/>
                </a:cxn>
                <a:cxn ang="0">
                  <a:pos x="0" y="161"/>
                </a:cxn>
                <a:cxn ang="0">
                  <a:pos x="1" y="161"/>
                </a:cxn>
              </a:cxnLst>
              <a:rect l="0" t="0" r="r" b="b"/>
              <a:pathLst>
                <a:path w="159" h="161">
                  <a:moveTo>
                    <a:pt x="159" y="0"/>
                  </a:moveTo>
                  <a:lnTo>
                    <a:pt x="47" y="47"/>
                  </a:lnTo>
                  <a:lnTo>
                    <a:pt x="0" y="161"/>
                  </a:lnTo>
                  <a:lnTo>
                    <a:pt x="1" y="161"/>
                  </a:lnTo>
                </a:path>
              </a:pathLst>
            </a:custGeom>
            <a:noFill/>
            <a:ln w="38100" cmpd="sng">
              <a:solidFill>
                <a:srgbClr val="FFFFFF"/>
              </a:solidFill>
              <a:prstDash val="solid"/>
              <a:round/>
              <a:headEnd/>
              <a:tailEnd/>
            </a:ln>
          </p:spPr>
          <p:txBody>
            <a:bodyPr/>
            <a:lstStyle/>
            <a:p>
              <a:endParaRPr lang="en-US"/>
            </a:p>
          </p:txBody>
        </p:sp>
        <p:sp>
          <p:nvSpPr>
            <p:cNvPr id="2117" name="Freeform 69"/>
            <p:cNvSpPr>
              <a:spLocks/>
            </p:cNvSpPr>
            <p:nvPr/>
          </p:nvSpPr>
          <p:spPr bwMode="auto">
            <a:xfrm>
              <a:off x="2461" y="1378"/>
              <a:ext cx="41" cy="38"/>
            </a:xfrm>
            <a:custGeom>
              <a:avLst/>
              <a:gdLst/>
              <a:ahLst/>
              <a:cxnLst>
                <a:cxn ang="0">
                  <a:pos x="159" y="159"/>
                </a:cxn>
                <a:cxn ang="0">
                  <a:pos x="112" y="47"/>
                </a:cxn>
                <a:cxn ang="0">
                  <a:pos x="0" y="0"/>
                </a:cxn>
                <a:cxn ang="0">
                  <a:pos x="1" y="0"/>
                </a:cxn>
              </a:cxnLst>
              <a:rect l="0" t="0" r="r" b="b"/>
              <a:pathLst>
                <a:path w="159" h="159">
                  <a:moveTo>
                    <a:pt x="159" y="159"/>
                  </a:moveTo>
                  <a:lnTo>
                    <a:pt x="112" y="47"/>
                  </a:ln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118" name="Freeform 70"/>
            <p:cNvSpPr>
              <a:spLocks/>
            </p:cNvSpPr>
            <p:nvPr/>
          </p:nvSpPr>
          <p:spPr bwMode="auto">
            <a:xfrm>
              <a:off x="3253" y="1378"/>
              <a:ext cx="40" cy="38"/>
            </a:xfrm>
            <a:custGeom>
              <a:avLst/>
              <a:gdLst/>
              <a:ahLst/>
              <a:cxnLst>
                <a:cxn ang="0">
                  <a:pos x="159" y="0"/>
                </a:cxn>
                <a:cxn ang="0">
                  <a:pos x="47" y="47"/>
                </a:cxn>
                <a:cxn ang="0">
                  <a:pos x="0" y="159"/>
                </a:cxn>
                <a:cxn ang="0">
                  <a:pos x="1" y="159"/>
                </a:cxn>
              </a:cxnLst>
              <a:rect l="0" t="0" r="r" b="b"/>
              <a:pathLst>
                <a:path w="159" h="159">
                  <a:moveTo>
                    <a:pt x="159" y="0"/>
                  </a:moveTo>
                  <a:lnTo>
                    <a:pt x="47" y="47"/>
                  </a:lnTo>
                  <a:lnTo>
                    <a:pt x="0" y="159"/>
                  </a:lnTo>
                  <a:lnTo>
                    <a:pt x="1" y="159"/>
                  </a:lnTo>
                </a:path>
              </a:pathLst>
            </a:custGeom>
            <a:noFill/>
            <a:ln w="38100" cmpd="sng">
              <a:solidFill>
                <a:srgbClr val="FFFFFF"/>
              </a:solidFill>
              <a:prstDash val="solid"/>
              <a:round/>
              <a:headEnd/>
              <a:tailEnd/>
            </a:ln>
          </p:spPr>
          <p:txBody>
            <a:bodyPr/>
            <a:lstStyle/>
            <a:p>
              <a:endParaRPr lang="en-US"/>
            </a:p>
          </p:txBody>
        </p:sp>
        <p:sp>
          <p:nvSpPr>
            <p:cNvPr id="2119" name="Freeform 71"/>
            <p:cNvSpPr>
              <a:spLocks/>
            </p:cNvSpPr>
            <p:nvPr/>
          </p:nvSpPr>
          <p:spPr bwMode="auto">
            <a:xfrm>
              <a:off x="2494" y="1473"/>
              <a:ext cx="289" cy="3"/>
            </a:xfrm>
            <a:custGeom>
              <a:avLst/>
              <a:gdLst/>
              <a:ahLst/>
              <a:cxnLst>
                <a:cxn ang="0">
                  <a:pos x="0" y="0"/>
                </a:cxn>
                <a:cxn ang="0">
                  <a:pos x="1148" y="0"/>
                </a:cxn>
                <a:cxn ang="0">
                  <a:pos x="1149" y="0"/>
                </a:cxn>
              </a:cxnLst>
              <a:rect l="0" t="0" r="r" b="b"/>
              <a:pathLst>
                <a:path w="1149">
                  <a:moveTo>
                    <a:pt x="0" y="0"/>
                  </a:moveTo>
                  <a:lnTo>
                    <a:pt x="1148" y="0"/>
                  </a:lnTo>
                  <a:lnTo>
                    <a:pt x="1149" y="0"/>
                  </a:lnTo>
                </a:path>
              </a:pathLst>
            </a:custGeom>
            <a:noFill/>
            <a:ln w="38100" cmpd="sng">
              <a:solidFill>
                <a:srgbClr val="FFFFFF"/>
              </a:solidFill>
              <a:prstDash val="solid"/>
              <a:round/>
              <a:headEnd/>
              <a:tailEnd/>
            </a:ln>
          </p:spPr>
          <p:txBody>
            <a:bodyPr/>
            <a:lstStyle/>
            <a:p>
              <a:endParaRPr lang="en-US"/>
            </a:p>
          </p:txBody>
        </p:sp>
        <p:sp>
          <p:nvSpPr>
            <p:cNvPr id="2120" name="Freeform 72"/>
            <p:cNvSpPr>
              <a:spLocks/>
            </p:cNvSpPr>
            <p:nvPr/>
          </p:nvSpPr>
          <p:spPr bwMode="auto">
            <a:xfrm>
              <a:off x="2971" y="1473"/>
              <a:ext cx="292" cy="3"/>
            </a:xfrm>
            <a:custGeom>
              <a:avLst/>
              <a:gdLst/>
              <a:ahLst/>
              <a:cxnLst>
                <a:cxn ang="0">
                  <a:pos x="0" y="0"/>
                </a:cxn>
                <a:cxn ang="0">
                  <a:pos x="1147" y="0"/>
                </a:cxn>
                <a:cxn ang="0">
                  <a:pos x="1148" y="0"/>
                </a:cxn>
              </a:cxnLst>
              <a:rect l="0" t="0" r="r" b="b"/>
              <a:pathLst>
                <a:path w="1148">
                  <a:moveTo>
                    <a:pt x="0" y="0"/>
                  </a:moveTo>
                  <a:lnTo>
                    <a:pt x="1147" y="0"/>
                  </a:lnTo>
                  <a:lnTo>
                    <a:pt x="1148" y="0"/>
                  </a:lnTo>
                </a:path>
              </a:pathLst>
            </a:custGeom>
            <a:noFill/>
            <a:ln w="38100" cmpd="sng">
              <a:solidFill>
                <a:srgbClr val="FFFFFF"/>
              </a:solidFill>
              <a:prstDash val="solid"/>
              <a:round/>
              <a:headEnd/>
              <a:tailEnd/>
            </a:ln>
          </p:spPr>
          <p:txBody>
            <a:bodyPr/>
            <a:lstStyle/>
            <a:p>
              <a:endParaRPr lang="en-US"/>
            </a:p>
          </p:txBody>
        </p:sp>
        <p:sp>
          <p:nvSpPr>
            <p:cNvPr id="2121" name="Freeform 73"/>
            <p:cNvSpPr>
              <a:spLocks/>
            </p:cNvSpPr>
            <p:nvPr/>
          </p:nvSpPr>
          <p:spPr bwMode="auto">
            <a:xfrm>
              <a:off x="2494" y="1435"/>
              <a:ext cx="3" cy="38"/>
            </a:xfrm>
            <a:custGeom>
              <a:avLst/>
              <a:gdLst/>
              <a:ahLst/>
              <a:cxnLst>
                <a:cxn ang="0">
                  <a:pos x="0" y="0"/>
                </a:cxn>
                <a:cxn ang="0">
                  <a:pos x="0" y="154"/>
                </a:cxn>
                <a:cxn ang="0">
                  <a:pos x="1" y="154"/>
                </a:cxn>
              </a:cxnLst>
              <a:rect l="0" t="0" r="r" b="b"/>
              <a:pathLst>
                <a:path w="1" h="154">
                  <a:moveTo>
                    <a:pt x="0" y="0"/>
                  </a:moveTo>
                  <a:lnTo>
                    <a:pt x="0" y="154"/>
                  </a:lnTo>
                  <a:lnTo>
                    <a:pt x="1" y="154"/>
                  </a:lnTo>
                </a:path>
              </a:pathLst>
            </a:custGeom>
            <a:noFill/>
            <a:ln w="38100" cmpd="sng">
              <a:solidFill>
                <a:srgbClr val="FFFFFF"/>
              </a:solidFill>
              <a:prstDash val="solid"/>
              <a:round/>
              <a:headEnd/>
              <a:tailEnd/>
            </a:ln>
          </p:spPr>
          <p:txBody>
            <a:bodyPr/>
            <a:lstStyle/>
            <a:p>
              <a:endParaRPr lang="en-US"/>
            </a:p>
          </p:txBody>
        </p:sp>
        <p:sp>
          <p:nvSpPr>
            <p:cNvPr id="2122" name="Freeform 74"/>
            <p:cNvSpPr>
              <a:spLocks/>
            </p:cNvSpPr>
            <p:nvPr/>
          </p:nvSpPr>
          <p:spPr bwMode="auto">
            <a:xfrm>
              <a:off x="2783" y="1435"/>
              <a:ext cx="3" cy="38"/>
            </a:xfrm>
            <a:custGeom>
              <a:avLst/>
              <a:gdLst/>
              <a:ahLst/>
              <a:cxnLst>
                <a:cxn ang="0">
                  <a:pos x="0" y="0"/>
                </a:cxn>
                <a:cxn ang="0">
                  <a:pos x="0" y="154"/>
                </a:cxn>
                <a:cxn ang="0">
                  <a:pos x="1" y="154"/>
                </a:cxn>
              </a:cxnLst>
              <a:rect l="0" t="0" r="r" b="b"/>
              <a:pathLst>
                <a:path w="1" h="154">
                  <a:moveTo>
                    <a:pt x="0" y="0"/>
                  </a:moveTo>
                  <a:lnTo>
                    <a:pt x="0" y="154"/>
                  </a:lnTo>
                  <a:lnTo>
                    <a:pt x="1" y="154"/>
                  </a:lnTo>
                </a:path>
              </a:pathLst>
            </a:custGeom>
            <a:noFill/>
            <a:ln w="38100" cmpd="sng">
              <a:solidFill>
                <a:srgbClr val="FFFFFF"/>
              </a:solidFill>
              <a:prstDash val="solid"/>
              <a:round/>
              <a:headEnd/>
              <a:tailEnd/>
            </a:ln>
          </p:spPr>
          <p:txBody>
            <a:bodyPr/>
            <a:lstStyle/>
            <a:p>
              <a:endParaRPr lang="en-US"/>
            </a:p>
          </p:txBody>
        </p:sp>
        <p:sp>
          <p:nvSpPr>
            <p:cNvPr id="2123" name="Freeform 75"/>
            <p:cNvSpPr>
              <a:spLocks/>
            </p:cNvSpPr>
            <p:nvPr/>
          </p:nvSpPr>
          <p:spPr bwMode="auto">
            <a:xfrm>
              <a:off x="2971" y="1435"/>
              <a:ext cx="3" cy="38"/>
            </a:xfrm>
            <a:custGeom>
              <a:avLst/>
              <a:gdLst/>
              <a:ahLst/>
              <a:cxnLst>
                <a:cxn ang="0">
                  <a:pos x="0" y="0"/>
                </a:cxn>
                <a:cxn ang="0">
                  <a:pos x="0" y="154"/>
                </a:cxn>
                <a:cxn ang="0">
                  <a:pos x="1" y="154"/>
                </a:cxn>
              </a:cxnLst>
              <a:rect l="0" t="0" r="r" b="b"/>
              <a:pathLst>
                <a:path w="1" h="154">
                  <a:moveTo>
                    <a:pt x="0" y="0"/>
                  </a:moveTo>
                  <a:lnTo>
                    <a:pt x="0" y="154"/>
                  </a:lnTo>
                  <a:lnTo>
                    <a:pt x="1" y="154"/>
                  </a:lnTo>
                </a:path>
              </a:pathLst>
            </a:custGeom>
            <a:noFill/>
            <a:ln w="38100" cmpd="sng">
              <a:solidFill>
                <a:srgbClr val="FFFFFF"/>
              </a:solidFill>
              <a:prstDash val="solid"/>
              <a:round/>
              <a:headEnd/>
              <a:tailEnd/>
            </a:ln>
          </p:spPr>
          <p:txBody>
            <a:bodyPr/>
            <a:lstStyle/>
            <a:p>
              <a:endParaRPr lang="en-US"/>
            </a:p>
          </p:txBody>
        </p:sp>
        <p:sp>
          <p:nvSpPr>
            <p:cNvPr id="2124" name="Freeform 76"/>
            <p:cNvSpPr>
              <a:spLocks/>
            </p:cNvSpPr>
            <p:nvPr/>
          </p:nvSpPr>
          <p:spPr bwMode="auto">
            <a:xfrm>
              <a:off x="3263" y="1435"/>
              <a:ext cx="2" cy="38"/>
            </a:xfrm>
            <a:custGeom>
              <a:avLst/>
              <a:gdLst/>
              <a:ahLst/>
              <a:cxnLst>
                <a:cxn ang="0">
                  <a:pos x="0" y="0"/>
                </a:cxn>
                <a:cxn ang="0">
                  <a:pos x="0" y="154"/>
                </a:cxn>
                <a:cxn ang="0">
                  <a:pos x="1" y="154"/>
                </a:cxn>
              </a:cxnLst>
              <a:rect l="0" t="0" r="r" b="b"/>
              <a:pathLst>
                <a:path w="1" h="154">
                  <a:moveTo>
                    <a:pt x="0" y="0"/>
                  </a:moveTo>
                  <a:lnTo>
                    <a:pt x="0" y="154"/>
                  </a:lnTo>
                  <a:lnTo>
                    <a:pt x="1" y="154"/>
                  </a:lnTo>
                </a:path>
              </a:pathLst>
            </a:custGeom>
            <a:noFill/>
            <a:ln w="38100" cmpd="sng">
              <a:solidFill>
                <a:srgbClr val="FFFFFF"/>
              </a:solidFill>
              <a:prstDash val="solid"/>
              <a:round/>
              <a:headEnd/>
              <a:tailEnd/>
            </a:ln>
          </p:spPr>
          <p:txBody>
            <a:bodyPr/>
            <a:lstStyle/>
            <a:p>
              <a:endParaRPr lang="en-US"/>
            </a:p>
          </p:txBody>
        </p:sp>
        <p:sp>
          <p:nvSpPr>
            <p:cNvPr id="2125" name="Freeform 77"/>
            <p:cNvSpPr>
              <a:spLocks/>
            </p:cNvSpPr>
            <p:nvPr/>
          </p:nvSpPr>
          <p:spPr bwMode="auto">
            <a:xfrm>
              <a:off x="2205" y="241"/>
              <a:ext cx="140" cy="2"/>
            </a:xfrm>
            <a:custGeom>
              <a:avLst/>
              <a:gdLst/>
              <a:ahLst/>
              <a:cxnLst>
                <a:cxn ang="0">
                  <a:pos x="0" y="0"/>
                </a:cxn>
                <a:cxn ang="0">
                  <a:pos x="544" y="0"/>
                </a:cxn>
                <a:cxn ang="0">
                  <a:pos x="545" y="0"/>
                </a:cxn>
              </a:cxnLst>
              <a:rect l="0" t="0" r="r" b="b"/>
              <a:pathLst>
                <a:path w="545">
                  <a:moveTo>
                    <a:pt x="0" y="0"/>
                  </a:moveTo>
                  <a:lnTo>
                    <a:pt x="544" y="0"/>
                  </a:lnTo>
                  <a:lnTo>
                    <a:pt x="545" y="0"/>
                  </a:lnTo>
                </a:path>
              </a:pathLst>
            </a:custGeom>
            <a:noFill/>
            <a:ln w="38100" cmpd="sng">
              <a:solidFill>
                <a:srgbClr val="FFFFFF"/>
              </a:solidFill>
              <a:prstDash val="solid"/>
              <a:round/>
              <a:headEnd/>
              <a:tailEnd/>
            </a:ln>
          </p:spPr>
          <p:txBody>
            <a:bodyPr/>
            <a:lstStyle/>
            <a:p>
              <a:endParaRPr lang="en-US"/>
            </a:p>
          </p:txBody>
        </p:sp>
        <p:sp>
          <p:nvSpPr>
            <p:cNvPr id="2126" name="Freeform 78"/>
            <p:cNvSpPr>
              <a:spLocks/>
            </p:cNvSpPr>
            <p:nvPr/>
          </p:nvSpPr>
          <p:spPr bwMode="auto">
            <a:xfrm>
              <a:off x="2345" y="241"/>
              <a:ext cx="78" cy="16"/>
            </a:xfrm>
            <a:custGeom>
              <a:avLst/>
              <a:gdLst/>
              <a:ahLst/>
              <a:cxnLst>
                <a:cxn ang="0">
                  <a:pos x="0" y="0"/>
                </a:cxn>
                <a:cxn ang="0">
                  <a:pos x="153" y="71"/>
                </a:cxn>
                <a:cxn ang="0">
                  <a:pos x="306" y="0"/>
                </a:cxn>
                <a:cxn ang="0">
                  <a:pos x="307" y="0"/>
                </a:cxn>
              </a:cxnLst>
              <a:rect l="0" t="0" r="r" b="b"/>
              <a:pathLst>
                <a:path w="307" h="71">
                  <a:moveTo>
                    <a:pt x="0" y="0"/>
                  </a:moveTo>
                  <a:lnTo>
                    <a:pt x="153" y="71"/>
                  </a:lnTo>
                  <a:lnTo>
                    <a:pt x="306" y="0"/>
                  </a:lnTo>
                  <a:lnTo>
                    <a:pt x="307" y="0"/>
                  </a:lnTo>
                </a:path>
              </a:pathLst>
            </a:custGeom>
            <a:noFill/>
            <a:ln w="38100" cmpd="sng">
              <a:solidFill>
                <a:srgbClr val="FFFFFF"/>
              </a:solidFill>
              <a:prstDash val="solid"/>
              <a:round/>
              <a:headEnd/>
              <a:tailEnd/>
            </a:ln>
          </p:spPr>
          <p:txBody>
            <a:bodyPr/>
            <a:lstStyle/>
            <a:p>
              <a:endParaRPr lang="en-US"/>
            </a:p>
          </p:txBody>
        </p:sp>
        <p:sp>
          <p:nvSpPr>
            <p:cNvPr id="2127" name="Freeform 79"/>
            <p:cNvSpPr>
              <a:spLocks/>
            </p:cNvSpPr>
            <p:nvPr/>
          </p:nvSpPr>
          <p:spPr bwMode="auto">
            <a:xfrm>
              <a:off x="2560" y="241"/>
              <a:ext cx="3" cy="16"/>
            </a:xfrm>
            <a:custGeom>
              <a:avLst/>
              <a:gdLst/>
              <a:ahLst/>
              <a:cxnLst>
                <a:cxn ang="0">
                  <a:pos x="0" y="71"/>
                </a:cxn>
                <a:cxn ang="0">
                  <a:pos x="0" y="0"/>
                </a:cxn>
                <a:cxn ang="0">
                  <a:pos x="1" y="0"/>
                </a:cxn>
              </a:cxnLst>
              <a:rect l="0" t="0" r="r" b="b"/>
              <a:pathLst>
                <a:path w="1" h="71">
                  <a:moveTo>
                    <a:pt x="0" y="7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128" name="Freeform 80"/>
            <p:cNvSpPr>
              <a:spLocks/>
            </p:cNvSpPr>
            <p:nvPr/>
          </p:nvSpPr>
          <p:spPr bwMode="auto">
            <a:xfrm>
              <a:off x="2560" y="257"/>
              <a:ext cx="157" cy="3"/>
            </a:xfrm>
            <a:custGeom>
              <a:avLst/>
              <a:gdLst/>
              <a:ahLst/>
              <a:cxnLst>
                <a:cxn ang="0">
                  <a:pos x="0" y="0"/>
                </a:cxn>
                <a:cxn ang="0">
                  <a:pos x="620" y="0"/>
                </a:cxn>
                <a:cxn ang="0">
                  <a:pos x="621" y="0"/>
                </a:cxn>
              </a:cxnLst>
              <a:rect l="0" t="0" r="r" b="b"/>
              <a:pathLst>
                <a:path w="621">
                  <a:moveTo>
                    <a:pt x="0" y="0"/>
                  </a:moveTo>
                  <a:lnTo>
                    <a:pt x="620" y="0"/>
                  </a:lnTo>
                  <a:lnTo>
                    <a:pt x="621" y="0"/>
                  </a:lnTo>
                </a:path>
              </a:pathLst>
            </a:custGeom>
            <a:noFill/>
            <a:ln w="38100" cmpd="sng">
              <a:solidFill>
                <a:srgbClr val="FFFFFF"/>
              </a:solidFill>
              <a:prstDash val="solid"/>
              <a:round/>
              <a:headEnd/>
              <a:tailEnd/>
            </a:ln>
          </p:spPr>
          <p:txBody>
            <a:bodyPr/>
            <a:lstStyle/>
            <a:p>
              <a:endParaRPr lang="en-US"/>
            </a:p>
          </p:txBody>
        </p:sp>
        <p:sp>
          <p:nvSpPr>
            <p:cNvPr id="2129" name="Freeform 81"/>
            <p:cNvSpPr>
              <a:spLocks/>
            </p:cNvSpPr>
            <p:nvPr/>
          </p:nvSpPr>
          <p:spPr bwMode="auto">
            <a:xfrm>
              <a:off x="2423" y="241"/>
              <a:ext cx="137" cy="2"/>
            </a:xfrm>
            <a:custGeom>
              <a:avLst/>
              <a:gdLst/>
              <a:ahLst/>
              <a:cxnLst>
                <a:cxn ang="0">
                  <a:pos x="0" y="0"/>
                </a:cxn>
                <a:cxn ang="0">
                  <a:pos x="544" y="0"/>
                </a:cxn>
                <a:cxn ang="0">
                  <a:pos x="545" y="0"/>
                </a:cxn>
              </a:cxnLst>
              <a:rect l="0" t="0" r="r" b="b"/>
              <a:pathLst>
                <a:path w="545">
                  <a:moveTo>
                    <a:pt x="0" y="0"/>
                  </a:moveTo>
                  <a:lnTo>
                    <a:pt x="544" y="0"/>
                  </a:lnTo>
                  <a:lnTo>
                    <a:pt x="545" y="0"/>
                  </a:lnTo>
                </a:path>
              </a:pathLst>
            </a:custGeom>
            <a:noFill/>
            <a:ln w="38100" cmpd="sng">
              <a:solidFill>
                <a:srgbClr val="FFFFFF"/>
              </a:solidFill>
              <a:prstDash val="solid"/>
              <a:round/>
              <a:headEnd/>
              <a:tailEnd/>
            </a:ln>
          </p:spPr>
          <p:txBody>
            <a:bodyPr/>
            <a:lstStyle/>
            <a:p>
              <a:endParaRPr lang="en-US"/>
            </a:p>
          </p:txBody>
        </p:sp>
        <p:sp>
          <p:nvSpPr>
            <p:cNvPr id="2135" name="Freeform 87"/>
            <p:cNvSpPr>
              <a:spLocks/>
            </p:cNvSpPr>
            <p:nvPr/>
          </p:nvSpPr>
          <p:spPr bwMode="auto">
            <a:xfrm>
              <a:off x="2205" y="241"/>
              <a:ext cx="3" cy="16"/>
            </a:xfrm>
            <a:custGeom>
              <a:avLst/>
              <a:gdLst/>
              <a:ahLst/>
              <a:cxnLst>
                <a:cxn ang="0">
                  <a:pos x="0" y="71"/>
                </a:cxn>
                <a:cxn ang="0">
                  <a:pos x="0" y="0"/>
                </a:cxn>
                <a:cxn ang="0">
                  <a:pos x="1" y="0"/>
                </a:cxn>
              </a:cxnLst>
              <a:rect l="0" t="0" r="r" b="b"/>
              <a:pathLst>
                <a:path w="1" h="71">
                  <a:moveTo>
                    <a:pt x="0" y="7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136" name="Freeform 88"/>
            <p:cNvSpPr>
              <a:spLocks/>
            </p:cNvSpPr>
            <p:nvPr/>
          </p:nvSpPr>
          <p:spPr bwMode="auto">
            <a:xfrm>
              <a:off x="2717" y="162"/>
              <a:ext cx="3" cy="95"/>
            </a:xfrm>
            <a:custGeom>
              <a:avLst/>
              <a:gdLst/>
              <a:ahLst/>
              <a:cxnLst>
                <a:cxn ang="0">
                  <a:pos x="0" y="399"/>
                </a:cxn>
                <a:cxn ang="0">
                  <a:pos x="0" y="0"/>
                </a:cxn>
                <a:cxn ang="0">
                  <a:pos x="1" y="0"/>
                </a:cxn>
              </a:cxnLst>
              <a:rect l="0" t="0" r="r" b="b"/>
              <a:pathLst>
                <a:path w="1" h="399">
                  <a:moveTo>
                    <a:pt x="0" y="39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137" name="Freeform 89"/>
            <p:cNvSpPr>
              <a:spLocks/>
            </p:cNvSpPr>
            <p:nvPr/>
          </p:nvSpPr>
          <p:spPr bwMode="auto">
            <a:xfrm>
              <a:off x="2048" y="162"/>
              <a:ext cx="2" cy="95"/>
            </a:xfrm>
            <a:custGeom>
              <a:avLst/>
              <a:gdLst/>
              <a:ahLst/>
              <a:cxnLst>
                <a:cxn ang="0">
                  <a:pos x="0" y="399"/>
                </a:cxn>
                <a:cxn ang="0">
                  <a:pos x="0" y="0"/>
                </a:cxn>
                <a:cxn ang="0">
                  <a:pos x="1" y="0"/>
                </a:cxn>
              </a:cxnLst>
              <a:rect l="0" t="0" r="r" b="b"/>
              <a:pathLst>
                <a:path w="1" h="399">
                  <a:moveTo>
                    <a:pt x="0" y="39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138" name="Freeform 90"/>
            <p:cNvSpPr>
              <a:spLocks/>
            </p:cNvSpPr>
            <p:nvPr/>
          </p:nvSpPr>
          <p:spPr bwMode="auto">
            <a:xfrm>
              <a:off x="2443" y="129"/>
              <a:ext cx="3" cy="33"/>
            </a:xfrm>
            <a:custGeom>
              <a:avLst/>
              <a:gdLst/>
              <a:ahLst/>
              <a:cxnLst>
                <a:cxn ang="0">
                  <a:pos x="0" y="147"/>
                </a:cxn>
                <a:cxn ang="0">
                  <a:pos x="0" y="0"/>
                </a:cxn>
                <a:cxn ang="0">
                  <a:pos x="1" y="0"/>
                </a:cxn>
              </a:cxnLst>
              <a:rect l="0" t="0" r="r" b="b"/>
              <a:pathLst>
                <a:path w="1" h="147">
                  <a:moveTo>
                    <a:pt x="0" y="147"/>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139" name="Freeform 91"/>
            <p:cNvSpPr>
              <a:spLocks/>
            </p:cNvSpPr>
            <p:nvPr/>
          </p:nvSpPr>
          <p:spPr bwMode="auto">
            <a:xfrm>
              <a:off x="2322" y="129"/>
              <a:ext cx="2" cy="33"/>
            </a:xfrm>
            <a:custGeom>
              <a:avLst/>
              <a:gdLst/>
              <a:ahLst/>
              <a:cxnLst>
                <a:cxn ang="0">
                  <a:pos x="0" y="147"/>
                </a:cxn>
                <a:cxn ang="0">
                  <a:pos x="0" y="0"/>
                </a:cxn>
                <a:cxn ang="0">
                  <a:pos x="1" y="0"/>
                </a:cxn>
              </a:cxnLst>
              <a:rect l="0" t="0" r="r" b="b"/>
              <a:pathLst>
                <a:path w="1" h="147">
                  <a:moveTo>
                    <a:pt x="0" y="147"/>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140" name="Freeform 92"/>
            <p:cNvSpPr>
              <a:spLocks/>
            </p:cNvSpPr>
            <p:nvPr/>
          </p:nvSpPr>
          <p:spPr bwMode="auto">
            <a:xfrm>
              <a:off x="2355" y="184"/>
              <a:ext cx="58" cy="54"/>
            </a:xfrm>
            <a:custGeom>
              <a:avLst/>
              <a:gdLst/>
              <a:ahLst/>
              <a:cxnLst>
                <a:cxn ang="0">
                  <a:pos x="231" y="115"/>
                </a:cxn>
                <a:cxn ang="0">
                  <a:pos x="197" y="34"/>
                </a:cxn>
                <a:cxn ang="0">
                  <a:pos x="116" y="0"/>
                </a:cxn>
                <a:cxn ang="0">
                  <a:pos x="35" y="34"/>
                </a:cxn>
                <a:cxn ang="0">
                  <a:pos x="0" y="115"/>
                </a:cxn>
                <a:cxn ang="0">
                  <a:pos x="35" y="196"/>
                </a:cxn>
                <a:cxn ang="0">
                  <a:pos x="116" y="231"/>
                </a:cxn>
                <a:cxn ang="0">
                  <a:pos x="197" y="196"/>
                </a:cxn>
                <a:cxn ang="0">
                  <a:pos x="231" y="115"/>
                </a:cxn>
                <a:cxn ang="0">
                  <a:pos x="232" y="115"/>
                </a:cxn>
              </a:cxnLst>
              <a:rect l="0" t="0" r="r" b="b"/>
              <a:pathLst>
                <a:path w="232" h="231">
                  <a:moveTo>
                    <a:pt x="231" y="115"/>
                  </a:moveTo>
                  <a:lnTo>
                    <a:pt x="197" y="34"/>
                  </a:lnTo>
                  <a:lnTo>
                    <a:pt x="116" y="0"/>
                  </a:lnTo>
                  <a:lnTo>
                    <a:pt x="35" y="34"/>
                  </a:lnTo>
                  <a:lnTo>
                    <a:pt x="0" y="115"/>
                  </a:lnTo>
                  <a:lnTo>
                    <a:pt x="35" y="196"/>
                  </a:lnTo>
                  <a:lnTo>
                    <a:pt x="116" y="231"/>
                  </a:lnTo>
                  <a:lnTo>
                    <a:pt x="197" y="196"/>
                  </a:lnTo>
                  <a:lnTo>
                    <a:pt x="231" y="115"/>
                  </a:lnTo>
                  <a:lnTo>
                    <a:pt x="232" y="115"/>
                  </a:lnTo>
                </a:path>
              </a:pathLst>
            </a:custGeom>
            <a:noFill/>
            <a:ln w="38100" cmpd="sng">
              <a:solidFill>
                <a:srgbClr val="FFFFFF"/>
              </a:solidFill>
              <a:prstDash val="solid"/>
              <a:round/>
              <a:headEnd/>
              <a:tailEnd/>
            </a:ln>
          </p:spPr>
          <p:txBody>
            <a:bodyPr/>
            <a:lstStyle/>
            <a:p>
              <a:endParaRPr lang="en-US"/>
            </a:p>
          </p:txBody>
        </p:sp>
        <p:sp>
          <p:nvSpPr>
            <p:cNvPr id="2141" name="Freeform 93"/>
            <p:cNvSpPr>
              <a:spLocks/>
            </p:cNvSpPr>
            <p:nvPr/>
          </p:nvSpPr>
          <p:spPr bwMode="auto">
            <a:xfrm>
              <a:off x="2322" y="129"/>
              <a:ext cx="121" cy="2"/>
            </a:xfrm>
            <a:custGeom>
              <a:avLst/>
              <a:gdLst/>
              <a:ahLst/>
              <a:cxnLst>
                <a:cxn ang="0">
                  <a:pos x="0" y="0"/>
                </a:cxn>
                <a:cxn ang="0">
                  <a:pos x="479" y="0"/>
                </a:cxn>
                <a:cxn ang="0">
                  <a:pos x="480" y="0"/>
                </a:cxn>
              </a:cxnLst>
              <a:rect l="0" t="0" r="r" b="b"/>
              <a:pathLst>
                <a:path w="480">
                  <a:moveTo>
                    <a:pt x="0" y="0"/>
                  </a:moveTo>
                  <a:lnTo>
                    <a:pt x="479" y="0"/>
                  </a:lnTo>
                  <a:lnTo>
                    <a:pt x="480" y="0"/>
                  </a:lnTo>
                </a:path>
              </a:pathLst>
            </a:custGeom>
            <a:noFill/>
            <a:ln w="38100" cmpd="sng">
              <a:solidFill>
                <a:srgbClr val="FFFFFF"/>
              </a:solidFill>
              <a:prstDash val="solid"/>
              <a:round/>
              <a:headEnd/>
              <a:tailEnd/>
            </a:ln>
          </p:spPr>
          <p:txBody>
            <a:bodyPr/>
            <a:lstStyle/>
            <a:p>
              <a:endParaRPr lang="en-US"/>
            </a:p>
          </p:txBody>
        </p:sp>
        <p:sp>
          <p:nvSpPr>
            <p:cNvPr id="2142" name="Freeform 94"/>
            <p:cNvSpPr>
              <a:spLocks/>
            </p:cNvSpPr>
            <p:nvPr/>
          </p:nvSpPr>
          <p:spPr bwMode="auto">
            <a:xfrm>
              <a:off x="3311" y="129"/>
              <a:ext cx="122" cy="2"/>
            </a:xfrm>
            <a:custGeom>
              <a:avLst/>
              <a:gdLst/>
              <a:ahLst/>
              <a:cxnLst>
                <a:cxn ang="0">
                  <a:pos x="479" y="0"/>
                </a:cxn>
                <a:cxn ang="0">
                  <a:pos x="0" y="0"/>
                </a:cxn>
                <a:cxn ang="0">
                  <a:pos x="1" y="0"/>
                </a:cxn>
              </a:cxnLst>
              <a:rect l="0" t="0" r="r" b="b"/>
              <a:pathLst>
                <a:path w="479">
                  <a:moveTo>
                    <a:pt x="479" y="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143" name="Freeform 95"/>
            <p:cNvSpPr>
              <a:spLocks/>
            </p:cNvSpPr>
            <p:nvPr/>
          </p:nvSpPr>
          <p:spPr bwMode="auto">
            <a:xfrm>
              <a:off x="3341" y="184"/>
              <a:ext cx="59" cy="54"/>
            </a:xfrm>
            <a:custGeom>
              <a:avLst/>
              <a:gdLst/>
              <a:ahLst/>
              <a:cxnLst>
                <a:cxn ang="0">
                  <a:pos x="230" y="115"/>
                </a:cxn>
                <a:cxn ang="0">
                  <a:pos x="195" y="34"/>
                </a:cxn>
                <a:cxn ang="0">
                  <a:pos x="115" y="0"/>
                </a:cxn>
                <a:cxn ang="0">
                  <a:pos x="34" y="34"/>
                </a:cxn>
                <a:cxn ang="0">
                  <a:pos x="0" y="115"/>
                </a:cxn>
                <a:cxn ang="0">
                  <a:pos x="34" y="196"/>
                </a:cxn>
                <a:cxn ang="0">
                  <a:pos x="115" y="231"/>
                </a:cxn>
                <a:cxn ang="0">
                  <a:pos x="195" y="196"/>
                </a:cxn>
                <a:cxn ang="0">
                  <a:pos x="230" y="115"/>
                </a:cxn>
                <a:cxn ang="0">
                  <a:pos x="231" y="115"/>
                </a:cxn>
              </a:cxnLst>
              <a:rect l="0" t="0" r="r" b="b"/>
              <a:pathLst>
                <a:path w="231" h="231">
                  <a:moveTo>
                    <a:pt x="230" y="115"/>
                  </a:moveTo>
                  <a:lnTo>
                    <a:pt x="195" y="34"/>
                  </a:lnTo>
                  <a:lnTo>
                    <a:pt x="115" y="0"/>
                  </a:lnTo>
                  <a:lnTo>
                    <a:pt x="34" y="34"/>
                  </a:lnTo>
                  <a:lnTo>
                    <a:pt x="0" y="115"/>
                  </a:lnTo>
                  <a:lnTo>
                    <a:pt x="34" y="196"/>
                  </a:lnTo>
                  <a:lnTo>
                    <a:pt x="115" y="231"/>
                  </a:lnTo>
                  <a:lnTo>
                    <a:pt x="195" y="196"/>
                  </a:lnTo>
                  <a:lnTo>
                    <a:pt x="230" y="115"/>
                  </a:lnTo>
                  <a:lnTo>
                    <a:pt x="231" y="115"/>
                  </a:lnTo>
                </a:path>
              </a:pathLst>
            </a:custGeom>
            <a:noFill/>
            <a:ln w="38100" cmpd="sng">
              <a:solidFill>
                <a:srgbClr val="FFFFFF"/>
              </a:solidFill>
              <a:prstDash val="solid"/>
              <a:round/>
              <a:headEnd/>
              <a:tailEnd/>
            </a:ln>
          </p:spPr>
          <p:txBody>
            <a:bodyPr/>
            <a:lstStyle/>
            <a:p>
              <a:endParaRPr lang="en-US"/>
            </a:p>
          </p:txBody>
        </p:sp>
        <p:sp>
          <p:nvSpPr>
            <p:cNvPr id="2144" name="Freeform 96"/>
            <p:cNvSpPr>
              <a:spLocks/>
            </p:cNvSpPr>
            <p:nvPr/>
          </p:nvSpPr>
          <p:spPr bwMode="auto">
            <a:xfrm>
              <a:off x="3037" y="162"/>
              <a:ext cx="670" cy="3"/>
            </a:xfrm>
            <a:custGeom>
              <a:avLst/>
              <a:gdLst/>
              <a:ahLst/>
              <a:cxnLst>
                <a:cxn ang="0">
                  <a:pos x="2635" y="0"/>
                </a:cxn>
                <a:cxn ang="0">
                  <a:pos x="0" y="0"/>
                </a:cxn>
                <a:cxn ang="0">
                  <a:pos x="1" y="0"/>
                </a:cxn>
              </a:cxnLst>
              <a:rect l="0" t="0" r="r" b="b"/>
              <a:pathLst>
                <a:path w="2635">
                  <a:moveTo>
                    <a:pt x="2635" y="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145" name="Freeform 97"/>
            <p:cNvSpPr>
              <a:spLocks/>
            </p:cNvSpPr>
            <p:nvPr/>
          </p:nvSpPr>
          <p:spPr bwMode="auto">
            <a:xfrm>
              <a:off x="3334" y="241"/>
              <a:ext cx="76" cy="16"/>
            </a:xfrm>
            <a:custGeom>
              <a:avLst/>
              <a:gdLst/>
              <a:ahLst/>
              <a:cxnLst>
                <a:cxn ang="0">
                  <a:pos x="0" y="0"/>
                </a:cxn>
                <a:cxn ang="0">
                  <a:pos x="153" y="71"/>
                </a:cxn>
                <a:cxn ang="0">
                  <a:pos x="306" y="0"/>
                </a:cxn>
                <a:cxn ang="0">
                  <a:pos x="307" y="0"/>
                </a:cxn>
              </a:cxnLst>
              <a:rect l="0" t="0" r="r" b="b"/>
              <a:pathLst>
                <a:path w="307" h="71">
                  <a:moveTo>
                    <a:pt x="0" y="0"/>
                  </a:moveTo>
                  <a:lnTo>
                    <a:pt x="153" y="71"/>
                  </a:lnTo>
                  <a:lnTo>
                    <a:pt x="306" y="0"/>
                  </a:lnTo>
                  <a:lnTo>
                    <a:pt x="307" y="0"/>
                  </a:lnTo>
                </a:path>
              </a:pathLst>
            </a:custGeom>
            <a:noFill/>
            <a:ln w="38100" cmpd="sng">
              <a:solidFill>
                <a:srgbClr val="FFFFFF"/>
              </a:solidFill>
              <a:prstDash val="solid"/>
              <a:round/>
              <a:headEnd/>
              <a:tailEnd/>
            </a:ln>
          </p:spPr>
          <p:txBody>
            <a:bodyPr/>
            <a:lstStyle/>
            <a:p>
              <a:endParaRPr lang="en-US"/>
            </a:p>
          </p:txBody>
        </p:sp>
        <p:sp>
          <p:nvSpPr>
            <p:cNvPr id="2146" name="Freeform 98"/>
            <p:cNvSpPr>
              <a:spLocks/>
            </p:cNvSpPr>
            <p:nvPr/>
          </p:nvSpPr>
          <p:spPr bwMode="auto">
            <a:xfrm>
              <a:off x="3242" y="922"/>
              <a:ext cx="259" cy="3"/>
            </a:xfrm>
            <a:custGeom>
              <a:avLst/>
              <a:gdLst/>
              <a:ahLst/>
              <a:cxnLst>
                <a:cxn ang="0">
                  <a:pos x="1024" y="0"/>
                </a:cxn>
                <a:cxn ang="0">
                  <a:pos x="0" y="0"/>
                </a:cxn>
                <a:cxn ang="0">
                  <a:pos x="1" y="0"/>
                </a:cxn>
              </a:cxnLst>
              <a:rect l="0" t="0" r="r" b="b"/>
              <a:pathLst>
                <a:path w="1024">
                  <a:moveTo>
                    <a:pt x="1024" y="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147" name="Freeform 99"/>
            <p:cNvSpPr>
              <a:spLocks/>
            </p:cNvSpPr>
            <p:nvPr/>
          </p:nvSpPr>
          <p:spPr bwMode="auto">
            <a:xfrm>
              <a:off x="3501" y="922"/>
              <a:ext cx="3" cy="76"/>
            </a:xfrm>
            <a:custGeom>
              <a:avLst/>
              <a:gdLst/>
              <a:ahLst/>
              <a:cxnLst>
                <a:cxn ang="0">
                  <a:pos x="0" y="0"/>
                </a:cxn>
                <a:cxn ang="0">
                  <a:pos x="0" y="319"/>
                </a:cxn>
                <a:cxn ang="0">
                  <a:pos x="1" y="319"/>
                </a:cxn>
              </a:cxnLst>
              <a:rect l="0" t="0" r="r" b="b"/>
              <a:pathLst>
                <a:path w="1" h="319">
                  <a:moveTo>
                    <a:pt x="0" y="0"/>
                  </a:moveTo>
                  <a:lnTo>
                    <a:pt x="0" y="319"/>
                  </a:lnTo>
                  <a:lnTo>
                    <a:pt x="1" y="319"/>
                  </a:lnTo>
                </a:path>
              </a:pathLst>
            </a:custGeom>
            <a:noFill/>
            <a:ln w="38100" cmpd="sng">
              <a:solidFill>
                <a:srgbClr val="FFFFFF"/>
              </a:solidFill>
              <a:prstDash val="solid"/>
              <a:round/>
              <a:headEnd/>
              <a:tailEnd/>
            </a:ln>
          </p:spPr>
          <p:txBody>
            <a:bodyPr/>
            <a:lstStyle/>
            <a:p>
              <a:endParaRPr lang="en-US"/>
            </a:p>
          </p:txBody>
        </p:sp>
        <p:sp>
          <p:nvSpPr>
            <p:cNvPr id="2148" name="Freeform 100"/>
            <p:cNvSpPr>
              <a:spLocks/>
            </p:cNvSpPr>
            <p:nvPr/>
          </p:nvSpPr>
          <p:spPr bwMode="auto">
            <a:xfrm>
              <a:off x="3433" y="241"/>
              <a:ext cx="2" cy="681"/>
            </a:xfrm>
            <a:custGeom>
              <a:avLst/>
              <a:gdLst/>
              <a:ahLst/>
              <a:cxnLst>
                <a:cxn ang="0">
                  <a:pos x="0" y="2868"/>
                </a:cxn>
                <a:cxn ang="0">
                  <a:pos x="0" y="0"/>
                </a:cxn>
                <a:cxn ang="0">
                  <a:pos x="1" y="0"/>
                </a:cxn>
              </a:cxnLst>
              <a:rect l="0" t="0" r="r" b="b"/>
              <a:pathLst>
                <a:path w="1" h="2868">
                  <a:moveTo>
                    <a:pt x="0" y="2868"/>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149" name="Freeform 101"/>
            <p:cNvSpPr>
              <a:spLocks/>
            </p:cNvSpPr>
            <p:nvPr/>
          </p:nvSpPr>
          <p:spPr bwMode="auto">
            <a:xfrm>
              <a:off x="3433" y="129"/>
              <a:ext cx="2" cy="33"/>
            </a:xfrm>
            <a:custGeom>
              <a:avLst/>
              <a:gdLst/>
              <a:ahLst/>
              <a:cxnLst>
                <a:cxn ang="0">
                  <a:pos x="0" y="147"/>
                </a:cxn>
                <a:cxn ang="0">
                  <a:pos x="0" y="0"/>
                </a:cxn>
                <a:cxn ang="0">
                  <a:pos x="1" y="0"/>
                </a:cxn>
              </a:cxnLst>
              <a:rect l="0" t="0" r="r" b="b"/>
              <a:pathLst>
                <a:path w="1" h="147">
                  <a:moveTo>
                    <a:pt x="0" y="147"/>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150" name="Freeform 102"/>
            <p:cNvSpPr>
              <a:spLocks/>
            </p:cNvSpPr>
            <p:nvPr/>
          </p:nvSpPr>
          <p:spPr bwMode="auto">
            <a:xfrm>
              <a:off x="3549" y="241"/>
              <a:ext cx="3" cy="16"/>
            </a:xfrm>
            <a:custGeom>
              <a:avLst/>
              <a:gdLst/>
              <a:ahLst/>
              <a:cxnLst>
                <a:cxn ang="0">
                  <a:pos x="0" y="71"/>
                </a:cxn>
                <a:cxn ang="0">
                  <a:pos x="0" y="0"/>
                </a:cxn>
                <a:cxn ang="0">
                  <a:pos x="1" y="0"/>
                </a:cxn>
              </a:cxnLst>
              <a:rect l="0" t="0" r="r" b="b"/>
              <a:pathLst>
                <a:path w="1" h="71">
                  <a:moveTo>
                    <a:pt x="0" y="7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151" name="Freeform 103"/>
            <p:cNvSpPr>
              <a:spLocks/>
            </p:cNvSpPr>
            <p:nvPr/>
          </p:nvSpPr>
          <p:spPr bwMode="auto">
            <a:xfrm>
              <a:off x="3549" y="257"/>
              <a:ext cx="158" cy="3"/>
            </a:xfrm>
            <a:custGeom>
              <a:avLst/>
              <a:gdLst/>
              <a:ahLst/>
              <a:cxnLst>
                <a:cxn ang="0">
                  <a:pos x="621" y="0"/>
                </a:cxn>
                <a:cxn ang="0">
                  <a:pos x="0" y="0"/>
                </a:cxn>
                <a:cxn ang="0">
                  <a:pos x="1" y="0"/>
                </a:cxn>
              </a:cxnLst>
              <a:rect l="0" t="0" r="r" b="b"/>
              <a:pathLst>
                <a:path w="621">
                  <a:moveTo>
                    <a:pt x="621" y="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152" name="Freeform 104"/>
            <p:cNvSpPr>
              <a:spLocks/>
            </p:cNvSpPr>
            <p:nvPr/>
          </p:nvSpPr>
          <p:spPr bwMode="auto">
            <a:xfrm>
              <a:off x="3707" y="162"/>
              <a:ext cx="2" cy="95"/>
            </a:xfrm>
            <a:custGeom>
              <a:avLst/>
              <a:gdLst/>
              <a:ahLst/>
              <a:cxnLst>
                <a:cxn ang="0">
                  <a:pos x="0" y="399"/>
                </a:cxn>
                <a:cxn ang="0">
                  <a:pos x="0" y="0"/>
                </a:cxn>
                <a:cxn ang="0">
                  <a:pos x="1" y="0"/>
                </a:cxn>
              </a:cxnLst>
              <a:rect l="0" t="0" r="r" b="b"/>
              <a:pathLst>
                <a:path w="1" h="399">
                  <a:moveTo>
                    <a:pt x="0" y="39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153" name="Freeform 105"/>
            <p:cNvSpPr>
              <a:spLocks/>
            </p:cNvSpPr>
            <p:nvPr/>
          </p:nvSpPr>
          <p:spPr bwMode="auto">
            <a:xfrm>
              <a:off x="3410" y="241"/>
              <a:ext cx="139" cy="2"/>
            </a:xfrm>
            <a:custGeom>
              <a:avLst/>
              <a:gdLst/>
              <a:ahLst/>
              <a:cxnLst>
                <a:cxn ang="0">
                  <a:pos x="543" y="0"/>
                </a:cxn>
                <a:cxn ang="0">
                  <a:pos x="0" y="0"/>
                </a:cxn>
                <a:cxn ang="0">
                  <a:pos x="1" y="0"/>
                </a:cxn>
              </a:cxnLst>
              <a:rect l="0" t="0" r="r" b="b"/>
              <a:pathLst>
                <a:path w="543">
                  <a:moveTo>
                    <a:pt x="543" y="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154" name="Freeform 106"/>
            <p:cNvSpPr>
              <a:spLocks/>
            </p:cNvSpPr>
            <p:nvPr/>
          </p:nvSpPr>
          <p:spPr bwMode="auto">
            <a:xfrm>
              <a:off x="3311" y="241"/>
              <a:ext cx="3" cy="681"/>
            </a:xfrm>
            <a:custGeom>
              <a:avLst/>
              <a:gdLst/>
              <a:ahLst/>
              <a:cxnLst>
                <a:cxn ang="0">
                  <a:pos x="0" y="2868"/>
                </a:cxn>
                <a:cxn ang="0">
                  <a:pos x="0" y="0"/>
                </a:cxn>
                <a:cxn ang="0">
                  <a:pos x="1" y="0"/>
                </a:cxn>
              </a:cxnLst>
              <a:rect l="0" t="0" r="r" b="b"/>
              <a:pathLst>
                <a:path w="1" h="2868">
                  <a:moveTo>
                    <a:pt x="0" y="2868"/>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155" name="Freeform 107"/>
            <p:cNvSpPr>
              <a:spLocks/>
            </p:cNvSpPr>
            <p:nvPr/>
          </p:nvSpPr>
          <p:spPr bwMode="auto">
            <a:xfrm>
              <a:off x="3311" y="129"/>
              <a:ext cx="3" cy="33"/>
            </a:xfrm>
            <a:custGeom>
              <a:avLst/>
              <a:gdLst/>
              <a:ahLst/>
              <a:cxnLst>
                <a:cxn ang="0">
                  <a:pos x="0" y="147"/>
                </a:cxn>
                <a:cxn ang="0">
                  <a:pos x="0" y="0"/>
                </a:cxn>
                <a:cxn ang="0">
                  <a:pos x="1" y="0"/>
                </a:cxn>
              </a:cxnLst>
              <a:rect l="0" t="0" r="r" b="b"/>
              <a:pathLst>
                <a:path w="1" h="147">
                  <a:moveTo>
                    <a:pt x="0" y="147"/>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156" name="Freeform 108"/>
            <p:cNvSpPr>
              <a:spLocks/>
            </p:cNvSpPr>
            <p:nvPr/>
          </p:nvSpPr>
          <p:spPr bwMode="auto">
            <a:xfrm>
              <a:off x="3037" y="257"/>
              <a:ext cx="157" cy="3"/>
            </a:xfrm>
            <a:custGeom>
              <a:avLst/>
              <a:gdLst/>
              <a:ahLst/>
              <a:cxnLst>
                <a:cxn ang="0">
                  <a:pos x="620" y="0"/>
                </a:cxn>
                <a:cxn ang="0">
                  <a:pos x="0" y="0"/>
                </a:cxn>
                <a:cxn ang="0">
                  <a:pos x="1" y="0"/>
                </a:cxn>
              </a:cxnLst>
              <a:rect l="0" t="0" r="r" b="b"/>
              <a:pathLst>
                <a:path w="620">
                  <a:moveTo>
                    <a:pt x="620" y="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157" name="Freeform 109"/>
            <p:cNvSpPr>
              <a:spLocks/>
            </p:cNvSpPr>
            <p:nvPr/>
          </p:nvSpPr>
          <p:spPr bwMode="auto">
            <a:xfrm>
              <a:off x="3194" y="241"/>
              <a:ext cx="3" cy="16"/>
            </a:xfrm>
            <a:custGeom>
              <a:avLst/>
              <a:gdLst/>
              <a:ahLst/>
              <a:cxnLst>
                <a:cxn ang="0">
                  <a:pos x="0" y="71"/>
                </a:cxn>
                <a:cxn ang="0">
                  <a:pos x="0" y="0"/>
                </a:cxn>
                <a:cxn ang="0">
                  <a:pos x="2" y="0"/>
                </a:cxn>
              </a:cxnLst>
              <a:rect l="0" t="0" r="r" b="b"/>
              <a:pathLst>
                <a:path w="2" h="71">
                  <a:moveTo>
                    <a:pt x="0" y="71"/>
                  </a:moveTo>
                  <a:lnTo>
                    <a:pt x="0" y="0"/>
                  </a:lnTo>
                  <a:lnTo>
                    <a:pt x="2" y="0"/>
                  </a:lnTo>
                </a:path>
              </a:pathLst>
            </a:custGeom>
            <a:noFill/>
            <a:ln w="38100" cmpd="sng">
              <a:solidFill>
                <a:srgbClr val="FFFFFF"/>
              </a:solidFill>
              <a:prstDash val="solid"/>
              <a:round/>
              <a:headEnd/>
              <a:tailEnd/>
            </a:ln>
          </p:spPr>
          <p:txBody>
            <a:bodyPr/>
            <a:lstStyle/>
            <a:p>
              <a:endParaRPr lang="en-US"/>
            </a:p>
          </p:txBody>
        </p:sp>
        <p:sp>
          <p:nvSpPr>
            <p:cNvPr id="2158" name="Freeform 110"/>
            <p:cNvSpPr>
              <a:spLocks/>
            </p:cNvSpPr>
            <p:nvPr/>
          </p:nvSpPr>
          <p:spPr bwMode="auto">
            <a:xfrm>
              <a:off x="3037" y="162"/>
              <a:ext cx="3" cy="95"/>
            </a:xfrm>
            <a:custGeom>
              <a:avLst/>
              <a:gdLst/>
              <a:ahLst/>
              <a:cxnLst>
                <a:cxn ang="0">
                  <a:pos x="0" y="399"/>
                </a:cxn>
                <a:cxn ang="0">
                  <a:pos x="0" y="0"/>
                </a:cxn>
                <a:cxn ang="0">
                  <a:pos x="1" y="0"/>
                </a:cxn>
              </a:cxnLst>
              <a:rect l="0" t="0" r="r" b="b"/>
              <a:pathLst>
                <a:path w="1" h="399">
                  <a:moveTo>
                    <a:pt x="0" y="39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159" name="Freeform 111"/>
            <p:cNvSpPr>
              <a:spLocks/>
            </p:cNvSpPr>
            <p:nvPr/>
          </p:nvSpPr>
          <p:spPr bwMode="auto">
            <a:xfrm>
              <a:off x="3194" y="241"/>
              <a:ext cx="140" cy="2"/>
            </a:xfrm>
            <a:custGeom>
              <a:avLst/>
              <a:gdLst/>
              <a:ahLst/>
              <a:cxnLst>
                <a:cxn ang="0">
                  <a:pos x="545" y="0"/>
                </a:cxn>
                <a:cxn ang="0">
                  <a:pos x="0" y="0"/>
                </a:cxn>
                <a:cxn ang="0">
                  <a:pos x="2" y="0"/>
                </a:cxn>
              </a:cxnLst>
              <a:rect l="0" t="0" r="r" b="b"/>
              <a:pathLst>
                <a:path w="545">
                  <a:moveTo>
                    <a:pt x="545" y="0"/>
                  </a:moveTo>
                  <a:lnTo>
                    <a:pt x="0" y="0"/>
                  </a:lnTo>
                  <a:lnTo>
                    <a:pt x="2" y="0"/>
                  </a:lnTo>
                </a:path>
              </a:pathLst>
            </a:custGeom>
            <a:noFill/>
            <a:ln w="38100" cmpd="sng">
              <a:solidFill>
                <a:srgbClr val="FFFFFF"/>
              </a:solidFill>
              <a:prstDash val="solid"/>
              <a:round/>
              <a:headEnd/>
              <a:tailEnd/>
            </a:ln>
          </p:spPr>
          <p:txBody>
            <a:bodyPr/>
            <a:lstStyle/>
            <a:p>
              <a:endParaRPr lang="en-US"/>
            </a:p>
          </p:txBody>
        </p:sp>
        <p:sp>
          <p:nvSpPr>
            <p:cNvPr id="2160" name="Freeform 112"/>
            <p:cNvSpPr>
              <a:spLocks/>
            </p:cNvSpPr>
            <p:nvPr/>
          </p:nvSpPr>
          <p:spPr bwMode="auto">
            <a:xfrm>
              <a:off x="1855" y="1751"/>
              <a:ext cx="3" cy="551"/>
            </a:xfrm>
            <a:custGeom>
              <a:avLst/>
              <a:gdLst/>
              <a:ahLst/>
              <a:cxnLst>
                <a:cxn ang="0">
                  <a:pos x="0" y="0"/>
                </a:cxn>
                <a:cxn ang="0">
                  <a:pos x="0" y="2319"/>
                </a:cxn>
                <a:cxn ang="0">
                  <a:pos x="1" y="2319"/>
                </a:cxn>
              </a:cxnLst>
              <a:rect l="0" t="0" r="r" b="b"/>
              <a:pathLst>
                <a:path w="1" h="2319">
                  <a:moveTo>
                    <a:pt x="0" y="0"/>
                  </a:moveTo>
                  <a:lnTo>
                    <a:pt x="0" y="2319"/>
                  </a:lnTo>
                  <a:lnTo>
                    <a:pt x="1" y="2319"/>
                  </a:lnTo>
                </a:path>
              </a:pathLst>
            </a:custGeom>
            <a:noFill/>
            <a:ln w="38100" cmpd="sng">
              <a:solidFill>
                <a:srgbClr val="FFFFFF"/>
              </a:solidFill>
              <a:prstDash val="solid"/>
              <a:round/>
              <a:headEnd/>
              <a:tailEnd/>
            </a:ln>
          </p:spPr>
          <p:txBody>
            <a:bodyPr/>
            <a:lstStyle/>
            <a:p>
              <a:endParaRPr lang="en-US"/>
            </a:p>
          </p:txBody>
        </p:sp>
        <p:sp>
          <p:nvSpPr>
            <p:cNvPr id="2161" name="Freeform 113"/>
            <p:cNvSpPr>
              <a:spLocks/>
            </p:cNvSpPr>
            <p:nvPr/>
          </p:nvSpPr>
          <p:spPr bwMode="auto">
            <a:xfrm>
              <a:off x="1896" y="1789"/>
              <a:ext cx="2" cy="475"/>
            </a:xfrm>
            <a:custGeom>
              <a:avLst/>
              <a:gdLst/>
              <a:ahLst/>
              <a:cxnLst>
                <a:cxn ang="0">
                  <a:pos x="0" y="0"/>
                </a:cxn>
                <a:cxn ang="0">
                  <a:pos x="0" y="1998"/>
                </a:cxn>
                <a:cxn ang="0">
                  <a:pos x="1" y="1998"/>
                </a:cxn>
              </a:cxnLst>
              <a:rect l="0" t="0" r="r" b="b"/>
              <a:pathLst>
                <a:path w="1" h="1998">
                  <a:moveTo>
                    <a:pt x="0" y="0"/>
                  </a:moveTo>
                  <a:lnTo>
                    <a:pt x="0" y="1998"/>
                  </a:lnTo>
                  <a:lnTo>
                    <a:pt x="1" y="1998"/>
                  </a:lnTo>
                </a:path>
              </a:pathLst>
            </a:custGeom>
            <a:noFill/>
            <a:ln w="38100" cmpd="sng">
              <a:solidFill>
                <a:srgbClr val="FFFFFF"/>
              </a:solidFill>
              <a:prstDash val="solid"/>
              <a:round/>
              <a:headEnd/>
              <a:tailEnd/>
            </a:ln>
          </p:spPr>
          <p:txBody>
            <a:bodyPr/>
            <a:lstStyle/>
            <a:p>
              <a:endParaRPr lang="en-US"/>
            </a:p>
          </p:txBody>
        </p:sp>
        <p:sp>
          <p:nvSpPr>
            <p:cNvPr id="2162" name="Freeform 114"/>
            <p:cNvSpPr>
              <a:spLocks/>
            </p:cNvSpPr>
            <p:nvPr/>
          </p:nvSpPr>
          <p:spPr bwMode="auto">
            <a:xfrm>
              <a:off x="3899" y="1751"/>
              <a:ext cx="3" cy="551"/>
            </a:xfrm>
            <a:custGeom>
              <a:avLst/>
              <a:gdLst/>
              <a:ahLst/>
              <a:cxnLst>
                <a:cxn ang="0">
                  <a:pos x="0" y="0"/>
                </a:cxn>
                <a:cxn ang="0">
                  <a:pos x="0" y="2319"/>
                </a:cxn>
                <a:cxn ang="0">
                  <a:pos x="1" y="2319"/>
                </a:cxn>
              </a:cxnLst>
              <a:rect l="0" t="0" r="r" b="b"/>
              <a:pathLst>
                <a:path w="1" h="2319">
                  <a:moveTo>
                    <a:pt x="0" y="0"/>
                  </a:moveTo>
                  <a:lnTo>
                    <a:pt x="0" y="2319"/>
                  </a:lnTo>
                  <a:lnTo>
                    <a:pt x="1" y="2319"/>
                  </a:lnTo>
                </a:path>
              </a:pathLst>
            </a:custGeom>
            <a:noFill/>
            <a:ln w="38100" cmpd="sng">
              <a:solidFill>
                <a:srgbClr val="FFFFFF"/>
              </a:solidFill>
              <a:prstDash val="solid"/>
              <a:round/>
              <a:headEnd/>
              <a:tailEnd/>
            </a:ln>
          </p:spPr>
          <p:txBody>
            <a:bodyPr/>
            <a:lstStyle/>
            <a:p>
              <a:endParaRPr lang="en-US"/>
            </a:p>
          </p:txBody>
        </p:sp>
        <p:sp>
          <p:nvSpPr>
            <p:cNvPr id="2163" name="Freeform 115"/>
            <p:cNvSpPr>
              <a:spLocks/>
            </p:cNvSpPr>
            <p:nvPr/>
          </p:nvSpPr>
          <p:spPr bwMode="auto">
            <a:xfrm>
              <a:off x="3859" y="1789"/>
              <a:ext cx="2" cy="475"/>
            </a:xfrm>
            <a:custGeom>
              <a:avLst/>
              <a:gdLst/>
              <a:ahLst/>
              <a:cxnLst>
                <a:cxn ang="0">
                  <a:pos x="0" y="0"/>
                </a:cxn>
                <a:cxn ang="0">
                  <a:pos x="0" y="1998"/>
                </a:cxn>
                <a:cxn ang="0">
                  <a:pos x="1" y="1998"/>
                </a:cxn>
              </a:cxnLst>
              <a:rect l="0" t="0" r="r" b="b"/>
              <a:pathLst>
                <a:path w="1" h="1998">
                  <a:moveTo>
                    <a:pt x="0" y="0"/>
                  </a:moveTo>
                  <a:lnTo>
                    <a:pt x="0" y="1998"/>
                  </a:lnTo>
                  <a:lnTo>
                    <a:pt x="1" y="1998"/>
                  </a:lnTo>
                </a:path>
              </a:pathLst>
            </a:custGeom>
            <a:noFill/>
            <a:ln w="38100" cmpd="sng">
              <a:solidFill>
                <a:srgbClr val="FFFFFF"/>
              </a:solidFill>
              <a:prstDash val="solid"/>
              <a:round/>
              <a:headEnd/>
              <a:tailEnd/>
            </a:ln>
          </p:spPr>
          <p:txBody>
            <a:bodyPr/>
            <a:lstStyle/>
            <a:p>
              <a:endParaRPr lang="en-US"/>
            </a:p>
          </p:txBody>
        </p:sp>
        <p:sp>
          <p:nvSpPr>
            <p:cNvPr id="2164" name="Freeform 116"/>
            <p:cNvSpPr>
              <a:spLocks/>
            </p:cNvSpPr>
            <p:nvPr/>
          </p:nvSpPr>
          <p:spPr bwMode="auto">
            <a:xfrm>
              <a:off x="3501" y="2264"/>
              <a:ext cx="358" cy="3"/>
            </a:xfrm>
            <a:custGeom>
              <a:avLst/>
              <a:gdLst/>
              <a:ahLst/>
              <a:cxnLst>
                <a:cxn ang="0">
                  <a:pos x="0" y="0"/>
                </a:cxn>
                <a:cxn ang="0">
                  <a:pos x="1412" y="0"/>
                </a:cxn>
                <a:cxn ang="0">
                  <a:pos x="1413" y="0"/>
                </a:cxn>
              </a:cxnLst>
              <a:rect l="0" t="0" r="r" b="b"/>
              <a:pathLst>
                <a:path w="1413">
                  <a:moveTo>
                    <a:pt x="0" y="0"/>
                  </a:moveTo>
                  <a:lnTo>
                    <a:pt x="1412" y="0"/>
                  </a:lnTo>
                  <a:lnTo>
                    <a:pt x="1413" y="0"/>
                  </a:lnTo>
                </a:path>
              </a:pathLst>
            </a:custGeom>
            <a:noFill/>
            <a:ln w="38100" cmpd="sng">
              <a:solidFill>
                <a:srgbClr val="FFFFFF"/>
              </a:solidFill>
              <a:prstDash val="solid"/>
              <a:round/>
              <a:headEnd/>
              <a:tailEnd/>
            </a:ln>
          </p:spPr>
          <p:txBody>
            <a:bodyPr/>
            <a:lstStyle/>
            <a:p>
              <a:endParaRPr lang="en-US"/>
            </a:p>
          </p:txBody>
        </p:sp>
        <p:sp>
          <p:nvSpPr>
            <p:cNvPr id="2165" name="Freeform 117"/>
            <p:cNvSpPr>
              <a:spLocks/>
            </p:cNvSpPr>
            <p:nvPr/>
          </p:nvSpPr>
          <p:spPr bwMode="auto">
            <a:xfrm>
              <a:off x="3501" y="2302"/>
              <a:ext cx="398" cy="3"/>
            </a:xfrm>
            <a:custGeom>
              <a:avLst/>
              <a:gdLst/>
              <a:ahLst/>
              <a:cxnLst>
                <a:cxn ang="0">
                  <a:pos x="0" y="0"/>
                </a:cxn>
                <a:cxn ang="0">
                  <a:pos x="1572" y="0"/>
                </a:cxn>
                <a:cxn ang="0">
                  <a:pos x="1573" y="0"/>
                </a:cxn>
              </a:cxnLst>
              <a:rect l="0" t="0" r="r" b="b"/>
              <a:pathLst>
                <a:path w="1573">
                  <a:moveTo>
                    <a:pt x="0" y="0"/>
                  </a:moveTo>
                  <a:lnTo>
                    <a:pt x="1572" y="0"/>
                  </a:lnTo>
                  <a:lnTo>
                    <a:pt x="1573" y="0"/>
                  </a:lnTo>
                </a:path>
              </a:pathLst>
            </a:custGeom>
            <a:noFill/>
            <a:ln w="38100" cmpd="sng">
              <a:solidFill>
                <a:srgbClr val="FFFFFF"/>
              </a:solidFill>
              <a:prstDash val="solid"/>
              <a:round/>
              <a:headEnd/>
              <a:tailEnd/>
            </a:ln>
          </p:spPr>
          <p:txBody>
            <a:bodyPr/>
            <a:lstStyle/>
            <a:p>
              <a:endParaRPr lang="en-US"/>
            </a:p>
          </p:txBody>
        </p:sp>
        <p:sp>
          <p:nvSpPr>
            <p:cNvPr id="2166" name="Freeform 118"/>
            <p:cNvSpPr>
              <a:spLocks/>
            </p:cNvSpPr>
            <p:nvPr/>
          </p:nvSpPr>
          <p:spPr bwMode="auto">
            <a:xfrm>
              <a:off x="3557" y="1989"/>
              <a:ext cx="140" cy="90"/>
            </a:xfrm>
            <a:custGeom>
              <a:avLst/>
              <a:gdLst/>
              <a:ahLst/>
              <a:cxnLst>
                <a:cxn ang="0">
                  <a:pos x="548" y="383"/>
                </a:cxn>
                <a:cxn ang="0">
                  <a:pos x="547" y="162"/>
                </a:cxn>
                <a:cxn ang="0">
                  <a:pos x="391" y="3"/>
                </a:cxn>
                <a:cxn ang="0">
                  <a:pos x="169" y="0"/>
                </a:cxn>
                <a:cxn ang="0">
                  <a:pos x="8" y="153"/>
                </a:cxn>
                <a:cxn ang="0">
                  <a:pos x="0" y="375"/>
                </a:cxn>
                <a:cxn ang="0">
                  <a:pos x="1" y="375"/>
                </a:cxn>
              </a:cxnLst>
              <a:rect l="0" t="0" r="r" b="b"/>
              <a:pathLst>
                <a:path w="548" h="383">
                  <a:moveTo>
                    <a:pt x="548" y="383"/>
                  </a:moveTo>
                  <a:lnTo>
                    <a:pt x="547" y="162"/>
                  </a:lnTo>
                  <a:lnTo>
                    <a:pt x="391" y="3"/>
                  </a:lnTo>
                  <a:lnTo>
                    <a:pt x="169" y="0"/>
                  </a:lnTo>
                  <a:lnTo>
                    <a:pt x="8" y="153"/>
                  </a:lnTo>
                  <a:lnTo>
                    <a:pt x="0" y="375"/>
                  </a:lnTo>
                  <a:lnTo>
                    <a:pt x="1" y="375"/>
                  </a:lnTo>
                </a:path>
              </a:pathLst>
            </a:custGeom>
            <a:noFill/>
            <a:ln w="38100" cmpd="sng">
              <a:solidFill>
                <a:srgbClr val="FFFFFF"/>
              </a:solidFill>
              <a:prstDash val="solid"/>
              <a:round/>
              <a:headEnd/>
              <a:tailEnd/>
            </a:ln>
          </p:spPr>
          <p:txBody>
            <a:bodyPr/>
            <a:lstStyle/>
            <a:p>
              <a:endParaRPr lang="en-US"/>
            </a:p>
          </p:txBody>
        </p:sp>
        <p:sp>
          <p:nvSpPr>
            <p:cNvPr id="2167" name="Freeform 119"/>
            <p:cNvSpPr>
              <a:spLocks/>
            </p:cNvSpPr>
            <p:nvPr/>
          </p:nvSpPr>
          <p:spPr bwMode="auto">
            <a:xfrm>
              <a:off x="3554" y="2048"/>
              <a:ext cx="13" cy="121"/>
            </a:xfrm>
            <a:custGeom>
              <a:avLst/>
              <a:gdLst/>
              <a:ahLst/>
              <a:cxnLst>
                <a:cxn ang="0">
                  <a:pos x="0" y="0"/>
                </a:cxn>
                <a:cxn ang="0">
                  <a:pos x="58" y="515"/>
                </a:cxn>
                <a:cxn ang="0">
                  <a:pos x="59" y="515"/>
                </a:cxn>
              </a:cxnLst>
              <a:rect l="0" t="0" r="r" b="b"/>
              <a:pathLst>
                <a:path w="59" h="515">
                  <a:moveTo>
                    <a:pt x="0" y="0"/>
                  </a:moveTo>
                  <a:lnTo>
                    <a:pt x="58" y="515"/>
                  </a:lnTo>
                  <a:lnTo>
                    <a:pt x="59" y="515"/>
                  </a:lnTo>
                </a:path>
              </a:pathLst>
            </a:custGeom>
            <a:noFill/>
            <a:ln w="38100" cmpd="sng">
              <a:solidFill>
                <a:srgbClr val="FFFFFF"/>
              </a:solidFill>
              <a:prstDash val="solid"/>
              <a:round/>
              <a:headEnd/>
              <a:tailEnd/>
            </a:ln>
          </p:spPr>
          <p:txBody>
            <a:bodyPr/>
            <a:lstStyle/>
            <a:p>
              <a:endParaRPr lang="en-US"/>
            </a:p>
          </p:txBody>
        </p:sp>
        <p:sp>
          <p:nvSpPr>
            <p:cNvPr id="2168" name="Freeform 120"/>
            <p:cNvSpPr>
              <a:spLocks/>
            </p:cNvSpPr>
            <p:nvPr/>
          </p:nvSpPr>
          <p:spPr bwMode="auto">
            <a:xfrm>
              <a:off x="3676" y="2053"/>
              <a:ext cx="26" cy="121"/>
            </a:xfrm>
            <a:custGeom>
              <a:avLst/>
              <a:gdLst/>
              <a:ahLst/>
              <a:cxnLst>
                <a:cxn ang="0">
                  <a:pos x="99" y="0"/>
                </a:cxn>
                <a:cxn ang="0">
                  <a:pos x="0" y="510"/>
                </a:cxn>
                <a:cxn ang="0">
                  <a:pos x="1" y="510"/>
                </a:cxn>
              </a:cxnLst>
              <a:rect l="0" t="0" r="r" b="b"/>
              <a:pathLst>
                <a:path w="99" h="510">
                  <a:moveTo>
                    <a:pt x="99" y="0"/>
                  </a:moveTo>
                  <a:lnTo>
                    <a:pt x="0" y="510"/>
                  </a:lnTo>
                  <a:lnTo>
                    <a:pt x="1" y="510"/>
                  </a:lnTo>
                </a:path>
              </a:pathLst>
            </a:custGeom>
            <a:noFill/>
            <a:ln w="38100" cmpd="sng">
              <a:solidFill>
                <a:srgbClr val="FFFFFF"/>
              </a:solidFill>
              <a:prstDash val="solid"/>
              <a:round/>
              <a:headEnd/>
              <a:tailEnd/>
            </a:ln>
          </p:spPr>
          <p:txBody>
            <a:bodyPr/>
            <a:lstStyle/>
            <a:p>
              <a:endParaRPr lang="en-US"/>
            </a:p>
          </p:txBody>
        </p:sp>
        <p:sp>
          <p:nvSpPr>
            <p:cNvPr id="2169" name="Freeform 121"/>
            <p:cNvSpPr>
              <a:spLocks/>
            </p:cNvSpPr>
            <p:nvPr/>
          </p:nvSpPr>
          <p:spPr bwMode="auto">
            <a:xfrm>
              <a:off x="3600" y="2029"/>
              <a:ext cx="53" cy="48"/>
            </a:xfrm>
            <a:custGeom>
              <a:avLst/>
              <a:gdLst/>
              <a:ahLst/>
              <a:cxnLst>
                <a:cxn ang="0">
                  <a:pos x="205" y="102"/>
                </a:cxn>
                <a:cxn ang="0">
                  <a:pos x="175" y="30"/>
                </a:cxn>
                <a:cxn ang="0">
                  <a:pos x="103" y="0"/>
                </a:cxn>
                <a:cxn ang="0">
                  <a:pos x="30" y="30"/>
                </a:cxn>
                <a:cxn ang="0">
                  <a:pos x="0" y="102"/>
                </a:cxn>
                <a:cxn ang="0">
                  <a:pos x="30" y="175"/>
                </a:cxn>
                <a:cxn ang="0">
                  <a:pos x="103" y="205"/>
                </a:cxn>
                <a:cxn ang="0">
                  <a:pos x="175" y="175"/>
                </a:cxn>
                <a:cxn ang="0">
                  <a:pos x="205" y="102"/>
                </a:cxn>
                <a:cxn ang="0">
                  <a:pos x="206" y="102"/>
                </a:cxn>
              </a:cxnLst>
              <a:rect l="0" t="0" r="r" b="b"/>
              <a:pathLst>
                <a:path w="206" h="205">
                  <a:moveTo>
                    <a:pt x="205" y="102"/>
                  </a:moveTo>
                  <a:lnTo>
                    <a:pt x="175" y="30"/>
                  </a:lnTo>
                  <a:lnTo>
                    <a:pt x="103" y="0"/>
                  </a:lnTo>
                  <a:lnTo>
                    <a:pt x="30" y="30"/>
                  </a:lnTo>
                  <a:lnTo>
                    <a:pt x="0" y="102"/>
                  </a:lnTo>
                  <a:lnTo>
                    <a:pt x="30" y="175"/>
                  </a:lnTo>
                  <a:lnTo>
                    <a:pt x="103" y="205"/>
                  </a:lnTo>
                  <a:lnTo>
                    <a:pt x="175" y="175"/>
                  </a:lnTo>
                  <a:lnTo>
                    <a:pt x="205" y="102"/>
                  </a:lnTo>
                  <a:lnTo>
                    <a:pt x="206" y="102"/>
                  </a:lnTo>
                </a:path>
              </a:pathLst>
            </a:custGeom>
            <a:noFill/>
            <a:ln w="38100" cmpd="sng">
              <a:solidFill>
                <a:srgbClr val="FFFFFF"/>
              </a:solidFill>
              <a:prstDash val="solid"/>
              <a:round/>
              <a:headEnd/>
              <a:tailEnd/>
            </a:ln>
          </p:spPr>
          <p:txBody>
            <a:bodyPr/>
            <a:lstStyle/>
            <a:p>
              <a:endParaRPr lang="en-US"/>
            </a:p>
          </p:txBody>
        </p:sp>
        <p:sp>
          <p:nvSpPr>
            <p:cNvPr id="2170" name="Freeform 122"/>
            <p:cNvSpPr>
              <a:spLocks/>
            </p:cNvSpPr>
            <p:nvPr/>
          </p:nvSpPr>
          <p:spPr bwMode="auto">
            <a:xfrm>
              <a:off x="3554" y="1839"/>
              <a:ext cx="148" cy="138"/>
            </a:xfrm>
            <a:custGeom>
              <a:avLst/>
              <a:gdLst/>
              <a:ahLst/>
              <a:cxnLst>
                <a:cxn ang="0">
                  <a:pos x="183" y="0"/>
                </a:cxn>
                <a:cxn ang="0">
                  <a:pos x="5" y="166"/>
                </a:cxn>
                <a:cxn ang="0">
                  <a:pos x="0" y="408"/>
                </a:cxn>
                <a:cxn ang="0">
                  <a:pos x="169" y="581"/>
                </a:cxn>
                <a:cxn ang="0">
                  <a:pos x="411" y="581"/>
                </a:cxn>
                <a:cxn ang="0">
                  <a:pos x="579" y="408"/>
                </a:cxn>
                <a:cxn ang="0">
                  <a:pos x="574" y="166"/>
                </a:cxn>
                <a:cxn ang="0">
                  <a:pos x="397" y="0"/>
                </a:cxn>
                <a:cxn ang="0">
                  <a:pos x="398" y="0"/>
                </a:cxn>
              </a:cxnLst>
              <a:rect l="0" t="0" r="r" b="b"/>
              <a:pathLst>
                <a:path w="579" h="581">
                  <a:moveTo>
                    <a:pt x="183" y="0"/>
                  </a:moveTo>
                  <a:lnTo>
                    <a:pt x="5" y="166"/>
                  </a:lnTo>
                  <a:lnTo>
                    <a:pt x="0" y="408"/>
                  </a:lnTo>
                  <a:lnTo>
                    <a:pt x="169" y="581"/>
                  </a:lnTo>
                  <a:lnTo>
                    <a:pt x="411" y="581"/>
                  </a:lnTo>
                  <a:lnTo>
                    <a:pt x="579" y="408"/>
                  </a:lnTo>
                  <a:lnTo>
                    <a:pt x="574" y="166"/>
                  </a:lnTo>
                  <a:lnTo>
                    <a:pt x="397" y="0"/>
                  </a:lnTo>
                  <a:lnTo>
                    <a:pt x="398" y="0"/>
                  </a:lnTo>
                </a:path>
              </a:pathLst>
            </a:custGeom>
            <a:noFill/>
            <a:ln w="38100" cmpd="sng">
              <a:solidFill>
                <a:srgbClr val="FFFFFF"/>
              </a:solidFill>
              <a:prstDash val="solid"/>
              <a:round/>
              <a:headEnd/>
              <a:tailEnd/>
            </a:ln>
          </p:spPr>
          <p:txBody>
            <a:bodyPr/>
            <a:lstStyle/>
            <a:p>
              <a:endParaRPr lang="en-US"/>
            </a:p>
          </p:txBody>
        </p:sp>
        <p:sp>
          <p:nvSpPr>
            <p:cNvPr id="2171" name="Freeform 123"/>
            <p:cNvSpPr>
              <a:spLocks/>
            </p:cNvSpPr>
            <p:nvPr/>
          </p:nvSpPr>
          <p:spPr bwMode="auto">
            <a:xfrm>
              <a:off x="3567" y="2169"/>
              <a:ext cx="109" cy="55"/>
            </a:xfrm>
            <a:custGeom>
              <a:avLst/>
              <a:gdLst/>
              <a:ahLst/>
              <a:cxnLst>
                <a:cxn ang="0">
                  <a:pos x="0" y="0"/>
                </a:cxn>
                <a:cxn ang="0">
                  <a:pos x="56" y="154"/>
                </a:cxn>
                <a:cxn ang="0">
                  <a:pos x="205" y="223"/>
                </a:cxn>
                <a:cxn ang="0">
                  <a:pos x="359" y="166"/>
                </a:cxn>
                <a:cxn ang="0">
                  <a:pos x="427" y="17"/>
                </a:cxn>
                <a:cxn ang="0">
                  <a:pos x="428" y="17"/>
                </a:cxn>
              </a:cxnLst>
              <a:rect l="0" t="0" r="r" b="b"/>
              <a:pathLst>
                <a:path w="428" h="223">
                  <a:moveTo>
                    <a:pt x="0" y="0"/>
                  </a:moveTo>
                  <a:lnTo>
                    <a:pt x="56" y="154"/>
                  </a:lnTo>
                  <a:lnTo>
                    <a:pt x="205" y="223"/>
                  </a:lnTo>
                  <a:lnTo>
                    <a:pt x="359" y="166"/>
                  </a:lnTo>
                  <a:lnTo>
                    <a:pt x="427" y="17"/>
                  </a:lnTo>
                  <a:lnTo>
                    <a:pt x="428" y="17"/>
                  </a:lnTo>
                </a:path>
              </a:pathLst>
            </a:custGeom>
            <a:noFill/>
            <a:ln w="38100" cmpd="sng">
              <a:solidFill>
                <a:srgbClr val="FFFFFF"/>
              </a:solidFill>
              <a:prstDash val="solid"/>
              <a:round/>
              <a:headEnd/>
              <a:tailEnd/>
            </a:ln>
          </p:spPr>
          <p:txBody>
            <a:bodyPr/>
            <a:lstStyle/>
            <a:p>
              <a:endParaRPr lang="en-US"/>
            </a:p>
          </p:txBody>
        </p:sp>
        <p:sp>
          <p:nvSpPr>
            <p:cNvPr id="2172" name="Freeform 124"/>
            <p:cNvSpPr>
              <a:spLocks/>
            </p:cNvSpPr>
            <p:nvPr/>
          </p:nvSpPr>
          <p:spPr bwMode="auto">
            <a:xfrm>
              <a:off x="1939" y="2027"/>
              <a:ext cx="56" cy="102"/>
            </a:xfrm>
            <a:custGeom>
              <a:avLst/>
              <a:gdLst/>
              <a:ahLst/>
              <a:cxnLst>
                <a:cxn ang="0">
                  <a:pos x="222" y="0"/>
                </a:cxn>
                <a:cxn ang="0">
                  <a:pos x="69" y="57"/>
                </a:cxn>
                <a:cxn ang="0">
                  <a:pos x="0" y="205"/>
                </a:cxn>
                <a:cxn ang="0">
                  <a:pos x="57" y="360"/>
                </a:cxn>
                <a:cxn ang="0">
                  <a:pos x="206" y="428"/>
                </a:cxn>
                <a:cxn ang="0">
                  <a:pos x="207" y="428"/>
                </a:cxn>
              </a:cxnLst>
              <a:rect l="0" t="0" r="r" b="b"/>
              <a:pathLst>
                <a:path w="222" h="428">
                  <a:moveTo>
                    <a:pt x="222" y="0"/>
                  </a:moveTo>
                  <a:lnTo>
                    <a:pt x="69" y="57"/>
                  </a:lnTo>
                  <a:lnTo>
                    <a:pt x="0" y="205"/>
                  </a:lnTo>
                  <a:lnTo>
                    <a:pt x="57" y="360"/>
                  </a:lnTo>
                  <a:lnTo>
                    <a:pt x="206" y="428"/>
                  </a:lnTo>
                  <a:lnTo>
                    <a:pt x="207" y="428"/>
                  </a:lnTo>
                </a:path>
              </a:pathLst>
            </a:custGeom>
            <a:noFill/>
            <a:ln w="38100" cmpd="sng">
              <a:solidFill>
                <a:srgbClr val="FFFFFF"/>
              </a:solidFill>
              <a:prstDash val="solid"/>
              <a:round/>
              <a:headEnd/>
              <a:tailEnd/>
            </a:ln>
          </p:spPr>
          <p:txBody>
            <a:bodyPr/>
            <a:lstStyle/>
            <a:p>
              <a:endParaRPr lang="en-US"/>
            </a:p>
          </p:txBody>
        </p:sp>
        <p:sp>
          <p:nvSpPr>
            <p:cNvPr id="2173" name="Freeform 125"/>
            <p:cNvSpPr>
              <a:spLocks/>
            </p:cNvSpPr>
            <p:nvPr/>
          </p:nvSpPr>
          <p:spPr bwMode="auto">
            <a:xfrm>
              <a:off x="3653" y="1751"/>
              <a:ext cx="246" cy="3"/>
            </a:xfrm>
            <a:custGeom>
              <a:avLst/>
              <a:gdLst/>
              <a:ahLst/>
              <a:cxnLst>
                <a:cxn ang="0">
                  <a:pos x="970" y="0"/>
                </a:cxn>
                <a:cxn ang="0">
                  <a:pos x="0" y="0"/>
                </a:cxn>
                <a:cxn ang="0">
                  <a:pos x="1" y="0"/>
                </a:cxn>
              </a:cxnLst>
              <a:rect l="0" t="0" r="r" b="b"/>
              <a:pathLst>
                <a:path w="970">
                  <a:moveTo>
                    <a:pt x="970" y="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174" name="Freeform 126"/>
            <p:cNvSpPr>
              <a:spLocks/>
            </p:cNvSpPr>
            <p:nvPr/>
          </p:nvSpPr>
          <p:spPr bwMode="auto">
            <a:xfrm>
              <a:off x="1896" y="1789"/>
              <a:ext cx="205" cy="3"/>
            </a:xfrm>
            <a:custGeom>
              <a:avLst/>
              <a:gdLst/>
              <a:ahLst/>
              <a:cxnLst>
                <a:cxn ang="0">
                  <a:pos x="0" y="0"/>
                </a:cxn>
                <a:cxn ang="0">
                  <a:pos x="808" y="0"/>
                </a:cxn>
                <a:cxn ang="0">
                  <a:pos x="809" y="0"/>
                </a:cxn>
              </a:cxnLst>
              <a:rect l="0" t="0" r="r" b="b"/>
              <a:pathLst>
                <a:path w="809">
                  <a:moveTo>
                    <a:pt x="0" y="0"/>
                  </a:moveTo>
                  <a:lnTo>
                    <a:pt x="808" y="0"/>
                  </a:lnTo>
                  <a:lnTo>
                    <a:pt x="809" y="0"/>
                  </a:lnTo>
                </a:path>
              </a:pathLst>
            </a:custGeom>
            <a:noFill/>
            <a:ln w="38100" cmpd="sng">
              <a:solidFill>
                <a:srgbClr val="FFFFFF"/>
              </a:solidFill>
              <a:prstDash val="solid"/>
              <a:round/>
              <a:headEnd/>
              <a:tailEnd/>
            </a:ln>
          </p:spPr>
          <p:txBody>
            <a:bodyPr/>
            <a:lstStyle/>
            <a:p>
              <a:endParaRPr lang="en-US"/>
            </a:p>
          </p:txBody>
        </p:sp>
        <p:sp>
          <p:nvSpPr>
            <p:cNvPr id="2175" name="Freeform 127"/>
            <p:cNvSpPr>
              <a:spLocks/>
            </p:cNvSpPr>
            <p:nvPr/>
          </p:nvSpPr>
          <p:spPr bwMode="auto">
            <a:xfrm>
              <a:off x="1855" y="1751"/>
              <a:ext cx="246" cy="3"/>
            </a:xfrm>
            <a:custGeom>
              <a:avLst/>
              <a:gdLst/>
              <a:ahLst/>
              <a:cxnLst>
                <a:cxn ang="0">
                  <a:pos x="0" y="0"/>
                </a:cxn>
                <a:cxn ang="0">
                  <a:pos x="968" y="0"/>
                </a:cxn>
                <a:cxn ang="0">
                  <a:pos x="969" y="0"/>
                </a:cxn>
              </a:cxnLst>
              <a:rect l="0" t="0" r="r" b="b"/>
              <a:pathLst>
                <a:path w="969">
                  <a:moveTo>
                    <a:pt x="0" y="0"/>
                  </a:moveTo>
                  <a:lnTo>
                    <a:pt x="968" y="0"/>
                  </a:lnTo>
                  <a:lnTo>
                    <a:pt x="969" y="0"/>
                  </a:lnTo>
                </a:path>
              </a:pathLst>
            </a:custGeom>
            <a:noFill/>
            <a:ln w="38100" cmpd="sng">
              <a:solidFill>
                <a:srgbClr val="FFFFFF"/>
              </a:solidFill>
              <a:prstDash val="solid"/>
              <a:round/>
              <a:headEnd/>
              <a:tailEnd/>
            </a:ln>
          </p:spPr>
          <p:txBody>
            <a:bodyPr/>
            <a:lstStyle/>
            <a:p>
              <a:endParaRPr lang="en-US"/>
            </a:p>
          </p:txBody>
        </p:sp>
        <p:sp>
          <p:nvSpPr>
            <p:cNvPr id="2176" name="Freeform 128"/>
            <p:cNvSpPr>
              <a:spLocks/>
            </p:cNvSpPr>
            <p:nvPr/>
          </p:nvSpPr>
          <p:spPr bwMode="auto">
            <a:xfrm>
              <a:off x="3501" y="1751"/>
              <a:ext cx="99" cy="3"/>
            </a:xfrm>
            <a:custGeom>
              <a:avLst/>
              <a:gdLst/>
              <a:ahLst/>
              <a:cxnLst>
                <a:cxn ang="0">
                  <a:pos x="388" y="0"/>
                </a:cxn>
                <a:cxn ang="0">
                  <a:pos x="0" y="0"/>
                </a:cxn>
                <a:cxn ang="0">
                  <a:pos x="1" y="0"/>
                </a:cxn>
              </a:cxnLst>
              <a:rect l="0" t="0" r="r" b="b"/>
              <a:pathLst>
                <a:path w="388">
                  <a:moveTo>
                    <a:pt x="388" y="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177" name="Freeform 129"/>
            <p:cNvSpPr>
              <a:spLocks/>
            </p:cNvSpPr>
            <p:nvPr/>
          </p:nvSpPr>
          <p:spPr bwMode="auto">
            <a:xfrm>
              <a:off x="2154" y="1751"/>
              <a:ext cx="99" cy="3"/>
            </a:xfrm>
            <a:custGeom>
              <a:avLst/>
              <a:gdLst/>
              <a:ahLst/>
              <a:cxnLst>
                <a:cxn ang="0">
                  <a:pos x="0" y="0"/>
                </a:cxn>
                <a:cxn ang="0">
                  <a:pos x="391" y="0"/>
                </a:cxn>
                <a:cxn ang="0">
                  <a:pos x="392" y="0"/>
                </a:cxn>
              </a:cxnLst>
              <a:rect l="0" t="0" r="r" b="b"/>
              <a:pathLst>
                <a:path w="392">
                  <a:moveTo>
                    <a:pt x="0" y="0"/>
                  </a:moveTo>
                  <a:lnTo>
                    <a:pt x="391" y="0"/>
                  </a:lnTo>
                  <a:lnTo>
                    <a:pt x="392" y="0"/>
                  </a:lnTo>
                </a:path>
              </a:pathLst>
            </a:custGeom>
            <a:noFill/>
            <a:ln w="38100" cmpd="sng">
              <a:solidFill>
                <a:srgbClr val="FFFFFF"/>
              </a:solidFill>
              <a:prstDash val="solid"/>
              <a:round/>
              <a:headEnd/>
              <a:tailEnd/>
            </a:ln>
          </p:spPr>
          <p:txBody>
            <a:bodyPr/>
            <a:lstStyle/>
            <a:p>
              <a:endParaRPr lang="en-US"/>
            </a:p>
          </p:txBody>
        </p:sp>
        <p:sp>
          <p:nvSpPr>
            <p:cNvPr id="2178" name="Freeform 130"/>
            <p:cNvSpPr>
              <a:spLocks/>
            </p:cNvSpPr>
            <p:nvPr/>
          </p:nvSpPr>
          <p:spPr bwMode="auto">
            <a:xfrm>
              <a:off x="2154" y="1789"/>
              <a:ext cx="99" cy="3"/>
            </a:xfrm>
            <a:custGeom>
              <a:avLst/>
              <a:gdLst/>
              <a:ahLst/>
              <a:cxnLst>
                <a:cxn ang="0">
                  <a:pos x="0" y="0"/>
                </a:cxn>
                <a:cxn ang="0">
                  <a:pos x="391" y="0"/>
                </a:cxn>
                <a:cxn ang="0">
                  <a:pos x="392" y="0"/>
                </a:cxn>
              </a:cxnLst>
              <a:rect l="0" t="0" r="r" b="b"/>
              <a:pathLst>
                <a:path w="392">
                  <a:moveTo>
                    <a:pt x="0" y="0"/>
                  </a:moveTo>
                  <a:lnTo>
                    <a:pt x="391" y="0"/>
                  </a:lnTo>
                  <a:lnTo>
                    <a:pt x="392" y="0"/>
                  </a:lnTo>
                </a:path>
              </a:pathLst>
            </a:custGeom>
            <a:noFill/>
            <a:ln w="38100" cmpd="sng">
              <a:solidFill>
                <a:srgbClr val="FFFFFF"/>
              </a:solidFill>
              <a:prstDash val="solid"/>
              <a:round/>
              <a:headEnd/>
              <a:tailEnd/>
            </a:ln>
          </p:spPr>
          <p:txBody>
            <a:bodyPr/>
            <a:lstStyle/>
            <a:p>
              <a:endParaRPr lang="en-US"/>
            </a:p>
          </p:txBody>
        </p:sp>
        <p:sp>
          <p:nvSpPr>
            <p:cNvPr id="2179" name="Freeform 131"/>
            <p:cNvSpPr>
              <a:spLocks/>
            </p:cNvSpPr>
            <p:nvPr/>
          </p:nvSpPr>
          <p:spPr bwMode="auto">
            <a:xfrm>
              <a:off x="2502" y="1385"/>
              <a:ext cx="76" cy="50"/>
            </a:xfrm>
            <a:custGeom>
              <a:avLst/>
              <a:gdLst/>
              <a:ahLst/>
              <a:cxnLst>
                <a:cxn ang="0">
                  <a:pos x="0" y="205"/>
                </a:cxn>
                <a:cxn ang="0">
                  <a:pos x="304" y="0"/>
                </a:cxn>
                <a:cxn ang="0">
                  <a:pos x="305" y="0"/>
                </a:cxn>
              </a:cxnLst>
              <a:rect l="0" t="0" r="r" b="b"/>
              <a:pathLst>
                <a:path w="305" h="205">
                  <a:moveTo>
                    <a:pt x="0" y="205"/>
                  </a:moveTo>
                  <a:lnTo>
                    <a:pt x="304" y="0"/>
                  </a:lnTo>
                  <a:lnTo>
                    <a:pt x="305" y="0"/>
                  </a:lnTo>
                </a:path>
              </a:pathLst>
            </a:custGeom>
            <a:noFill/>
            <a:ln w="38100" cmpd="sng">
              <a:solidFill>
                <a:srgbClr val="FFFFFF"/>
              </a:solidFill>
              <a:prstDash val="solid"/>
              <a:round/>
              <a:headEnd/>
              <a:tailEnd/>
            </a:ln>
          </p:spPr>
          <p:txBody>
            <a:bodyPr/>
            <a:lstStyle/>
            <a:p>
              <a:endParaRPr lang="en-US"/>
            </a:p>
          </p:txBody>
        </p:sp>
        <p:sp>
          <p:nvSpPr>
            <p:cNvPr id="2180" name="Freeform 132"/>
            <p:cNvSpPr>
              <a:spLocks/>
            </p:cNvSpPr>
            <p:nvPr/>
          </p:nvSpPr>
          <p:spPr bwMode="auto">
            <a:xfrm>
              <a:off x="2697" y="1385"/>
              <a:ext cx="79" cy="50"/>
            </a:xfrm>
            <a:custGeom>
              <a:avLst/>
              <a:gdLst/>
              <a:ahLst/>
              <a:cxnLst>
                <a:cxn ang="0">
                  <a:pos x="303" y="205"/>
                </a:cxn>
                <a:cxn ang="0">
                  <a:pos x="0" y="0"/>
                </a:cxn>
                <a:cxn ang="0">
                  <a:pos x="1" y="0"/>
                </a:cxn>
              </a:cxnLst>
              <a:rect l="0" t="0" r="r" b="b"/>
              <a:pathLst>
                <a:path w="303" h="205">
                  <a:moveTo>
                    <a:pt x="303" y="205"/>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181" name="Freeform 133"/>
            <p:cNvSpPr>
              <a:spLocks/>
            </p:cNvSpPr>
            <p:nvPr/>
          </p:nvSpPr>
          <p:spPr bwMode="auto">
            <a:xfrm>
              <a:off x="2553" y="1402"/>
              <a:ext cx="172" cy="2"/>
            </a:xfrm>
            <a:custGeom>
              <a:avLst/>
              <a:gdLst/>
              <a:ahLst/>
              <a:cxnLst>
                <a:cxn ang="0">
                  <a:pos x="0" y="0"/>
                </a:cxn>
                <a:cxn ang="0">
                  <a:pos x="673" y="0"/>
                </a:cxn>
                <a:cxn ang="0">
                  <a:pos x="674" y="0"/>
                </a:cxn>
              </a:cxnLst>
              <a:rect l="0" t="0" r="r" b="b"/>
              <a:pathLst>
                <a:path w="674">
                  <a:moveTo>
                    <a:pt x="0" y="0"/>
                  </a:moveTo>
                  <a:lnTo>
                    <a:pt x="673" y="0"/>
                  </a:lnTo>
                  <a:lnTo>
                    <a:pt x="674" y="0"/>
                  </a:lnTo>
                </a:path>
              </a:pathLst>
            </a:custGeom>
            <a:noFill/>
            <a:ln w="38100" cmpd="sng">
              <a:solidFill>
                <a:srgbClr val="FFFFFF"/>
              </a:solidFill>
              <a:prstDash val="solid"/>
              <a:round/>
              <a:headEnd/>
              <a:tailEnd/>
            </a:ln>
          </p:spPr>
          <p:txBody>
            <a:bodyPr/>
            <a:lstStyle/>
            <a:p>
              <a:endParaRPr lang="en-US"/>
            </a:p>
          </p:txBody>
        </p:sp>
        <p:sp>
          <p:nvSpPr>
            <p:cNvPr id="2182" name="Freeform 134"/>
            <p:cNvSpPr>
              <a:spLocks/>
            </p:cNvSpPr>
            <p:nvPr/>
          </p:nvSpPr>
          <p:spPr bwMode="auto">
            <a:xfrm>
              <a:off x="2603" y="376"/>
              <a:ext cx="3" cy="969"/>
            </a:xfrm>
            <a:custGeom>
              <a:avLst/>
              <a:gdLst/>
              <a:ahLst/>
              <a:cxnLst>
                <a:cxn ang="0">
                  <a:pos x="0" y="4079"/>
                </a:cxn>
                <a:cxn ang="0">
                  <a:pos x="0" y="0"/>
                </a:cxn>
                <a:cxn ang="0">
                  <a:pos x="1" y="0"/>
                </a:cxn>
              </a:cxnLst>
              <a:rect l="0" t="0" r="r" b="b"/>
              <a:pathLst>
                <a:path w="1" h="4079">
                  <a:moveTo>
                    <a:pt x="0" y="407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183" name="Freeform 135"/>
            <p:cNvSpPr>
              <a:spLocks/>
            </p:cNvSpPr>
            <p:nvPr/>
          </p:nvSpPr>
          <p:spPr bwMode="auto">
            <a:xfrm>
              <a:off x="2674" y="376"/>
              <a:ext cx="3" cy="969"/>
            </a:xfrm>
            <a:custGeom>
              <a:avLst/>
              <a:gdLst/>
              <a:ahLst/>
              <a:cxnLst>
                <a:cxn ang="0">
                  <a:pos x="0" y="4079"/>
                </a:cxn>
                <a:cxn ang="0">
                  <a:pos x="0" y="0"/>
                </a:cxn>
                <a:cxn ang="0">
                  <a:pos x="1" y="0"/>
                </a:cxn>
              </a:cxnLst>
              <a:rect l="0" t="0" r="r" b="b"/>
              <a:pathLst>
                <a:path w="1" h="4079">
                  <a:moveTo>
                    <a:pt x="0" y="407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184" name="Freeform 136"/>
            <p:cNvSpPr>
              <a:spLocks/>
            </p:cNvSpPr>
            <p:nvPr/>
          </p:nvSpPr>
          <p:spPr bwMode="auto">
            <a:xfrm>
              <a:off x="2101" y="1789"/>
              <a:ext cx="3" cy="152"/>
            </a:xfrm>
            <a:custGeom>
              <a:avLst/>
              <a:gdLst/>
              <a:ahLst/>
              <a:cxnLst>
                <a:cxn ang="0">
                  <a:pos x="0" y="642"/>
                </a:cxn>
                <a:cxn ang="0">
                  <a:pos x="0" y="0"/>
                </a:cxn>
                <a:cxn ang="0">
                  <a:pos x="1" y="0"/>
                </a:cxn>
              </a:cxnLst>
              <a:rect l="0" t="0" r="r" b="b"/>
              <a:pathLst>
                <a:path w="1" h="642">
                  <a:moveTo>
                    <a:pt x="0" y="642"/>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185" name="Freeform 137"/>
            <p:cNvSpPr>
              <a:spLocks/>
            </p:cNvSpPr>
            <p:nvPr/>
          </p:nvSpPr>
          <p:spPr bwMode="auto">
            <a:xfrm>
              <a:off x="2154" y="1789"/>
              <a:ext cx="3" cy="152"/>
            </a:xfrm>
            <a:custGeom>
              <a:avLst/>
              <a:gdLst/>
              <a:ahLst/>
              <a:cxnLst>
                <a:cxn ang="0">
                  <a:pos x="0" y="642"/>
                </a:cxn>
                <a:cxn ang="0">
                  <a:pos x="0" y="0"/>
                </a:cxn>
                <a:cxn ang="0">
                  <a:pos x="1" y="0"/>
                </a:cxn>
              </a:cxnLst>
              <a:rect l="0" t="0" r="r" b="b"/>
              <a:pathLst>
                <a:path w="1" h="642">
                  <a:moveTo>
                    <a:pt x="0" y="642"/>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186" name="Freeform 138"/>
            <p:cNvSpPr>
              <a:spLocks/>
            </p:cNvSpPr>
            <p:nvPr/>
          </p:nvSpPr>
          <p:spPr bwMode="auto">
            <a:xfrm>
              <a:off x="2578" y="1345"/>
              <a:ext cx="25" cy="40"/>
            </a:xfrm>
            <a:custGeom>
              <a:avLst/>
              <a:gdLst/>
              <a:ahLst/>
              <a:cxnLst>
                <a:cxn ang="0">
                  <a:pos x="0" y="178"/>
                </a:cxn>
                <a:cxn ang="0">
                  <a:pos x="94" y="0"/>
                </a:cxn>
                <a:cxn ang="0">
                  <a:pos x="95" y="0"/>
                </a:cxn>
              </a:cxnLst>
              <a:rect l="0" t="0" r="r" b="b"/>
              <a:pathLst>
                <a:path w="95" h="178">
                  <a:moveTo>
                    <a:pt x="0" y="178"/>
                  </a:moveTo>
                  <a:lnTo>
                    <a:pt x="94" y="0"/>
                  </a:lnTo>
                  <a:lnTo>
                    <a:pt x="95" y="0"/>
                  </a:lnTo>
                </a:path>
              </a:pathLst>
            </a:custGeom>
            <a:noFill/>
            <a:ln w="38100" cmpd="sng">
              <a:solidFill>
                <a:srgbClr val="FFFFFF"/>
              </a:solidFill>
              <a:prstDash val="solid"/>
              <a:round/>
              <a:headEnd/>
              <a:tailEnd/>
            </a:ln>
          </p:spPr>
          <p:txBody>
            <a:bodyPr/>
            <a:lstStyle/>
            <a:p>
              <a:endParaRPr lang="en-US"/>
            </a:p>
          </p:txBody>
        </p:sp>
        <p:sp>
          <p:nvSpPr>
            <p:cNvPr id="2187" name="Freeform 139"/>
            <p:cNvSpPr>
              <a:spLocks/>
            </p:cNvSpPr>
            <p:nvPr/>
          </p:nvSpPr>
          <p:spPr bwMode="auto">
            <a:xfrm>
              <a:off x="2674" y="1345"/>
              <a:ext cx="26" cy="40"/>
            </a:xfrm>
            <a:custGeom>
              <a:avLst/>
              <a:gdLst/>
              <a:ahLst/>
              <a:cxnLst>
                <a:cxn ang="0">
                  <a:pos x="0" y="0"/>
                </a:cxn>
                <a:cxn ang="0">
                  <a:pos x="94" y="178"/>
                </a:cxn>
                <a:cxn ang="0">
                  <a:pos x="95" y="178"/>
                </a:cxn>
              </a:cxnLst>
              <a:rect l="0" t="0" r="r" b="b"/>
              <a:pathLst>
                <a:path w="95" h="178">
                  <a:moveTo>
                    <a:pt x="0" y="0"/>
                  </a:moveTo>
                  <a:lnTo>
                    <a:pt x="94" y="178"/>
                  </a:lnTo>
                  <a:lnTo>
                    <a:pt x="95" y="178"/>
                  </a:lnTo>
                </a:path>
              </a:pathLst>
            </a:custGeom>
            <a:noFill/>
            <a:ln w="38100" cmpd="sng">
              <a:solidFill>
                <a:srgbClr val="FFFFFF"/>
              </a:solidFill>
              <a:prstDash val="solid"/>
              <a:round/>
              <a:headEnd/>
              <a:tailEnd/>
            </a:ln>
          </p:spPr>
          <p:txBody>
            <a:bodyPr/>
            <a:lstStyle/>
            <a:p>
              <a:endParaRPr lang="en-US"/>
            </a:p>
          </p:txBody>
        </p:sp>
        <p:sp>
          <p:nvSpPr>
            <p:cNvPr id="2188" name="Freeform 140"/>
            <p:cNvSpPr>
              <a:spLocks/>
            </p:cNvSpPr>
            <p:nvPr/>
          </p:nvSpPr>
          <p:spPr bwMode="auto">
            <a:xfrm>
              <a:off x="2674" y="1274"/>
              <a:ext cx="61" cy="2"/>
            </a:xfrm>
            <a:custGeom>
              <a:avLst/>
              <a:gdLst/>
              <a:ahLst/>
              <a:cxnLst>
                <a:cxn ang="0">
                  <a:pos x="0" y="0"/>
                </a:cxn>
                <a:cxn ang="0">
                  <a:pos x="242" y="0"/>
                </a:cxn>
                <a:cxn ang="0">
                  <a:pos x="243" y="0"/>
                </a:cxn>
              </a:cxnLst>
              <a:rect l="0" t="0" r="r" b="b"/>
              <a:pathLst>
                <a:path w="243">
                  <a:moveTo>
                    <a:pt x="0" y="0"/>
                  </a:moveTo>
                  <a:lnTo>
                    <a:pt x="242" y="0"/>
                  </a:lnTo>
                  <a:lnTo>
                    <a:pt x="243" y="0"/>
                  </a:lnTo>
                </a:path>
              </a:pathLst>
            </a:custGeom>
            <a:noFill/>
            <a:ln w="38100" cmpd="sng">
              <a:solidFill>
                <a:srgbClr val="FFFFFF"/>
              </a:solidFill>
              <a:prstDash val="solid"/>
              <a:round/>
              <a:headEnd/>
              <a:tailEnd/>
            </a:ln>
          </p:spPr>
          <p:txBody>
            <a:bodyPr/>
            <a:lstStyle/>
            <a:p>
              <a:endParaRPr lang="en-US"/>
            </a:p>
          </p:txBody>
        </p:sp>
        <p:sp>
          <p:nvSpPr>
            <p:cNvPr id="2189" name="Freeform 141"/>
            <p:cNvSpPr>
              <a:spLocks/>
            </p:cNvSpPr>
            <p:nvPr/>
          </p:nvSpPr>
          <p:spPr bwMode="auto">
            <a:xfrm>
              <a:off x="2674" y="998"/>
              <a:ext cx="168" cy="3"/>
            </a:xfrm>
            <a:custGeom>
              <a:avLst/>
              <a:gdLst/>
              <a:ahLst/>
              <a:cxnLst>
                <a:cxn ang="0">
                  <a:pos x="0" y="0"/>
                </a:cxn>
                <a:cxn ang="0">
                  <a:pos x="656" y="0"/>
                </a:cxn>
                <a:cxn ang="0">
                  <a:pos x="658" y="0"/>
                </a:cxn>
              </a:cxnLst>
              <a:rect l="0" t="0" r="r" b="b"/>
              <a:pathLst>
                <a:path w="658">
                  <a:moveTo>
                    <a:pt x="0" y="0"/>
                  </a:moveTo>
                  <a:lnTo>
                    <a:pt x="656" y="0"/>
                  </a:lnTo>
                  <a:lnTo>
                    <a:pt x="658" y="0"/>
                  </a:lnTo>
                </a:path>
              </a:pathLst>
            </a:custGeom>
            <a:noFill/>
            <a:ln w="38100" cmpd="sng">
              <a:solidFill>
                <a:srgbClr val="FFFFFF"/>
              </a:solidFill>
              <a:prstDash val="solid"/>
              <a:round/>
              <a:headEnd/>
              <a:tailEnd/>
            </a:ln>
          </p:spPr>
          <p:txBody>
            <a:bodyPr/>
            <a:lstStyle/>
            <a:p>
              <a:endParaRPr lang="en-US"/>
            </a:p>
          </p:txBody>
        </p:sp>
        <p:sp>
          <p:nvSpPr>
            <p:cNvPr id="2190" name="Freeform 142"/>
            <p:cNvSpPr>
              <a:spLocks/>
            </p:cNvSpPr>
            <p:nvPr/>
          </p:nvSpPr>
          <p:spPr bwMode="auto">
            <a:xfrm>
              <a:off x="2494" y="376"/>
              <a:ext cx="289" cy="2"/>
            </a:xfrm>
            <a:custGeom>
              <a:avLst/>
              <a:gdLst/>
              <a:ahLst/>
              <a:cxnLst>
                <a:cxn ang="0">
                  <a:pos x="0" y="0"/>
                </a:cxn>
                <a:cxn ang="0">
                  <a:pos x="1148" y="0"/>
                </a:cxn>
                <a:cxn ang="0">
                  <a:pos x="1149" y="0"/>
                </a:cxn>
              </a:cxnLst>
              <a:rect l="0" t="0" r="r" b="b"/>
              <a:pathLst>
                <a:path w="1149">
                  <a:moveTo>
                    <a:pt x="0" y="0"/>
                  </a:moveTo>
                  <a:lnTo>
                    <a:pt x="1148" y="0"/>
                  </a:lnTo>
                  <a:lnTo>
                    <a:pt x="1149" y="0"/>
                  </a:lnTo>
                </a:path>
              </a:pathLst>
            </a:custGeom>
            <a:noFill/>
            <a:ln w="38100" cmpd="sng">
              <a:solidFill>
                <a:srgbClr val="FFFFFF"/>
              </a:solidFill>
              <a:prstDash val="solid"/>
              <a:round/>
              <a:headEnd/>
              <a:tailEnd/>
            </a:ln>
          </p:spPr>
          <p:txBody>
            <a:bodyPr/>
            <a:lstStyle/>
            <a:p>
              <a:endParaRPr lang="en-US"/>
            </a:p>
          </p:txBody>
        </p:sp>
        <p:sp>
          <p:nvSpPr>
            <p:cNvPr id="2191" name="Freeform 143"/>
            <p:cNvSpPr>
              <a:spLocks/>
            </p:cNvSpPr>
            <p:nvPr/>
          </p:nvSpPr>
          <p:spPr bwMode="auto">
            <a:xfrm>
              <a:off x="2494" y="338"/>
              <a:ext cx="289" cy="2"/>
            </a:xfrm>
            <a:custGeom>
              <a:avLst/>
              <a:gdLst/>
              <a:ahLst/>
              <a:cxnLst>
                <a:cxn ang="0">
                  <a:pos x="0" y="0"/>
                </a:cxn>
                <a:cxn ang="0">
                  <a:pos x="1148" y="0"/>
                </a:cxn>
                <a:cxn ang="0">
                  <a:pos x="1149" y="0"/>
                </a:cxn>
              </a:cxnLst>
              <a:rect l="0" t="0" r="r" b="b"/>
              <a:pathLst>
                <a:path w="1149">
                  <a:moveTo>
                    <a:pt x="0" y="0"/>
                  </a:moveTo>
                  <a:lnTo>
                    <a:pt x="1148" y="0"/>
                  </a:lnTo>
                  <a:lnTo>
                    <a:pt x="1149" y="0"/>
                  </a:lnTo>
                </a:path>
              </a:pathLst>
            </a:custGeom>
            <a:noFill/>
            <a:ln w="38100" cmpd="sng">
              <a:solidFill>
                <a:srgbClr val="FFFFFF"/>
              </a:solidFill>
              <a:prstDash val="solid"/>
              <a:round/>
              <a:headEnd/>
              <a:tailEnd/>
            </a:ln>
          </p:spPr>
          <p:txBody>
            <a:bodyPr/>
            <a:lstStyle/>
            <a:p>
              <a:endParaRPr lang="en-US"/>
            </a:p>
          </p:txBody>
        </p:sp>
        <p:sp>
          <p:nvSpPr>
            <p:cNvPr id="2192" name="Freeform 144"/>
            <p:cNvSpPr>
              <a:spLocks/>
            </p:cNvSpPr>
            <p:nvPr/>
          </p:nvSpPr>
          <p:spPr bwMode="auto">
            <a:xfrm>
              <a:off x="2783" y="338"/>
              <a:ext cx="3" cy="38"/>
            </a:xfrm>
            <a:custGeom>
              <a:avLst/>
              <a:gdLst/>
              <a:ahLst/>
              <a:cxnLst>
                <a:cxn ang="0">
                  <a:pos x="0" y="0"/>
                </a:cxn>
                <a:cxn ang="0">
                  <a:pos x="0" y="159"/>
                </a:cxn>
                <a:cxn ang="0">
                  <a:pos x="1" y="159"/>
                </a:cxn>
              </a:cxnLst>
              <a:rect l="0" t="0" r="r" b="b"/>
              <a:pathLst>
                <a:path w="1" h="159">
                  <a:moveTo>
                    <a:pt x="0" y="0"/>
                  </a:moveTo>
                  <a:lnTo>
                    <a:pt x="0" y="159"/>
                  </a:lnTo>
                  <a:lnTo>
                    <a:pt x="1" y="159"/>
                  </a:lnTo>
                </a:path>
              </a:pathLst>
            </a:custGeom>
            <a:noFill/>
            <a:ln w="38100" cmpd="sng">
              <a:solidFill>
                <a:srgbClr val="FFFFFF"/>
              </a:solidFill>
              <a:prstDash val="solid"/>
              <a:round/>
              <a:headEnd/>
              <a:tailEnd/>
            </a:ln>
          </p:spPr>
          <p:txBody>
            <a:bodyPr/>
            <a:lstStyle/>
            <a:p>
              <a:endParaRPr lang="en-US"/>
            </a:p>
          </p:txBody>
        </p:sp>
        <p:sp>
          <p:nvSpPr>
            <p:cNvPr id="2193" name="Freeform 145"/>
            <p:cNvSpPr>
              <a:spLocks/>
            </p:cNvSpPr>
            <p:nvPr/>
          </p:nvSpPr>
          <p:spPr bwMode="auto">
            <a:xfrm>
              <a:off x="2494" y="338"/>
              <a:ext cx="3" cy="38"/>
            </a:xfrm>
            <a:custGeom>
              <a:avLst/>
              <a:gdLst/>
              <a:ahLst/>
              <a:cxnLst>
                <a:cxn ang="0">
                  <a:pos x="0" y="0"/>
                </a:cxn>
                <a:cxn ang="0">
                  <a:pos x="0" y="159"/>
                </a:cxn>
                <a:cxn ang="0">
                  <a:pos x="1" y="159"/>
                </a:cxn>
              </a:cxnLst>
              <a:rect l="0" t="0" r="r" b="b"/>
              <a:pathLst>
                <a:path w="1" h="159">
                  <a:moveTo>
                    <a:pt x="0" y="0"/>
                  </a:moveTo>
                  <a:lnTo>
                    <a:pt x="0" y="159"/>
                  </a:lnTo>
                  <a:lnTo>
                    <a:pt x="1" y="159"/>
                  </a:lnTo>
                </a:path>
              </a:pathLst>
            </a:custGeom>
            <a:noFill/>
            <a:ln w="38100" cmpd="sng">
              <a:solidFill>
                <a:srgbClr val="FFFFFF"/>
              </a:solidFill>
              <a:prstDash val="solid"/>
              <a:round/>
              <a:headEnd/>
              <a:tailEnd/>
            </a:ln>
          </p:spPr>
          <p:txBody>
            <a:bodyPr/>
            <a:lstStyle/>
            <a:p>
              <a:endParaRPr lang="en-US"/>
            </a:p>
          </p:txBody>
        </p:sp>
        <p:sp>
          <p:nvSpPr>
            <p:cNvPr id="2194" name="Freeform 146"/>
            <p:cNvSpPr>
              <a:spLocks/>
            </p:cNvSpPr>
            <p:nvPr/>
          </p:nvSpPr>
          <p:spPr bwMode="auto">
            <a:xfrm>
              <a:off x="2674" y="257"/>
              <a:ext cx="3" cy="81"/>
            </a:xfrm>
            <a:custGeom>
              <a:avLst/>
              <a:gdLst/>
              <a:ahLst/>
              <a:cxnLst>
                <a:cxn ang="0">
                  <a:pos x="0" y="334"/>
                </a:cxn>
                <a:cxn ang="0">
                  <a:pos x="0" y="0"/>
                </a:cxn>
                <a:cxn ang="0">
                  <a:pos x="1" y="0"/>
                </a:cxn>
              </a:cxnLst>
              <a:rect l="0" t="0" r="r" b="b"/>
              <a:pathLst>
                <a:path w="1" h="334">
                  <a:moveTo>
                    <a:pt x="0" y="334"/>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195" name="Freeform 147"/>
            <p:cNvSpPr>
              <a:spLocks/>
            </p:cNvSpPr>
            <p:nvPr/>
          </p:nvSpPr>
          <p:spPr bwMode="auto">
            <a:xfrm>
              <a:off x="2603" y="257"/>
              <a:ext cx="3" cy="81"/>
            </a:xfrm>
            <a:custGeom>
              <a:avLst/>
              <a:gdLst/>
              <a:ahLst/>
              <a:cxnLst>
                <a:cxn ang="0">
                  <a:pos x="0" y="334"/>
                </a:cxn>
                <a:cxn ang="0">
                  <a:pos x="0" y="0"/>
                </a:cxn>
                <a:cxn ang="0">
                  <a:pos x="1" y="0"/>
                </a:cxn>
              </a:cxnLst>
              <a:rect l="0" t="0" r="r" b="b"/>
              <a:pathLst>
                <a:path w="1" h="334">
                  <a:moveTo>
                    <a:pt x="0" y="334"/>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212" name="Freeform 164"/>
            <p:cNvSpPr>
              <a:spLocks/>
            </p:cNvSpPr>
            <p:nvPr/>
          </p:nvSpPr>
          <p:spPr bwMode="auto">
            <a:xfrm>
              <a:off x="2512" y="443"/>
              <a:ext cx="25" cy="23"/>
            </a:xfrm>
            <a:custGeom>
              <a:avLst/>
              <a:gdLst/>
              <a:ahLst/>
              <a:cxnLst>
                <a:cxn ang="0">
                  <a:pos x="0" y="98"/>
                </a:cxn>
                <a:cxn ang="0">
                  <a:pos x="97" y="0"/>
                </a:cxn>
                <a:cxn ang="0">
                  <a:pos x="99" y="0"/>
                </a:cxn>
              </a:cxnLst>
              <a:rect l="0" t="0" r="r" b="b"/>
              <a:pathLst>
                <a:path w="99" h="98">
                  <a:moveTo>
                    <a:pt x="0" y="98"/>
                  </a:moveTo>
                  <a:lnTo>
                    <a:pt x="97" y="0"/>
                  </a:lnTo>
                  <a:lnTo>
                    <a:pt x="99" y="0"/>
                  </a:lnTo>
                </a:path>
              </a:pathLst>
            </a:custGeom>
            <a:noFill/>
            <a:ln w="38100" cmpd="sng">
              <a:solidFill>
                <a:srgbClr val="FFFFFF"/>
              </a:solidFill>
              <a:prstDash val="solid"/>
              <a:round/>
              <a:headEnd/>
              <a:tailEnd/>
            </a:ln>
          </p:spPr>
          <p:txBody>
            <a:bodyPr/>
            <a:lstStyle/>
            <a:p>
              <a:endParaRPr lang="en-US"/>
            </a:p>
          </p:txBody>
        </p:sp>
        <p:sp>
          <p:nvSpPr>
            <p:cNvPr id="2213" name="Freeform 165"/>
            <p:cNvSpPr>
              <a:spLocks/>
            </p:cNvSpPr>
            <p:nvPr/>
          </p:nvSpPr>
          <p:spPr bwMode="auto">
            <a:xfrm>
              <a:off x="2517" y="447"/>
              <a:ext cx="28" cy="29"/>
            </a:xfrm>
            <a:custGeom>
              <a:avLst/>
              <a:gdLst/>
              <a:ahLst/>
              <a:cxnLst>
                <a:cxn ang="0">
                  <a:pos x="0" y="112"/>
                </a:cxn>
                <a:cxn ang="0">
                  <a:pos x="113" y="0"/>
                </a:cxn>
                <a:cxn ang="0">
                  <a:pos x="114" y="0"/>
                </a:cxn>
              </a:cxnLst>
              <a:rect l="0" t="0" r="r" b="b"/>
              <a:pathLst>
                <a:path w="114" h="112">
                  <a:moveTo>
                    <a:pt x="0" y="112"/>
                  </a:moveTo>
                  <a:lnTo>
                    <a:pt x="113" y="0"/>
                  </a:lnTo>
                  <a:lnTo>
                    <a:pt x="114" y="0"/>
                  </a:lnTo>
                </a:path>
              </a:pathLst>
            </a:custGeom>
            <a:noFill/>
            <a:ln w="38100" cmpd="sng">
              <a:solidFill>
                <a:srgbClr val="FFFFFF"/>
              </a:solidFill>
              <a:prstDash val="solid"/>
              <a:round/>
              <a:headEnd/>
              <a:tailEnd/>
            </a:ln>
          </p:spPr>
          <p:txBody>
            <a:bodyPr/>
            <a:lstStyle/>
            <a:p>
              <a:endParaRPr lang="en-US"/>
            </a:p>
          </p:txBody>
        </p:sp>
        <p:sp>
          <p:nvSpPr>
            <p:cNvPr id="2214" name="Freeform 166"/>
            <p:cNvSpPr>
              <a:spLocks/>
            </p:cNvSpPr>
            <p:nvPr/>
          </p:nvSpPr>
          <p:spPr bwMode="auto">
            <a:xfrm>
              <a:off x="2525" y="457"/>
              <a:ext cx="25" cy="24"/>
            </a:xfrm>
            <a:custGeom>
              <a:avLst/>
              <a:gdLst/>
              <a:ahLst/>
              <a:cxnLst>
                <a:cxn ang="0">
                  <a:pos x="0" y="99"/>
                </a:cxn>
                <a:cxn ang="0">
                  <a:pos x="98" y="0"/>
                </a:cxn>
                <a:cxn ang="0">
                  <a:pos x="99" y="0"/>
                </a:cxn>
              </a:cxnLst>
              <a:rect l="0" t="0" r="r" b="b"/>
              <a:pathLst>
                <a:path w="99" h="99">
                  <a:moveTo>
                    <a:pt x="0" y="99"/>
                  </a:moveTo>
                  <a:lnTo>
                    <a:pt x="98" y="0"/>
                  </a:lnTo>
                  <a:lnTo>
                    <a:pt x="99" y="0"/>
                  </a:lnTo>
                </a:path>
              </a:pathLst>
            </a:custGeom>
            <a:noFill/>
            <a:ln w="38100" cmpd="sng">
              <a:solidFill>
                <a:srgbClr val="FFFFFF"/>
              </a:solidFill>
              <a:prstDash val="solid"/>
              <a:round/>
              <a:headEnd/>
              <a:tailEnd/>
            </a:ln>
          </p:spPr>
          <p:txBody>
            <a:bodyPr/>
            <a:lstStyle/>
            <a:p>
              <a:endParaRPr lang="en-US"/>
            </a:p>
          </p:txBody>
        </p:sp>
        <p:sp>
          <p:nvSpPr>
            <p:cNvPr id="2215" name="Freeform 167"/>
            <p:cNvSpPr>
              <a:spLocks/>
            </p:cNvSpPr>
            <p:nvPr/>
          </p:nvSpPr>
          <p:spPr bwMode="auto">
            <a:xfrm>
              <a:off x="2545" y="473"/>
              <a:ext cx="2" cy="3"/>
            </a:xfrm>
            <a:custGeom>
              <a:avLst/>
              <a:gdLst/>
              <a:ahLst/>
              <a:cxnLst>
                <a:cxn ang="0">
                  <a:pos x="0" y="10"/>
                </a:cxn>
                <a:cxn ang="0">
                  <a:pos x="9" y="0"/>
                </a:cxn>
                <a:cxn ang="0">
                  <a:pos x="10" y="0"/>
                </a:cxn>
              </a:cxnLst>
              <a:rect l="0" t="0" r="r" b="b"/>
              <a:pathLst>
                <a:path w="10" h="10">
                  <a:moveTo>
                    <a:pt x="0" y="10"/>
                  </a:moveTo>
                  <a:lnTo>
                    <a:pt x="9" y="0"/>
                  </a:lnTo>
                  <a:lnTo>
                    <a:pt x="10" y="0"/>
                  </a:lnTo>
                </a:path>
              </a:pathLst>
            </a:custGeom>
            <a:noFill/>
            <a:ln w="38100" cmpd="sng">
              <a:solidFill>
                <a:srgbClr val="FFFFFF"/>
              </a:solidFill>
              <a:prstDash val="solid"/>
              <a:round/>
              <a:headEnd/>
              <a:tailEnd/>
            </a:ln>
          </p:spPr>
          <p:txBody>
            <a:bodyPr/>
            <a:lstStyle/>
            <a:p>
              <a:endParaRPr lang="en-US"/>
            </a:p>
          </p:txBody>
        </p:sp>
        <p:sp>
          <p:nvSpPr>
            <p:cNvPr id="2216" name="Freeform 168"/>
            <p:cNvSpPr>
              <a:spLocks/>
            </p:cNvSpPr>
            <p:nvPr/>
          </p:nvSpPr>
          <p:spPr bwMode="auto">
            <a:xfrm>
              <a:off x="2735" y="383"/>
              <a:ext cx="23" cy="24"/>
            </a:xfrm>
            <a:custGeom>
              <a:avLst/>
              <a:gdLst/>
              <a:ahLst/>
              <a:cxnLst>
                <a:cxn ang="0">
                  <a:pos x="0" y="95"/>
                </a:cxn>
                <a:cxn ang="0">
                  <a:pos x="94" y="0"/>
                </a:cxn>
                <a:cxn ang="0">
                  <a:pos x="95" y="0"/>
                </a:cxn>
              </a:cxnLst>
              <a:rect l="0" t="0" r="r" b="b"/>
              <a:pathLst>
                <a:path w="95" h="95">
                  <a:moveTo>
                    <a:pt x="0" y="95"/>
                  </a:moveTo>
                  <a:lnTo>
                    <a:pt x="94" y="0"/>
                  </a:lnTo>
                  <a:lnTo>
                    <a:pt x="95" y="0"/>
                  </a:lnTo>
                </a:path>
              </a:pathLst>
            </a:custGeom>
            <a:noFill/>
            <a:ln w="38100" cmpd="sng">
              <a:solidFill>
                <a:srgbClr val="FFFFFF"/>
              </a:solidFill>
              <a:prstDash val="solid"/>
              <a:round/>
              <a:headEnd/>
              <a:tailEnd/>
            </a:ln>
          </p:spPr>
          <p:txBody>
            <a:bodyPr/>
            <a:lstStyle/>
            <a:p>
              <a:endParaRPr lang="en-US"/>
            </a:p>
          </p:txBody>
        </p:sp>
        <p:sp>
          <p:nvSpPr>
            <p:cNvPr id="2217" name="Freeform 169"/>
            <p:cNvSpPr>
              <a:spLocks/>
            </p:cNvSpPr>
            <p:nvPr/>
          </p:nvSpPr>
          <p:spPr bwMode="auto">
            <a:xfrm>
              <a:off x="2738" y="388"/>
              <a:ext cx="30" cy="26"/>
            </a:xfrm>
            <a:custGeom>
              <a:avLst/>
              <a:gdLst/>
              <a:ahLst/>
              <a:cxnLst>
                <a:cxn ang="0">
                  <a:pos x="0" y="112"/>
                </a:cxn>
                <a:cxn ang="0">
                  <a:pos x="112" y="0"/>
                </a:cxn>
                <a:cxn ang="0">
                  <a:pos x="113" y="0"/>
                </a:cxn>
              </a:cxnLst>
              <a:rect l="0" t="0" r="r" b="b"/>
              <a:pathLst>
                <a:path w="113" h="112">
                  <a:moveTo>
                    <a:pt x="0" y="112"/>
                  </a:moveTo>
                  <a:lnTo>
                    <a:pt x="112" y="0"/>
                  </a:lnTo>
                  <a:lnTo>
                    <a:pt x="113" y="0"/>
                  </a:lnTo>
                </a:path>
              </a:pathLst>
            </a:custGeom>
            <a:noFill/>
            <a:ln w="38100" cmpd="sng">
              <a:solidFill>
                <a:srgbClr val="FFFFFF"/>
              </a:solidFill>
              <a:prstDash val="solid"/>
              <a:round/>
              <a:headEnd/>
              <a:tailEnd/>
            </a:ln>
          </p:spPr>
          <p:txBody>
            <a:bodyPr/>
            <a:lstStyle/>
            <a:p>
              <a:endParaRPr lang="en-US"/>
            </a:p>
          </p:txBody>
        </p:sp>
        <p:sp>
          <p:nvSpPr>
            <p:cNvPr id="2218" name="Freeform 170"/>
            <p:cNvSpPr>
              <a:spLocks/>
            </p:cNvSpPr>
            <p:nvPr/>
          </p:nvSpPr>
          <p:spPr bwMode="auto">
            <a:xfrm>
              <a:off x="2748" y="395"/>
              <a:ext cx="25" cy="26"/>
            </a:xfrm>
            <a:custGeom>
              <a:avLst/>
              <a:gdLst/>
              <a:ahLst/>
              <a:cxnLst>
                <a:cxn ang="0">
                  <a:pos x="0" y="102"/>
                </a:cxn>
                <a:cxn ang="0">
                  <a:pos x="102" y="0"/>
                </a:cxn>
                <a:cxn ang="0">
                  <a:pos x="103" y="0"/>
                </a:cxn>
              </a:cxnLst>
              <a:rect l="0" t="0" r="r" b="b"/>
              <a:pathLst>
                <a:path w="103" h="102">
                  <a:moveTo>
                    <a:pt x="0" y="102"/>
                  </a:moveTo>
                  <a:lnTo>
                    <a:pt x="102" y="0"/>
                  </a:lnTo>
                  <a:lnTo>
                    <a:pt x="103" y="0"/>
                  </a:lnTo>
                </a:path>
              </a:pathLst>
            </a:custGeom>
            <a:noFill/>
            <a:ln w="38100" cmpd="sng">
              <a:solidFill>
                <a:srgbClr val="FFFFFF"/>
              </a:solidFill>
              <a:prstDash val="solid"/>
              <a:round/>
              <a:headEnd/>
              <a:tailEnd/>
            </a:ln>
          </p:spPr>
          <p:txBody>
            <a:bodyPr/>
            <a:lstStyle/>
            <a:p>
              <a:endParaRPr lang="en-US"/>
            </a:p>
          </p:txBody>
        </p:sp>
        <p:sp>
          <p:nvSpPr>
            <p:cNvPr id="2219" name="Freeform 171"/>
            <p:cNvSpPr>
              <a:spLocks/>
            </p:cNvSpPr>
            <p:nvPr/>
          </p:nvSpPr>
          <p:spPr bwMode="auto">
            <a:xfrm>
              <a:off x="2763" y="409"/>
              <a:ext cx="10" cy="10"/>
            </a:xfrm>
            <a:custGeom>
              <a:avLst/>
              <a:gdLst/>
              <a:ahLst/>
              <a:cxnLst>
                <a:cxn ang="0">
                  <a:pos x="0" y="40"/>
                </a:cxn>
                <a:cxn ang="0">
                  <a:pos x="39" y="0"/>
                </a:cxn>
                <a:cxn ang="0">
                  <a:pos x="41" y="0"/>
                </a:cxn>
              </a:cxnLst>
              <a:rect l="0" t="0" r="r" b="b"/>
              <a:pathLst>
                <a:path w="41" h="40">
                  <a:moveTo>
                    <a:pt x="0" y="40"/>
                  </a:moveTo>
                  <a:lnTo>
                    <a:pt x="39" y="0"/>
                  </a:lnTo>
                  <a:lnTo>
                    <a:pt x="41" y="0"/>
                  </a:lnTo>
                </a:path>
              </a:pathLst>
            </a:custGeom>
            <a:noFill/>
            <a:ln w="38100" cmpd="sng">
              <a:solidFill>
                <a:srgbClr val="FFFFFF"/>
              </a:solidFill>
              <a:prstDash val="solid"/>
              <a:round/>
              <a:headEnd/>
              <a:tailEnd/>
            </a:ln>
          </p:spPr>
          <p:txBody>
            <a:bodyPr/>
            <a:lstStyle/>
            <a:p>
              <a:endParaRPr lang="en-US"/>
            </a:p>
          </p:txBody>
        </p:sp>
        <p:sp>
          <p:nvSpPr>
            <p:cNvPr id="2220" name="Freeform 172"/>
            <p:cNvSpPr>
              <a:spLocks/>
            </p:cNvSpPr>
            <p:nvPr/>
          </p:nvSpPr>
          <p:spPr bwMode="auto">
            <a:xfrm>
              <a:off x="2537" y="462"/>
              <a:ext cx="66" cy="19"/>
            </a:xfrm>
            <a:custGeom>
              <a:avLst/>
              <a:gdLst/>
              <a:ahLst/>
              <a:cxnLst>
                <a:cxn ang="0">
                  <a:pos x="0" y="75"/>
                </a:cxn>
                <a:cxn ang="0">
                  <a:pos x="260" y="0"/>
                </a:cxn>
                <a:cxn ang="0">
                  <a:pos x="261" y="0"/>
                </a:cxn>
              </a:cxnLst>
              <a:rect l="0" t="0" r="r" b="b"/>
              <a:pathLst>
                <a:path w="261" h="75">
                  <a:moveTo>
                    <a:pt x="0" y="75"/>
                  </a:moveTo>
                  <a:lnTo>
                    <a:pt x="260" y="0"/>
                  </a:lnTo>
                  <a:lnTo>
                    <a:pt x="261" y="0"/>
                  </a:lnTo>
                </a:path>
              </a:pathLst>
            </a:custGeom>
            <a:noFill/>
            <a:ln w="38100" cmpd="sng">
              <a:solidFill>
                <a:srgbClr val="FFFFFF"/>
              </a:solidFill>
              <a:prstDash val="solid"/>
              <a:round/>
              <a:headEnd/>
              <a:tailEnd/>
            </a:ln>
          </p:spPr>
          <p:txBody>
            <a:bodyPr/>
            <a:lstStyle/>
            <a:p>
              <a:endParaRPr lang="en-US"/>
            </a:p>
          </p:txBody>
        </p:sp>
        <p:sp>
          <p:nvSpPr>
            <p:cNvPr id="2221" name="Freeform 173"/>
            <p:cNvSpPr>
              <a:spLocks/>
            </p:cNvSpPr>
            <p:nvPr/>
          </p:nvSpPr>
          <p:spPr bwMode="auto">
            <a:xfrm>
              <a:off x="2525" y="424"/>
              <a:ext cx="78" cy="19"/>
            </a:xfrm>
            <a:custGeom>
              <a:avLst/>
              <a:gdLst/>
              <a:ahLst/>
              <a:cxnLst>
                <a:cxn ang="0">
                  <a:pos x="0" y="86"/>
                </a:cxn>
                <a:cxn ang="0">
                  <a:pos x="303" y="0"/>
                </a:cxn>
                <a:cxn ang="0">
                  <a:pos x="304" y="0"/>
                </a:cxn>
              </a:cxnLst>
              <a:rect l="0" t="0" r="r" b="b"/>
              <a:pathLst>
                <a:path w="304" h="86">
                  <a:moveTo>
                    <a:pt x="0" y="86"/>
                  </a:moveTo>
                  <a:lnTo>
                    <a:pt x="303" y="0"/>
                  </a:lnTo>
                  <a:lnTo>
                    <a:pt x="304" y="0"/>
                  </a:lnTo>
                </a:path>
              </a:pathLst>
            </a:custGeom>
            <a:noFill/>
            <a:ln w="38100" cmpd="sng">
              <a:solidFill>
                <a:srgbClr val="FFFFFF"/>
              </a:solidFill>
              <a:prstDash val="solid"/>
              <a:round/>
              <a:headEnd/>
              <a:tailEnd/>
            </a:ln>
          </p:spPr>
          <p:txBody>
            <a:bodyPr/>
            <a:lstStyle/>
            <a:p>
              <a:endParaRPr lang="en-US"/>
            </a:p>
          </p:txBody>
        </p:sp>
        <p:sp>
          <p:nvSpPr>
            <p:cNvPr id="2222" name="Freeform 174"/>
            <p:cNvSpPr>
              <a:spLocks/>
            </p:cNvSpPr>
            <p:nvPr/>
          </p:nvSpPr>
          <p:spPr bwMode="auto">
            <a:xfrm>
              <a:off x="2512" y="443"/>
              <a:ext cx="41" cy="38"/>
            </a:xfrm>
            <a:custGeom>
              <a:avLst/>
              <a:gdLst/>
              <a:ahLst/>
              <a:cxnLst>
                <a:cxn ang="0">
                  <a:pos x="158" y="80"/>
                </a:cxn>
                <a:cxn ang="0">
                  <a:pos x="136" y="24"/>
                </a:cxn>
                <a:cxn ang="0">
                  <a:pos x="79" y="0"/>
                </a:cxn>
                <a:cxn ang="0">
                  <a:pos x="22" y="24"/>
                </a:cxn>
                <a:cxn ang="0">
                  <a:pos x="0" y="80"/>
                </a:cxn>
                <a:cxn ang="0">
                  <a:pos x="22" y="137"/>
                </a:cxn>
                <a:cxn ang="0">
                  <a:pos x="79" y="161"/>
                </a:cxn>
                <a:cxn ang="0">
                  <a:pos x="136" y="137"/>
                </a:cxn>
                <a:cxn ang="0">
                  <a:pos x="158" y="80"/>
                </a:cxn>
                <a:cxn ang="0">
                  <a:pos x="159" y="80"/>
                </a:cxn>
              </a:cxnLst>
              <a:rect l="0" t="0" r="r" b="b"/>
              <a:pathLst>
                <a:path w="159" h="161">
                  <a:moveTo>
                    <a:pt x="158" y="80"/>
                  </a:moveTo>
                  <a:lnTo>
                    <a:pt x="136" y="24"/>
                  </a:lnTo>
                  <a:lnTo>
                    <a:pt x="79" y="0"/>
                  </a:lnTo>
                  <a:lnTo>
                    <a:pt x="22" y="24"/>
                  </a:lnTo>
                  <a:lnTo>
                    <a:pt x="0" y="80"/>
                  </a:lnTo>
                  <a:lnTo>
                    <a:pt x="22" y="137"/>
                  </a:lnTo>
                  <a:lnTo>
                    <a:pt x="79" y="161"/>
                  </a:lnTo>
                  <a:lnTo>
                    <a:pt x="136" y="137"/>
                  </a:lnTo>
                  <a:lnTo>
                    <a:pt x="158" y="80"/>
                  </a:lnTo>
                  <a:lnTo>
                    <a:pt x="159" y="80"/>
                  </a:lnTo>
                </a:path>
              </a:pathLst>
            </a:custGeom>
            <a:noFill/>
            <a:ln w="38100" cmpd="sng">
              <a:solidFill>
                <a:srgbClr val="FFFFFF"/>
              </a:solidFill>
              <a:prstDash val="solid"/>
              <a:round/>
              <a:headEnd/>
              <a:tailEnd/>
            </a:ln>
          </p:spPr>
          <p:txBody>
            <a:bodyPr/>
            <a:lstStyle/>
            <a:p>
              <a:endParaRPr lang="en-US"/>
            </a:p>
          </p:txBody>
        </p:sp>
        <p:sp>
          <p:nvSpPr>
            <p:cNvPr id="2223" name="Freeform 175"/>
            <p:cNvSpPr>
              <a:spLocks/>
            </p:cNvSpPr>
            <p:nvPr/>
          </p:nvSpPr>
          <p:spPr bwMode="auto">
            <a:xfrm>
              <a:off x="2733" y="383"/>
              <a:ext cx="43" cy="38"/>
            </a:xfrm>
            <a:custGeom>
              <a:avLst/>
              <a:gdLst/>
              <a:ahLst/>
              <a:cxnLst>
                <a:cxn ang="0">
                  <a:pos x="160" y="81"/>
                </a:cxn>
                <a:cxn ang="0">
                  <a:pos x="136" y="24"/>
                </a:cxn>
                <a:cxn ang="0">
                  <a:pos x="80" y="0"/>
                </a:cxn>
                <a:cxn ang="0">
                  <a:pos x="24" y="24"/>
                </a:cxn>
                <a:cxn ang="0">
                  <a:pos x="0" y="81"/>
                </a:cxn>
                <a:cxn ang="0">
                  <a:pos x="24" y="138"/>
                </a:cxn>
                <a:cxn ang="0">
                  <a:pos x="80" y="160"/>
                </a:cxn>
                <a:cxn ang="0">
                  <a:pos x="136" y="138"/>
                </a:cxn>
                <a:cxn ang="0">
                  <a:pos x="160" y="81"/>
                </a:cxn>
                <a:cxn ang="0">
                  <a:pos x="161" y="81"/>
                </a:cxn>
              </a:cxnLst>
              <a:rect l="0" t="0" r="r" b="b"/>
              <a:pathLst>
                <a:path w="161" h="160">
                  <a:moveTo>
                    <a:pt x="160" y="81"/>
                  </a:moveTo>
                  <a:lnTo>
                    <a:pt x="136" y="24"/>
                  </a:lnTo>
                  <a:lnTo>
                    <a:pt x="80" y="0"/>
                  </a:lnTo>
                  <a:lnTo>
                    <a:pt x="24" y="24"/>
                  </a:lnTo>
                  <a:lnTo>
                    <a:pt x="0" y="81"/>
                  </a:lnTo>
                  <a:lnTo>
                    <a:pt x="24" y="138"/>
                  </a:lnTo>
                  <a:lnTo>
                    <a:pt x="80" y="160"/>
                  </a:lnTo>
                  <a:lnTo>
                    <a:pt x="136" y="138"/>
                  </a:lnTo>
                  <a:lnTo>
                    <a:pt x="160" y="81"/>
                  </a:lnTo>
                  <a:lnTo>
                    <a:pt x="161" y="81"/>
                  </a:lnTo>
                </a:path>
              </a:pathLst>
            </a:custGeom>
            <a:noFill/>
            <a:ln w="38100" cmpd="sng">
              <a:solidFill>
                <a:srgbClr val="FFFFFF"/>
              </a:solidFill>
              <a:prstDash val="solid"/>
              <a:round/>
              <a:headEnd/>
              <a:tailEnd/>
            </a:ln>
          </p:spPr>
          <p:txBody>
            <a:bodyPr/>
            <a:lstStyle/>
            <a:p>
              <a:endParaRPr lang="en-US"/>
            </a:p>
          </p:txBody>
        </p:sp>
        <p:sp>
          <p:nvSpPr>
            <p:cNvPr id="2224" name="Freeform 176"/>
            <p:cNvSpPr>
              <a:spLocks/>
            </p:cNvSpPr>
            <p:nvPr/>
          </p:nvSpPr>
          <p:spPr bwMode="auto">
            <a:xfrm>
              <a:off x="2512" y="549"/>
              <a:ext cx="25" cy="24"/>
            </a:xfrm>
            <a:custGeom>
              <a:avLst/>
              <a:gdLst/>
              <a:ahLst/>
              <a:cxnLst>
                <a:cxn ang="0">
                  <a:pos x="0" y="98"/>
                </a:cxn>
                <a:cxn ang="0">
                  <a:pos x="97" y="0"/>
                </a:cxn>
                <a:cxn ang="0">
                  <a:pos x="99" y="0"/>
                </a:cxn>
              </a:cxnLst>
              <a:rect l="0" t="0" r="r" b="b"/>
              <a:pathLst>
                <a:path w="99" h="98">
                  <a:moveTo>
                    <a:pt x="0" y="98"/>
                  </a:moveTo>
                  <a:lnTo>
                    <a:pt x="97" y="0"/>
                  </a:lnTo>
                  <a:lnTo>
                    <a:pt x="99" y="0"/>
                  </a:lnTo>
                </a:path>
              </a:pathLst>
            </a:custGeom>
            <a:noFill/>
            <a:ln w="38100" cmpd="sng">
              <a:solidFill>
                <a:srgbClr val="FFFFFF"/>
              </a:solidFill>
              <a:prstDash val="solid"/>
              <a:round/>
              <a:headEnd/>
              <a:tailEnd/>
            </a:ln>
          </p:spPr>
          <p:txBody>
            <a:bodyPr/>
            <a:lstStyle/>
            <a:p>
              <a:endParaRPr lang="en-US"/>
            </a:p>
          </p:txBody>
        </p:sp>
        <p:sp>
          <p:nvSpPr>
            <p:cNvPr id="2225" name="Freeform 177"/>
            <p:cNvSpPr>
              <a:spLocks/>
            </p:cNvSpPr>
            <p:nvPr/>
          </p:nvSpPr>
          <p:spPr bwMode="auto">
            <a:xfrm>
              <a:off x="2517" y="554"/>
              <a:ext cx="28" cy="29"/>
            </a:xfrm>
            <a:custGeom>
              <a:avLst/>
              <a:gdLst/>
              <a:ahLst/>
              <a:cxnLst>
                <a:cxn ang="0">
                  <a:pos x="0" y="113"/>
                </a:cxn>
                <a:cxn ang="0">
                  <a:pos x="113" y="0"/>
                </a:cxn>
                <a:cxn ang="0">
                  <a:pos x="114" y="0"/>
                </a:cxn>
              </a:cxnLst>
              <a:rect l="0" t="0" r="r" b="b"/>
              <a:pathLst>
                <a:path w="114" h="113">
                  <a:moveTo>
                    <a:pt x="0" y="113"/>
                  </a:moveTo>
                  <a:lnTo>
                    <a:pt x="113" y="0"/>
                  </a:lnTo>
                  <a:lnTo>
                    <a:pt x="114" y="0"/>
                  </a:lnTo>
                </a:path>
              </a:pathLst>
            </a:custGeom>
            <a:noFill/>
            <a:ln w="38100" cmpd="sng">
              <a:solidFill>
                <a:srgbClr val="FFFFFF"/>
              </a:solidFill>
              <a:prstDash val="solid"/>
              <a:round/>
              <a:headEnd/>
              <a:tailEnd/>
            </a:ln>
          </p:spPr>
          <p:txBody>
            <a:bodyPr/>
            <a:lstStyle/>
            <a:p>
              <a:endParaRPr lang="en-US"/>
            </a:p>
          </p:txBody>
        </p:sp>
        <p:sp>
          <p:nvSpPr>
            <p:cNvPr id="2226" name="Freeform 178"/>
            <p:cNvSpPr>
              <a:spLocks/>
            </p:cNvSpPr>
            <p:nvPr/>
          </p:nvSpPr>
          <p:spPr bwMode="auto">
            <a:xfrm>
              <a:off x="2525" y="564"/>
              <a:ext cx="25" cy="23"/>
            </a:xfrm>
            <a:custGeom>
              <a:avLst/>
              <a:gdLst/>
              <a:ahLst/>
              <a:cxnLst>
                <a:cxn ang="0">
                  <a:pos x="0" y="97"/>
                </a:cxn>
                <a:cxn ang="0">
                  <a:pos x="98" y="0"/>
                </a:cxn>
                <a:cxn ang="0">
                  <a:pos x="99" y="0"/>
                </a:cxn>
              </a:cxnLst>
              <a:rect l="0" t="0" r="r" b="b"/>
              <a:pathLst>
                <a:path w="99" h="97">
                  <a:moveTo>
                    <a:pt x="0" y="97"/>
                  </a:moveTo>
                  <a:lnTo>
                    <a:pt x="98" y="0"/>
                  </a:lnTo>
                  <a:lnTo>
                    <a:pt x="99" y="0"/>
                  </a:lnTo>
                </a:path>
              </a:pathLst>
            </a:custGeom>
            <a:noFill/>
            <a:ln w="38100" cmpd="sng">
              <a:solidFill>
                <a:srgbClr val="FFFFFF"/>
              </a:solidFill>
              <a:prstDash val="solid"/>
              <a:round/>
              <a:headEnd/>
              <a:tailEnd/>
            </a:ln>
          </p:spPr>
          <p:txBody>
            <a:bodyPr/>
            <a:lstStyle/>
            <a:p>
              <a:endParaRPr lang="en-US"/>
            </a:p>
          </p:txBody>
        </p:sp>
        <p:sp>
          <p:nvSpPr>
            <p:cNvPr id="2227" name="Freeform 179"/>
            <p:cNvSpPr>
              <a:spLocks/>
            </p:cNvSpPr>
            <p:nvPr/>
          </p:nvSpPr>
          <p:spPr bwMode="auto">
            <a:xfrm>
              <a:off x="2545" y="580"/>
              <a:ext cx="2" cy="3"/>
            </a:xfrm>
            <a:custGeom>
              <a:avLst/>
              <a:gdLst/>
              <a:ahLst/>
              <a:cxnLst>
                <a:cxn ang="0">
                  <a:pos x="0" y="9"/>
                </a:cxn>
                <a:cxn ang="0">
                  <a:pos x="9" y="0"/>
                </a:cxn>
                <a:cxn ang="0">
                  <a:pos x="10" y="0"/>
                </a:cxn>
              </a:cxnLst>
              <a:rect l="0" t="0" r="r" b="b"/>
              <a:pathLst>
                <a:path w="10" h="9">
                  <a:moveTo>
                    <a:pt x="0" y="9"/>
                  </a:moveTo>
                  <a:lnTo>
                    <a:pt x="9" y="0"/>
                  </a:lnTo>
                  <a:lnTo>
                    <a:pt x="10" y="0"/>
                  </a:lnTo>
                </a:path>
              </a:pathLst>
            </a:custGeom>
            <a:noFill/>
            <a:ln w="38100" cmpd="sng">
              <a:solidFill>
                <a:srgbClr val="FFFFFF"/>
              </a:solidFill>
              <a:prstDash val="solid"/>
              <a:round/>
              <a:headEnd/>
              <a:tailEnd/>
            </a:ln>
          </p:spPr>
          <p:txBody>
            <a:bodyPr/>
            <a:lstStyle/>
            <a:p>
              <a:endParaRPr lang="en-US"/>
            </a:p>
          </p:txBody>
        </p:sp>
        <p:sp>
          <p:nvSpPr>
            <p:cNvPr id="2228" name="Freeform 180"/>
            <p:cNvSpPr>
              <a:spLocks/>
            </p:cNvSpPr>
            <p:nvPr/>
          </p:nvSpPr>
          <p:spPr bwMode="auto">
            <a:xfrm>
              <a:off x="2735" y="490"/>
              <a:ext cx="23" cy="21"/>
            </a:xfrm>
            <a:custGeom>
              <a:avLst/>
              <a:gdLst/>
              <a:ahLst/>
              <a:cxnLst>
                <a:cxn ang="0">
                  <a:pos x="0" y="94"/>
                </a:cxn>
                <a:cxn ang="0">
                  <a:pos x="94" y="0"/>
                </a:cxn>
                <a:cxn ang="0">
                  <a:pos x="95" y="0"/>
                </a:cxn>
              </a:cxnLst>
              <a:rect l="0" t="0" r="r" b="b"/>
              <a:pathLst>
                <a:path w="95" h="94">
                  <a:moveTo>
                    <a:pt x="0" y="94"/>
                  </a:moveTo>
                  <a:lnTo>
                    <a:pt x="94" y="0"/>
                  </a:lnTo>
                  <a:lnTo>
                    <a:pt x="95" y="0"/>
                  </a:lnTo>
                </a:path>
              </a:pathLst>
            </a:custGeom>
            <a:noFill/>
            <a:ln w="38100" cmpd="sng">
              <a:solidFill>
                <a:srgbClr val="FFFFFF"/>
              </a:solidFill>
              <a:prstDash val="solid"/>
              <a:round/>
              <a:headEnd/>
              <a:tailEnd/>
            </a:ln>
          </p:spPr>
          <p:txBody>
            <a:bodyPr/>
            <a:lstStyle/>
            <a:p>
              <a:endParaRPr lang="en-US"/>
            </a:p>
          </p:txBody>
        </p:sp>
        <p:sp>
          <p:nvSpPr>
            <p:cNvPr id="2229" name="Freeform 181"/>
            <p:cNvSpPr>
              <a:spLocks/>
            </p:cNvSpPr>
            <p:nvPr/>
          </p:nvSpPr>
          <p:spPr bwMode="auto">
            <a:xfrm>
              <a:off x="2738" y="495"/>
              <a:ext cx="30" cy="26"/>
            </a:xfrm>
            <a:custGeom>
              <a:avLst/>
              <a:gdLst/>
              <a:ahLst/>
              <a:cxnLst>
                <a:cxn ang="0">
                  <a:pos x="0" y="112"/>
                </a:cxn>
                <a:cxn ang="0">
                  <a:pos x="112" y="0"/>
                </a:cxn>
                <a:cxn ang="0">
                  <a:pos x="113" y="0"/>
                </a:cxn>
              </a:cxnLst>
              <a:rect l="0" t="0" r="r" b="b"/>
              <a:pathLst>
                <a:path w="113" h="112">
                  <a:moveTo>
                    <a:pt x="0" y="112"/>
                  </a:moveTo>
                  <a:lnTo>
                    <a:pt x="112" y="0"/>
                  </a:lnTo>
                  <a:lnTo>
                    <a:pt x="113" y="0"/>
                  </a:lnTo>
                </a:path>
              </a:pathLst>
            </a:custGeom>
            <a:noFill/>
            <a:ln w="38100" cmpd="sng">
              <a:solidFill>
                <a:srgbClr val="FFFFFF"/>
              </a:solidFill>
              <a:prstDash val="solid"/>
              <a:round/>
              <a:headEnd/>
              <a:tailEnd/>
            </a:ln>
          </p:spPr>
          <p:txBody>
            <a:bodyPr/>
            <a:lstStyle/>
            <a:p>
              <a:endParaRPr lang="en-US"/>
            </a:p>
          </p:txBody>
        </p:sp>
        <p:sp>
          <p:nvSpPr>
            <p:cNvPr id="2230" name="Freeform 182"/>
            <p:cNvSpPr>
              <a:spLocks/>
            </p:cNvSpPr>
            <p:nvPr/>
          </p:nvSpPr>
          <p:spPr bwMode="auto">
            <a:xfrm>
              <a:off x="2748" y="502"/>
              <a:ext cx="25" cy="24"/>
            </a:xfrm>
            <a:custGeom>
              <a:avLst/>
              <a:gdLst/>
              <a:ahLst/>
              <a:cxnLst>
                <a:cxn ang="0">
                  <a:pos x="0" y="101"/>
                </a:cxn>
                <a:cxn ang="0">
                  <a:pos x="102" y="0"/>
                </a:cxn>
                <a:cxn ang="0">
                  <a:pos x="103" y="0"/>
                </a:cxn>
              </a:cxnLst>
              <a:rect l="0" t="0" r="r" b="b"/>
              <a:pathLst>
                <a:path w="103" h="101">
                  <a:moveTo>
                    <a:pt x="0" y="101"/>
                  </a:moveTo>
                  <a:lnTo>
                    <a:pt x="102" y="0"/>
                  </a:lnTo>
                  <a:lnTo>
                    <a:pt x="103" y="0"/>
                  </a:lnTo>
                </a:path>
              </a:pathLst>
            </a:custGeom>
            <a:noFill/>
            <a:ln w="38100" cmpd="sng">
              <a:solidFill>
                <a:srgbClr val="FFFFFF"/>
              </a:solidFill>
              <a:prstDash val="solid"/>
              <a:round/>
              <a:headEnd/>
              <a:tailEnd/>
            </a:ln>
          </p:spPr>
          <p:txBody>
            <a:bodyPr/>
            <a:lstStyle/>
            <a:p>
              <a:endParaRPr lang="en-US"/>
            </a:p>
          </p:txBody>
        </p:sp>
        <p:sp>
          <p:nvSpPr>
            <p:cNvPr id="2231" name="Freeform 183"/>
            <p:cNvSpPr>
              <a:spLocks/>
            </p:cNvSpPr>
            <p:nvPr/>
          </p:nvSpPr>
          <p:spPr bwMode="auto">
            <a:xfrm>
              <a:off x="2763" y="516"/>
              <a:ext cx="10" cy="10"/>
            </a:xfrm>
            <a:custGeom>
              <a:avLst/>
              <a:gdLst/>
              <a:ahLst/>
              <a:cxnLst>
                <a:cxn ang="0">
                  <a:pos x="0" y="39"/>
                </a:cxn>
                <a:cxn ang="0">
                  <a:pos x="39" y="0"/>
                </a:cxn>
                <a:cxn ang="0">
                  <a:pos x="41" y="0"/>
                </a:cxn>
              </a:cxnLst>
              <a:rect l="0" t="0" r="r" b="b"/>
              <a:pathLst>
                <a:path w="41" h="39">
                  <a:moveTo>
                    <a:pt x="0" y="39"/>
                  </a:moveTo>
                  <a:lnTo>
                    <a:pt x="39" y="0"/>
                  </a:lnTo>
                  <a:lnTo>
                    <a:pt x="41" y="0"/>
                  </a:lnTo>
                </a:path>
              </a:pathLst>
            </a:custGeom>
            <a:noFill/>
            <a:ln w="38100" cmpd="sng">
              <a:solidFill>
                <a:srgbClr val="FFFFFF"/>
              </a:solidFill>
              <a:prstDash val="solid"/>
              <a:round/>
              <a:headEnd/>
              <a:tailEnd/>
            </a:ln>
          </p:spPr>
          <p:txBody>
            <a:bodyPr/>
            <a:lstStyle/>
            <a:p>
              <a:endParaRPr lang="en-US"/>
            </a:p>
          </p:txBody>
        </p:sp>
        <p:sp>
          <p:nvSpPr>
            <p:cNvPr id="2232" name="Freeform 184"/>
            <p:cNvSpPr>
              <a:spLocks/>
            </p:cNvSpPr>
            <p:nvPr/>
          </p:nvSpPr>
          <p:spPr bwMode="auto">
            <a:xfrm>
              <a:off x="2537" y="568"/>
              <a:ext cx="66" cy="19"/>
            </a:xfrm>
            <a:custGeom>
              <a:avLst/>
              <a:gdLst/>
              <a:ahLst/>
              <a:cxnLst>
                <a:cxn ang="0">
                  <a:pos x="0" y="75"/>
                </a:cxn>
                <a:cxn ang="0">
                  <a:pos x="260" y="0"/>
                </a:cxn>
                <a:cxn ang="0">
                  <a:pos x="261" y="0"/>
                </a:cxn>
              </a:cxnLst>
              <a:rect l="0" t="0" r="r" b="b"/>
              <a:pathLst>
                <a:path w="261" h="75">
                  <a:moveTo>
                    <a:pt x="0" y="75"/>
                  </a:moveTo>
                  <a:lnTo>
                    <a:pt x="260" y="0"/>
                  </a:lnTo>
                  <a:lnTo>
                    <a:pt x="261" y="0"/>
                  </a:lnTo>
                </a:path>
              </a:pathLst>
            </a:custGeom>
            <a:noFill/>
            <a:ln w="38100" cmpd="sng">
              <a:solidFill>
                <a:srgbClr val="FFFFFF"/>
              </a:solidFill>
              <a:prstDash val="solid"/>
              <a:round/>
              <a:headEnd/>
              <a:tailEnd/>
            </a:ln>
          </p:spPr>
          <p:txBody>
            <a:bodyPr/>
            <a:lstStyle/>
            <a:p>
              <a:endParaRPr lang="en-US"/>
            </a:p>
          </p:txBody>
        </p:sp>
        <p:sp>
          <p:nvSpPr>
            <p:cNvPr id="2233" name="Freeform 185"/>
            <p:cNvSpPr>
              <a:spLocks/>
            </p:cNvSpPr>
            <p:nvPr/>
          </p:nvSpPr>
          <p:spPr bwMode="auto">
            <a:xfrm>
              <a:off x="2525" y="530"/>
              <a:ext cx="78" cy="19"/>
            </a:xfrm>
            <a:custGeom>
              <a:avLst/>
              <a:gdLst/>
              <a:ahLst/>
              <a:cxnLst>
                <a:cxn ang="0">
                  <a:pos x="0" y="87"/>
                </a:cxn>
                <a:cxn ang="0">
                  <a:pos x="303" y="0"/>
                </a:cxn>
                <a:cxn ang="0">
                  <a:pos x="304" y="0"/>
                </a:cxn>
              </a:cxnLst>
              <a:rect l="0" t="0" r="r" b="b"/>
              <a:pathLst>
                <a:path w="304" h="87">
                  <a:moveTo>
                    <a:pt x="0" y="87"/>
                  </a:moveTo>
                  <a:lnTo>
                    <a:pt x="303" y="0"/>
                  </a:lnTo>
                  <a:lnTo>
                    <a:pt x="304" y="0"/>
                  </a:lnTo>
                </a:path>
              </a:pathLst>
            </a:custGeom>
            <a:noFill/>
            <a:ln w="38100" cmpd="sng">
              <a:solidFill>
                <a:srgbClr val="FFFFFF"/>
              </a:solidFill>
              <a:prstDash val="solid"/>
              <a:round/>
              <a:headEnd/>
              <a:tailEnd/>
            </a:ln>
          </p:spPr>
          <p:txBody>
            <a:bodyPr/>
            <a:lstStyle/>
            <a:p>
              <a:endParaRPr lang="en-US"/>
            </a:p>
          </p:txBody>
        </p:sp>
        <p:sp>
          <p:nvSpPr>
            <p:cNvPr id="2234" name="Freeform 186"/>
            <p:cNvSpPr>
              <a:spLocks/>
            </p:cNvSpPr>
            <p:nvPr/>
          </p:nvSpPr>
          <p:spPr bwMode="auto">
            <a:xfrm>
              <a:off x="2512" y="549"/>
              <a:ext cx="41" cy="38"/>
            </a:xfrm>
            <a:custGeom>
              <a:avLst/>
              <a:gdLst/>
              <a:ahLst/>
              <a:cxnLst>
                <a:cxn ang="0">
                  <a:pos x="158" y="79"/>
                </a:cxn>
                <a:cxn ang="0">
                  <a:pos x="136" y="23"/>
                </a:cxn>
                <a:cxn ang="0">
                  <a:pos x="79" y="0"/>
                </a:cxn>
                <a:cxn ang="0">
                  <a:pos x="22" y="23"/>
                </a:cxn>
                <a:cxn ang="0">
                  <a:pos x="0" y="79"/>
                </a:cxn>
                <a:cxn ang="0">
                  <a:pos x="22" y="136"/>
                </a:cxn>
                <a:cxn ang="0">
                  <a:pos x="79" y="160"/>
                </a:cxn>
                <a:cxn ang="0">
                  <a:pos x="136" y="136"/>
                </a:cxn>
                <a:cxn ang="0">
                  <a:pos x="158" y="79"/>
                </a:cxn>
                <a:cxn ang="0">
                  <a:pos x="159" y="79"/>
                </a:cxn>
              </a:cxnLst>
              <a:rect l="0" t="0" r="r" b="b"/>
              <a:pathLst>
                <a:path w="159" h="160">
                  <a:moveTo>
                    <a:pt x="158" y="79"/>
                  </a:moveTo>
                  <a:lnTo>
                    <a:pt x="136" y="23"/>
                  </a:lnTo>
                  <a:lnTo>
                    <a:pt x="79" y="0"/>
                  </a:lnTo>
                  <a:lnTo>
                    <a:pt x="22" y="23"/>
                  </a:lnTo>
                  <a:lnTo>
                    <a:pt x="0" y="79"/>
                  </a:lnTo>
                  <a:lnTo>
                    <a:pt x="22" y="136"/>
                  </a:lnTo>
                  <a:lnTo>
                    <a:pt x="79" y="160"/>
                  </a:lnTo>
                  <a:lnTo>
                    <a:pt x="136" y="136"/>
                  </a:lnTo>
                  <a:lnTo>
                    <a:pt x="158" y="79"/>
                  </a:lnTo>
                  <a:lnTo>
                    <a:pt x="159" y="79"/>
                  </a:lnTo>
                </a:path>
              </a:pathLst>
            </a:custGeom>
            <a:noFill/>
            <a:ln w="38100" cmpd="sng">
              <a:solidFill>
                <a:srgbClr val="FFFFFF"/>
              </a:solidFill>
              <a:prstDash val="solid"/>
              <a:round/>
              <a:headEnd/>
              <a:tailEnd/>
            </a:ln>
          </p:spPr>
          <p:txBody>
            <a:bodyPr/>
            <a:lstStyle/>
            <a:p>
              <a:endParaRPr lang="en-US"/>
            </a:p>
          </p:txBody>
        </p:sp>
        <p:sp>
          <p:nvSpPr>
            <p:cNvPr id="2235" name="Freeform 187"/>
            <p:cNvSpPr>
              <a:spLocks/>
            </p:cNvSpPr>
            <p:nvPr/>
          </p:nvSpPr>
          <p:spPr bwMode="auto">
            <a:xfrm>
              <a:off x="2733" y="490"/>
              <a:ext cx="43" cy="38"/>
            </a:xfrm>
            <a:custGeom>
              <a:avLst/>
              <a:gdLst/>
              <a:ahLst/>
              <a:cxnLst>
                <a:cxn ang="0">
                  <a:pos x="160" y="81"/>
                </a:cxn>
                <a:cxn ang="0">
                  <a:pos x="136" y="24"/>
                </a:cxn>
                <a:cxn ang="0">
                  <a:pos x="80" y="0"/>
                </a:cxn>
                <a:cxn ang="0">
                  <a:pos x="24" y="24"/>
                </a:cxn>
                <a:cxn ang="0">
                  <a:pos x="0" y="81"/>
                </a:cxn>
                <a:cxn ang="0">
                  <a:pos x="24" y="137"/>
                </a:cxn>
                <a:cxn ang="0">
                  <a:pos x="80" y="161"/>
                </a:cxn>
                <a:cxn ang="0">
                  <a:pos x="136" y="137"/>
                </a:cxn>
                <a:cxn ang="0">
                  <a:pos x="160" y="81"/>
                </a:cxn>
                <a:cxn ang="0">
                  <a:pos x="161" y="81"/>
                </a:cxn>
              </a:cxnLst>
              <a:rect l="0" t="0" r="r" b="b"/>
              <a:pathLst>
                <a:path w="161" h="161">
                  <a:moveTo>
                    <a:pt x="160" y="81"/>
                  </a:moveTo>
                  <a:lnTo>
                    <a:pt x="136" y="24"/>
                  </a:lnTo>
                  <a:lnTo>
                    <a:pt x="80" y="0"/>
                  </a:lnTo>
                  <a:lnTo>
                    <a:pt x="24" y="24"/>
                  </a:lnTo>
                  <a:lnTo>
                    <a:pt x="0" y="81"/>
                  </a:lnTo>
                  <a:lnTo>
                    <a:pt x="24" y="137"/>
                  </a:lnTo>
                  <a:lnTo>
                    <a:pt x="80" y="161"/>
                  </a:lnTo>
                  <a:lnTo>
                    <a:pt x="136" y="137"/>
                  </a:lnTo>
                  <a:lnTo>
                    <a:pt x="160" y="81"/>
                  </a:lnTo>
                  <a:lnTo>
                    <a:pt x="161" y="81"/>
                  </a:lnTo>
                </a:path>
              </a:pathLst>
            </a:custGeom>
            <a:noFill/>
            <a:ln w="38100" cmpd="sng">
              <a:solidFill>
                <a:srgbClr val="FFFFFF"/>
              </a:solidFill>
              <a:prstDash val="solid"/>
              <a:round/>
              <a:headEnd/>
              <a:tailEnd/>
            </a:ln>
          </p:spPr>
          <p:txBody>
            <a:bodyPr/>
            <a:lstStyle/>
            <a:p>
              <a:endParaRPr lang="en-US"/>
            </a:p>
          </p:txBody>
        </p:sp>
        <p:sp>
          <p:nvSpPr>
            <p:cNvPr id="2236" name="Freeform 188"/>
            <p:cNvSpPr>
              <a:spLocks/>
            </p:cNvSpPr>
            <p:nvPr/>
          </p:nvSpPr>
          <p:spPr bwMode="auto">
            <a:xfrm>
              <a:off x="2512" y="666"/>
              <a:ext cx="25" cy="21"/>
            </a:xfrm>
            <a:custGeom>
              <a:avLst/>
              <a:gdLst/>
              <a:ahLst/>
              <a:cxnLst>
                <a:cxn ang="0">
                  <a:pos x="0" y="98"/>
                </a:cxn>
                <a:cxn ang="0">
                  <a:pos x="97" y="0"/>
                </a:cxn>
                <a:cxn ang="0">
                  <a:pos x="99" y="0"/>
                </a:cxn>
              </a:cxnLst>
              <a:rect l="0" t="0" r="r" b="b"/>
              <a:pathLst>
                <a:path w="99" h="98">
                  <a:moveTo>
                    <a:pt x="0" y="98"/>
                  </a:moveTo>
                  <a:lnTo>
                    <a:pt x="97" y="0"/>
                  </a:lnTo>
                  <a:lnTo>
                    <a:pt x="99" y="0"/>
                  </a:lnTo>
                </a:path>
              </a:pathLst>
            </a:custGeom>
            <a:noFill/>
            <a:ln w="38100" cmpd="sng">
              <a:solidFill>
                <a:srgbClr val="FFFFFF"/>
              </a:solidFill>
              <a:prstDash val="solid"/>
              <a:round/>
              <a:headEnd/>
              <a:tailEnd/>
            </a:ln>
          </p:spPr>
          <p:txBody>
            <a:bodyPr/>
            <a:lstStyle/>
            <a:p>
              <a:endParaRPr lang="en-US"/>
            </a:p>
          </p:txBody>
        </p:sp>
        <p:sp>
          <p:nvSpPr>
            <p:cNvPr id="2237" name="Freeform 189"/>
            <p:cNvSpPr>
              <a:spLocks/>
            </p:cNvSpPr>
            <p:nvPr/>
          </p:nvSpPr>
          <p:spPr bwMode="auto">
            <a:xfrm>
              <a:off x="2517" y="671"/>
              <a:ext cx="28" cy="26"/>
            </a:xfrm>
            <a:custGeom>
              <a:avLst/>
              <a:gdLst/>
              <a:ahLst/>
              <a:cxnLst>
                <a:cxn ang="0">
                  <a:pos x="0" y="112"/>
                </a:cxn>
                <a:cxn ang="0">
                  <a:pos x="113" y="0"/>
                </a:cxn>
                <a:cxn ang="0">
                  <a:pos x="114" y="0"/>
                </a:cxn>
              </a:cxnLst>
              <a:rect l="0" t="0" r="r" b="b"/>
              <a:pathLst>
                <a:path w="114" h="112">
                  <a:moveTo>
                    <a:pt x="0" y="112"/>
                  </a:moveTo>
                  <a:lnTo>
                    <a:pt x="113" y="0"/>
                  </a:lnTo>
                  <a:lnTo>
                    <a:pt x="114" y="0"/>
                  </a:lnTo>
                </a:path>
              </a:pathLst>
            </a:custGeom>
            <a:noFill/>
            <a:ln w="38100" cmpd="sng">
              <a:solidFill>
                <a:srgbClr val="FFFFFF"/>
              </a:solidFill>
              <a:prstDash val="solid"/>
              <a:round/>
              <a:headEnd/>
              <a:tailEnd/>
            </a:ln>
          </p:spPr>
          <p:txBody>
            <a:bodyPr/>
            <a:lstStyle/>
            <a:p>
              <a:endParaRPr lang="en-US"/>
            </a:p>
          </p:txBody>
        </p:sp>
        <p:sp>
          <p:nvSpPr>
            <p:cNvPr id="2238" name="Freeform 190"/>
            <p:cNvSpPr>
              <a:spLocks/>
            </p:cNvSpPr>
            <p:nvPr/>
          </p:nvSpPr>
          <p:spPr bwMode="auto">
            <a:xfrm>
              <a:off x="2525" y="678"/>
              <a:ext cx="25" cy="23"/>
            </a:xfrm>
            <a:custGeom>
              <a:avLst/>
              <a:gdLst/>
              <a:ahLst/>
              <a:cxnLst>
                <a:cxn ang="0">
                  <a:pos x="0" y="99"/>
                </a:cxn>
                <a:cxn ang="0">
                  <a:pos x="98" y="0"/>
                </a:cxn>
                <a:cxn ang="0">
                  <a:pos x="99" y="0"/>
                </a:cxn>
              </a:cxnLst>
              <a:rect l="0" t="0" r="r" b="b"/>
              <a:pathLst>
                <a:path w="99" h="99">
                  <a:moveTo>
                    <a:pt x="0" y="99"/>
                  </a:moveTo>
                  <a:lnTo>
                    <a:pt x="98" y="0"/>
                  </a:lnTo>
                  <a:lnTo>
                    <a:pt x="99" y="0"/>
                  </a:lnTo>
                </a:path>
              </a:pathLst>
            </a:custGeom>
            <a:noFill/>
            <a:ln w="38100" cmpd="sng">
              <a:solidFill>
                <a:srgbClr val="FFFFFF"/>
              </a:solidFill>
              <a:prstDash val="solid"/>
              <a:round/>
              <a:headEnd/>
              <a:tailEnd/>
            </a:ln>
          </p:spPr>
          <p:txBody>
            <a:bodyPr/>
            <a:lstStyle/>
            <a:p>
              <a:endParaRPr lang="en-US"/>
            </a:p>
          </p:txBody>
        </p:sp>
        <p:sp>
          <p:nvSpPr>
            <p:cNvPr id="2239" name="Freeform 191"/>
            <p:cNvSpPr>
              <a:spLocks/>
            </p:cNvSpPr>
            <p:nvPr/>
          </p:nvSpPr>
          <p:spPr bwMode="auto">
            <a:xfrm>
              <a:off x="2545" y="697"/>
              <a:ext cx="2" cy="2"/>
            </a:xfrm>
            <a:custGeom>
              <a:avLst/>
              <a:gdLst/>
              <a:ahLst/>
              <a:cxnLst>
                <a:cxn ang="0">
                  <a:pos x="0" y="10"/>
                </a:cxn>
                <a:cxn ang="0">
                  <a:pos x="9" y="0"/>
                </a:cxn>
                <a:cxn ang="0">
                  <a:pos x="10" y="0"/>
                </a:cxn>
              </a:cxnLst>
              <a:rect l="0" t="0" r="r" b="b"/>
              <a:pathLst>
                <a:path w="10" h="10">
                  <a:moveTo>
                    <a:pt x="0" y="10"/>
                  </a:moveTo>
                  <a:lnTo>
                    <a:pt x="9" y="0"/>
                  </a:lnTo>
                  <a:lnTo>
                    <a:pt x="10" y="0"/>
                  </a:lnTo>
                </a:path>
              </a:pathLst>
            </a:custGeom>
            <a:noFill/>
            <a:ln w="38100" cmpd="sng">
              <a:solidFill>
                <a:srgbClr val="FFFFFF"/>
              </a:solidFill>
              <a:prstDash val="solid"/>
              <a:round/>
              <a:headEnd/>
              <a:tailEnd/>
            </a:ln>
          </p:spPr>
          <p:txBody>
            <a:bodyPr/>
            <a:lstStyle/>
            <a:p>
              <a:endParaRPr lang="en-US"/>
            </a:p>
          </p:txBody>
        </p:sp>
        <p:sp>
          <p:nvSpPr>
            <p:cNvPr id="2240" name="Freeform 192"/>
            <p:cNvSpPr>
              <a:spLocks/>
            </p:cNvSpPr>
            <p:nvPr/>
          </p:nvSpPr>
          <p:spPr bwMode="auto">
            <a:xfrm>
              <a:off x="2735" y="604"/>
              <a:ext cx="23" cy="24"/>
            </a:xfrm>
            <a:custGeom>
              <a:avLst/>
              <a:gdLst/>
              <a:ahLst/>
              <a:cxnLst>
                <a:cxn ang="0">
                  <a:pos x="0" y="94"/>
                </a:cxn>
                <a:cxn ang="0">
                  <a:pos x="94" y="0"/>
                </a:cxn>
                <a:cxn ang="0">
                  <a:pos x="95" y="0"/>
                </a:cxn>
              </a:cxnLst>
              <a:rect l="0" t="0" r="r" b="b"/>
              <a:pathLst>
                <a:path w="95" h="94">
                  <a:moveTo>
                    <a:pt x="0" y="94"/>
                  </a:moveTo>
                  <a:lnTo>
                    <a:pt x="94" y="0"/>
                  </a:lnTo>
                  <a:lnTo>
                    <a:pt x="95" y="0"/>
                  </a:lnTo>
                </a:path>
              </a:pathLst>
            </a:custGeom>
            <a:noFill/>
            <a:ln w="38100" cmpd="sng">
              <a:solidFill>
                <a:srgbClr val="FFFFFF"/>
              </a:solidFill>
              <a:prstDash val="solid"/>
              <a:round/>
              <a:headEnd/>
              <a:tailEnd/>
            </a:ln>
          </p:spPr>
          <p:txBody>
            <a:bodyPr/>
            <a:lstStyle/>
            <a:p>
              <a:endParaRPr lang="en-US"/>
            </a:p>
          </p:txBody>
        </p:sp>
        <p:sp>
          <p:nvSpPr>
            <p:cNvPr id="2241" name="Freeform 193"/>
            <p:cNvSpPr>
              <a:spLocks/>
            </p:cNvSpPr>
            <p:nvPr/>
          </p:nvSpPr>
          <p:spPr bwMode="auto">
            <a:xfrm>
              <a:off x="2738" y="609"/>
              <a:ext cx="30" cy="28"/>
            </a:xfrm>
            <a:custGeom>
              <a:avLst/>
              <a:gdLst/>
              <a:ahLst/>
              <a:cxnLst>
                <a:cxn ang="0">
                  <a:pos x="0" y="112"/>
                </a:cxn>
                <a:cxn ang="0">
                  <a:pos x="112" y="0"/>
                </a:cxn>
                <a:cxn ang="0">
                  <a:pos x="113" y="0"/>
                </a:cxn>
              </a:cxnLst>
              <a:rect l="0" t="0" r="r" b="b"/>
              <a:pathLst>
                <a:path w="113" h="112">
                  <a:moveTo>
                    <a:pt x="0" y="112"/>
                  </a:moveTo>
                  <a:lnTo>
                    <a:pt x="112" y="0"/>
                  </a:lnTo>
                  <a:lnTo>
                    <a:pt x="113" y="0"/>
                  </a:lnTo>
                </a:path>
              </a:pathLst>
            </a:custGeom>
            <a:noFill/>
            <a:ln w="38100" cmpd="sng">
              <a:solidFill>
                <a:srgbClr val="FFFFFF"/>
              </a:solidFill>
              <a:prstDash val="solid"/>
              <a:round/>
              <a:headEnd/>
              <a:tailEnd/>
            </a:ln>
          </p:spPr>
          <p:txBody>
            <a:bodyPr/>
            <a:lstStyle/>
            <a:p>
              <a:endParaRPr lang="en-US"/>
            </a:p>
          </p:txBody>
        </p:sp>
        <p:sp>
          <p:nvSpPr>
            <p:cNvPr id="2242" name="Freeform 194"/>
            <p:cNvSpPr>
              <a:spLocks/>
            </p:cNvSpPr>
            <p:nvPr/>
          </p:nvSpPr>
          <p:spPr bwMode="auto">
            <a:xfrm>
              <a:off x="2748" y="618"/>
              <a:ext cx="25" cy="24"/>
            </a:xfrm>
            <a:custGeom>
              <a:avLst/>
              <a:gdLst/>
              <a:ahLst/>
              <a:cxnLst>
                <a:cxn ang="0">
                  <a:pos x="0" y="102"/>
                </a:cxn>
                <a:cxn ang="0">
                  <a:pos x="102" y="0"/>
                </a:cxn>
                <a:cxn ang="0">
                  <a:pos x="103" y="0"/>
                </a:cxn>
              </a:cxnLst>
              <a:rect l="0" t="0" r="r" b="b"/>
              <a:pathLst>
                <a:path w="103" h="102">
                  <a:moveTo>
                    <a:pt x="0" y="102"/>
                  </a:moveTo>
                  <a:lnTo>
                    <a:pt x="102" y="0"/>
                  </a:lnTo>
                  <a:lnTo>
                    <a:pt x="103" y="0"/>
                  </a:lnTo>
                </a:path>
              </a:pathLst>
            </a:custGeom>
            <a:noFill/>
            <a:ln w="38100" cmpd="sng">
              <a:solidFill>
                <a:srgbClr val="FFFFFF"/>
              </a:solidFill>
              <a:prstDash val="solid"/>
              <a:round/>
              <a:headEnd/>
              <a:tailEnd/>
            </a:ln>
          </p:spPr>
          <p:txBody>
            <a:bodyPr/>
            <a:lstStyle/>
            <a:p>
              <a:endParaRPr lang="en-US"/>
            </a:p>
          </p:txBody>
        </p:sp>
        <p:sp>
          <p:nvSpPr>
            <p:cNvPr id="2243" name="Freeform 195"/>
            <p:cNvSpPr>
              <a:spLocks/>
            </p:cNvSpPr>
            <p:nvPr/>
          </p:nvSpPr>
          <p:spPr bwMode="auto">
            <a:xfrm>
              <a:off x="2763" y="633"/>
              <a:ext cx="10" cy="9"/>
            </a:xfrm>
            <a:custGeom>
              <a:avLst/>
              <a:gdLst/>
              <a:ahLst/>
              <a:cxnLst>
                <a:cxn ang="0">
                  <a:pos x="0" y="40"/>
                </a:cxn>
                <a:cxn ang="0">
                  <a:pos x="39" y="0"/>
                </a:cxn>
                <a:cxn ang="0">
                  <a:pos x="41" y="0"/>
                </a:cxn>
              </a:cxnLst>
              <a:rect l="0" t="0" r="r" b="b"/>
              <a:pathLst>
                <a:path w="41" h="40">
                  <a:moveTo>
                    <a:pt x="0" y="40"/>
                  </a:moveTo>
                  <a:lnTo>
                    <a:pt x="39" y="0"/>
                  </a:lnTo>
                  <a:lnTo>
                    <a:pt x="41" y="0"/>
                  </a:lnTo>
                </a:path>
              </a:pathLst>
            </a:custGeom>
            <a:noFill/>
            <a:ln w="38100" cmpd="sng">
              <a:solidFill>
                <a:srgbClr val="FFFFFF"/>
              </a:solidFill>
              <a:prstDash val="solid"/>
              <a:round/>
              <a:headEnd/>
              <a:tailEnd/>
            </a:ln>
          </p:spPr>
          <p:txBody>
            <a:bodyPr/>
            <a:lstStyle/>
            <a:p>
              <a:endParaRPr lang="en-US"/>
            </a:p>
          </p:txBody>
        </p:sp>
        <p:sp>
          <p:nvSpPr>
            <p:cNvPr id="2244" name="Freeform 196"/>
            <p:cNvSpPr>
              <a:spLocks/>
            </p:cNvSpPr>
            <p:nvPr/>
          </p:nvSpPr>
          <p:spPr bwMode="auto">
            <a:xfrm>
              <a:off x="2537" y="685"/>
              <a:ext cx="66" cy="16"/>
            </a:xfrm>
            <a:custGeom>
              <a:avLst/>
              <a:gdLst/>
              <a:ahLst/>
              <a:cxnLst>
                <a:cxn ang="0">
                  <a:pos x="0" y="75"/>
                </a:cxn>
                <a:cxn ang="0">
                  <a:pos x="260" y="0"/>
                </a:cxn>
                <a:cxn ang="0">
                  <a:pos x="261" y="0"/>
                </a:cxn>
              </a:cxnLst>
              <a:rect l="0" t="0" r="r" b="b"/>
              <a:pathLst>
                <a:path w="261" h="75">
                  <a:moveTo>
                    <a:pt x="0" y="75"/>
                  </a:moveTo>
                  <a:lnTo>
                    <a:pt x="260" y="0"/>
                  </a:lnTo>
                  <a:lnTo>
                    <a:pt x="261" y="0"/>
                  </a:lnTo>
                </a:path>
              </a:pathLst>
            </a:custGeom>
            <a:noFill/>
            <a:ln w="38100" cmpd="sng">
              <a:solidFill>
                <a:srgbClr val="FFFFFF"/>
              </a:solidFill>
              <a:prstDash val="solid"/>
              <a:round/>
              <a:headEnd/>
              <a:tailEnd/>
            </a:ln>
          </p:spPr>
          <p:txBody>
            <a:bodyPr/>
            <a:lstStyle/>
            <a:p>
              <a:endParaRPr lang="en-US"/>
            </a:p>
          </p:txBody>
        </p:sp>
        <p:sp>
          <p:nvSpPr>
            <p:cNvPr id="2245" name="Freeform 197"/>
            <p:cNvSpPr>
              <a:spLocks/>
            </p:cNvSpPr>
            <p:nvPr/>
          </p:nvSpPr>
          <p:spPr bwMode="auto">
            <a:xfrm>
              <a:off x="2525" y="644"/>
              <a:ext cx="78" cy="22"/>
            </a:xfrm>
            <a:custGeom>
              <a:avLst/>
              <a:gdLst/>
              <a:ahLst/>
              <a:cxnLst>
                <a:cxn ang="0">
                  <a:pos x="0" y="86"/>
                </a:cxn>
                <a:cxn ang="0">
                  <a:pos x="303" y="0"/>
                </a:cxn>
                <a:cxn ang="0">
                  <a:pos x="304" y="0"/>
                </a:cxn>
              </a:cxnLst>
              <a:rect l="0" t="0" r="r" b="b"/>
              <a:pathLst>
                <a:path w="304" h="86">
                  <a:moveTo>
                    <a:pt x="0" y="86"/>
                  </a:moveTo>
                  <a:lnTo>
                    <a:pt x="303" y="0"/>
                  </a:lnTo>
                  <a:lnTo>
                    <a:pt x="304" y="0"/>
                  </a:lnTo>
                </a:path>
              </a:pathLst>
            </a:custGeom>
            <a:noFill/>
            <a:ln w="38100" cmpd="sng">
              <a:solidFill>
                <a:srgbClr val="FFFFFF"/>
              </a:solidFill>
              <a:prstDash val="solid"/>
              <a:round/>
              <a:headEnd/>
              <a:tailEnd/>
            </a:ln>
          </p:spPr>
          <p:txBody>
            <a:bodyPr/>
            <a:lstStyle/>
            <a:p>
              <a:endParaRPr lang="en-US"/>
            </a:p>
          </p:txBody>
        </p:sp>
        <p:sp>
          <p:nvSpPr>
            <p:cNvPr id="2246" name="Freeform 198"/>
            <p:cNvSpPr>
              <a:spLocks/>
            </p:cNvSpPr>
            <p:nvPr/>
          </p:nvSpPr>
          <p:spPr bwMode="auto">
            <a:xfrm>
              <a:off x="2512" y="663"/>
              <a:ext cx="41" cy="38"/>
            </a:xfrm>
            <a:custGeom>
              <a:avLst/>
              <a:gdLst/>
              <a:ahLst/>
              <a:cxnLst>
                <a:cxn ang="0">
                  <a:pos x="158" y="81"/>
                </a:cxn>
                <a:cxn ang="0">
                  <a:pos x="136" y="24"/>
                </a:cxn>
                <a:cxn ang="0">
                  <a:pos x="79" y="0"/>
                </a:cxn>
                <a:cxn ang="0">
                  <a:pos x="22" y="24"/>
                </a:cxn>
                <a:cxn ang="0">
                  <a:pos x="0" y="81"/>
                </a:cxn>
                <a:cxn ang="0">
                  <a:pos x="22" y="137"/>
                </a:cxn>
                <a:cxn ang="0">
                  <a:pos x="79" y="160"/>
                </a:cxn>
                <a:cxn ang="0">
                  <a:pos x="136" y="137"/>
                </a:cxn>
                <a:cxn ang="0">
                  <a:pos x="158" y="81"/>
                </a:cxn>
                <a:cxn ang="0">
                  <a:pos x="159" y="81"/>
                </a:cxn>
              </a:cxnLst>
              <a:rect l="0" t="0" r="r" b="b"/>
              <a:pathLst>
                <a:path w="159" h="160">
                  <a:moveTo>
                    <a:pt x="158" y="81"/>
                  </a:moveTo>
                  <a:lnTo>
                    <a:pt x="136" y="24"/>
                  </a:lnTo>
                  <a:lnTo>
                    <a:pt x="79" y="0"/>
                  </a:lnTo>
                  <a:lnTo>
                    <a:pt x="22" y="24"/>
                  </a:lnTo>
                  <a:lnTo>
                    <a:pt x="0" y="81"/>
                  </a:lnTo>
                  <a:lnTo>
                    <a:pt x="22" y="137"/>
                  </a:lnTo>
                  <a:lnTo>
                    <a:pt x="79" y="160"/>
                  </a:lnTo>
                  <a:lnTo>
                    <a:pt x="136" y="137"/>
                  </a:lnTo>
                  <a:lnTo>
                    <a:pt x="158" y="81"/>
                  </a:lnTo>
                  <a:lnTo>
                    <a:pt x="159" y="81"/>
                  </a:lnTo>
                </a:path>
              </a:pathLst>
            </a:custGeom>
            <a:noFill/>
            <a:ln w="38100" cmpd="sng">
              <a:solidFill>
                <a:srgbClr val="FFFFFF"/>
              </a:solidFill>
              <a:prstDash val="solid"/>
              <a:round/>
              <a:headEnd/>
              <a:tailEnd/>
            </a:ln>
          </p:spPr>
          <p:txBody>
            <a:bodyPr/>
            <a:lstStyle/>
            <a:p>
              <a:endParaRPr lang="en-US"/>
            </a:p>
          </p:txBody>
        </p:sp>
        <p:sp>
          <p:nvSpPr>
            <p:cNvPr id="2247" name="Freeform 199"/>
            <p:cNvSpPr>
              <a:spLocks/>
            </p:cNvSpPr>
            <p:nvPr/>
          </p:nvSpPr>
          <p:spPr bwMode="auto">
            <a:xfrm>
              <a:off x="2733" y="604"/>
              <a:ext cx="43" cy="38"/>
            </a:xfrm>
            <a:custGeom>
              <a:avLst/>
              <a:gdLst/>
              <a:ahLst/>
              <a:cxnLst>
                <a:cxn ang="0">
                  <a:pos x="160" y="80"/>
                </a:cxn>
                <a:cxn ang="0">
                  <a:pos x="136" y="23"/>
                </a:cxn>
                <a:cxn ang="0">
                  <a:pos x="80" y="0"/>
                </a:cxn>
                <a:cxn ang="0">
                  <a:pos x="24" y="23"/>
                </a:cxn>
                <a:cxn ang="0">
                  <a:pos x="0" y="80"/>
                </a:cxn>
                <a:cxn ang="0">
                  <a:pos x="24" y="136"/>
                </a:cxn>
                <a:cxn ang="0">
                  <a:pos x="80" y="159"/>
                </a:cxn>
                <a:cxn ang="0">
                  <a:pos x="136" y="136"/>
                </a:cxn>
                <a:cxn ang="0">
                  <a:pos x="160" y="80"/>
                </a:cxn>
                <a:cxn ang="0">
                  <a:pos x="161" y="80"/>
                </a:cxn>
              </a:cxnLst>
              <a:rect l="0" t="0" r="r" b="b"/>
              <a:pathLst>
                <a:path w="161" h="159">
                  <a:moveTo>
                    <a:pt x="160" y="80"/>
                  </a:moveTo>
                  <a:lnTo>
                    <a:pt x="136" y="23"/>
                  </a:lnTo>
                  <a:lnTo>
                    <a:pt x="80" y="0"/>
                  </a:lnTo>
                  <a:lnTo>
                    <a:pt x="24" y="23"/>
                  </a:lnTo>
                  <a:lnTo>
                    <a:pt x="0" y="80"/>
                  </a:lnTo>
                  <a:lnTo>
                    <a:pt x="24" y="136"/>
                  </a:lnTo>
                  <a:lnTo>
                    <a:pt x="80" y="159"/>
                  </a:lnTo>
                  <a:lnTo>
                    <a:pt x="136" y="136"/>
                  </a:lnTo>
                  <a:lnTo>
                    <a:pt x="160" y="80"/>
                  </a:lnTo>
                  <a:lnTo>
                    <a:pt x="161" y="80"/>
                  </a:lnTo>
                </a:path>
              </a:pathLst>
            </a:custGeom>
            <a:noFill/>
            <a:ln w="38100" cmpd="sng">
              <a:solidFill>
                <a:srgbClr val="FFFFFF"/>
              </a:solidFill>
              <a:prstDash val="solid"/>
              <a:round/>
              <a:headEnd/>
              <a:tailEnd/>
            </a:ln>
          </p:spPr>
          <p:txBody>
            <a:bodyPr/>
            <a:lstStyle/>
            <a:p>
              <a:endParaRPr lang="en-US"/>
            </a:p>
          </p:txBody>
        </p:sp>
        <p:sp>
          <p:nvSpPr>
            <p:cNvPr id="2248" name="Freeform 200"/>
            <p:cNvSpPr>
              <a:spLocks/>
            </p:cNvSpPr>
            <p:nvPr/>
          </p:nvSpPr>
          <p:spPr bwMode="auto">
            <a:xfrm>
              <a:off x="2512" y="785"/>
              <a:ext cx="25" cy="23"/>
            </a:xfrm>
            <a:custGeom>
              <a:avLst/>
              <a:gdLst/>
              <a:ahLst/>
              <a:cxnLst>
                <a:cxn ang="0">
                  <a:pos x="0" y="97"/>
                </a:cxn>
                <a:cxn ang="0">
                  <a:pos x="97" y="0"/>
                </a:cxn>
                <a:cxn ang="0">
                  <a:pos x="99" y="0"/>
                </a:cxn>
              </a:cxnLst>
              <a:rect l="0" t="0" r="r" b="b"/>
              <a:pathLst>
                <a:path w="99" h="97">
                  <a:moveTo>
                    <a:pt x="0" y="97"/>
                  </a:moveTo>
                  <a:lnTo>
                    <a:pt x="97" y="0"/>
                  </a:lnTo>
                  <a:lnTo>
                    <a:pt x="99" y="0"/>
                  </a:lnTo>
                </a:path>
              </a:pathLst>
            </a:custGeom>
            <a:noFill/>
            <a:ln w="38100" cmpd="sng">
              <a:solidFill>
                <a:srgbClr val="FFFFFF"/>
              </a:solidFill>
              <a:prstDash val="solid"/>
              <a:round/>
              <a:headEnd/>
              <a:tailEnd/>
            </a:ln>
          </p:spPr>
          <p:txBody>
            <a:bodyPr/>
            <a:lstStyle/>
            <a:p>
              <a:endParaRPr lang="en-US"/>
            </a:p>
          </p:txBody>
        </p:sp>
        <p:sp>
          <p:nvSpPr>
            <p:cNvPr id="2249" name="Freeform 201"/>
            <p:cNvSpPr>
              <a:spLocks/>
            </p:cNvSpPr>
            <p:nvPr/>
          </p:nvSpPr>
          <p:spPr bwMode="auto">
            <a:xfrm>
              <a:off x="2517" y="789"/>
              <a:ext cx="28" cy="26"/>
            </a:xfrm>
            <a:custGeom>
              <a:avLst/>
              <a:gdLst/>
              <a:ahLst/>
              <a:cxnLst>
                <a:cxn ang="0">
                  <a:pos x="0" y="114"/>
                </a:cxn>
                <a:cxn ang="0">
                  <a:pos x="113" y="0"/>
                </a:cxn>
                <a:cxn ang="0">
                  <a:pos x="114" y="0"/>
                </a:cxn>
              </a:cxnLst>
              <a:rect l="0" t="0" r="r" b="b"/>
              <a:pathLst>
                <a:path w="114" h="114">
                  <a:moveTo>
                    <a:pt x="0" y="114"/>
                  </a:moveTo>
                  <a:lnTo>
                    <a:pt x="113" y="0"/>
                  </a:lnTo>
                  <a:lnTo>
                    <a:pt x="114" y="0"/>
                  </a:lnTo>
                </a:path>
              </a:pathLst>
            </a:custGeom>
            <a:noFill/>
            <a:ln w="38100" cmpd="sng">
              <a:solidFill>
                <a:srgbClr val="FFFFFF"/>
              </a:solidFill>
              <a:prstDash val="solid"/>
              <a:round/>
              <a:headEnd/>
              <a:tailEnd/>
            </a:ln>
          </p:spPr>
          <p:txBody>
            <a:bodyPr/>
            <a:lstStyle/>
            <a:p>
              <a:endParaRPr lang="en-US"/>
            </a:p>
          </p:txBody>
        </p:sp>
        <p:sp>
          <p:nvSpPr>
            <p:cNvPr id="2250" name="Freeform 202"/>
            <p:cNvSpPr>
              <a:spLocks/>
            </p:cNvSpPr>
            <p:nvPr/>
          </p:nvSpPr>
          <p:spPr bwMode="auto">
            <a:xfrm>
              <a:off x="2525" y="796"/>
              <a:ext cx="25" cy="24"/>
            </a:xfrm>
            <a:custGeom>
              <a:avLst/>
              <a:gdLst/>
              <a:ahLst/>
              <a:cxnLst>
                <a:cxn ang="0">
                  <a:pos x="0" y="97"/>
                </a:cxn>
                <a:cxn ang="0">
                  <a:pos x="98" y="0"/>
                </a:cxn>
                <a:cxn ang="0">
                  <a:pos x="99" y="0"/>
                </a:cxn>
              </a:cxnLst>
              <a:rect l="0" t="0" r="r" b="b"/>
              <a:pathLst>
                <a:path w="99" h="97">
                  <a:moveTo>
                    <a:pt x="0" y="97"/>
                  </a:moveTo>
                  <a:lnTo>
                    <a:pt x="98" y="0"/>
                  </a:lnTo>
                  <a:lnTo>
                    <a:pt x="99" y="0"/>
                  </a:lnTo>
                </a:path>
              </a:pathLst>
            </a:custGeom>
            <a:noFill/>
            <a:ln w="38100" cmpd="sng">
              <a:solidFill>
                <a:srgbClr val="FFFFFF"/>
              </a:solidFill>
              <a:prstDash val="solid"/>
              <a:round/>
              <a:headEnd/>
              <a:tailEnd/>
            </a:ln>
          </p:spPr>
          <p:txBody>
            <a:bodyPr/>
            <a:lstStyle/>
            <a:p>
              <a:endParaRPr lang="en-US"/>
            </a:p>
          </p:txBody>
        </p:sp>
        <p:sp>
          <p:nvSpPr>
            <p:cNvPr id="2251" name="Freeform 203"/>
            <p:cNvSpPr>
              <a:spLocks/>
            </p:cNvSpPr>
            <p:nvPr/>
          </p:nvSpPr>
          <p:spPr bwMode="auto">
            <a:xfrm>
              <a:off x="2545" y="815"/>
              <a:ext cx="2" cy="3"/>
            </a:xfrm>
            <a:custGeom>
              <a:avLst/>
              <a:gdLst/>
              <a:ahLst/>
              <a:cxnLst>
                <a:cxn ang="0">
                  <a:pos x="0" y="10"/>
                </a:cxn>
                <a:cxn ang="0">
                  <a:pos x="9" y="0"/>
                </a:cxn>
                <a:cxn ang="0">
                  <a:pos x="10" y="0"/>
                </a:cxn>
              </a:cxnLst>
              <a:rect l="0" t="0" r="r" b="b"/>
              <a:pathLst>
                <a:path w="10" h="10">
                  <a:moveTo>
                    <a:pt x="0" y="10"/>
                  </a:moveTo>
                  <a:lnTo>
                    <a:pt x="9" y="0"/>
                  </a:lnTo>
                  <a:lnTo>
                    <a:pt x="10" y="0"/>
                  </a:lnTo>
                </a:path>
              </a:pathLst>
            </a:custGeom>
            <a:noFill/>
            <a:ln w="38100" cmpd="sng">
              <a:solidFill>
                <a:srgbClr val="FFFFFF"/>
              </a:solidFill>
              <a:prstDash val="solid"/>
              <a:round/>
              <a:headEnd/>
              <a:tailEnd/>
            </a:ln>
          </p:spPr>
          <p:txBody>
            <a:bodyPr/>
            <a:lstStyle/>
            <a:p>
              <a:endParaRPr lang="en-US"/>
            </a:p>
          </p:txBody>
        </p:sp>
        <p:grpSp>
          <p:nvGrpSpPr>
            <p:cNvPr id="2252" name="Group 204"/>
            <p:cNvGrpSpPr>
              <a:grpSpLocks/>
            </p:cNvGrpSpPr>
            <p:nvPr/>
          </p:nvGrpSpPr>
          <p:grpSpPr bwMode="auto">
            <a:xfrm>
              <a:off x="1939" y="257"/>
              <a:ext cx="1920" cy="3211"/>
              <a:chOff x="2465" y="1380"/>
              <a:chExt cx="757" cy="1352"/>
            </a:xfrm>
          </p:grpSpPr>
          <p:sp>
            <p:nvSpPr>
              <p:cNvPr id="2253" name="Freeform 205"/>
              <p:cNvSpPr>
                <a:spLocks/>
              </p:cNvSpPr>
              <p:nvPr/>
            </p:nvSpPr>
            <p:spPr bwMode="auto">
              <a:xfrm>
                <a:off x="2779" y="1577"/>
                <a:ext cx="9" cy="9"/>
              </a:xfrm>
              <a:custGeom>
                <a:avLst/>
                <a:gdLst/>
                <a:ahLst/>
                <a:cxnLst>
                  <a:cxn ang="0">
                    <a:pos x="0" y="93"/>
                  </a:cxn>
                  <a:cxn ang="0">
                    <a:pos x="94" y="0"/>
                  </a:cxn>
                  <a:cxn ang="0">
                    <a:pos x="95" y="0"/>
                  </a:cxn>
                </a:cxnLst>
                <a:rect l="0" t="0" r="r" b="b"/>
                <a:pathLst>
                  <a:path w="95" h="93">
                    <a:moveTo>
                      <a:pt x="0" y="93"/>
                    </a:moveTo>
                    <a:lnTo>
                      <a:pt x="94" y="0"/>
                    </a:lnTo>
                    <a:lnTo>
                      <a:pt x="95" y="0"/>
                    </a:lnTo>
                  </a:path>
                </a:pathLst>
              </a:custGeom>
              <a:noFill/>
              <a:ln w="38100" cmpd="sng">
                <a:solidFill>
                  <a:srgbClr val="FFFFFF"/>
                </a:solidFill>
                <a:prstDash val="solid"/>
                <a:round/>
                <a:headEnd/>
                <a:tailEnd/>
              </a:ln>
            </p:spPr>
            <p:txBody>
              <a:bodyPr/>
              <a:lstStyle/>
              <a:p>
                <a:endParaRPr lang="en-US"/>
              </a:p>
            </p:txBody>
          </p:sp>
          <p:sp>
            <p:nvSpPr>
              <p:cNvPr id="2254" name="Freeform 206"/>
              <p:cNvSpPr>
                <a:spLocks/>
              </p:cNvSpPr>
              <p:nvPr/>
            </p:nvSpPr>
            <p:spPr bwMode="auto">
              <a:xfrm>
                <a:off x="2780" y="1578"/>
                <a:ext cx="12" cy="12"/>
              </a:xfrm>
              <a:custGeom>
                <a:avLst/>
                <a:gdLst/>
                <a:ahLst/>
                <a:cxnLst>
                  <a:cxn ang="0">
                    <a:pos x="0" y="113"/>
                  </a:cxn>
                  <a:cxn ang="0">
                    <a:pos x="112" y="0"/>
                  </a:cxn>
                  <a:cxn ang="0">
                    <a:pos x="113" y="0"/>
                  </a:cxn>
                </a:cxnLst>
                <a:rect l="0" t="0" r="r" b="b"/>
                <a:pathLst>
                  <a:path w="113" h="113">
                    <a:moveTo>
                      <a:pt x="0" y="113"/>
                    </a:moveTo>
                    <a:lnTo>
                      <a:pt x="112" y="0"/>
                    </a:lnTo>
                    <a:lnTo>
                      <a:pt x="113" y="0"/>
                    </a:lnTo>
                  </a:path>
                </a:pathLst>
              </a:custGeom>
              <a:noFill/>
              <a:ln w="38100" cmpd="sng">
                <a:solidFill>
                  <a:srgbClr val="FFFFFF"/>
                </a:solidFill>
                <a:prstDash val="solid"/>
                <a:round/>
                <a:headEnd/>
                <a:tailEnd/>
              </a:ln>
            </p:spPr>
            <p:txBody>
              <a:bodyPr/>
              <a:lstStyle/>
              <a:p>
                <a:endParaRPr lang="en-US"/>
              </a:p>
            </p:txBody>
          </p:sp>
          <p:sp>
            <p:nvSpPr>
              <p:cNvPr id="2255" name="Freeform 207"/>
              <p:cNvSpPr>
                <a:spLocks/>
              </p:cNvSpPr>
              <p:nvPr/>
            </p:nvSpPr>
            <p:spPr bwMode="auto">
              <a:xfrm>
                <a:off x="2784" y="1582"/>
                <a:ext cx="10" cy="10"/>
              </a:xfrm>
              <a:custGeom>
                <a:avLst/>
                <a:gdLst/>
                <a:ahLst/>
                <a:cxnLst>
                  <a:cxn ang="0">
                    <a:pos x="0" y="101"/>
                  </a:cxn>
                  <a:cxn ang="0">
                    <a:pos x="102" y="0"/>
                  </a:cxn>
                  <a:cxn ang="0">
                    <a:pos x="103" y="0"/>
                  </a:cxn>
                </a:cxnLst>
                <a:rect l="0" t="0" r="r" b="b"/>
                <a:pathLst>
                  <a:path w="103" h="101">
                    <a:moveTo>
                      <a:pt x="0" y="101"/>
                    </a:moveTo>
                    <a:lnTo>
                      <a:pt x="102" y="0"/>
                    </a:lnTo>
                    <a:lnTo>
                      <a:pt x="103" y="0"/>
                    </a:lnTo>
                  </a:path>
                </a:pathLst>
              </a:custGeom>
              <a:noFill/>
              <a:ln w="38100" cmpd="sng">
                <a:solidFill>
                  <a:srgbClr val="FFFFFF"/>
                </a:solidFill>
                <a:prstDash val="solid"/>
                <a:round/>
                <a:headEnd/>
                <a:tailEnd/>
              </a:ln>
            </p:spPr>
            <p:txBody>
              <a:bodyPr/>
              <a:lstStyle/>
              <a:p>
                <a:endParaRPr lang="en-US"/>
              </a:p>
            </p:txBody>
          </p:sp>
          <p:sp>
            <p:nvSpPr>
              <p:cNvPr id="2256" name="Freeform 208"/>
              <p:cNvSpPr>
                <a:spLocks/>
              </p:cNvSpPr>
              <p:nvPr/>
            </p:nvSpPr>
            <p:spPr bwMode="auto">
              <a:xfrm>
                <a:off x="2790" y="1588"/>
                <a:ext cx="4" cy="4"/>
              </a:xfrm>
              <a:custGeom>
                <a:avLst/>
                <a:gdLst/>
                <a:ahLst/>
                <a:cxnLst>
                  <a:cxn ang="0">
                    <a:pos x="0" y="39"/>
                  </a:cxn>
                  <a:cxn ang="0">
                    <a:pos x="39" y="0"/>
                  </a:cxn>
                  <a:cxn ang="0">
                    <a:pos x="41" y="0"/>
                  </a:cxn>
                </a:cxnLst>
                <a:rect l="0" t="0" r="r" b="b"/>
                <a:pathLst>
                  <a:path w="41" h="39">
                    <a:moveTo>
                      <a:pt x="0" y="39"/>
                    </a:moveTo>
                    <a:lnTo>
                      <a:pt x="39" y="0"/>
                    </a:lnTo>
                    <a:lnTo>
                      <a:pt x="41" y="0"/>
                    </a:lnTo>
                  </a:path>
                </a:pathLst>
              </a:custGeom>
              <a:noFill/>
              <a:ln w="38100" cmpd="sng">
                <a:solidFill>
                  <a:srgbClr val="FFFFFF"/>
                </a:solidFill>
                <a:prstDash val="solid"/>
                <a:round/>
                <a:headEnd/>
                <a:tailEnd/>
              </a:ln>
            </p:spPr>
            <p:txBody>
              <a:bodyPr/>
              <a:lstStyle/>
              <a:p>
                <a:endParaRPr lang="en-US"/>
              </a:p>
            </p:txBody>
          </p:sp>
          <p:sp>
            <p:nvSpPr>
              <p:cNvPr id="2257" name="Freeform 209"/>
              <p:cNvSpPr>
                <a:spLocks/>
              </p:cNvSpPr>
              <p:nvPr/>
            </p:nvSpPr>
            <p:spPr bwMode="auto">
              <a:xfrm>
                <a:off x="2701" y="1610"/>
                <a:ext cx="26" cy="7"/>
              </a:xfrm>
              <a:custGeom>
                <a:avLst/>
                <a:gdLst/>
                <a:ahLst/>
                <a:cxnLst>
                  <a:cxn ang="0">
                    <a:pos x="0" y="74"/>
                  </a:cxn>
                  <a:cxn ang="0">
                    <a:pos x="260" y="0"/>
                  </a:cxn>
                  <a:cxn ang="0">
                    <a:pos x="261" y="0"/>
                  </a:cxn>
                </a:cxnLst>
                <a:rect l="0" t="0" r="r" b="b"/>
                <a:pathLst>
                  <a:path w="261" h="74">
                    <a:moveTo>
                      <a:pt x="0" y="74"/>
                    </a:moveTo>
                    <a:lnTo>
                      <a:pt x="260" y="0"/>
                    </a:lnTo>
                    <a:lnTo>
                      <a:pt x="261" y="0"/>
                    </a:lnTo>
                  </a:path>
                </a:pathLst>
              </a:custGeom>
              <a:noFill/>
              <a:ln w="38100" cmpd="sng">
                <a:solidFill>
                  <a:srgbClr val="FFFFFF"/>
                </a:solidFill>
                <a:prstDash val="solid"/>
                <a:round/>
                <a:headEnd/>
                <a:tailEnd/>
              </a:ln>
            </p:spPr>
            <p:txBody>
              <a:bodyPr/>
              <a:lstStyle/>
              <a:p>
                <a:endParaRPr lang="en-US"/>
              </a:p>
            </p:txBody>
          </p:sp>
          <p:sp>
            <p:nvSpPr>
              <p:cNvPr id="2258" name="Freeform 210"/>
              <p:cNvSpPr>
                <a:spLocks/>
              </p:cNvSpPr>
              <p:nvPr/>
            </p:nvSpPr>
            <p:spPr bwMode="auto">
              <a:xfrm>
                <a:off x="2696" y="1593"/>
                <a:ext cx="31" cy="9"/>
              </a:xfrm>
              <a:custGeom>
                <a:avLst/>
                <a:gdLst/>
                <a:ahLst/>
                <a:cxnLst>
                  <a:cxn ang="0">
                    <a:pos x="0" y="88"/>
                  </a:cxn>
                  <a:cxn ang="0">
                    <a:pos x="303" y="0"/>
                  </a:cxn>
                  <a:cxn ang="0">
                    <a:pos x="304" y="0"/>
                  </a:cxn>
                </a:cxnLst>
                <a:rect l="0" t="0" r="r" b="b"/>
                <a:pathLst>
                  <a:path w="304" h="88">
                    <a:moveTo>
                      <a:pt x="0" y="88"/>
                    </a:moveTo>
                    <a:lnTo>
                      <a:pt x="303" y="0"/>
                    </a:lnTo>
                    <a:lnTo>
                      <a:pt x="304" y="0"/>
                    </a:lnTo>
                  </a:path>
                </a:pathLst>
              </a:custGeom>
              <a:noFill/>
              <a:ln w="38100" cmpd="sng">
                <a:solidFill>
                  <a:srgbClr val="FFFFFF"/>
                </a:solidFill>
                <a:prstDash val="solid"/>
                <a:round/>
                <a:headEnd/>
                <a:tailEnd/>
              </a:ln>
            </p:spPr>
            <p:txBody>
              <a:bodyPr/>
              <a:lstStyle/>
              <a:p>
                <a:endParaRPr lang="en-US"/>
              </a:p>
            </p:txBody>
          </p:sp>
          <p:sp>
            <p:nvSpPr>
              <p:cNvPr id="2259" name="Freeform 211"/>
              <p:cNvSpPr>
                <a:spLocks/>
              </p:cNvSpPr>
              <p:nvPr/>
            </p:nvSpPr>
            <p:spPr bwMode="auto">
              <a:xfrm>
                <a:off x="2691" y="1602"/>
                <a:ext cx="16" cy="16"/>
              </a:xfrm>
              <a:custGeom>
                <a:avLst/>
                <a:gdLst/>
                <a:ahLst/>
                <a:cxnLst>
                  <a:cxn ang="0">
                    <a:pos x="158" y="79"/>
                  </a:cxn>
                  <a:cxn ang="0">
                    <a:pos x="136" y="23"/>
                  </a:cxn>
                  <a:cxn ang="0">
                    <a:pos x="79" y="0"/>
                  </a:cxn>
                  <a:cxn ang="0">
                    <a:pos x="22" y="23"/>
                  </a:cxn>
                  <a:cxn ang="0">
                    <a:pos x="0" y="79"/>
                  </a:cxn>
                  <a:cxn ang="0">
                    <a:pos x="22" y="136"/>
                  </a:cxn>
                  <a:cxn ang="0">
                    <a:pos x="79" y="159"/>
                  </a:cxn>
                  <a:cxn ang="0">
                    <a:pos x="136" y="136"/>
                  </a:cxn>
                  <a:cxn ang="0">
                    <a:pos x="158" y="79"/>
                  </a:cxn>
                  <a:cxn ang="0">
                    <a:pos x="159" y="79"/>
                  </a:cxn>
                </a:cxnLst>
                <a:rect l="0" t="0" r="r" b="b"/>
                <a:pathLst>
                  <a:path w="159" h="159">
                    <a:moveTo>
                      <a:pt x="158" y="79"/>
                    </a:moveTo>
                    <a:lnTo>
                      <a:pt x="136" y="23"/>
                    </a:lnTo>
                    <a:lnTo>
                      <a:pt x="79" y="0"/>
                    </a:lnTo>
                    <a:lnTo>
                      <a:pt x="22" y="23"/>
                    </a:lnTo>
                    <a:lnTo>
                      <a:pt x="0" y="79"/>
                    </a:lnTo>
                    <a:lnTo>
                      <a:pt x="22" y="136"/>
                    </a:lnTo>
                    <a:lnTo>
                      <a:pt x="79" y="159"/>
                    </a:lnTo>
                    <a:lnTo>
                      <a:pt x="136" y="136"/>
                    </a:lnTo>
                    <a:lnTo>
                      <a:pt x="158" y="79"/>
                    </a:lnTo>
                    <a:lnTo>
                      <a:pt x="159" y="79"/>
                    </a:lnTo>
                  </a:path>
                </a:pathLst>
              </a:custGeom>
              <a:noFill/>
              <a:ln w="38100" cmpd="sng">
                <a:solidFill>
                  <a:srgbClr val="FFFFFF"/>
                </a:solidFill>
                <a:prstDash val="solid"/>
                <a:round/>
                <a:headEnd/>
                <a:tailEnd/>
              </a:ln>
            </p:spPr>
            <p:txBody>
              <a:bodyPr/>
              <a:lstStyle/>
              <a:p>
                <a:endParaRPr lang="en-US"/>
              </a:p>
            </p:txBody>
          </p:sp>
          <p:sp>
            <p:nvSpPr>
              <p:cNvPr id="2260" name="Freeform 212"/>
              <p:cNvSpPr>
                <a:spLocks/>
              </p:cNvSpPr>
              <p:nvPr/>
            </p:nvSpPr>
            <p:spPr bwMode="auto">
              <a:xfrm>
                <a:off x="2778" y="1577"/>
                <a:ext cx="17" cy="15"/>
              </a:xfrm>
              <a:custGeom>
                <a:avLst/>
                <a:gdLst/>
                <a:ahLst/>
                <a:cxnLst>
                  <a:cxn ang="0">
                    <a:pos x="160" y="79"/>
                  </a:cxn>
                  <a:cxn ang="0">
                    <a:pos x="136" y="23"/>
                  </a:cxn>
                  <a:cxn ang="0">
                    <a:pos x="80" y="0"/>
                  </a:cxn>
                  <a:cxn ang="0">
                    <a:pos x="24" y="23"/>
                  </a:cxn>
                  <a:cxn ang="0">
                    <a:pos x="0" y="79"/>
                  </a:cxn>
                  <a:cxn ang="0">
                    <a:pos x="24" y="136"/>
                  </a:cxn>
                  <a:cxn ang="0">
                    <a:pos x="80" y="160"/>
                  </a:cxn>
                  <a:cxn ang="0">
                    <a:pos x="136" y="136"/>
                  </a:cxn>
                  <a:cxn ang="0">
                    <a:pos x="160" y="79"/>
                  </a:cxn>
                  <a:cxn ang="0">
                    <a:pos x="161" y="79"/>
                  </a:cxn>
                </a:cxnLst>
                <a:rect l="0" t="0" r="r" b="b"/>
                <a:pathLst>
                  <a:path w="161" h="160">
                    <a:moveTo>
                      <a:pt x="160" y="79"/>
                    </a:moveTo>
                    <a:lnTo>
                      <a:pt x="136" y="23"/>
                    </a:lnTo>
                    <a:lnTo>
                      <a:pt x="80" y="0"/>
                    </a:lnTo>
                    <a:lnTo>
                      <a:pt x="24" y="23"/>
                    </a:lnTo>
                    <a:lnTo>
                      <a:pt x="0" y="79"/>
                    </a:lnTo>
                    <a:lnTo>
                      <a:pt x="24" y="136"/>
                    </a:lnTo>
                    <a:lnTo>
                      <a:pt x="80" y="160"/>
                    </a:lnTo>
                    <a:lnTo>
                      <a:pt x="136" y="136"/>
                    </a:lnTo>
                    <a:lnTo>
                      <a:pt x="160" y="79"/>
                    </a:lnTo>
                    <a:lnTo>
                      <a:pt x="161" y="79"/>
                    </a:lnTo>
                  </a:path>
                </a:pathLst>
              </a:custGeom>
              <a:noFill/>
              <a:ln w="38100" cmpd="sng">
                <a:solidFill>
                  <a:srgbClr val="FFFFFF"/>
                </a:solidFill>
                <a:prstDash val="solid"/>
                <a:round/>
                <a:headEnd/>
                <a:tailEnd/>
              </a:ln>
            </p:spPr>
            <p:txBody>
              <a:bodyPr/>
              <a:lstStyle/>
              <a:p>
                <a:endParaRPr lang="en-US"/>
              </a:p>
            </p:txBody>
          </p:sp>
          <p:sp>
            <p:nvSpPr>
              <p:cNvPr id="2261" name="Freeform 213"/>
              <p:cNvSpPr>
                <a:spLocks/>
              </p:cNvSpPr>
              <p:nvPr/>
            </p:nvSpPr>
            <p:spPr bwMode="auto">
              <a:xfrm>
                <a:off x="2691" y="1650"/>
                <a:ext cx="10" cy="10"/>
              </a:xfrm>
              <a:custGeom>
                <a:avLst/>
                <a:gdLst/>
                <a:ahLst/>
                <a:cxnLst>
                  <a:cxn ang="0">
                    <a:pos x="0" y="98"/>
                  </a:cxn>
                  <a:cxn ang="0">
                    <a:pos x="97" y="0"/>
                  </a:cxn>
                  <a:cxn ang="0">
                    <a:pos x="99" y="0"/>
                  </a:cxn>
                </a:cxnLst>
                <a:rect l="0" t="0" r="r" b="b"/>
                <a:pathLst>
                  <a:path w="99" h="98">
                    <a:moveTo>
                      <a:pt x="0" y="98"/>
                    </a:moveTo>
                    <a:lnTo>
                      <a:pt x="97" y="0"/>
                    </a:lnTo>
                    <a:lnTo>
                      <a:pt x="99" y="0"/>
                    </a:lnTo>
                  </a:path>
                </a:pathLst>
              </a:custGeom>
              <a:noFill/>
              <a:ln w="38100" cmpd="sng">
                <a:solidFill>
                  <a:srgbClr val="FFFFFF"/>
                </a:solidFill>
                <a:prstDash val="solid"/>
                <a:round/>
                <a:headEnd/>
                <a:tailEnd/>
              </a:ln>
            </p:spPr>
            <p:txBody>
              <a:bodyPr/>
              <a:lstStyle/>
              <a:p>
                <a:endParaRPr lang="en-US"/>
              </a:p>
            </p:txBody>
          </p:sp>
          <p:sp>
            <p:nvSpPr>
              <p:cNvPr id="2262" name="Freeform 214"/>
              <p:cNvSpPr>
                <a:spLocks/>
              </p:cNvSpPr>
              <p:nvPr/>
            </p:nvSpPr>
            <p:spPr bwMode="auto">
              <a:xfrm>
                <a:off x="2693" y="1652"/>
                <a:ext cx="11" cy="12"/>
              </a:xfrm>
              <a:custGeom>
                <a:avLst/>
                <a:gdLst/>
                <a:ahLst/>
                <a:cxnLst>
                  <a:cxn ang="0">
                    <a:pos x="0" y="113"/>
                  </a:cxn>
                  <a:cxn ang="0">
                    <a:pos x="113" y="0"/>
                  </a:cxn>
                  <a:cxn ang="0">
                    <a:pos x="114" y="0"/>
                  </a:cxn>
                </a:cxnLst>
                <a:rect l="0" t="0" r="r" b="b"/>
                <a:pathLst>
                  <a:path w="114" h="113">
                    <a:moveTo>
                      <a:pt x="0" y="113"/>
                    </a:moveTo>
                    <a:lnTo>
                      <a:pt x="113" y="0"/>
                    </a:lnTo>
                    <a:lnTo>
                      <a:pt x="114" y="0"/>
                    </a:lnTo>
                  </a:path>
                </a:pathLst>
              </a:custGeom>
              <a:noFill/>
              <a:ln w="38100" cmpd="sng">
                <a:solidFill>
                  <a:srgbClr val="FFFFFF"/>
                </a:solidFill>
                <a:prstDash val="solid"/>
                <a:round/>
                <a:headEnd/>
                <a:tailEnd/>
              </a:ln>
            </p:spPr>
            <p:txBody>
              <a:bodyPr/>
              <a:lstStyle/>
              <a:p>
                <a:endParaRPr lang="en-US"/>
              </a:p>
            </p:txBody>
          </p:sp>
          <p:sp>
            <p:nvSpPr>
              <p:cNvPr id="2263" name="Freeform 215"/>
              <p:cNvSpPr>
                <a:spLocks/>
              </p:cNvSpPr>
              <p:nvPr/>
            </p:nvSpPr>
            <p:spPr bwMode="auto">
              <a:xfrm>
                <a:off x="2696" y="1656"/>
                <a:ext cx="10" cy="10"/>
              </a:xfrm>
              <a:custGeom>
                <a:avLst/>
                <a:gdLst/>
                <a:ahLst/>
                <a:cxnLst>
                  <a:cxn ang="0">
                    <a:pos x="0" y="98"/>
                  </a:cxn>
                  <a:cxn ang="0">
                    <a:pos x="98" y="0"/>
                  </a:cxn>
                  <a:cxn ang="0">
                    <a:pos x="99" y="0"/>
                  </a:cxn>
                </a:cxnLst>
                <a:rect l="0" t="0" r="r" b="b"/>
                <a:pathLst>
                  <a:path w="99" h="98">
                    <a:moveTo>
                      <a:pt x="0" y="98"/>
                    </a:moveTo>
                    <a:lnTo>
                      <a:pt x="98" y="0"/>
                    </a:lnTo>
                    <a:lnTo>
                      <a:pt x="99" y="0"/>
                    </a:lnTo>
                  </a:path>
                </a:pathLst>
              </a:custGeom>
              <a:noFill/>
              <a:ln w="38100" cmpd="sng">
                <a:solidFill>
                  <a:srgbClr val="FFFFFF"/>
                </a:solidFill>
                <a:prstDash val="solid"/>
                <a:round/>
                <a:headEnd/>
                <a:tailEnd/>
              </a:ln>
            </p:spPr>
            <p:txBody>
              <a:bodyPr/>
              <a:lstStyle/>
              <a:p>
                <a:endParaRPr lang="en-US"/>
              </a:p>
            </p:txBody>
          </p:sp>
          <p:sp>
            <p:nvSpPr>
              <p:cNvPr id="2264" name="Freeform 216"/>
              <p:cNvSpPr>
                <a:spLocks/>
              </p:cNvSpPr>
              <p:nvPr/>
            </p:nvSpPr>
            <p:spPr bwMode="auto">
              <a:xfrm>
                <a:off x="2704" y="1663"/>
                <a:ext cx="1" cy="1"/>
              </a:xfrm>
              <a:custGeom>
                <a:avLst/>
                <a:gdLst/>
                <a:ahLst/>
                <a:cxnLst>
                  <a:cxn ang="0">
                    <a:pos x="0" y="9"/>
                  </a:cxn>
                  <a:cxn ang="0">
                    <a:pos x="9" y="0"/>
                  </a:cxn>
                  <a:cxn ang="0">
                    <a:pos x="10" y="0"/>
                  </a:cxn>
                </a:cxnLst>
                <a:rect l="0" t="0" r="r" b="b"/>
                <a:pathLst>
                  <a:path w="10" h="9">
                    <a:moveTo>
                      <a:pt x="0" y="9"/>
                    </a:moveTo>
                    <a:lnTo>
                      <a:pt x="9" y="0"/>
                    </a:lnTo>
                    <a:lnTo>
                      <a:pt x="10" y="0"/>
                    </a:lnTo>
                  </a:path>
                </a:pathLst>
              </a:custGeom>
              <a:noFill/>
              <a:ln w="38100" cmpd="sng">
                <a:solidFill>
                  <a:srgbClr val="FFFFFF"/>
                </a:solidFill>
                <a:prstDash val="solid"/>
                <a:round/>
                <a:headEnd/>
                <a:tailEnd/>
              </a:ln>
            </p:spPr>
            <p:txBody>
              <a:bodyPr/>
              <a:lstStyle/>
              <a:p>
                <a:endParaRPr lang="en-US"/>
              </a:p>
            </p:txBody>
          </p:sp>
          <p:sp>
            <p:nvSpPr>
              <p:cNvPr id="2265" name="Freeform 217"/>
              <p:cNvSpPr>
                <a:spLocks/>
              </p:cNvSpPr>
              <p:nvPr/>
            </p:nvSpPr>
            <p:spPr bwMode="auto">
              <a:xfrm>
                <a:off x="2779" y="1625"/>
                <a:ext cx="9" cy="9"/>
              </a:xfrm>
              <a:custGeom>
                <a:avLst/>
                <a:gdLst/>
                <a:ahLst/>
                <a:cxnLst>
                  <a:cxn ang="0">
                    <a:pos x="0" y="94"/>
                  </a:cxn>
                  <a:cxn ang="0">
                    <a:pos x="94" y="0"/>
                  </a:cxn>
                  <a:cxn ang="0">
                    <a:pos x="95" y="0"/>
                  </a:cxn>
                </a:cxnLst>
                <a:rect l="0" t="0" r="r" b="b"/>
                <a:pathLst>
                  <a:path w="95" h="94">
                    <a:moveTo>
                      <a:pt x="0" y="94"/>
                    </a:moveTo>
                    <a:lnTo>
                      <a:pt x="94" y="0"/>
                    </a:lnTo>
                    <a:lnTo>
                      <a:pt x="95" y="0"/>
                    </a:lnTo>
                  </a:path>
                </a:pathLst>
              </a:custGeom>
              <a:noFill/>
              <a:ln w="38100" cmpd="sng">
                <a:solidFill>
                  <a:srgbClr val="FFFFFF"/>
                </a:solidFill>
                <a:prstDash val="solid"/>
                <a:round/>
                <a:headEnd/>
                <a:tailEnd/>
              </a:ln>
            </p:spPr>
            <p:txBody>
              <a:bodyPr/>
              <a:lstStyle/>
              <a:p>
                <a:endParaRPr lang="en-US"/>
              </a:p>
            </p:txBody>
          </p:sp>
          <p:sp>
            <p:nvSpPr>
              <p:cNvPr id="2266" name="Freeform 218"/>
              <p:cNvSpPr>
                <a:spLocks/>
              </p:cNvSpPr>
              <p:nvPr/>
            </p:nvSpPr>
            <p:spPr bwMode="auto">
              <a:xfrm>
                <a:off x="2780" y="1627"/>
                <a:ext cx="12" cy="11"/>
              </a:xfrm>
              <a:custGeom>
                <a:avLst/>
                <a:gdLst/>
                <a:ahLst/>
                <a:cxnLst>
                  <a:cxn ang="0">
                    <a:pos x="0" y="112"/>
                  </a:cxn>
                  <a:cxn ang="0">
                    <a:pos x="112" y="0"/>
                  </a:cxn>
                  <a:cxn ang="0">
                    <a:pos x="113" y="0"/>
                  </a:cxn>
                </a:cxnLst>
                <a:rect l="0" t="0" r="r" b="b"/>
                <a:pathLst>
                  <a:path w="113" h="112">
                    <a:moveTo>
                      <a:pt x="0" y="112"/>
                    </a:moveTo>
                    <a:lnTo>
                      <a:pt x="112" y="0"/>
                    </a:lnTo>
                    <a:lnTo>
                      <a:pt x="113" y="0"/>
                    </a:lnTo>
                  </a:path>
                </a:pathLst>
              </a:custGeom>
              <a:noFill/>
              <a:ln w="38100" cmpd="sng">
                <a:solidFill>
                  <a:srgbClr val="FFFFFF"/>
                </a:solidFill>
                <a:prstDash val="solid"/>
                <a:round/>
                <a:headEnd/>
                <a:tailEnd/>
              </a:ln>
            </p:spPr>
            <p:txBody>
              <a:bodyPr/>
              <a:lstStyle/>
              <a:p>
                <a:endParaRPr lang="en-US"/>
              </a:p>
            </p:txBody>
          </p:sp>
          <p:sp>
            <p:nvSpPr>
              <p:cNvPr id="2267" name="Freeform 219"/>
              <p:cNvSpPr>
                <a:spLocks/>
              </p:cNvSpPr>
              <p:nvPr/>
            </p:nvSpPr>
            <p:spPr bwMode="auto">
              <a:xfrm>
                <a:off x="2784" y="1630"/>
                <a:ext cx="10" cy="10"/>
              </a:xfrm>
              <a:custGeom>
                <a:avLst/>
                <a:gdLst/>
                <a:ahLst/>
                <a:cxnLst>
                  <a:cxn ang="0">
                    <a:pos x="0" y="102"/>
                  </a:cxn>
                  <a:cxn ang="0">
                    <a:pos x="102" y="0"/>
                  </a:cxn>
                  <a:cxn ang="0">
                    <a:pos x="103" y="0"/>
                  </a:cxn>
                </a:cxnLst>
                <a:rect l="0" t="0" r="r" b="b"/>
                <a:pathLst>
                  <a:path w="103" h="102">
                    <a:moveTo>
                      <a:pt x="0" y="102"/>
                    </a:moveTo>
                    <a:lnTo>
                      <a:pt x="102" y="0"/>
                    </a:lnTo>
                    <a:lnTo>
                      <a:pt x="103" y="0"/>
                    </a:lnTo>
                  </a:path>
                </a:pathLst>
              </a:custGeom>
              <a:noFill/>
              <a:ln w="38100" cmpd="sng">
                <a:solidFill>
                  <a:srgbClr val="FFFFFF"/>
                </a:solidFill>
                <a:prstDash val="solid"/>
                <a:round/>
                <a:headEnd/>
                <a:tailEnd/>
              </a:ln>
            </p:spPr>
            <p:txBody>
              <a:bodyPr/>
              <a:lstStyle/>
              <a:p>
                <a:endParaRPr lang="en-US"/>
              </a:p>
            </p:txBody>
          </p:sp>
          <p:sp>
            <p:nvSpPr>
              <p:cNvPr id="2268" name="Freeform 220"/>
              <p:cNvSpPr>
                <a:spLocks/>
              </p:cNvSpPr>
              <p:nvPr/>
            </p:nvSpPr>
            <p:spPr bwMode="auto">
              <a:xfrm>
                <a:off x="2790" y="1636"/>
                <a:ext cx="4" cy="4"/>
              </a:xfrm>
              <a:custGeom>
                <a:avLst/>
                <a:gdLst/>
                <a:ahLst/>
                <a:cxnLst>
                  <a:cxn ang="0">
                    <a:pos x="0" y="39"/>
                  </a:cxn>
                  <a:cxn ang="0">
                    <a:pos x="39" y="0"/>
                  </a:cxn>
                  <a:cxn ang="0">
                    <a:pos x="41" y="0"/>
                  </a:cxn>
                </a:cxnLst>
                <a:rect l="0" t="0" r="r" b="b"/>
                <a:pathLst>
                  <a:path w="41" h="39">
                    <a:moveTo>
                      <a:pt x="0" y="39"/>
                    </a:moveTo>
                    <a:lnTo>
                      <a:pt x="39" y="0"/>
                    </a:lnTo>
                    <a:lnTo>
                      <a:pt x="41" y="0"/>
                    </a:lnTo>
                  </a:path>
                </a:pathLst>
              </a:custGeom>
              <a:noFill/>
              <a:ln w="38100" cmpd="sng">
                <a:solidFill>
                  <a:srgbClr val="FFFFFF"/>
                </a:solidFill>
                <a:prstDash val="solid"/>
                <a:round/>
                <a:headEnd/>
                <a:tailEnd/>
              </a:ln>
            </p:spPr>
            <p:txBody>
              <a:bodyPr/>
              <a:lstStyle/>
              <a:p>
                <a:endParaRPr lang="en-US"/>
              </a:p>
            </p:txBody>
          </p:sp>
          <p:sp>
            <p:nvSpPr>
              <p:cNvPr id="2269" name="Freeform 221"/>
              <p:cNvSpPr>
                <a:spLocks/>
              </p:cNvSpPr>
              <p:nvPr/>
            </p:nvSpPr>
            <p:spPr bwMode="auto">
              <a:xfrm>
                <a:off x="2701" y="1658"/>
                <a:ext cx="26" cy="8"/>
              </a:xfrm>
              <a:custGeom>
                <a:avLst/>
                <a:gdLst/>
                <a:ahLst/>
                <a:cxnLst>
                  <a:cxn ang="0">
                    <a:pos x="0" y="75"/>
                  </a:cxn>
                  <a:cxn ang="0">
                    <a:pos x="260" y="0"/>
                  </a:cxn>
                  <a:cxn ang="0">
                    <a:pos x="261" y="0"/>
                  </a:cxn>
                </a:cxnLst>
                <a:rect l="0" t="0" r="r" b="b"/>
                <a:pathLst>
                  <a:path w="261" h="75">
                    <a:moveTo>
                      <a:pt x="0" y="75"/>
                    </a:moveTo>
                    <a:lnTo>
                      <a:pt x="260" y="0"/>
                    </a:lnTo>
                    <a:lnTo>
                      <a:pt x="261" y="0"/>
                    </a:lnTo>
                  </a:path>
                </a:pathLst>
              </a:custGeom>
              <a:noFill/>
              <a:ln w="38100" cmpd="sng">
                <a:solidFill>
                  <a:srgbClr val="FFFFFF"/>
                </a:solidFill>
                <a:prstDash val="solid"/>
                <a:round/>
                <a:headEnd/>
                <a:tailEnd/>
              </a:ln>
            </p:spPr>
            <p:txBody>
              <a:bodyPr/>
              <a:lstStyle/>
              <a:p>
                <a:endParaRPr lang="en-US"/>
              </a:p>
            </p:txBody>
          </p:sp>
          <p:sp>
            <p:nvSpPr>
              <p:cNvPr id="2270" name="Freeform 222"/>
              <p:cNvSpPr>
                <a:spLocks/>
              </p:cNvSpPr>
              <p:nvPr/>
            </p:nvSpPr>
            <p:spPr bwMode="auto">
              <a:xfrm>
                <a:off x="2696" y="1642"/>
                <a:ext cx="31" cy="8"/>
              </a:xfrm>
              <a:custGeom>
                <a:avLst/>
                <a:gdLst/>
                <a:ahLst/>
                <a:cxnLst>
                  <a:cxn ang="0">
                    <a:pos x="0" y="87"/>
                  </a:cxn>
                  <a:cxn ang="0">
                    <a:pos x="303" y="0"/>
                  </a:cxn>
                  <a:cxn ang="0">
                    <a:pos x="304" y="0"/>
                  </a:cxn>
                </a:cxnLst>
                <a:rect l="0" t="0" r="r" b="b"/>
                <a:pathLst>
                  <a:path w="304" h="87">
                    <a:moveTo>
                      <a:pt x="0" y="87"/>
                    </a:moveTo>
                    <a:lnTo>
                      <a:pt x="303" y="0"/>
                    </a:lnTo>
                    <a:lnTo>
                      <a:pt x="304" y="0"/>
                    </a:lnTo>
                  </a:path>
                </a:pathLst>
              </a:custGeom>
              <a:noFill/>
              <a:ln w="38100" cmpd="sng">
                <a:solidFill>
                  <a:srgbClr val="FFFFFF"/>
                </a:solidFill>
                <a:prstDash val="solid"/>
                <a:round/>
                <a:headEnd/>
                <a:tailEnd/>
              </a:ln>
            </p:spPr>
            <p:txBody>
              <a:bodyPr/>
              <a:lstStyle/>
              <a:p>
                <a:endParaRPr lang="en-US"/>
              </a:p>
            </p:txBody>
          </p:sp>
          <p:sp>
            <p:nvSpPr>
              <p:cNvPr id="2271" name="Freeform 223"/>
              <p:cNvSpPr>
                <a:spLocks/>
              </p:cNvSpPr>
              <p:nvPr/>
            </p:nvSpPr>
            <p:spPr bwMode="auto">
              <a:xfrm>
                <a:off x="2691" y="1650"/>
                <a:ext cx="16" cy="16"/>
              </a:xfrm>
              <a:custGeom>
                <a:avLst/>
                <a:gdLst/>
                <a:ahLst/>
                <a:cxnLst>
                  <a:cxn ang="0">
                    <a:pos x="158" y="80"/>
                  </a:cxn>
                  <a:cxn ang="0">
                    <a:pos x="136" y="24"/>
                  </a:cxn>
                  <a:cxn ang="0">
                    <a:pos x="79" y="0"/>
                  </a:cxn>
                  <a:cxn ang="0">
                    <a:pos x="22" y="24"/>
                  </a:cxn>
                  <a:cxn ang="0">
                    <a:pos x="0" y="80"/>
                  </a:cxn>
                  <a:cxn ang="0">
                    <a:pos x="22" y="137"/>
                  </a:cxn>
                  <a:cxn ang="0">
                    <a:pos x="79" y="161"/>
                  </a:cxn>
                  <a:cxn ang="0">
                    <a:pos x="136" y="137"/>
                  </a:cxn>
                  <a:cxn ang="0">
                    <a:pos x="158" y="80"/>
                  </a:cxn>
                  <a:cxn ang="0">
                    <a:pos x="159" y="80"/>
                  </a:cxn>
                </a:cxnLst>
                <a:rect l="0" t="0" r="r" b="b"/>
                <a:pathLst>
                  <a:path w="159" h="161">
                    <a:moveTo>
                      <a:pt x="158" y="80"/>
                    </a:moveTo>
                    <a:lnTo>
                      <a:pt x="136" y="24"/>
                    </a:lnTo>
                    <a:lnTo>
                      <a:pt x="79" y="0"/>
                    </a:lnTo>
                    <a:lnTo>
                      <a:pt x="22" y="24"/>
                    </a:lnTo>
                    <a:lnTo>
                      <a:pt x="0" y="80"/>
                    </a:lnTo>
                    <a:lnTo>
                      <a:pt x="22" y="137"/>
                    </a:lnTo>
                    <a:lnTo>
                      <a:pt x="79" y="161"/>
                    </a:lnTo>
                    <a:lnTo>
                      <a:pt x="136" y="137"/>
                    </a:lnTo>
                    <a:lnTo>
                      <a:pt x="158" y="80"/>
                    </a:lnTo>
                    <a:lnTo>
                      <a:pt x="159" y="80"/>
                    </a:lnTo>
                  </a:path>
                </a:pathLst>
              </a:custGeom>
              <a:noFill/>
              <a:ln w="38100" cmpd="sng">
                <a:solidFill>
                  <a:srgbClr val="FFFFFF"/>
                </a:solidFill>
                <a:prstDash val="solid"/>
                <a:round/>
                <a:headEnd/>
                <a:tailEnd/>
              </a:ln>
            </p:spPr>
            <p:txBody>
              <a:bodyPr/>
              <a:lstStyle/>
              <a:p>
                <a:endParaRPr lang="en-US"/>
              </a:p>
            </p:txBody>
          </p:sp>
          <p:sp>
            <p:nvSpPr>
              <p:cNvPr id="2272" name="Freeform 224"/>
              <p:cNvSpPr>
                <a:spLocks/>
              </p:cNvSpPr>
              <p:nvPr/>
            </p:nvSpPr>
            <p:spPr bwMode="auto">
              <a:xfrm>
                <a:off x="2778" y="1625"/>
                <a:ext cx="17" cy="16"/>
              </a:xfrm>
              <a:custGeom>
                <a:avLst/>
                <a:gdLst/>
                <a:ahLst/>
                <a:cxnLst>
                  <a:cxn ang="0">
                    <a:pos x="160" y="81"/>
                  </a:cxn>
                  <a:cxn ang="0">
                    <a:pos x="136" y="24"/>
                  </a:cxn>
                  <a:cxn ang="0">
                    <a:pos x="80" y="0"/>
                  </a:cxn>
                  <a:cxn ang="0">
                    <a:pos x="24" y="24"/>
                  </a:cxn>
                  <a:cxn ang="0">
                    <a:pos x="0" y="81"/>
                  </a:cxn>
                  <a:cxn ang="0">
                    <a:pos x="24" y="137"/>
                  </a:cxn>
                  <a:cxn ang="0">
                    <a:pos x="80" y="160"/>
                  </a:cxn>
                  <a:cxn ang="0">
                    <a:pos x="136" y="137"/>
                  </a:cxn>
                  <a:cxn ang="0">
                    <a:pos x="160" y="81"/>
                  </a:cxn>
                  <a:cxn ang="0">
                    <a:pos x="161" y="81"/>
                  </a:cxn>
                </a:cxnLst>
                <a:rect l="0" t="0" r="r" b="b"/>
                <a:pathLst>
                  <a:path w="161" h="160">
                    <a:moveTo>
                      <a:pt x="160" y="81"/>
                    </a:moveTo>
                    <a:lnTo>
                      <a:pt x="136" y="24"/>
                    </a:lnTo>
                    <a:lnTo>
                      <a:pt x="80" y="0"/>
                    </a:lnTo>
                    <a:lnTo>
                      <a:pt x="24" y="24"/>
                    </a:lnTo>
                    <a:lnTo>
                      <a:pt x="0" y="81"/>
                    </a:lnTo>
                    <a:lnTo>
                      <a:pt x="24" y="137"/>
                    </a:lnTo>
                    <a:lnTo>
                      <a:pt x="80" y="160"/>
                    </a:lnTo>
                    <a:lnTo>
                      <a:pt x="136" y="137"/>
                    </a:lnTo>
                    <a:lnTo>
                      <a:pt x="160" y="81"/>
                    </a:lnTo>
                    <a:lnTo>
                      <a:pt x="161" y="81"/>
                    </a:lnTo>
                  </a:path>
                </a:pathLst>
              </a:custGeom>
              <a:noFill/>
              <a:ln w="38100" cmpd="sng">
                <a:solidFill>
                  <a:srgbClr val="FFFFFF"/>
                </a:solidFill>
                <a:prstDash val="solid"/>
                <a:round/>
                <a:headEnd/>
                <a:tailEnd/>
              </a:ln>
            </p:spPr>
            <p:txBody>
              <a:bodyPr/>
              <a:lstStyle/>
              <a:p>
                <a:endParaRPr lang="en-US"/>
              </a:p>
            </p:txBody>
          </p:sp>
          <p:sp>
            <p:nvSpPr>
              <p:cNvPr id="2273" name="Freeform 225"/>
              <p:cNvSpPr>
                <a:spLocks/>
              </p:cNvSpPr>
              <p:nvPr/>
            </p:nvSpPr>
            <p:spPr bwMode="auto">
              <a:xfrm>
                <a:off x="2784" y="1691"/>
                <a:ext cx="5" cy="1"/>
              </a:xfrm>
              <a:custGeom>
                <a:avLst/>
                <a:gdLst/>
                <a:ahLst/>
                <a:cxnLst>
                  <a:cxn ang="0">
                    <a:pos x="0" y="13"/>
                  </a:cxn>
                  <a:cxn ang="0">
                    <a:pos x="46" y="0"/>
                  </a:cxn>
                  <a:cxn ang="0">
                    <a:pos x="47" y="0"/>
                  </a:cxn>
                </a:cxnLst>
                <a:rect l="0" t="0" r="r" b="b"/>
                <a:pathLst>
                  <a:path w="47" h="13">
                    <a:moveTo>
                      <a:pt x="0" y="13"/>
                    </a:moveTo>
                    <a:lnTo>
                      <a:pt x="46" y="0"/>
                    </a:lnTo>
                    <a:lnTo>
                      <a:pt x="47" y="0"/>
                    </a:lnTo>
                  </a:path>
                </a:pathLst>
              </a:custGeom>
              <a:noFill/>
              <a:ln w="38100" cmpd="sng">
                <a:solidFill>
                  <a:srgbClr val="FFFFFF"/>
                </a:solidFill>
                <a:prstDash val="solid"/>
                <a:round/>
                <a:headEnd/>
                <a:tailEnd/>
              </a:ln>
            </p:spPr>
            <p:txBody>
              <a:bodyPr/>
              <a:lstStyle/>
              <a:p>
                <a:endParaRPr lang="en-US"/>
              </a:p>
            </p:txBody>
          </p:sp>
          <p:sp>
            <p:nvSpPr>
              <p:cNvPr id="2274" name="Freeform 226"/>
              <p:cNvSpPr>
                <a:spLocks/>
              </p:cNvSpPr>
              <p:nvPr/>
            </p:nvSpPr>
            <p:spPr bwMode="auto">
              <a:xfrm>
                <a:off x="2726" y="1692"/>
                <a:ext cx="1" cy="1"/>
              </a:xfrm>
              <a:custGeom>
                <a:avLst/>
                <a:gdLst/>
                <a:ahLst/>
                <a:cxnLst>
                  <a:cxn ang="0">
                    <a:pos x="0" y="2"/>
                  </a:cxn>
                  <a:cxn ang="0">
                    <a:pos x="10" y="0"/>
                  </a:cxn>
                  <a:cxn ang="0">
                    <a:pos x="11" y="0"/>
                  </a:cxn>
                </a:cxnLst>
                <a:rect l="0" t="0" r="r" b="b"/>
                <a:pathLst>
                  <a:path w="11" h="2">
                    <a:moveTo>
                      <a:pt x="0" y="2"/>
                    </a:moveTo>
                    <a:lnTo>
                      <a:pt x="10" y="0"/>
                    </a:lnTo>
                    <a:lnTo>
                      <a:pt x="11" y="0"/>
                    </a:lnTo>
                  </a:path>
                </a:pathLst>
              </a:custGeom>
              <a:noFill/>
              <a:ln w="38100" cmpd="sng">
                <a:solidFill>
                  <a:srgbClr val="FFFFFF"/>
                </a:solidFill>
                <a:prstDash val="solid"/>
                <a:round/>
                <a:headEnd/>
                <a:tailEnd/>
              </a:ln>
            </p:spPr>
            <p:txBody>
              <a:bodyPr/>
              <a:lstStyle/>
              <a:p>
                <a:endParaRPr lang="en-US"/>
              </a:p>
            </p:txBody>
          </p:sp>
          <p:sp>
            <p:nvSpPr>
              <p:cNvPr id="2275" name="Freeform 227"/>
              <p:cNvSpPr>
                <a:spLocks/>
              </p:cNvSpPr>
              <p:nvPr/>
            </p:nvSpPr>
            <p:spPr bwMode="auto">
              <a:xfrm>
                <a:off x="2755" y="1449"/>
                <a:ext cx="34" cy="9"/>
              </a:xfrm>
              <a:custGeom>
                <a:avLst/>
                <a:gdLst/>
                <a:ahLst/>
                <a:cxnLst>
                  <a:cxn ang="0">
                    <a:pos x="0" y="95"/>
                  </a:cxn>
                  <a:cxn ang="0">
                    <a:pos x="336" y="0"/>
                  </a:cxn>
                  <a:cxn ang="0">
                    <a:pos x="337" y="0"/>
                  </a:cxn>
                </a:cxnLst>
                <a:rect l="0" t="0" r="r" b="b"/>
                <a:pathLst>
                  <a:path w="337" h="95">
                    <a:moveTo>
                      <a:pt x="0" y="95"/>
                    </a:moveTo>
                    <a:lnTo>
                      <a:pt x="336" y="0"/>
                    </a:lnTo>
                    <a:lnTo>
                      <a:pt x="337" y="0"/>
                    </a:lnTo>
                  </a:path>
                </a:pathLst>
              </a:custGeom>
              <a:noFill/>
              <a:ln w="38100" cmpd="sng">
                <a:solidFill>
                  <a:srgbClr val="FFFFFF"/>
                </a:solidFill>
                <a:prstDash val="solid"/>
                <a:round/>
                <a:headEnd/>
                <a:tailEnd/>
              </a:ln>
            </p:spPr>
            <p:txBody>
              <a:bodyPr/>
              <a:lstStyle/>
              <a:p>
                <a:endParaRPr lang="en-US"/>
              </a:p>
            </p:txBody>
          </p:sp>
          <p:sp>
            <p:nvSpPr>
              <p:cNvPr id="2276" name="Freeform 228"/>
              <p:cNvSpPr>
                <a:spLocks/>
              </p:cNvSpPr>
              <p:nvPr/>
            </p:nvSpPr>
            <p:spPr bwMode="auto">
              <a:xfrm>
                <a:off x="2755" y="1433"/>
                <a:ext cx="29" cy="9"/>
              </a:xfrm>
              <a:custGeom>
                <a:avLst/>
                <a:gdLst/>
                <a:ahLst/>
                <a:cxnLst>
                  <a:cxn ang="0">
                    <a:pos x="0" y="83"/>
                  </a:cxn>
                  <a:cxn ang="0">
                    <a:pos x="292" y="0"/>
                  </a:cxn>
                  <a:cxn ang="0">
                    <a:pos x="293" y="0"/>
                  </a:cxn>
                </a:cxnLst>
                <a:rect l="0" t="0" r="r" b="b"/>
                <a:pathLst>
                  <a:path w="293" h="83">
                    <a:moveTo>
                      <a:pt x="0" y="83"/>
                    </a:moveTo>
                    <a:lnTo>
                      <a:pt x="292" y="0"/>
                    </a:lnTo>
                    <a:lnTo>
                      <a:pt x="293" y="0"/>
                    </a:lnTo>
                  </a:path>
                </a:pathLst>
              </a:custGeom>
              <a:noFill/>
              <a:ln w="38100" cmpd="sng">
                <a:solidFill>
                  <a:srgbClr val="FFFFFF"/>
                </a:solidFill>
                <a:prstDash val="solid"/>
                <a:round/>
                <a:headEnd/>
                <a:tailEnd/>
              </a:ln>
            </p:spPr>
            <p:txBody>
              <a:bodyPr/>
              <a:lstStyle/>
              <a:p>
                <a:endParaRPr lang="en-US"/>
              </a:p>
            </p:txBody>
          </p:sp>
          <p:sp>
            <p:nvSpPr>
              <p:cNvPr id="2277" name="Freeform 229"/>
              <p:cNvSpPr>
                <a:spLocks/>
              </p:cNvSpPr>
              <p:nvPr/>
            </p:nvSpPr>
            <p:spPr bwMode="auto">
              <a:xfrm>
                <a:off x="2755" y="1478"/>
                <a:ext cx="29" cy="9"/>
              </a:xfrm>
              <a:custGeom>
                <a:avLst/>
                <a:gdLst/>
                <a:ahLst/>
                <a:cxnLst>
                  <a:cxn ang="0">
                    <a:pos x="0" y="84"/>
                  </a:cxn>
                  <a:cxn ang="0">
                    <a:pos x="292" y="0"/>
                  </a:cxn>
                  <a:cxn ang="0">
                    <a:pos x="293" y="0"/>
                  </a:cxn>
                </a:cxnLst>
                <a:rect l="0" t="0" r="r" b="b"/>
                <a:pathLst>
                  <a:path w="293" h="84">
                    <a:moveTo>
                      <a:pt x="0" y="84"/>
                    </a:moveTo>
                    <a:lnTo>
                      <a:pt x="292" y="0"/>
                    </a:lnTo>
                    <a:lnTo>
                      <a:pt x="293" y="0"/>
                    </a:lnTo>
                  </a:path>
                </a:pathLst>
              </a:custGeom>
              <a:noFill/>
              <a:ln w="38100" cmpd="sng">
                <a:solidFill>
                  <a:srgbClr val="FFFFFF"/>
                </a:solidFill>
                <a:prstDash val="solid"/>
                <a:round/>
                <a:headEnd/>
                <a:tailEnd/>
              </a:ln>
            </p:spPr>
            <p:txBody>
              <a:bodyPr/>
              <a:lstStyle/>
              <a:p>
                <a:endParaRPr lang="en-US"/>
              </a:p>
            </p:txBody>
          </p:sp>
          <p:sp>
            <p:nvSpPr>
              <p:cNvPr id="2278" name="Freeform 230"/>
              <p:cNvSpPr>
                <a:spLocks/>
              </p:cNvSpPr>
              <p:nvPr/>
            </p:nvSpPr>
            <p:spPr bwMode="auto">
              <a:xfrm>
                <a:off x="2755" y="1494"/>
                <a:ext cx="34" cy="9"/>
              </a:xfrm>
              <a:custGeom>
                <a:avLst/>
                <a:gdLst/>
                <a:ahLst/>
                <a:cxnLst>
                  <a:cxn ang="0">
                    <a:pos x="0" y="95"/>
                  </a:cxn>
                  <a:cxn ang="0">
                    <a:pos x="336" y="0"/>
                  </a:cxn>
                  <a:cxn ang="0">
                    <a:pos x="337" y="0"/>
                  </a:cxn>
                </a:cxnLst>
                <a:rect l="0" t="0" r="r" b="b"/>
                <a:pathLst>
                  <a:path w="337" h="95">
                    <a:moveTo>
                      <a:pt x="0" y="95"/>
                    </a:moveTo>
                    <a:lnTo>
                      <a:pt x="336" y="0"/>
                    </a:lnTo>
                    <a:lnTo>
                      <a:pt x="337" y="0"/>
                    </a:lnTo>
                  </a:path>
                </a:pathLst>
              </a:custGeom>
              <a:noFill/>
              <a:ln w="38100" cmpd="sng">
                <a:solidFill>
                  <a:srgbClr val="FFFFFF"/>
                </a:solidFill>
                <a:prstDash val="solid"/>
                <a:round/>
                <a:headEnd/>
                <a:tailEnd/>
              </a:ln>
            </p:spPr>
            <p:txBody>
              <a:bodyPr/>
              <a:lstStyle/>
              <a:p>
                <a:endParaRPr lang="en-US"/>
              </a:p>
            </p:txBody>
          </p:sp>
          <p:sp>
            <p:nvSpPr>
              <p:cNvPr id="2279" name="Freeform 231"/>
              <p:cNvSpPr>
                <a:spLocks/>
              </p:cNvSpPr>
              <p:nvPr/>
            </p:nvSpPr>
            <p:spPr bwMode="auto">
              <a:xfrm>
                <a:off x="2755" y="1527"/>
                <a:ext cx="29" cy="8"/>
              </a:xfrm>
              <a:custGeom>
                <a:avLst/>
                <a:gdLst/>
                <a:ahLst/>
                <a:cxnLst>
                  <a:cxn ang="0">
                    <a:pos x="0" y="83"/>
                  </a:cxn>
                  <a:cxn ang="0">
                    <a:pos x="292" y="0"/>
                  </a:cxn>
                  <a:cxn ang="0">
                    <a:pos x="293" y="0"/>
                  </a:cxn>
                </a:cxnLst>
                <a:rect l="0" t="0" r="r" b="b"/>
                <a:pathLst>
                  <a:path w="293" h="83">
                    <a:moveTo>
                      <a:pt x="0" y="83"/>
                    </a:moveTo>
                    <a:lnTo>
                      <a:pt x="292" y="0"/>
                    </a:lnTo>
                    <a:lnTo>
                      <a:pt x="293" y="0"/>
                    </a:lnTo>
                  </a:path>
                </a:pathLst>
              </a:custGeom>
              <a:noFill/>
              <a:ln w="38100" cmpd="sng">
                <a:solidFill>
                  <a:srgbClr val="FFFFFF"/>
                </a:solidFill>
                <a:prstDash val="solid"/>
                <a:round/>
                <a:headEnd/>
                <a:tailEnd/>
              </a:ln>
            </p:spPr>
            <p:txBody>
              <a:bodyPr/>
              <a:lstStyle/>
              <a:p>
                <a:endParaRPr lang="en-US"/>
              </a:p>
            </p:txBody>
          </p:sp>
          <p:sp>
            <p:nvSpPr>
              <p:cNvPr id="2280" name="Freeform 232"/>
              <p:cNvSpPr>
                <a:spLocks/>
              </p:cNvSpPr>
              <p:nvPr/>
            </p:nvSpPr>
            <p:spPr bwMode="auto">
              <a:xfrm>
                <a:off x="2755" y="1542"/>
                <a:ext cx="34" cy="10"/>
              </a:xfrm>
              <a:custGeom>
                <a:avLst/>
                <a:gdLst/>
                <a:ahLst/>
                <a:cxnLst>
                  <a:cxn ang="0">
                    <a:pos x="0" y="96"/>
                  </a:cxn>
                  <a:cxn ang="0">
                    <a:pos x="336" y="0"/>
                  </a:cxn>
                  <a:cxn ang="0">
                    <a:pos x="337" y="0"/>
                  </a:cxn>
                </a:cxnLst>
                <a:rect l="0" t="0" r="r" b="b"/>
                <a:pathLst>
                  <a:path w="337" h="96">
                    <a:moveTo>
                      <a:pt x="0" y="96"/>
                    </a:moveTo>
                    <a:lnTo>
                      <a:pt x="336" y="0"/>
                    </a:lnTo>
                    <a:lnTo>
                      <a:pt x="337" y="0"/>
                    </a:lnTo>
                  </a:path>
                </a:pathLst>
              </a:custGeom>
              <a:noFill/>
              <a:ln w="38100" cmpd="sng">
                <a:solidFill>
                  <a:srgbClr val="FFFFFF"/>
                </a:solidFill>
                <a:prstDash val="solid"/>
                <a:round/>
                <a:headEnd/>
                <a:tailEnd/>
              </a:ln>
            </p:spPr>
            <p:txBody>
              <a:bodyPr/>
              <a:lstStyle/>
              <a:p>
                <a:endParaRPr lang="en-US"/>
              </a:p>
            </p:txBody>
          </p:sp>
          <p:sp>
            <p:nvSpPr>
              <p:cNvPr id="2281" name="Freeform 233"/>
              <p:cNvSpPr>
                <a:spLocks/>
              </p:cNvSpPr>
              <p:nvPr/>
            </p:nvSpPr>
            <p:spPr bwMode="auto">
              <a:xfrm>
                <a:off x="2755" y="1577"/>
                <a:ext cx="29" cy="8"/>
              </a:xfrm>
              <a:custGeom>
                <a:avLst/>
                <a:gdLst/>
                <a:ahLst/>
                <a:cxnLst>
                  <a:cxn ang="0">
                    <a:pos x="0" y="84"/>
                  </a:cxn>
                  <a:cxn ang="0">
                    <a:pos x="292" y="0"/>
                  </a:cxn>
                  <a:cxn ang="0">
                    <a:pos x="293" y="0"/>
                  </a:cxn>
                </a:cxnLst>
                <a:rect l="0" t="0" r="r" b="b"/>
                <a:pathLst>
                  <a:path w="293" h="84">
                    <a:moveTo>
                      <a:pt x="0" y="84"/>
                    </a:moveTo>
                    <a:lnTo>
                      <a:pt x="292" y="0"/>
                    </a:lnTo>
                    <a:lnTo>
                      <a:pt x="293" y="0"/>
                    </a:lnTo>
                  </a:path>
                </a:pathLst>
              </a:custGeom>
              <a:noFill/>
              <a:ln w="38100" cmpd="sng">
                <a:solidFill>
                  <a:srgbClr val="FFFFFF"/>
                </a:solidFill>
                <a:prstDash val="solid"/>
                <a:round/>
                <a:headEnd/>
                <a:tailEnd/>
              </a:ln>
            </p:spPr>
            <p:txBody>
              <a:bodyPr/>
              <a:lstStyle/>
              <a:p>
                <a:endParaRPr lang="en-US"/>
              </a:p>
            </p:txBody>
          </p:sp>
          <p:sp>
            <p:nvSpPr>
              <p:cNvPr id="2282" name="Freeform 234"/>
              <p:cNvSpPr>
                <a:spLocks/>
              </p:cNvSpPr>
              <p:nvPr/>
            </p:nvSpPr>
            <p:spPr bwMode="auto">
              <a:xfrm>
                <a:off x="2755" y="1592"/>
                <a:ext cx="34" cy="10"/>
              </a:xfrm>
              <a:custGeom>
                <a:avLst/>
                <a:gdLst/>
                <a:ahLst/>
                <a:cxnLst>
                  <a:cxn ang="0">
                    <a:pos x="0" y="97"/>
                  </a:cxn>
                  <a:cxn ang="0">
                    <a:pos x="336" y="0"/>
                  </a:cxn>
                  <a:cxn ang="0">
                    <a:pos x="337" y="0"/>
                  </a:cxn>
                </a:cxnLst>
                <a:rect l="0" t="0" r="r" b="b"/>
                <a:pathLst>
                  <a:path w="337" h="97">
                    <a:moveTo>
                      <a:pt x="0" y="97"/>
                    </a:moveTo>
                    <a:lnTo>
                      <a:pt x="336" y="0"/>
                    </a:lnTo>
                    <a:lnTo>
                      <a:pt x="337" y="0"/>
                    </a:lnTo>
                  </a:path>
                </a:pathLst>
              </a:custGeom>
              <a:noFill/>
              <a:ln w="38100" cmpd="sng">
                <a:solidFill>
                  <a:srgbClr val="FFFFFF"/>
                </a:solidFill>
                <a:prstDash val="solid"/>
                <a:round/>
                <a:headEnd/>
                <a:tailEnd/>
              </a:ln>
            </p:spPr>
            <p:txBody>
              <a:bodyPr/>
              <a:lstStyle/>
              <a:p>
                <a:endParaRPr lang="en-US"/>
              </a:p>
            </p:txBody>
          </p:sp>
          <p:sp>
            <p:nvSpPr>
              <p:cNvPr id="2283" name="Freeform 235"/>
              <p:cNvSpPr>
                <a:spLocks/>
              </p:cNvSpPr>
              <p:nvPr/>
            </p:nvSpPr>
            <p:spPr bwMode="auto">
              <a:xfrm>
                <a:off x="2755" y="1641"/>
                <a:ext cx="34" cy="9"/>
              </a:xfrm>
              <a:custGeom>
                <a:avLst/>
                <a:gdLst/>
                <a:ahLst/>
                <a:cxnLst>
                  <a:cxn ang="0">
                    <a:pos x="0" y="95"/>
                  </a:cxn>
                  <a:cxn ang="0">
                    <a:pos x="336" y="0"/>
                  </a:cxn>
                  <a:cxn ang="0">
                    <a:pos x="337" y="0"/>
                  </a:cxn>
                </a:cxnLst>
                <a:rect l="0" t="0" r="r" b="b"/>
                <a:pathLst>
                  <a:path w="337" h="95">
                    <a:moveTo>
                      <a:pt x="0" y="95"/>
                    </a:moveTo>
                    <a:lnTo>
                      <a:pt x="336" y="0"/>
                    </a:lnTo>
                    <a:lnTo>
                      <a:pt x="337" y="0"/>
                    </a:lnTo>
                  </a:path>
                </a:pathLst>
              </a:custGeom>
              <a:noFill/>
              <a:ln w="38100" cmpd="sng">
                <a:solidFill>
                  <a:srgbClr val="FFFFFF"/>
                </a:solidFill>
                <a:prstDash val="solid"/>
                <a:round/>
                <a:headEnd/>
                <a:tailEnd/>
              </a:ln>
            </p:spPr>
            <p:txBody>
              <a:bodyPr/>
              <a:lstStyle/>
              <a:p>
                <a:endParaRPr lang="en-US"/>
              </a:p>
            </p:txBody>
          </p:sp>
          <p:sp>
            <p:nvSpPr>
              <p:cNvPr id="2284" name="Freeform 236"/>
              <p:cNvSpPr>
                <a:spLocks/>
              </p:cNvSpPr>
              <p:nvPr/>
            </p:nvSpPr>
            <p:spPr bwMode="auto">
              <a:xfrm>
                <a:off x="2755" y="1625"/>
                <a:ext cx="29" cy="9"/>
              </a:xfrm>
              <a:custGeom>
                <a:avLst/>
                <a:gdLst/>
                <a:ahLst/>
                <a:cxnLst>
                  <a:cxn ang="0">
                    <a:pos x="0" y="84"/>
                  </a:cxn>
                  <a:cxn ang="0">
                    <a:pos x="292" y="0"/>
                  </a:cxn>
                  <a:cxn ang="0">
                    <a:pos x="293" y="0"/>
                  </a:cxn>
                </a:cxnLst>
                <a:rect l="0" t="0" r="r" b="b"/>
                <a:pathLst>
                  <a:path w="293" h="84">
                    <a:moveTo>
                      <a:pt x="0" y="84"/>
                    </a:moveTo>
                    <a:lnTo>
                      <a:pt x="292" y="0"/>
                    </a:lnTo>
                    <a:lnTo>
                      <a:pt x="293" y="0"/>
                    </a:lnTo>
                  </a:path>
                </a:pathLst>
              </a:custGeom>
              <a:noFill/>
              <a:ln w="38100" cmpd="sng">
                <a:solidFill>
                  <a:srgbClr val="FFFFFF"/>
                </a:solidFill>
                <a:prstDash val="solid"/>
                <a:round/>
                <a:headEnd/>
                <a:tailEnd/>
              </a:ln>
            </p:spPr>
            <p:txBody>
              <a:bodyPr/>
              <a:lstStyle/>
              <a:p>
                <a:endParaRPr lang="en-US"/>
              </a:p>
            </p:txBody>
          </p:sp>
          <p:sp>
            <p:nvSpPr>
              <p:cNvPr id="2285" name="Freeform 237"/>
              <p:cNvSpPr>
                <a:spLocks/>
              </p:cNvSpPr>
              <p:nvPr/>
            </p:nvSpPr>
            <p:spPr bwMode="auto">
              <a:xfrm>
                <a:off x="2872" y="1414"/>
                <a:ext cx="1" cy="16"/>
              </a:xfrm>
              <a:custGeom>
                <a:avLst/>
                <a:gdLst/>
                <a:ahLst/>
                <a:cxnLst>
                  <a:cxn ang="0">
                    <a:pos x="0" y="0"/>
                  </a:cxn>
                  <a:cxn ang="0">
                    <a:pos x="0" y="159"/>
                  </a:cxn>
                  <a:cxn ang="0">
                    <a:pos x="1" y="159"/>
                  </a:cxn>
                </a:cxnLst>
                <a:rect l="0" t="0" r="r" b="b"/>
                <a:pathLst>
                  <a:path w="1" h="159">
                    <a:moveTo>
                      <a:pt x="0" y="0"/>
                    </a:moveTo>
                    <a:lnTo>
                      <a:pt x="0" y="159"/>
                    </a:lnTo>
                    <a:lnTo>
                      <a:pt x="1" y="159"/>
                    </a:lnTo>
                  </a:path>
                </a:pathLst>
              </a:custGeom>
              <a:noFill/>
              <a:ln w="38100" cmpd="sng">
                <a:solidFill>
                  <a:srgbClr val="FFFFFF"/>
                </a:solidFill>
                <a:prstDash val="solid"/>
                <a:round/>
                <a:headEnd/>
                <a:tailEnd/>
              </a:ln>
            </p:spPr>
            <p:txBody>
              <a:bodyPr/>
              <a:lstStyle/>
              <a:p>
                <a:endParaRPr lang="en-US"/>
              </a:p>
            </p:txBody>
          </p:sp>
          <p:sp>
            <p:nvSpPr>
              <p:cNvPr id="2286" name="Freeform 238"/>
              <p:cNvSpPr>
                <a:spLocks/>
              </p:cNvSpPr>
              <p:nvPr/>
            </p:nvSpPr>
            <p:spPr bwMode="auto">
              <a:xfrm>
                <a:off x="2889" y="1610"/>
                <a:ext cx="26" cy="7"/>
              </a:xfrm>
              <a:custGeom>
                <a:avLst/>
                <a:gdLst/>
                <a:ahLst/>
                <a:cxnLst>
                  <a:cxn ang="0">
                    <a:pos x="0" y="74"/>
                  </a:cxn>
                  <a:cxn ang="0">
                    <a:pos x="260" y="0"/>
                  </a:cxn>
                  <a:cxn ang="0">
                    <a:pos x="261" y="0"/>
                  </a:cxn>
                </a:cxnLst>
                <a:rect l="0" t="0" r="r" b="b"/>
                <a:pathLst>
                  <a:path w="261" h="74">
                    <a:moveTo>
                      <a:pt x="0" y="74"/>
                    </a:moveTo>
                    <a:lnTo>
                      <a:pt x="260" y="0"/>
                    </a:lnTo>
                    <a:lnTo>
                      <a:pt x="261" y="0"/>
                    </a:lnTo>
                  </a:path>
                </a:pathLst>
              </a:custGeom>
              <a:noFill/>
              <a:ln w="38100" cmpd="sng">
                <a:solidFill>
                  <a:srgbClr val="FFFFFF"/>
                </a:solidFill>
                <a:prstDash val="solid"/>
                <a:round/>
                <a:headEnd/>
                <a:tailEnd/>
              </a:ln>
            </p:spPr>
            <p:txBody>
              <a:bodyPr/>
              <a:lstStyle/>
              <a:p>
                <a:endParaRPr lang="en-US"/>
              </a:p>
            </p:txBody>
          </p:sp>
          <p:sp>
            <p:nvSpPr>
              <p:cNvPr id="2287" name="Freeform 239"/>
              <p:cNvSpPr>
                <a:spLocks/>
              </p:cNvSpPr>
              <p:nvPr/>
            </p:nvSpPr>
            <p:spPr bwMode="auto">
              <a:xfrm>
                <a:off x="2943" y="1577"/>
                <a:ext cx="30" cy="8"/>
              </a:xfrm>
              <a:custGeom>
                <a:avLst/>
                <a:gdLst/>
                <a:ahLst/>
                <a:cxnLst>
                  <a:cxn ang="0">
                    <a:pos x="0" y="84"/>
                  </a:cxn>
                  <a:cxn ang="0">
                    <a:pos x="293" y="0"/>
                  </a:cxn>
                  <a:cxn ang="0">
                    <a:pos x="294" y="0"/>
                  </a:cxn>
                </a:cxnLst>
                <a:rect l="0" t="0" r="r" b="b"/>
                <a:pathLst>
                  <a:path w="294" h="84">
                    <a:moveTo>
                      <a:pt x="0" y="84"/>
                    </a:moveTo>
                    <a:lnTo>
                      <a:pt x="293" y="0"/>
                    </a:lnTo>
                    <a:lnTo>
                      <a:pt x="294" y="0"/>
                    </a:lnTo>
                  </a:path>
                </a:pathLst>
              </a:custGeom>
              <a:noFill/>
              <a:ln w="38100" cmpd="sng">
                <a:solidFill>
                  <a:srgbClr val="FFFFFF"/>
                </a:solidFill>
                <a:prstDash val="solid"/>
                <a:round/>
                <a:headEnd/>
                <a:tailEnd/>
              </a:ln>
            </p:spPr>
            <p:txBody>
              <a:bodyPr/>
              <a:lstStyle/>
              <a:p>
                <a:endParaRPr lang="en-US"/>
              </a:p>
            </p:txBody>
          </p:sp>
          <p:sp>
            <p:nvSpPr>
              <p:cNvPr id="2288" name="Freeform 240"/>
              <p:cNvSpPr>
                <a:spLocks/>
              </p:cNvSpPr>
              <p:nvPr/>
            </p:nvSpPr>
            <p:spPr bwMode="auto">
              <a:xfrm>
                <a:off x="2885" y="1593"/>
                <a:ext cx="30" cy="9"/>
              </a:xfrm>
              <a:custGeom>
                <a:avLst/>
                <a:gdLst/>
                <a:ahLst/>
                <a:cxnLst>
                  <a:cxn ang="0">
                    <a:pos x="0" y="88"/>
                  </a:cxn>
                  <a:cxn ang="0">
                    <a:pos x="303" y="0"/>
                  </a:cxn>
                  <a:cxn ang="0">
                    <a:pos x="304" y="0"/>
                  </a:cxn>
                </a:cxnLst>
                <a:rect l="0" t="0" r="r" b="b"/>
                <a:pathLst>
                  <a:path w="304" h="88">
                    <a:moveTo>
                      <a:pt x="0" y="88"/>
                    </a:moveTo>
                    <a:lnTo>
                      <a:pt x="303" y="0"/>
                    </a:lnTo>
                    <a:lnTo>
                      <a:pt x="304" y="0"/>
                    </a:lnTo>
                  </a:path>
                </a:pathLst>
              </a:custGeom>
              <a:noFill/>
              <a:ln w="38100" cmpd="sng">
                <a:solidFill>
                  <a:srgbClr val="FFFFFF"/>
                </a:solidFill>
                <a:prstDash val="solid"/>
                <a:round/>
                <a:headEnd/>
                <a:tailEnd/>
              </a:ln>
            </p:spPr>
            <p:txBody>
              <a:bodyPr/>
              <a:lstStyle/>
              <a:p>
                <a:endParaRPr lang="en-US"/>
              </a:p>
            </p:txBody>
          </p:sp>
          <p:sp>
            <p:nvSpPr>
              <p:cNvPr id="2289" name="Freeform 241"/>
              <p:cNvSpPr>
                <a:spLocks/>
              </p:cNvSpPr>
              <p:nvPr/>
            </p:nvSpPr>
            <p:spPr bwMode="auto">
              <a:xfrm>
                <a:off x="2889" y="1560"/>
                <a:ext cx="26" cy="7"/>
              </a:xfrm>
              <a:custGeom>
                <a:avLst/>
                <a:gdLst/>
                <a:ahLst/>
                <a:cxnLst>
                  <a:cxn ang="0">
                    <a:pos x="0" y="75"/>
                  </a:cxn>
                  <a:cxn ang="0">
                    <a:pos x="260" y="0"/>
                  </a:cxn>
                  <a:cxn ang="0">
                    <a:pos x="261" y="0"/>
                  </a:cxn>
                </a:cxnLst>
                <a:rect l="0" t="0" r="r" b="b"/>
                <a:pathLst>
                  <a:path w="261" h="75">
                    <a:moveTo>
                      <a:pt x="0" y="75"/>
                    </a:moveTo>
                    <a:lnTo>
                      <a:pt x="260" y="0"/>
                    </a:lnTo>
                    <a:lnTo>
                      <a:pt x="261" y="0"/>
                    </a:lnTo>
                  </a:path>
                </a:pathLst>
              </a:custGeom>
              <a:noFill/>
              <a:ln w="38100" cmpd="sng">
                <a:solidFill>
                  <a:srgbClr val="FFFFFF"/>
                </a:solidFill>
                <a:prstDash val="solid"/>
                <a:round/>
                <a:headEnd/>
                <a:tailEnd/>
              </a:ln>
            </p:spPr>
            <p:txBody>
              <a:bodyPr/>
              <a:lstStyle/>
              <a:p>
                <a:endParaRPr lang="en-US"/>
              </a:p>
            </p:txBody>
          </p:sp>
          <p:sp>
            <p:nvSpPr>
              <p:cNvPr id="2290" name="Freeform 242"/>
              <p:cNvSpPr>
                <a:spLocks/>
              </p:cNvSpPr>
              <p:nvPr/>
            </p:nvSpPr>
            <p:spPr bwMode="auto">
              <a:xfrm>
                <a:off x="2943" y="1527"/>
                <a:ext cx="30" cy="8"/>
              </a:xfrm>
              <a:custGeom>
                <a:avLst/>
                <a:gdLst/>
                <a:ahLst/>
                <a:cxnLst>
                  <a:cxn ang="0">
                    <a:pos x="0" y="83"/>
                  </a:cxn>
                  <a:cxn ang="0">
                    <a:pos x="293" y="0"/>
                  </a:cxn>
                  <a:cxn ang="0">
                    <a:pos x="294" y="0"/>
                  </a:cxn>
                </a:cxnLst>
                <a:rect l="0" t="0" r="r" b="b"/>
                <a:pathLst>
                  <a:path w="294" h="83">
                    <a:moveTo>
                      <a:pt x="0" y="83"/>
                    </a:moveTo>
                    <a:lnTo>
                      <a:pt x="293" y="0"/>
                    </a:lnTo>
                    <a:lnTo>
                      <a:pt x="294" y="0"/>
                    </a:lnTo>
                  </a:path>
                </a:pathLst>
              </a:custGeom>
              <a:noFill/>
              <a:ln w="38100" cmpd="sng">
                <a:solidFill>
                  <a:srgbClr val="FFFFFF"/>
                </a:solidFill>
                <a:prstDash val="solid"/>
                <a:round/>
                <a:headEnd/>
                <a:tailEnd/>
              </a:ln>
            </p:spPr>
            <p:txBody>
              <a:bodyPr/>
              <a:lstStyle/>
              <a:p>
                <a:endParaRPr lang="en-US"/>
              </a:p>
            </p:txBody>
          </p:sp>
          <p:sp>
            <p:nvSpPr>
              <p:cNvPr id="2291" name="Freeform 243"/>
              <p:cNvSpPr>
                <a:spLocks/>
              </p:cNvSpPr>
              <p:nvPr/>
            </p:nvSpPr>
            <p:spPr bwMode="auto">
              <a:xfrm>
                <a:off x="2885" y="1543"/>
                <a:ext cx="30" cy="9"/>
              </a:xfrm>
              <a:custGeom>
                <a:avLst/>
                <a:gdLst/>
                <a:ahLst/>
                <a:cxnLst>
                  <a:cxn ang="0">
                    <a:pos x="0" y="86"/>
                  </a:cxn>
                  <a:cxn ang="0">
                    <a:pos x="303" y="0"/>
                  </a:cxn>
                  <a:cxn ang="0">
                    <a:pos x="304" y="0"/>
                  </a:cxn>
                </a:cxnLst>
                <a:rect l="0" t="0" r="r" b="b"/>
                <a:pathLst>
                  <a:path w="304" h="86">
                    <a:moveTo>
                      <a:pt x="0" y="86"/>
                    </a:moveTo>
                    <a:lnTo>
                      <a:pt x="303" y="0"/>
                    </a:lnTo>
                    <a:lnTo>
                      <a:pt x="304" y="0"/>
                    </a:lnTo>
                  </a:path>
                </a:pathLst>
              </a:custGeom>
              <a:noFill/>
              <a:ln w="38100" cmpd="sng">
                <a:solidFill>
                  <a:srgbClr val="FFFFFF"/>
                </a:solidFill>
                <a:prstDash val="solid"/>
                <a:round/>
                <a:headEnd/>
                <a:tailEnd/>
              </a:ln>
            </p:spPr>
            <p:txBody>
              <a:bodyPr/>
              <a:lstStyle/>
              <a:p>
                <a:endParaRPr lang="en-US"/>
              </a:p>
            </p:txBody>
          </p:sp>
          <p:sp>
            <p:nvSpPr>
              <p:cNvPr id="2292" name="Freeform 244"/>
              <p:cNvSpPr>
                <a:spLocks/>
              </p:cNvSpPr>
              <p:nvPr/>
            </p:nvSpPr>
            <p:spPr bwMode="auto">
              <a:xfrm>
                <a:off x="2889" y="1511"/>
                <a:ext cx="26" cy="8"/>
              </a:xfrm>
              <a:custGeom>
                <a:avLst/>
                <a:gdLst/>
                <a:ahLst/>
                <a:cxnLst>
                  <a:cxn ang="0">
                    <a:pos x="0" y="75"/>
                  </a:cxn>
                  <a:cxn ang="0">
                    <a:pos x="260" y="0"/>
                  </a:cxn>
                  <a:cxn ang="0">
                    <a:pos x="261" y="0"/>
                  </a:cxn>
                </a:cxnLst>
                <a:rect l="0" t="0" r="r" b="b"/>
                <a:pathLst>
                  <a:path w="261" h="75">
                    <a:moveTo>
                      <a:pt x="0" y="75"/>
                    </a:moveTo>
                    <a:lnTo>
                      <a:pt x="260" y="0"/>
                    </a:lnTo>
                    <a:lnTo>
                      <a:pt x="261" y="0"/>
                    </a:lnTo>
                  </a:path>
                </a:pathLst>
              </a:custGeom>
              <a:noFill/>
              <a:ln w="38100" cmpd="sng">
                <a:solidFill>
                  <a:srgbClr val="FFFFFF"/>
                </a:solidFill>
                <a:prstDash val="solid"/>
                <a:round/>
                <a:headEnd/>
                <a:tailEnd/>
              </a:ln>
            </p:spPr>
            <p:txBody>
              <a:bodyPr/>
              <a:lstStyle/>
              <a:p>
                <a:endParaRPr lang="en-US"/>
              </a:p>
            </p:txBody>
          </p:sp>
          <p:sp>
            <p:nvSpPr>
              <p:cNvPr id="2293" name="Freeform 245"/>
              <p:cNvSpPr>
                <a:spLocks/>
              </p:cNvSpPr>
              <p:nvPr/>
            </p:nvSpPr>
            <p:spPr bwMode="auto">
              <a:xfrm>
                <a:off x="2943" y="1478"/>
                <a:ext cx="30" cy="9"/>
              </a:xfrm>
              <a:custGeom>
                <a:avLst/>
                <a:gdLst/>
                <a:ahLst/>
                <a:cxnLst>
                  <a:cxn ang="0">
                    <a:pos x="0" y="84"/>
                  </a:cxn>
                  <a:cxn ang="0">
                    <a:pos x="293" y="0"/>
                  </a:cxn>
                  <a:cxn ang="0">
                    <a:pos x="294" y="0"/>
                  </a:cxn>
                </a:cxnLst>
                <a:rect l="0" t="0" r="r" b="b"/>
                <a:pathLst>
                  <a:path w="294" h="84">
                    <a:moveTo>
                      <a:pt x="0" y="84"/>
                    </a:moveTo>
                    <a:lnTo>
                      <a:pt x="293" y="0"/>
                    </a:lnTo>
                    <a:lnTo>
                      <a:pt x="294" y="0"/>
                    </a:lnTo>
                  </a:path>
                </a:pathLst>
              </a:custGeom>
              <a:noFill/>
              <a:ln w="38100" cmpd="sng">
                <a:solidFill>
                  <a:srgbClr val="FFFFFF"/>
                </a:solidFill>
                <a:prstDash val="solid"/>
                <a:round/>
                <a:headEnd/>
                <a:tailEnd/>
              </a:ln>
            </p:spPr>
            <p:txBody>
              <a:bodyPr/>
              <a:lstStyle/>
              <a:p>
                <a:endParaRPr lang="en-US"/>
              </a:p>
            </p:txBody>
          </p:sp>
          <p:sp>
            <p:nvSpPr>
              <p:cNvPr id="2294" name="Freeform 246"/>
              <p:cNvSpPr>
                <a:spLocks/>
              </p:cNvSpPr>
              <p:nvPr/>
            </p:nvSpPr>
            <p:spPr bwMode="auto">
              <a:xfrm>
                <a:off x="2885" y="1495"/>
                <a:ext cx="30" cy="8"/>
              </a:xfrm>
              <a:custGeom>
                <a:avLst/>
                <a:gdLst/>
                <a:ahLst/>
                <a:cxnLst>
                  <a:cxn ang="0">
                    <a:pos x="0" y="87"/>
                  </a:cxn>
                  <a:cxn ang="0">
                    <a:pos x="303" y="0"/>
                  </a:cxn>
                  <a:cxn ang="0">
                    <a:pos x="304" y="0"/>
                  </a:cxn>
                </a:cxnLst>
                <a:rect l="0" t="0" r="r" b="b"/>
                <a:pathLst>
                  <a:path w="304" h="87">
                    <a:moveTo>
                      <a:pt x="0" y="87"/>
                    </a:moveTo>
                    <a:lnTo>
                      <a:pt x="303" y="0"/>
                    </a:lnTo>
                    <a:lnTo>
                      <a:pt x="304" y="0"/>
                    </a:lnTo>
                  </a:path>
                </a:pathLst>
              </a:custGeom>
              <a:noFill/>
              <a:ln w="38100" cmpd="sng">
                <a:solidFill>
                  <a:srgbClr val="FFFFFF"/>
                </a:solidFill>
                <a:prstDash val="solid"/>
                <a:round/>
                <a:headEnd/>
                <a:tailEnd/>
              </a:ln>
            </p:spPr>
            <p:txBody>
              <a:bodyPr/>
              <a:lstStyle/>
              <a:p>
                <a:endParaRPr lang="en-US"/>
              </a:p>
            </p:txBody>
          </p:sp>
          <p:sp>
            <p:nvSpPr>
              <p:cNvPr id="2295" name="Freeform 247"/>
              <p:cNvSpPr>
                <a:spLocks/>
              </p:cNvSpPr>
              <p:nvPr/>
            </p:nvSpPr>
            <p:spPr bwMode="auto">
              <a:xfrm>
                <a:off x="2943" y="1433"/>
                <a:ext cx="30" cy="9"/>
              </a:xfrm>
              <a:custGeom>
                <a:avLst/>
                <a:gdLst/>
                <a:ahLst/>
                <a:cxnLst>
                  <a:cxn ang="0">
                    <a:pos x="0" y="83"/>
                  </a:cxn>
                  <a:cxn ang="0">
                    <a:pos x="293" y="0"/>
                  </a:cxn>
                  <a:cxn ang="0">
                    <a:pos x="294" y="0"/>
                  </a:cxn>
                </a:cxnLst>
                <a:rect l="0" t="0" r="r" b="b"/>
                <a:pathLst>
                  <a:path w="294" h="83">
                    <a:moveTo>
                      <a:pt x="0" y="83"/>
                    </a:moveTo>
                    <a:lnTo>
                      <a:pt x="293" y="0"/>
                    </a:lnTo>
                    <a:lnTo>
                      <a:pt x="294" y="0"/>
                    </a:lnTo>
                  </a:path>
                </a:pathLst>
              </a:custGeom>
              <a:noFill/>
              <a:ln w="38100" cmpd="sng">
                <a:solidFill>
                  <a:srgbClr val="FFFFFF"/>
                </a:solidFill>
                <a:prstDash val="solid"/>
                <a:round/>
                <a:headEnd/>
                <a:tailEnd/>
              </a:ln>
            </p:spPr>
            <p:txBody>
              <a:bodyPr/>
              <a:lstStyle/>
              <a:p>
                <a:endParaRPr lang="en-US"/>
              </a:p>
            </p:txBody>
          </p:sp>
          <p:sp>
            <p:nvSpPr>
              <p:cNvPr id="2296" name="Freeform 248"/>
              <p:cNvSpPr>
                <a:spLocks/>
              </p:cNvSpPr>
              <p:nvPr/>
            </p:nvSpPr>
            <p:spPr bwMode="auto">
              <a:xfrm>
                <a:off x="2885" y="1450"/>
                <a:ext cx="30" cy="8"/>
              </a:xfrm>
              <a:custGeom>
                <a:avLst/>
                <a:gdLst/>
                <a:ahLst/>
                <a:cxnLst>
                  <a:cxn ang="0">
                    <a:pos x="0" y="86"/>
                  </a:cxn>
                  <a:cxn ang="0">
                    <a:pos x="303" y="0"/>
                  </a:cxn>
                  <a:cxn ang="0">
                    <a:pos x="304" y="0"/>
                  </a:cxn>
                </a:cxnLst>
                <a:rect l="0" t="0" r="r" b="b"/>
                <a:pathLst>
                  <a:path w="304" h="86">
                    <a:moveTo>
                      <a:pt x="0" y="86"/>
                    </a:moveTo>
                    <a:lnTo>
                      <a:pt x="303" y="0"/>
                    </a:lnTo>
                    <a:lnTo>
                      <a:pt x="304" y="0"/>
                    </a:lnTo>
                  </a:path>
                </a:pathLst>
              </a:custGeom>
              <a:noFill/>
              <a:ln w="38100" cmpd="sng">
                <a:solidFill>
                  <a:srgbClr val="FFFFFF"/>
                </a:solidFill>
                <a:prstDash val="solid"/>
                <a:round/>
                <a:headEnd/>
                <a:tailEnd/>
              </a:ln>
            </p:spPr>
            <p:txBody>
              <a:bodyPr/>
              <a:lstStyle/>
              <a:p>
                <a:endParaRPr lang="en-US"/>
              </a:p>
            </p:txBody>
          </p:sp>
          <p:sp>
            <p:nvSpPr>
              <p:cNvPr id="2297" name="Freeform 249"/>
              <p:cNvSpPr>
                <a:spLocks/>
              </p:cNvSpPr>
              <p:nvPr/>
            </p:nvSpPr>
            <p:spPr bwMode="auto">
              <a:xfrm>
                <a:off x="2889" y="1466"/>
                <a:ext cx="26" cy="8"/>
              </a:xfrm>
              <a:custGeom>
                <a:avLst/>
                <a:gdLst/>
                <a:ahLst/>
                <a:cxnLst>
                  <a:cxn ang="0">
                    <a:pos x="0" y="75"/>
                  </a:cxn>
                  <a:cxn ang="0">
                    <a:pos x="260" y="0"/>
                  </a:cxn>
                  <a:cxn ang="0">
                    <a:pos x="261" y="0"/>
                  </a:cxn>
                </a:cxnLst>
                <a:rect l="0" t="0" r="r" b="b"/>
                <a:pathLst>
                  <a:path w="261" h="75">
                    <a:moveTo>
                      <a:pt x="0" y="75"/>
                    </a:moveTo>
                    <a:lnTo>
                      <a:pt x="260" y="0"/>
                    </a:lnTo>
                    <a:lnTo>
                      <a:pt x="261" y="0"/>
                    </a:lnTo>
                  </a:path>
                </a:pathLst>
              </a:custGeom>
              <a:noFill/>
              <a:ln w="38100" cmpd="sng">
                <a:solidFill>
                  <a:srgbClr val="FFFFFF"/>
                </a:solidFill>
                <a:prstDash val="solid"/>
                <a:round/>
                <a:headEnd/>
                <a:tailEnd/>
              </a:ln>
            </p:spPr>
            <p:txBody>
              <a:bodyPr/>
              <a:lstStyle/>
              <a:p>
                <a:endParaRPr lang="en-US"/>
              </a:p>
            </p:txBody>
          </p:sp>
          <p:sp>
            <p:nvSpPr>
              <p:cNvPr id="2298" name="Freeform 250"/>
              <p:cNvSpPr>
                <a:spLocks/>
              </p:cNvSpPr>
              <p:nvPr/>
            </p:nvSpPr>
            <p:spPr bwMode="auto">
              <a:xfrm>
                <a:off x="2879" y="1602"/>
                <a:ext cx="16" cy="16"/>
              </a:xfrm>
              <a:custGeom>
                <a:avLst/>
                <a:gdLst/>
                <a:ahLst/>
                <a:cxnLst>
                  <a:cxn ang="0">
                    <a:pos x="159" y="79"/>
                  </a:cxn>
                  <a:cxn ang="0">
                    <a:pos x="136" y="23"/>
                  </a:cxn>
                  <a:cxn ang="0">
                    <a:pos x="80" y="0"/>
                  </a:cxn>
                  <a:cxn ang="0">
                    <a:pos x="23" y="23"/>
                  </a:cxn>
                  <a:cxn ang="0">
                    <a:pos x="0" y="79"/>
                  </a:cxn>
                  <a:cxn ang="0">
                    <a:pos x="23" y="136"/>
                  </a:cxn>
                  <a:cxn ang="0">
                    <a:pos x="80" y="159"/>
                  </a:cxn>
                  <a:cxn ang="0">
                    <a:pos x="136" y="136"/>
                  </a:cxn>
                  <a:cxn ang="0">
                    <a:pos x="159" y="79"/>
                  </a:cxn>
                  <a:cxn ang="0">
                    <a:pos x="160" y="79"/>
                  </a:cxn>
                </a:cxnLst>
                <a:rect l="0" t="0" r="r" b="b"/>
                <a:pathLst>
                  <a:path w="160" h="159">
                    <a:moveTo>
                      <a:pt x="159" y="79"/>
                    </a:moveTo>
                    <a:lnTo>
                      <a:pt x="136" y="23"/>
                    </a:lnTo>
                    <a:lnTo>
                      <a:pt x="80" y="0"/>
                    </a:lnTo>
                    <a:lnTo>
                      <a:pt x="23" y="23"/>
                    </a:lnTo>
                    <a:lnTo>
                      <a:pt x="0" y="79"/>
                    </a:lnTo>
                    <a:lnTo>
                      <a:pt x="23" y="136"/>
                    </a:lnTo>
                    <a:lnTo>
                      <a:pt x="80" y="159"/>
                    </a:lnTo>
                    <a:lnTo>
                      <a:pt x="136" y="136"/>
                    </a:lnTo>
                    <a:lnTo>
                      <a:pt x="159" y="79"/>
                    </a:lnTo>
                    <a:lnTo>
                      <a:pt x="160" y="79"/>
                    </a:lnTo>
                  </a:path>
                </a:pathLst>
              </a:custGeom>
              <a:noFill/>
              <a:ln w="38100" cmpd="sng">
                <a:solidFill>
                  <a:srgbClr val="FFFFFF"/>
                </a:solidFill>
                <a:prstDash val="solid"/>
                <a:round/>
                <a:headEnd/>
                <a:tailEnd/>
              </a:ln>
            </p:spPr>
            <p:txBody>
              <a:bodyPr/>
              <a:lstStyle/>
              <a:p>
                <a:endParaRPr lang="en-US"/>
              </a:p>
            </p:txBody>
          </p:sp>
          <p:sp>
            <p:nvSpPr>
              <p:cNvPr id="2299" name="Freeform 251"/>
              <p:cNvSpPr>
                <a:spLocks/>
              </p:cNvSpPr>
              <p:nvPr/>
            </p:nvSpPr>
            <p:spPr bwMode="auto">
              <a:xfrm>
                <a:off x="2879" y="1551"/>
                <a:ext cx="16" cy="16"/>
              </a:xfrm>
              <a:custGeom>
                <a:avLst/>
                <a:gdLst/>
                <a:ahLst/>
                <a:cxnLst>
                  <a:cxn ang="0">
                    <a:pos x="159" y="81"/>
                  </a:cxn>
                  <a:cxn ang="0">
                    <a:pos x="136" y="24"/>
                  </a:cxn>
                  <a:cxn ang="0">
                    <a:pos x="80" y="0"/>
                  </a:cxn>
                  <a:cxn ang="0">
                    <a:pos x="23" y="24"/>
                  </a:cxn>
                  <a:cxn ang="0">
                    <a:pos x="0" y="81"/>
                  </a:cxn>
                  <a:cxn ang="0">
                    <a:pos x="23" y="137"/>
                  </a:cxn>
                  <a:cxn ang="0">
                    <a:pos x="80" y="160"/>
                  </a:cxn>
                  <a:cxn ang="0">
                    <a:pos x="136" y="137"/>
                  </a:cxn>
                  <a:cxn ang="0">
                    <a:pos x="159" y="81"/>
                  </a:cxn>
                  <a:cxn ang="0">
                    <a:pos x="160" y="81"/>
                  </a:cxn>
                </a:cxnLst>
                <a:rect l="0" t="0" r="r" b="b"/>
                <a:pathLst>
                  <a:path w="160" h="160">
                    <a:moveTo>
                      <a:pt x="159" y="81"/>
                    </a:moveTo>
                    <a:lnTo>
                      <a:pt x="136" y="24"/>
                    </a:lnTo>
                    <a:lnTo>
                      <a:pt x="80" y="0"/>
                    </a:lnTo>
                    <a:lnTo>
                      <a:pt x="23" y="24"/>
                    </a:lnTo>
                    <a:lnTo>
                      <a:pt x="0" y="81"/>
                    </a:lnTo>
                    <a:lnTo>
                      <a:pt x="23" y="137"/>
                    </a:lnTo>
                    <a:lnTo>
                      <a:pt x="80" y="160"/>
                    </a:lnTo>
                    <a:lnTo>
                      <a:pt x="136" y="137"/>
                    </a:lnTo>
                    <a:lnTo>
                      <a:pt x="159" y="81"/>
                    </a:lnTo>
                    <a:lnTo>
                      <a:pt x="160" y="81"/>
                    </a:lnTo>
                  </a:path>
                </a:pathLst>
              </a:custGeom>
              <a:noFill/>
              <a:ln w="38100" cmpd="sng">
                <a:solidFill>
                  <a:srgbClr val="FFFFFF"/>
                </a:solidFill>
                <a:prstDash val="solid"/>
                <a:round/>
                <a:headEnd/>
                <a:tailEnd/>
              </a:ln>
            </p:spPr>
            <p:txBody>
              <a:bodyPr/>
              <a:lstStyle/>
              <a:p>
                <a:endParaRPr lang="en-US"/>
              </a:p>
            </p:txBody>
          </p:sp>
          <p:sp>
            <p:nvSpPr>
              <p:cNvPr id="2300" name="Freeform 252"/>
              <p:cNvSpPr>
                <a:spLocks/>
              </p:cNvSpPr>
              <p:nvPr/>
            </p:nvSpPr>
            <p:spPr bwMode="auto">
              <a:xfrm>
                <a:off x="2879" y="1503"/>
                <a:ext cx="16" cy="16"/>
              </a:xfrm>
              <a:custGeom>
                <a:avLst/>
                <a:gdLst/>
                <a:ahLst/>
                <a:cxnLst>
                  <a:cxn ang="0">
                    <a:pos x="159" y="79"/>
                  </a:cxn>
                  <a:cxn ang="0">
                    <a:pos x="136" y="23"/>
                  </a:cxn>
                  <a:cxn ang="0">
                    <a:pos x="80" y="0"/>
                  </a:cxn>
                  <a:cxn ang="0">
                    <a:pos x="23" y="23"/>
                  </a:cxn>
                  <a:cxn ang="0">
                    <a:pos x="0" y="79"/>
                  </a:cxn>
                  <a:cxn ang="0">
                    <a:pos x="23" y="136"/>
                  </a:cxn>
                  <a:cxn ang="0">
                    <a:pos x="80" y="160"/>
                  </a:cxn>
                  <a:cxn ang="0">
                    <a:pos x="136" y="136"/>
                  </a:cxn>
                  <a:cxn ang="0">
                    <a:pos x="159" y="79"/>
                  </a:cxn>
                  <a:cxn ang="0">
                    <a:pos x="160" y="79"/>
                  </a:cxn>
                </a:cxnLst>
                <a:rect l="0" t="0" r="r" b="b"/>
                <a:pathLst>
                  <a:path w="160" h="160">
                    <a:moveTo>
                      <a:pt x="159" y="79"/>
                    </a:moveTo>
                    <a:lnTo>
                      <a:pt x="136" y="23"/>
                    </a:lnTo>
                    <a:lnTo>
                      <a:pt x="80" y="0"/>
                    </a:lnTo>
                    <a:lnTo>
                      <a:pt x="23" y="23"/>
                    </a:lnTo>
                    <a:lnTo>
                      <a:pt x="0" y="79"/>
                    </a:lnTo>
                    <a:lnTo>
                      <a:pt x="23" y="136"/>
                    </a:lnTo>
                    <a:lnTo>
                      <a:pt x="80" y="160"/>
                    </a:lnTo>
                    <a:lnTo>
                      <a:pt x="136" y="136"/>
                    </a:lnTo>
                    <a:lnTo>
                      <a:pt x="159" y="79"/>
                    </a:lnTo>
                    <a:lnTo>
                      <a:pt x="160" y="79"/>
                    </a:lnTo>
                  </a:path>
                </a:pathLst>
              </a:custGeom>
              <a:noFill/>
              <a:ln w="38100" cmpd="sng">
                <a:solidFill>
                  <a:srgbClr val="FFFFFF"/>
                </a:solidFill>
                <a:prstDash val="solid"/>
                <a:round/>
                <a:headEnd/>
                <a:tailEnd/>
              </a:ln>
            </p:spPr>
            <p:txBody>
              <a:bodyPr/>
              <a:lstStyle/>
              <a:p>
                <a:endParaRPr lang="en-US"/>
              </a:p>
            </p:txBody>
          </p:sp>
          <p:sp>
            <p:nvSpPr>
              <p:cNvPr id="2301" name="Freeform 253"/>
              <p:cNvSpPr>
                <a:spLocks/>
              </p:cNvSpPr>
              <p:nvPr/>
            </p:nvSpPr>
            <p:spPr bwMode="auto">
              <a:xfrm>
                <a:off x="2879" y="1458"/>
                <a:ext cx="16" cy="16"/>
              </a:xfrm>
              <a:custGeom>
                <a:avLst/>
                <a:gdLst/>
                <a:ahLst/>
                <a:cxnLst>
                  <a:cxn ang="0">
                    <a:pos x="159" y="80"/>
                  </a:cxn>
                  <a:cxn ang="0">
                    <a:pos x="136" y="24"/>
                  </a:cxn>
                  <a:cxn ang="0">
                    <a:pos x="80" y="0"/>
                  </a:cxn>
                  <a:cxn ang="0">
                    <a:pos x="23" y="24"/>
                  </a:cxn>
                  <a:cxn ang="0">
                    <a:pos x="0" y="80"/>
                  </a:cxn>
                  <a:cxn ang="0">
                    <a:pos x="23" y="137"/>
                  </a:cxn>
                  <a:cxn ang="0">
                    <a:pos x="80" y="161"/>
                  </a:cxn>
                  <a:cxn ang="0">
                    <a:pos x="136" y="137"/>
                  </a:cxn>
                  <a:cxn ang="0">
                    <a:pos x="159" y="80"/>
                  </a:cxn>
                  <a:cxn ang="0">
                    <a:pos x="160" y="80"/>
                  </a:cxn>
                </a:cxnLst>
                <a:rect l="0" t="0" r="r" b="b"/>
                <a:pathLst>
                  <a:path w="160" h="161">
                    <a:moveTo>
                      <a:pt x="159" y="80"/>
                    </a:moveTo>
                    <a:lnTo>
                      <a:pt x="136" y="24"/>
                    </a:lnTo>
                    <a:lnTo>
                      <a:pt x="80" y="0"/>
                    </a:lnTo>
                    <a:lnTo>
                      <a:pt x="23" y="24"/>
                    </a:lnTo>
                    <a:lnTo>
                      <a:pt x="0" y="80"/>
                    </a:lnTo>
                    <a:lnTo>
                      <a:pt x="23" y="137"/>
                    </a:lnTo>
                    <a:lnTo>
                      <a:pt x="80" y="161"/>
                    </a:lnTo>
                    <a:lnTo>
                      <a:pt x="136" y="137"/>
                    </a:lnTo>
                    <a:lnTo>
                      <a:pt x="159" y="80"/>
                    </a:lnTo>
                    <a:lnTo>
                      <a:pt x="160" y="80"/>
                    </a:lnTo>
                  </a:path>
                </a:pathLst>
              </a:custGeom>
              <a:noFill/>
              <a:ln w="38100" cmpd="sng">
                <a:solidFill>
                  <a:srgbClr val="FFFFFF"/>
                </a:solidFill>
                <a:prstDash val="solid"/>
                <a:round/>
                <a:headEnd/>
                <a:tailEnd/>
              </a:ln>
            </p:spPr>
            <p:txBody>
              <a:bodyPr/>
              <a:lstStyle/>
              <a:p>
                <a:endParaRPr lang="en-US"/>
              </a:p>
            </p:txBody>
          </p:sp>
          <p:sp>
            <p:nvSpPr>
              <p:cNvPr id="2302" name="Freeform 254"/>
              <p:cNvSpPr>
                <a:spLocks/>
              </p:cNvSpPr>
              <p:nvPr/>
            </p:nvSpPr>
            <p:spPr bwMode="auto">
              <a:xfrm>
                <a:off x="2879" y="1650"/>
                <a:ext cx="10" cy="10"/>
              </a:xfrm>
              <a:custGeom>
                <a:avLst/>
                <a:gdLst/>
                <a:ahLst/>
                <a:cxnLst>
                  <a:cxn ang="0">
                    <a:pos x="0" y="98"/>
                  </a:cxn>
                  <a:cxn ang="0">
                    <a:pos x="98" y="0"/>
                  </a:cxn>
                  <a:cxn ang="0">
                    <a:pos x="99" y="0"/>
                  </a:cxn>
                </a:cxnLst>
                <a:rect l="0" t="0" r="r" b="b"/>
                <a:pathLst>
                  <a:path w="99" h="98">
                    <a:moveTo>
                      <a:pt x="0" y="98"/>
                    </a:moveTo>
                    <a:lnTo>
                      <a:pt x="98" y="0"/>
                    </a:lnTo>
                    <a:lnTo>
                      <a:pt x="99" y="0"/>
                    </a:lnTo>
                  </a:path>
                </a:pathLst>
              </a:custGeom>
              <a:noFill/>
              <a:ln w="38100" cmpd="sng">
                <a:solidFill>
                  <a:srgbClr val="FFFFFF"/>
                </a:solidFill>
                <a:prstDash val="solid"/>
                <a:round/>
                <a:headEnd/>
                <a:tailEnd/>
              </a:ln>
            </p:spPr>
            <p:txBody>
              <a:bodyPr/>
              <a:lstStyle/>
              <a:p>
                <a:endParaRPr lang="en-US"/>
              </a:p>
            </p:txBody>
          </p:sp>
          <p:sp>
            <p:nvSpPr>
              <p:cNvPr id="2303" name="Freeform 255"/>
              <p:cNvSpPr>
                <a:spLocks/>
              </p:cNvSpPr>
              <p:nvPr/>
            </p:nvSpPr>
            <p:spPr bwMode="auto">
              <a:xfrm>
                <a:off x="2881" y="1652"/>
                <a:ext cx="12" cy="12"/>
              </a:xfrm>
              <a:custGeom>
                <a:avLst/>
                <a:gdLst/>
                <a:ahLst/>
                <a:cxnLst>
                  <a:cxn ang="0">
                    <a:pos x="0" y="113"/>
                  </a:cxn>
                  <a:cxn ang="0">
                    <a:pos x="112" y="0"/>
                  </a:cxn>
                  <a:cxn ang="0">
                    <a:pos x="113" y="0"/>
                  </a:cxn>
                </a:cxnLst>
                <a:rect l="0" t="0" r="r" b="b"/>
                <a:pathLst>
                  <a:path w="113" h="113">
                    <a:moveTo>
                      <a:pt x="0" y="113"/>
                    </a:moveTo>
                    <a:lnTo>
                      <a:pt x="112" y="0"/>
                    </a:lnTo>
                    <a:lnTo>
                      <a:pt x="113" y="0"/>
                    </a:lnTo>
                  </a:path>
                </a:pathLst>
              </a:custGeom>
              <a:noFill/>
              <a:ln w="38100" cmpd="sng">
                <a:solidFill>
                  <a:srgbClr val="FFFFFF"/>
                </a:solidFill>
                <a:prstDash val="solid"/>
                <a:round/>
                <a:headEnd/>
                <a:tailEnd/>
              </a:ln>
            </p:spPr>
            <p:txBody>
              <a:bodyPr/>
              <a:lstStyle/>
              <a:p>
                <a:endParaRPr lang="en-US"/>
              </a:p>
            </p:txBody>
          </p:sp>
          <p:sp>
            <p:nvSpPr>
              <p:cNvPr id="2304" name="Freeform 256"/>
              <p:cNvSpPr>
                <a:spLocks/>
              </p:cNvSpPr>
              <p:nvPr/>
            </p:nvSpPr>
            <p:spPr bwMode="auto">
              <a:xfrm>
                <a:off x="2885" y="1656"/>
                <a:ext cx="10" cy="10"/>
              </a:xfrm>
              <a:custGeom>
                <a:avLst/>
                <a:gdLst/>
                <a:ahLst/>
                <a:cxnLst>
                  <a:cxn ang="0">
                    <a:pos x="0" y="98"/>
                  </a:cxn>
                  <a:cxn ang="0">
                    <a:pos x="99" y="0"/>
                  </a:cxn>
                  <a:cxn ang="0">
                    <a:pos x="100" y="0"/>
                  </a:cxn>
                </a:cxnLst>
                <a:rect l="0" t="0" r="r" b="b"/>
                <a:pathLst>
                  <a:path w="100" h="98">
                    <a:moveTo>
                      <a:pt x="0" y="98"/>
                    </a:moveTo>
                    <a:lnTo>
                      <a:pt x="99" y="0"/>
                    </a:lnTo>
                    <a:lnTo>
                      <a:pt x="100" y="0"/>
                    </a:lnTo>
                  </a:path>
                </a:pathLst>
              </a:custGeom>
              <a:noFill/>
              <a:ln w="38100" cmpd="sng">
                <a:solidFill>
                  <a:srgbClr val="FFFFFF"/>
                </a:solidFill>
                <a:prstDash val="solid"/>
                <a:round/>
                <a:headEnd/>
                <a:tailEnd/>
              </a:ln>
            </p:spPr>
            <p:txBody>
              <a:bodyPr/>
              <a:lstStyle/>
              <a:p>
                <a:endParaRPr lang="en-US"/>
              </a:p>
            </p:txBody>
          </p:sp>
          <p:sp>
            <p:nvSpPr>
              <p:cNvPr id="2305" name="Freeform 257"/>
              <p:cNvSpPr>
                <a:spLocks/>
              </p:cNvSpPr>
              <p:nvPr/>
            </p:nvSpPr>
            <p:spPr bwMode="auto">
              <a:xfrm>
                <a:off x="2892" y="1663"/>
                <a:ext cx="1" cy="1"/>
              </a:xfrm>
              <a:custGeom>
                <a:avLst/>
                <a:gdLst/>
                <a:ahLst/>
                <a:cxnLst>
                  <a:cxn ang="0">
                    <a:pos x="0" y="9"/>
                  </a:cxn>
                  <a:cxn ang="0">
                    <a:pos x="10" y="0"/>
                  </a:cxn>
                  <a:cxn ang="0">
                    <a:pos x="11" y="0"/>
                  </a:cxn>
                </a:cxnLst>
                <a:rect l="0" t="0" r="r" b="b"/>
                <a:pathLst>
                  <a:path w="11" h="9">
                    <a:moveTo>
                      <a:pt x="0" y="9"/>
                    </a:moveTo>
                    <a:lnTo>
                      <a:pt x="10" y="0"/>
                    </a:lnTo>
                    <a:lnTo>
                      <a:pt x="11" y="0"/>
                    </a:lnTo>
                  </a:path>
                </a:pathLst>
              </a:custGeom>
              <a:noFill/>
              <a:ln w="38100" cmpd="sng">
                <a:solidFill>
                  <a:srgbClr val="FFFFFF"/>
                </a:solidFill>
                <a:prstDash val="solid"/>
                <a:round/>
                <a:headEnd/>
                <a:tailEnd/>
              </a:ln>
            </p:spPr>
            <p:txBody>
              <a:bodyPr/>
              <a:lstStyle/>
              <a:p>
                <a:endParaRPr lang="en-US"/>
              </a:p>
            </p:txBody>
          </p:sp>
          <p:sp>
            <p:nvSpPr>
              <p:cNvPr id="2306" name="Freeform 258"/>
              <p:cNvSpPr>
                <a:spLocks/>
              </p:cNvSpPr>
              <p:nvPr/>
            </p:nvSpPr>
            <p:spPr bwMode="auto">
              <a:xfrm>
                <a:off x="2967" y="1625"/>
                <a:ext cx="9" cy="9"/>
              </a:xfrm>
              <a:custGeom>
                <a:avLst/>
                <a:gdLst/>
                <a:ahLst/>
                <a:cxnLst>
                  <a:cxn ang="0">
                    <a:pos x="0" y="94"/>
                  </a:cxn>
                  <a:cxn ang="0">
                    <a:pos x="93" y="0"/>
                  </a:cxn>
                  <a:cxn ang="0">
                    <a:pos x="94" y="0"/>
                  </a:cxn>
                </a:cxnLst>
                <a:rect l="0" t="0" r="r" b="b"/>
                <a:pathLst>
                  <a:path w="94" h="94">
                    <a:moveTo>
                      <a:pt x="0" y="94"/>
                    </a:moveTo>
                    <a:lnTo>
                      <a:pt x="93" y="0"/>
                    </a:lnTo>
                    <a:lnTo>
                      <a:pt x="94" y="0"/>
                    </a:lnTo>
                  </a:path>
                </a:pathLst>
              </a:custGeom>
              <a:noFill/>
              <a:ln w="38100" cmpd="sng">
                <a:solidFill>
                  <a:srgbClr val="FFFFFF"/>
                </a:solidFill>
                <a:prstDash val="solid"/>
                <a:round/>
                <a:headEnd/>
                <a:tailEnd/>
              </a:ln>
            </p:spPr>
            <p:txBody>
              <a:bodyPr/>
              <a:lstStyle/>
              <a:p>
                <a:endParaRPr lang="en-US"/>
              </a:p>
            </p:txBody>
          </p:sp>
          <p:sp>
            <p:nvSpPr>
              <p:cNvPr id="2307" name="Freeform 259"/>
              <p:cNvSpPr>
                <a:spLocks/>
              </p:cNvSpPr>
              <p:nvPr/>
            </p:nvSpPr>
            <p:spPr bwMode="auto">
              <a:xfrm>
                <a:off x="2969" y="1627"/>
                <a:ext cx="11" cy="11"/>
              </a:xfrm>
              <a:custGeom>
                <a:avLst/>
                <a:gdLst/>
                <a:ahLst/>
                <a:cxnLst>
                  <a:cxn ang="0">
                    <a:pos x="0" y="112"/>
                  </a:cxn>
                  <a:cxn ang="0">
                    <a:pos x="113" y="0"/>
                  </a:cxn>
                  <a:cxn ang="0">
                    <a:pos x="114" y="0"/>
                  </a:cxn>
                </a:cxnLst>
                <a:rect l="0" t="0" r="r" b="b"/>
                <a:pathLst>
                  <a:path w="114" h="112">
                    <a:moveTo>
                      <a:pt x="0" y="112"/>
                    </a:moveTo>
                    <a:lnTo>
                      <a:pt x="113" y="0"/>
                    </a:lnTo>
                    <a:lnTo>
                      <a:pt x="114" y="0"/>
                    </a:lnTo>
                  </a:path>
                </a:pathLst>
              </a:custGeom>
              <a:noFill/>
              <a:ln w="38100" cmpd="sng">
                <a:solidFill>
                  <a:srgbClr val="FFFFFF"/>
                </a:solidFill>
                <a:prstDash val="solid"/>
                <a:round/>
                <a:headEnd/>
                <a:tailEnd/>
              </a:ln>
            </p:spPr>
            <p:txBody>
              <a:bodyPr/>
              <a:lstStyle/>
              <a:p>
                <a:endParaRPr lang="en-US"/>
              </a:p>
            </p:txBody>
          </p:sp>
          <p:sp>
            <p:nvSpPr>
              <p:cNvPr id="2308" name="Freeform 260"/>
              <p:cNvSpPr>
                <a:spLocks/>
              </p:cNvSpPr>
              <p:nvPr/>
            </p:nvSpPr>
            <p:spPr bwMode="auto">
              <a:xfrm>
                <a:off x="2972" y="1630"/>
                <a:ext cx="10" cy="10"/>
              </a:xfrm>
              <a:custGeom>
                <a:avLst/>
                <a:gdLst/>
                <a:ahLst/>
                <a:cxnLst>
                  <a:cxn ang="0">
                    <a:pos x="0" y="102"/>
                  </a:cxn>
                  <a:cxn ang="0">
                    <a:pos x="102" y="0"/>
                  </a:cxn>
                  <a:cxn ang="0">
                    <a:pos x="103" y="0"/>
                  </a:cxn>
                </a:cxnLst>
                <a:rect l="0" t="0" r="r" b="b"/>
                <a:pathLst>
                  <a:path w="103" h="102">
                    <a:moveTo>
                      <a:pt x="0" y="102"/>
                    </a:moveTo>
                    <a:lnTo>
                      <a:pt x="102" y="0"/>
                    </a:lnTo>
                    <a:lnTo>
                      <a:pt x="103" y="0"/>
                    </a:lnTo>
                  </a:path>
                </a:pathLst>
              </a:custGeom>
              <a:noFill/>
              <a:ln w="38100" cmpd="sng">
                <a:solidFill>
                  <a:srgbClr val="FFFFFF"/>
                </a:solidFill>
                <a:prstDash val="solid"/>
                <a:round/>
                <a:headEnd/>
                <a:tailEnd/>
              </a:ln>
            </p:spPr>
            <p:txBody>
              <a:bodyPr/>
              <a:lstStyle/>
              <a:p>
                <a:endParaRPr lang="en-US"/>
              </a:p>
            </p:txBody>
          </p:sp>
          <p:sp>
            <p:nvSpPr>
              <p:cNvPr id="2309" name="Freeform 261"/>
              <p:cNvSpPr>
                <a:spLocks/>
              </p:cNvSpPr>
              <p:nvPr/>
            </p:nvSpPr>
            <p:spPr bwMode="auto">
              <a:xfrm>
                <a:off x="2978" y="1636"/>
                <a:ext cx="4" cy="4"/>
              </a:xfrm>
              <a:custGeom>
                <a:avLst/>
                <a:gdLst/>
                <a:ahLst/>
                <a:cxnLst>
                  <a:cxn ang="0">
                    <a:pos x="0" y="39"/>
                  </a:cxn>
                  <a:cxn ang="0">
                    <a:pos x="40" y="0"/>
                  </a:cxn>
                  <a:cxn ang="0">
                    <a:pos x="41" y="0"/>
                  </a:cxn>
                </a:cxnLst>
                <a:rect l="0" t="0" r="r" b="b"/>
                <a:pathLst>
                  <a:path w="41" h="39">
                    <a:moveTo>
                      <a:pt x="0" y="39"/>
                    </a:moveTo>
                    <a:lnTo>
                      <a:pt x="40" y="0"/>
                    </a:lnTo>
                    <a:lnTo>
                      <a:pt x="41" y="0"/>
                    </a:lnTo>
                  </a:path>
                </a:pathLst>
              </a:custGeom>
              <a:noFill/>
              <a:ln w="38100" cmpd="sng">
                <a:solidFill>
                  <a:srgbClr val="FFFFFF"/>
                </a:solidFill>
                <a:prstDash val="solid"/>
                <a:round/>
                <a:headEnd/>
                <a:tailEnd/>
              </a:ln>
            </p:spPr>
            <p:txBody>
              <a:bodyPr/>
              <a:lstStyle/>
              <a:p>
                <a:endParaRPr lang="en-US"/>
              </a:p>
            </p:txBody>
          </p:sp>
          <p:sp>
            <p:nvSpPr>
              <p:cNvPr id="2310" name="Freeform 262"/>
              <p:cNvSpPr>
                <a:spLocks/>
              </p:cNvSpPr>
              <p:nvPr/>
            </p:nvSpPr>
            <p:spPr bwMode="auto">
              <a:xfrm>
                <a:off x="2885" y="1642"/>
                <a:ext cx="30" cy="8"/>
              </a:xfrm>
              <a:custGeom>
                <a:avLst/>
                <a:gdLst/>
                <a:ahLst/>
                <a:cxnLst>
                  <a:cxn ang="0">
                    <a:pos x="0" y="87"/>
                  </a:cxn>
                  <a:cxn ang="0">
                    <a:pos x="303" y="0"/>
                  </a:cxn>
                  <a:cxn ang="0">
                    <a:pos x="304" y="0"/>
                  </a:cxn>
                </a:cxnLst>
                <a:rect l="0" t="0" r="r" b="b"/>
                <a:pathLst>
                  <a:path w="304" h="87">
                    <a:moveTo>
                      <a:pt x="0" y="87"/>
                    </a:moveTo>
                    <a:lnTo>
                      <a:pt x="303" y="0"/>
                    </a:lnTo>
                    <a:lnTo>
                      <a:pt x="304" y="0"/>
                    </a:lnTo>
                  </a:path>
                </a:pathLst>
              </a:custGeom>
              <a:noFill/>
              <a:ln w="38100" cmpd="sng">
                <a:solidFill>
                  <a:srgbClr val="FFFFFF"/>
                </a:solidFill>
                <a:prstDash val="solid"/>
                <a:round/>
                <a:headEnd/>
                <a:tailEnd/>
              </a:ln>
            </p:spPr>
            <p:txBody>
              <a:bodyPr/>
              <a:lstStyle/>
              <a:p>
                <a:endParaRPr lang="en-US"/>
              </a:p>
            </p:txBody>
          </p:sp>
          <p:sp>
            <p:nvSpPr>
              <p:cNvPr id="2311" name="Freeform 263"/>
              <p:cNvSpPr>
                <a:spLocks/>
              </p:cNvSpPr>
              <p:nvPr/>
            </p:nvSpPr>
            <p:spPr bwMode="auto">
              <a:xfrm>
                <a:off x="2889" y="1658"/>
                <a:ext cx="26" cy="8"/>
              </a:xfrm>
              <a:custGeom>
                <a:avLst/>
                <a:gdLst/>
                <a:ahLst/>
                <a:cxnLst>
                  <a:cxn ang="0">
                    <a:pos x="0" y="75"/>
                  </a:cxn>
                  <a:cxn ang="0">
                    <a:pos x="260" y="0"/>
                  </a:cxn>
                  <a:cxn ang="0">
                    <a:pos x="261" y="0"/>
                  </a:cxn>
                </a:cxnLst>
                <a:rect l="0" t="0" r="r" b="b"/>
                <a:pathLst>
                  <a:path w="261" h="75">
                    <a:moveTo>
                      <a:pt x="0" y="75"/>
                    </a:moveTo>
                    <a:lnTo>
                      <a:pt x="260" y="0"/>
                    </a:lnTo>
                    <a:lnTo>
                      <a:pt x="261" y="0"/>
                    </a:lnTo>
                  </a:path>
                </a:pathLst>
              </a:custGeom>
              <a:noFill/>
              <a:ln w="38100" cmpd="sng">
                <a:solidFill>
                  <a:srgbClr val="FFFFFF"/>
                </a:solidFill>
                <a:prstDash val="solid"/>
                <a:round/>
                <a:headEnd/>
                <a:tailEnd/>
              </a:ln>
            </p:spPr>
            <p:txBody>
              <a:bodyPr/>
              <a:lstStyle/>
              <a:p>
                <a:endParaRPr lang="en-US"/>
              </a:p>
            </p:txBody>
          </p:sp>
          <p:sp>
            <p:nvSpPr>
              <p:cNvPr id="2312" name="Freeform 264"/>
              <p:cNvSpPr>
                <a:spLocks/>
              </p:cNvSpPr>
              <p:nvPr/>
            </p:nvSpPr>
            <p:spPr bwMode="auto">
              <a:xfrm>
                <a:off x="2967" y="1577"/>
                <a:ext cx="16" cy="15"/>
              </a:xfrm>
              <a:custGeom>
                <a:avLst/>
                <a:gdLst/>
                <a:ahLst/>
                <a:cxnLst>
                  <a:cxn ang="0">
                    <a:pos x="159" y="79"/>
                  </a:cxn>
                  <a:cxn ang="0">
                    <a:pos x="136" y="23"/>
                  </a:cxn>
                  <a:cxn ang="0">
                    <a:pos x="79" y="0"/>
                  </a:cxn>
                  <a:cxn ang="0">
                    <a:pos x="23" y="23"/>
                  </a:cxn>
                  <a:cxn ang="0">
                    <a:pos x="0" y="79"/>
                  </a:cxn>
                  <a:cxn ang="0">
                    <a:pos x="23" y="136"/>
                  </a:cxn>
                  <a:cxn ang="0">
                    <a:pos x="79" y="160"/>
                  </a:cxn>
                  <a:cxn ang="0">
                    <a:pos x="136" y="136"/>
                  </a:cxn>
                  <a:cxn ang="0">
                    <a:pos x="159" y="79"/>
                  </a:cxn>
                  <a:cxn ang="0">
                    <a:pos x="161" y="79"/>
                  </a:cxn>
                </a:cxnLst>
                <a:rect l="0" t="0" r="r" b="b"/>
                <a:pathLst>
                  <a:path w="161" h="160">
                    <a:moveTo>
                      <a:pt x="159" y="79"/>
                    </a:moveTo>
                    <a:lnTo>
                      <a:pt x="136" y="23"/>
                    </a:lnTo>
                    <a:lnTo>
                      <a:pt x="79" y="0"/>
                    </a:lnTo>
                    <a:lnTo>
                      <a:pt x="23" y="23"/>
                    </a:lnTo>
                    <a:lnTo>
                      <a:pt x="0" y="79"/>
                    </a:lnTo>
                    <a:lnTo>
                      <a:pt x="23" y="136"/>
                    </a:lnTo>
                    <a:lnTo>
                      <a:pt x="79" y="160"/>
                    </a:lnTo>
                    <a:lnTo>
                      <a:pt x="136" y="136"/>
                    </a:lnTo>
                    <a:lnTo>
                      <a:pt x="159" y="79"/>
                    </a:lnTo>
                    <a:lnTo>
                      <a:pt x="161" y="79"/>
                    </a:lnTo>
                  </a:path>
                </a:pathLst>
              </a:custGeom>
              <a:noFill/>
              <a:ln w="38100" cmpd="sng">
                <a:solidFill>
                  <a:srgbClr val="FFFFFF"/>
                </a:solidFill>
                <a:prstDash val="solid"/>
                <a:round/>
                <a:headEnd/>
                <a:tailEnd/>
              </a:ln>
            </p:spPr>
            <p:txBody>
              <a:bodyPr/>
              <a:lstStyle/>
              <a:p>
                <a:endParaRPr lang="en-US"/>
              </a:p>
            </p:txBody>
          </p:sp>
          <p:sp>
            <p:nvSpPr>
              <p:cNvPr id="2313" name="Freeform 265"/>
              <p:cNvSpPr>
                <a:spLocks/>
              </p:cNvSpPr>
              <p:nvPr/>
            </p:nvSpPr>
            <p:spPr bwMode="auto">
              <a:xfrm>
                <a:off x="2967" y="1526"/>
                <a:ext cx="16" cy="16"/>
              </a:xfrm>
              <a:custGeom>
                <a:avLst/>
                <a:gdLst/>
                <a:ahLst/>
                <a:cxnLst>
                  <a:cxn ang="0">
                    <a:pos x="159" y="80"/>
                  </a:cxn>
                  <a:cxn ang="0">
                    <a:pos x="136" y="23"/>
                  </a:cxn>
                  <a:cxn ang="0">
                    <a:pos x="79" y="0"/>
                  </a:cxn>
                  <a:cxn ang="0">
                    <a:pos x="23" y="23"/>
                  </a:cxn>
                  <a:cxn ang="0">
                    <a:pos x="0" y="80"/>
                  </a:cxn>
                  <a:cxn ang="0">
                    <a:pos x="23" y="136"/>
                  </a:cxn>
                  <a:cxn ang="0">
                    <a:pos x="79" y="159"/>
                  </a:cxn>
                  <a:cxn ang="0">
                    <a:pos x="136" y="136"/>
                  </a:cxn>
                  <a:cxn ang="0">
                    <a:pos x="159" y="80"/>
                  </a:cxn>
                  <a:cxn ang="0">
                    <a:pos x="161" y="80"/>
                  </a:cxn>
                </a:cxnLst>
                <a:rect l="0" t="0" r="r" b="b"/>
                <a:pathLst>
                  <a:path w="161" h="159">
                    <a:moveTo>
                      <a:pt x="159" y="80"/>
                    </a:moveTo>
                    <a:lnTo>
                      <a:pt x="136" y="23"/>
                    </a:lnTo>
                    <a:lnTo>
                      <a:pt x="79" y="0"/>
                    </a:lnTo>
                    <a:lnTo>
                      <a:pt x="23" y="23"/>
                    </a:lnTo>
                    <a:lnTo>
                      <a:pt x="0" y="80"/>
                    </a:lnTo>
                    <a:lnTo>
                      <a:pt x="23" y="136"/>
                    </a:lnTo>
                    <a:lnTo>
                      <a:pt x="79" y="159"/>
                    </a:lnTo>
                    <a:lnTo>
                      <a:pt x="136" y="136"/>
                    </a:lnTo>
                    <a:lnTo>
                      <a:pt x="159" y="80"/>
                    </a:lnTo>
                    <a:lnTo>
                      <a:pt x="161" y="80"/>
                    </a:lnTo>
                  </a:path>
                </a:pathLst>
              </a:custGeom>
              <a:noFill/>
              <a:ln w="38100" cmpd="sng">
                <a:solidFill>
                  <a:srgbClr val="FFFFFF"/>
                </a:solidFill>
                <a:prstDash val="solid"/>
                <a:round/>
                <a:headEnd/>
                <a:tailEnd/>
              </a:ln>
            </p:spPr>
            <p:txBody>
              <a:bodyPr/>
              <a:lstStyle/>
              <a:p>
                <a:endParaRPr lang="en-US"/>
              </a:p>
            </p:txBody>
          </p:sp>
          <p:sp>
            <p:nvSpPr>
              <p:cNvPr id="2314" name="Freeform 266"/>
              <p:cNvSpPr>
                <a:spLocks/>
              </p:cNvSpPr>
              <p:nvPr/>
            </p:nvSpPr>
            <p:spPr bwMode="auto">
              <a:xfrm>
                <a:off x="2967" y="1478"/>
                <a:ext cx="16" cy="16"/>
              </a:xfrm>
              <a:custGeom>
                <a:avLst/>
                <a:gdLst/>
                <a:ahLst/>
                <a:cxnLst>
                  <a:cxn ang="0">
                    <a:pos x="159" y="81"/>
                  </a:cxn>
                  <a:cxn ang="0">
                    <a:pos x="136" y="24"/>
                  </a:cxn>
                  <a:cxn ang="0">
                    <a:pos x="79" y="0"/>
                  </a:cxn>
                  <a:cxn ang="0">
                    <a:pos x="23" y="24"/>
                  </a:cxn>
                  <a:cxn ang="0">
                    <a:pos x="0" y="81"/>
                  </a:cxn>
                  <a:cxn ang="0">
                    <a:pos x="23" y="137"/>
                  </a:cxn>
                  <a:cxn ang="0">
                    <a:pos x="79" y="161"/>
                  </a:cxn>
                  <a:cxn ang="0">
                    <a:pos x="136" y="137"/>
                  </a:cxn>
                  <a:cxn ang="0">
                    <a:pos x="159" y="81"/>
                  </a:cxn>
                  <a:cxn ang="0">
                    <a:pos x="161" y="81"/>
                  </a:cxn>
                </a:cxnLst>
                <a:rect l="0" t="0" r="r" b="b"/>
                <a:pathLst>
                  <a:path w="161" h="161">
                    <a:moveTo>
                      <a:pt x="159" y="81"/>
                    </a:moveTo>
                    <a:lnTo>
                      <a:pt x="136" y="24"/>
                    </a:lnTo>
                    <a:lnTo>
                      <a:pt x="79" y="0"/>
                    </a:lnTo>
                    <a:lnTo>
                      <a:pt x="23" y="24"/>
                    </a:lnTo>
                    <a:lnTo>
                      <a:pt x="0" y="81"/>
                    </a:lnTo>
                    <a:lnTo>
                      <a:pt x="23" y="137"/>
                    </a:lnTo>
                    <a:lnTo>
                      <a:pt x="79" y="161"/>
                    </a:lnTo>
                    <a:lnTo>
                      <a:pt x="136" y="137"/>
                    </a:lnTo>
                    <a:lnTo>
                      <a:pt x="159" y="81"/>
                    </a:lnTo>
                    <a:lnTo>
                      <a:pt x="161" y="81"/>
                    </a:lnTo>
                  </a:path>
                </a:pathLst>
              </a:custGeom>
              <a:noFill/>
              <a:ln w="38100" cmpd="sng">
                <a:solidFill>
                  <a:srgbClr val="FFFFFF"/>
                </a:solidFill>
                <a:prstDash val="solid"/>
                <a:round/>
                <a:headEnd/>
                <a:tailEnd/>
              </a:ln>
            </p:spPr>
            <p:txBody>
              <a:bodyPr/>
              <a:lstStyle/>
              <a:p>
                <a:endParaRPr lang="en-US"/>
              </a:p>
            </p:txBody>
          </p:sp>
          <p:sp>
            <p:nvSpPr>
              <p:cNvPr id="2315" name="Freeform 267"/>
              <p:cNvSpPr>
                <a:spLocks/>
              </p:cNvSpPr>
              <p:nvPr/>
            </p:nvSpPr>
            <p:spPr bwMode="auto">
              <a:xfrm>
                <a:off x="2967" y="1433"/>
                <a:ext cx="16" cy="16"/>
              </a:xfrm>
              <a:custGeom>
                <a:avLst/>
                <a:gdLst/>
                <a:ahLst/>
                <a:cxnLst>
                  <a:cxn ang="0">
                    <a:pos x="159" y="81"/>
                  </a:cxn>
                  <a:cxn ang="0">
                    <a:pos x="136" y="24"/>
                  </a:cxn>
                  <a:cxn ang="0">
                    <a:pos x="79" y="0"/>
                  </a:cxn>
                  <a:cxn ang="0">
                    <a:pos x="23" y="24"/>
                  </a:cxn>
                  <a:cxn ang="0">
                    <a:pos x="0" y="81"/>
                  </a:cxn>
                  <a:cxn ang="0">
                    <a:pos x="23" y="138"/>
                  </a:cxn>
                  <a:cxn ang="0">
                    <a:pos x="79" y="160"/>
                  </a:cxn>
                  <a:cxn ang="0">
                    <a:pos x="136" y="138"/>
                  </a:cxn>
                  <a:cxn ang="0">
                    <a:pos x="159" y="81"/>
                  </a:cxn>
                  <a:cxn ang="0">
                    <a:pos x="161" y="81"/>
                  </a:cxn>
                </a:cxnLst>
                <a:rect l="0" t="0" r="r" b="b"/>
                <a:pathLst>
                  <a:path w="161" h="160">
                    <a:moveTo>
                      <a:pt x="159" y="81"/>
                    </a:moveTo>
                    <a:lnTo>
                      <a:pt x="136" y="24"/>
                    </a:lnTo>
                    <a:lnTo>
                      <a:pt x="79" y="0"/>
                    </a:lnTo>
                    <a:lnTo>
                      <a:pt x="23" y="24"/>
                    </a:lnTo>
                    <a:lnTo>
                      <a:pt x="0" y="81"/>
                    </a:lnTo>
                    <a:lnTo>
                      <a:pt x="23" y="138"/>
                    </a:lnTo>
                    <a:lnTo>
                      <a:pt x="79" y="160"/>
                    </a:lnTo>
                    <a:lnTo>
                      <a:pt x="136" y="138"/>
                    </a:lnTo>
                    <a:lnTo>
                      <a:pt x="159" y="81"/>
                    </a:lnTo>
                    <a:lnTo>
                      <a:pt x="161" y="81"/>
                    </a:lnTo>
                  </a:path>
                </a:pathLst>
              </a:custGeom>
              <a:noFill/>
              <a:ln w="38100" cmpd="sng">
                <a:solidFill>
                  <a:srgbClr val="FFFFFF"/>
                </a:solidFill>
                <a:prstDash val="solid"/>
                <a:round/>
                <a:headEnd/>
                <a:tailEnd/>
              </a:ln>
            </p:spPr>
            <p:txBody>
              <a:bodyPr/>
              <a:lstStyle/>
              <a:p>
                <a:endParaRPr lang="en-US"/>
              </a:p>
            </p:txBody>
          </p:sp>
          <p:sp>
            <p:nvSpPr>
              <p:cNvPr id="2316" name="Freeform 268"/>
              <p:cNvSpPr>
                <a:spLocks/>
              </p:cNvSpPr>
              <p:nvPr/>
            </p:nvSpPr>
            <p:spPr bwMode="auto">
              <a:xfrm>
                <a:off x="2879" y="1458"/>
                <a:ext cx="10" cy="10"/>
              </a:xfrm>
              <a:custGeom>
                <a:avLst/>
                <a:gdLst/>
                <a:ahLst/>
                <a:cxnLst>
                  <a:cxn ang="0">
                    <a:pos x="0" y="98"/>
                  </a:cxn>
                  <a:cxn ang="0">
                    <a:pos x="98" y="0"/>
                  </a:cxn>
                  <a:cxn ang="0">
                    <a:pos x="99" y="0"/>
                  </a:cxn>
                </a:cxnLst>
                <a:rect l="0" t="0" r="r" b="b"/>
                <a:pathLst>
                  <a:path w="99" h="98">
                    <a:moveTo>
                      <a:pt x="0" y="98"/>
                    </a:moveTo>
                    <a:lnTo>
                      <a:pt x="98" y="0"/>
                    </a:lnTo>
                    <a:lnTo>
                      <a:pt x="99" y="0"/>
                    </a:lnTo>
                  </a:path>
                </a:pathLst>
              </a:custGeom>
              <a:noFill/>
              <a:ln w="38100" cmpd="sng">
                <a:solidFill>
                  <a:srgbClr val="FFFFFF"/>
                </a:solidFill>
                <a:prstDash val="solid"/>
                <a:round/>
                <a:headEnd/>
                <a:tailEnd/>
              </a:ln>
            </p:spPr>
            <p:txBody>
              <a:bodyPr/>
              <a:lstStyle/>
              <a:p>
                <a:endParaRPr lang="en-US"/>
              </a:p>
            </p:txBody>
          </p:sp>
          <p:sp>
            <p:nvSpPr>
              <p:cNvPr id="2317" name="Freeform 269"/>
              <p:cNvSpPr>
                <a:spLocks/>
              </p:cNvSpPr>
              <p:nvPr/>
            </p:nvSpPr>
            <p:spPr bwMode="auto">
              <a:xfrm>
                <a:off x="2881" y="1460"/>
                <a:ext cx="12" cy="12"/>
              </a:xfrm>
              <a:custGeom>
                <a:avLst/>
                <a:gdLst/>
                <a:ahLst/>
                <a:cxnLst>
                  <a:cxn ang="0">
                    <a:pos x="0" y="112"/>
                  </a:cxn>
                  <a:cxn ang="0">
                    <a:pos x="112" y="0"/>
                  </a:cxn>
                  <a:cxn ang="0">
                    <a:pos x="113" y="0"/>
                  </a:cxn>
                </a:cxnLst>
                <a:rect l="0" t="0" r="r" b="b"/>
                <a:pathLst>
                  <a:path w="113" h="112">
                    <a:moveTo>
                      <a:pt x="0" y="112"/>
                    </a:moveTo>
                    <a:lnTo>
                      <a:pt x="112" y="0"/>
                    </a:lnTo>
                    <a:lnTo>
                      <a:pt x="113" y="0"/>
                    </a:lnTo>
                  </a:path>
                </a:pathLst>
              </a:custGeom>
              <a:noFill/>
              <a:ln w="38100" cmpd="sng">
                <a:solidFill>
                  <a:srgbClr val="FFFFFF"/>
                </a:solidFill>
                <a:prstDash val="solid"/>
                <a:round/>
                <a:headEnd/>
                <a:tailEnd/>
              </a:ln>
            </p:spPr>
            <p:txBody>
              <a:bodyPr/>
              <a:lstStyle/>
              <a:p>
                <a:endParaRPr lang="en-US"/>
              </a:p>
            </p:txBody>
          </p:sp>
          <p:sp>
            <p:nvSpPr>
              <p:cNvPr id="2318" name="Freeform 270"/>
              <p:cNvSpPr>
                <a:spLocks/>
              </p:cNvSpPr>
              <p:nvPr/>
            </p:nvSpPr>
            <p:spPr bwMode="auto">
              <a:xfrm>
                <a:off x="2885" y="1464"/>
                <a:ext cx="10" cy="10"/>
              </a:xfrm>
              <a:custGeom>
                <a:avLst/>
                <a:gdLst/>
                <a:ahLst/>
                <a:cxnLst>
                  <a:cxn ang="0">
                    <a:pos x="0" y="99"/>
                  </a:cxn>
                  <a:cxn ang="0">
                    <a:pos x="99" y="0"/>
                  </a:cxn>
                  <a:cxn ang="0">
                    <a:pos x="100" y="0"/>
                  </a:cxn>
                </a:cxnLst>
                <a:rect l="0" t="0" r="r" b="b"/>
                <a:pathLst>
                  <a:path w="100" h="99">
                    <a:moveTo>
                      <a:pt x="0" y="99"/>
                    </a:moveTo>
                    <a:lnTo>
                      <a:pt x="99" y="0"/>
                    </a:lnTo>
                    <a:lnTo>
                      <a:pt x="100" y="0"/>
                    </a:lnTo>
                  </a:path>
                </a:pathLst>
              </a:custGeom>
              <a:noFill/>
              <a:ln w="38100" cmpd="sng">
                <a:solidFill>
                  <a:srgbClr val="FFFFFF"/>
                </a:solidFill>
                <a:prstDash val="solid"/>
                <a:round/>
                <a:headEnd/>
                <a:tailEnd/>
              </a:ln>
            </p:spPr>
            <p:txBody>
              <a:bodyPr/>
              <a:lstStyle/>
              <a:p>
                <a:endParaRPr lang="en-US"/>
              </a:p>
            </p:txBody>
          </p:sp>
          <p:sp>
            <p:nvSpPr>
              <p:cNvPr id="2319" name="Freeform 271"/>
              <p:cNvSpPr>
                <a:spLocks/>
              </p:cNvSpPr>
              <p:nvPr/>
            </p:nvSpPr>
            <p:spPr bwMode="auto">
              <a:xfrm>
                <a:off x="2892" y="1471"/>
                <a:ext cx="1" cy="1"/>
              </a:xfrm>
              <a:custGeom>
                <a:avLst/>
                <a:gdLst/>
                <a:ahLst/>
                <a:cxnLst>
                  <a:cxn ang="0">
                    <a:pos x="0" y="10"/>
                  </a:cxn>
                  <a:cxn ang="0">
                    <a:pos x="10" y="0"/>
                  </a:cxn>
                  <a:cxn ang="0">
                    <a:pos x="11" y="0"/>
                  </a:cxn>
                </a:cxnLst>
                <a:rect l="0" t="0" r="r" b="b"/>
                <a:pathLst>
                  <a:path w="11" h="10">
                    <a:moveTo>
                      <a:pt x="0" y="10"/>
                    </a:moveTo>
                    <a:lnTo>
                      <a:pt x="10" y="0"/>
                    </a:lnTo>
                    <a:lnTo>
                      <a:pt x="11" y="0"/>
                    </a:lnTo>
                  </a:path>
                </a:pathLst>
              </a:custGeom>
              <a:noFill/>
              <a:ln w="38100" cmpd="sng">
                <a:solidFill>
                  <a:srgbClr val="FFFFFF"/>
                </a:solidFill>
                <a:prstDash val="solid"/>
                <a:round/>
                <a:headEnd/>
                <a:tailEnd/>
              </a:ln>
            </p:spPr>
            <p:txBody>
              <a:bodyPr/>
              <a:lstStyle/>
              <a:p>
                <a:endParaRPr lang="en-US"/>
              </a:p>
            </p:txBody>
          </p:sp>
          <p:sp>
            <p:nvSpPr>
              <p:cNvPr id="2320" name="Freeform 272"/>
              <p:cNvSpPr>
                <a:spLocks/>
              </p:cNvSpPr>
              <p:nvPr/>
            </p:nvSpPr>
            <p:spPr bwMode="auto">
              <a:xfrm>
                <a:off x="2967" y="1433"/>
                <a:ext cx="9" cy="10"/>
              </a:xfrm>
              <a:custGeom>
                <a:avLst/>
                <a:gdLst/>
                <a:ahLst/>
                <a:cxnLst>
                  <a:cxn ang="0">
                    <a:pos x="0" y="95"/>
                  </a:cxn>
                  <a:cxn ang="0">
                    <a:pos x="93" y="0"/>
                  </a:cxn>
                  <a:cxn ang="0">
                    <a:pos x="94" y="0"/>
                  </a:cxn>
                </a:cxnLst>
                <a:rect l="0" t="0" r="r" b="b"/>
                <a:pathLst>
                  <a:path w="94" h="95">
                    <a:moveTo>
                      <a:pt x="0" y="95"/>
                    </a:moveTo>
                    <a:lnTo>
                      <a:pt x="93" y="0"/>
                    </a:lnTo>
                    <a:lnTo>
                      <a:pt x="94" y="0"/>
                    </a:lnTo>
                  </a:path>
                </a:pathLst>
              </a:custGeom>
              <a:noFill/>
              <a:ln w="38100" cmpd="sng">
                <a:solidFill>
                  <a:srgbClr val="FFFFFF"/>
                </a:solidFill>
                <a:prstDash val="solid"/>
                <a:round/>
                <a:headEnd/>
                <a:tailEnd/>
              </a:ln>
            </p:spPr>
            <p:txBody>
              <a:bodyPr/>
              <a:lstStyle/>
              <a:p>
                <a:endParaRPr lang="en-US"/>
              </a:p>
            </p:txBody>
          </p:sp>
          <p:sp>
            <p:nvSpPr>
              <p:cNvPr id="2321" name="Freeform 273"/>
              <p:cNvSpPr>
                <a:spLocks/>
              </p:cNvSpPr>
              <p:nvPr/>
            </p:nvSpPr>
            <p:spPr bwMode="auto">
              <a:xfrm>
                <a:off x="2969" y="1435"/>
                <a:ext cx="11" cy="11"/>
              </a:xfrm>
              <a:custGeom>
                <a:avLst/>
                <a:gdLst/>
                <a:ahLst/>
                <a:cxnLst>
                  <a:cxn ang="0">
                    <a:pos x="0" y="112"/>
                  </a:cxn>
                  <a:cxn ang="0">
                    <a:pos x="113" y="0"/>
                  </a:cxn>
                  <a:cxn ang="0">
                    <a:pos x="114" y="0"/>
                  </a:cxn>
                </a:cxnLst>
                <a:rect l="0" t="0" r="r" b="b"/>
                <a:pathLst>
                  <a:path w="114" h="112">
                    <a:moveTo>
                      <a:pt x="0" y="112"/>
                    </a:moveTo>
                    <a:lnTo>
                      <a:pt x="113" y="0"/>
                    </a:lnTo>
                    <a:lnTo>
                      <a:pt x="114" y="0"/>
                    </a:lnTo>
                  </a:path>
                </a:pathLst>
              </a:custGeom>
              <a:noFill/>
              <a:ln w="38100" cmpd="sng">
                <a:solidFill>
                  <a:srgbClr val="FFFFFF"/>
                </a:solidFill>
                <a:prstDash val="solid"/>
                <a:round/>
                <a:headEnd/>
                <a:tailEnd/>
              </a:ln>
            </p:spPr>
            <p:txBody>
              <a:bodyPr/>
              <a:lstStyle/>
              <a:p>
                <a:endParaRPr lang="en-US"/>
              </a:p>
            </p:txBody>
          </p:sp>
          <p:sp>
            <p:nvSpPr>
              <p:cNvPr id="2322" name="Freeform 274"/>
              <p:cNvSpPr>
                <a:spLocks/>
              </p:cNvSpPr>
              <p:nvPr/>
            </p:nvSpPr>
            <p:spPr bwMode="auto">
              <a:xfrm>
                <a:off x="2972" y="1438"/>
                <a:ext cx="10" cy="11"/>
              </a:xfrm>
              <a:custGeom>
                <a:avLst/>
                <a:gdLst/>
                <a:ahLst/>
                <a:cxnLst>
                  <a:cxn ang="0">
                    <a:pos x="0" y="102"/>
                  </a:cxn>
                  <a:cxn ang="0">
                    <a:pos x="102" y="0"/>
                  </a:cxn>
                  <a:cxn ang="0">
                    <a:pos x="103" y="0"/>
                  </a:cxn>
                </a:cxnLst>
                <a:rect l="0" t="0" r="r" b="b"/>
                <a:pathLst>
                  <a:path w="103" h="102">
                    <a:moveTo>
                      <a:pt x="0" y="102"/>
                    </a:moveTo>
                    <a:lnTo>
                      <a:pt x="102" y="0"/>
                    </a:lnTo>
                    <a:lnTo>
                      <a:pt x="103" y="0"/>
                    </a:lnTo>
                  </a:path>
                </a:pathLst>
              </a:custGeom>
              <a:noFill/>
              <a:ln w="38100" cmpd="sng">
                <a:solidFill>
                  <a:srgbClr val="FFFFFF"/>
                </a:solidFill>
                <a:prstDash val="solid"/>
                <a:round/>
                <a:headEnd/>
                <a:tailEnd/>
              </a:ln>
            </p:spPr>
            <p:txBody>
              <a:bodyPr/>
              <a:lstStyle/>
              <a:p>
                <a:endParaRPr lang="en-US"/>
              </a:p>
            </p:txBody>
          </p:sp>
          <p:sp>
            <p:nvSpPr>
              <p:cNvPr id="2323" name="Freeform 275"/>
              <p:cNvSpPr>
                <a:spLocks/>
              </p:cNvSpPr>
              <p:nvPr/>
            </p:nvSpPr>
            <p:spPr bwMode="auto">
              <a:xfrm>
                <a:off x="2978" y="1444"/>
                <a:ext cx="4" cy="4"/>
              </a:xfrm>
              <a:custGeom>
                <a:avLst/>
                <a:gdLst/>
                <a:ahLst/>
                <a:cxnLst>
                  <a:cxn ang="0">
                    <a:pos x="0" y="40"/>
                  </a:cxn>
                  <a:cxn ang="0">
                    <a:pos x="40" y="0"/>
                  </a:cxn>
                  <a:cxn ang="0">
                    <a:pos x="41" y="0"/>
                  </a:cxn>
                </a:cxnLst>
                <a:rect l="0" t="0" r="r" b="b"/>
                <a:pathLst>
                  <a:path w="41" h="40">
                    <a:moveTo>
                      <a:pt x="0" y="40"/>
                    </a:moveTo>
                    <a:lnTo>
                      <a:pt x="40" y="0"/>
                    </a:lnTo>
                    <a:lnTo>
                      <a:pt x="41" y="0"/>
                    </a:lnTo>
                  </a:path>
                </a:pathLst>
              </a:custGeom>
              <a:noFill/>
              <a:ln w="38100" cmpd="sng">
                <a:solidFill>
                  <a:srgbClr val="FFFFFF"/>
                </a:solidFill>
                <a:prstDash val="solid"/>
                <a:round/>
                <a:headEnd/>
                <a:tailEnd/>
              </a:ln>
            </p:spPr>
            <p:txBody>
              <a:bodyPr/>
              <a:lstStyle/>
              <a:p>
                <a:endParaRPr lang="en-US"/>
              </a:p>
            </p:txBody>
          </p:sp>
          <p:sp>
            <p:nvSpPr>
              <p:cNvPr id="2324" name="Freeform 276"/>
              <p:cNvSpPr>
                <a:spLocks/>
              </p:cNvSpPr>
              <p:nvPr/>
            </p:nvSpPr>
            <p:spPr bwMode="auto">
              <a:xfrm>
                <a:off x="2879" y="1503"/>
                <a:ext cx="10" cy="10"/>
              </a:xfrm>
              <a:custGeom>
                <a:avLst/>
                <a:gdLst/>
                <a:ahLst/>
                <a:cxnLst>
                  <a:cxn ang="0">
                    <a:pos x="0" y="98"/>
                  </a:cxn>
                  <a:cxn ang="0">
                    <a:pos x="98" y="0"/>
                  </a:cxn>
                  <a:cxn ang="0">
                    <a:pos x="99" y="0"/>
                  </a:cxn>
                </a:cxnLst>
                <a:rect l="0" t="0" r="r" b="b"/>
                <a:pathLst>
                  <a:path w="99" h="98">
                    <a:moveTo>
                      <a:pt x="0" y="98"/>
                    </a:moveTo>
                    <a:lnTo>
                      <a:pt x="98" y="0"/>
                    </a:lnTo>
                    <a:lnTo>
                      <a:pt x="99" y="0"/>
                    </a:lnTo>
                  </a:path>
                </a:pathLst>
              </a:custGeom>
              <a:noFill/>
              <a:ln w="38100" cmpd="sng">
                <a:solidFill>
                  <a:srgbClr val="FFFFFF"/>
                </a:solidFill>
                <a:prstDash val="solid"/>
                <a:round/>
                <a:headEnd/>
                <a:tailEnd/>
              </a:ln>
            </p:spPr>
            <p:txBody>
              <a:bodyPr/>
              <a:lstStyle/>
              <a:p>
                <a:endParaRPr lang="en-US"/>
              </a:p>
            </p:txBody>
          </p:sp>
          <p:sp>
            <p:nvSpPr>
              <p:cNvPr id="2325" name="Freeform 277"/>
              <p:cNvSpPr>
                <a:spLocks/>
              </p:cNvSpPr>
              <p:nvPr/>
            </p:nvSpPr>
            <p:spPr bwMode="auto">
              <a:xfrm>
                <a:off x="2881" y="1505"/>
                <a:ext cx="12" cy="12"/>
              </a:xfrm>
              <a:custGeom>
                <a:avLst/>
                <a:gdLst/>
                <a:ahLst/>
                <a:cxnLst>
                  <a:cxn ang="0">
                    <a:pos x="0" y="113"/>
                  </a:cxn>
                  <a:cxn ang="0">
                    <a:pos x="112" y="0"/>
                  </a:cxn>
                  <a:cxn ang="0">
                    <a:pos x="113" y="0"/>
                  </a:cxn>
                </a:cxnLst>
                <a:rect l="0" t="0" r="r" b="b"/>
                <a:pathLst>
                  <a:path w="113" h="113">
                    <a:moveTo>
                      <a:pt x="0" y="113"/>
                    </a:moveTo>
                    <a:lnTo>
                      <a:pt x="112" y="0"/>
                    </a:lnTo>
                    <a:lnTo>
                      <a:pt x="113" y="0"/>
                    </a:lnTo>
                  </a:path>
                </a:pathLst>
              </a:custGeom>
              <a:noFill/>
              <a:ln w="38100" cmpd="sng">
                <a:solidFill>
                  <a:srgbClr val="FFFFFF"/>
                </a:solidFill>
                <a:prstDash val="solid"/>
                <a:round/>
                <a:headEnd/>
                <a:tailEnd/>
              </a:ln>
            </p:spPr>
            <p:txBody>
              <a:bodyPr/>
              <a:lstStyle/>
              <a:p>
                <a:endParaRPr lang="en-US"/>
              </a:p>
            </p:txBody>
          </p:sp>
          <p:sp>
            <p:nvSpPr>
              <p:cNvPr id="2326" name="Freeform 278"/>
              <p:cNvSpPr>
                <a:spLocks/>
              </p:cNvSpPr>
              <p:nvPr/>
            </p:nvSpPr>
            <p:spPr bwMode="auto">
              <a:xfrm>
                <a:off x="2885" y="1509"/>
                <a:ext cx="10" cy="10"/>
              </a:xfrm>
              <a:custGeom>
                <a:avLst/>
                <a:gdLst/>
                <a:ahLst/>
                <a:cxnLst>
                  <a:cxn ang="0">
                    <a:pos x="0" y="97"/>
                  </a:cxn>
                  <a:cxn ang="0">
                    <a:pos x="99" y="0"/>
                  </a:cxn>
                  <a:cxn ang="0">
                    <a:pos x="100" y="0"/>
                  </a:cxn>
                </a:cxnLst>
                <a:rect l="0" t="0" r="r" b="b"/>
                <a:pathLst>
                  <a:path w="100" h="97">
                    <a:moveTo>
                      <a:pt x="0" y="97"/>
                    </a:moveTo>
                    <a:lnTo>
                      <a:pt x="99" y="0"/>
                    </a:lnTo>
                    <a:lnTo>
                      <a:pt x="100" y="0"/>
                    </a:lnTo>
                  </a:path>
                </a:pathLst>
              </a:custGeom>
              <a:noFill/>
              <a:ln w="38100" cmpd="sng">
                <a:solidFill>
                  <a:srgbClr val="FFFFFF"/>
                </a:solidFill>
                <a:prstDash val="solid"/>
                <a:round/>
                <a:headEnd/>
                <a:tailEnd/>
              </a:ln>
            </p:spPr>
            <p:txBody>
              <a:bodyPr/>
              <a:lstStyle/>
              <a:p>
                <a:endParaRPr lang="en-US"/>
              </a:p>
            </p:txBody>
          </p:sp>
          <p:sp>
            <p:nvSpPr>
              <p:cNvPr id="2327" name="Freeform 279"/>
              <p:cNvSpPr>
                <a:spLocks/>
              </p:cNvSpPr>
              <p:nvPr/>
            </p:nvSpPr>
            <p:spPr bwMode="auto">
              <a:xfrm>
                <a:off x="2892" y="1516"/>
                <a:ext cx="1" cy="1"/>
              </a:xfrm>
              <a:custGeom>
                <a:avLst/>
                <a:gdLst/>
                <a:ahLst/>
                <a:cxnLst>
                  <a:cxn ang="0">
                    <a:pos x="0" y="9"/>
                  </a:cxn>
                  <a:cxn ang="0">
                    <a:pos x="10" y="0"/>
                  </a:cxn>
                  <a:cxn ang="0">
                    <a:pos x="11" y="0"/>
                  </a:cxn>
                </a:cxnLst>
                <a:rect l="0" t="0" r="r" b="b"/>
                <a:pathLst>
                  <a:path w="11" h="9">
                    <a:moveTo>
                      <a:pt x="0" y="9"/>
                    </a:moveTo>
                    <a:lnTo>
                      <a:pt x="10" y="0"/>
                    </a:lnTo>
                    <a:lnTo>
                      <a:pt x="11" y="0"/>
                    </a:lnTo>
                  </a:path>
                </a:pathLst>
              </a:custGeom>
              <a:noFill/>
              <a:ln w="38100" cmpd="sng">
                <a:solidFill>
                  <a:srgbClr val="FFFFFF"/>
                </a:solidFill>
                <a:prstDash val="solid"/>
                <a:round/>
                <a:headEnd/>
                <a:tailEnd/>
              </a:ln>
            </p:spPr>
            <p:txBody>
              <a:bodyPr/>
              <a:lstStyle/>
              <a:p>
                <a:endParaRPr lang="en-US"/>
              </a:p>
            </p:txBody>
          </p:sp>
          <p:sp>
            <p:nvSpPr>
              <p:cNvPr id="2328" name="Freeform 280"/>
              <p:cNvSpPr>
                <a:spLocks/>
              </p:cNvSpPr>
              <p:nvPr/>
            </p:nvSpPr>
            <p:spPr bwMode="auto">
              <a:xfrm>
                <a:off x="2967" y="1478"/>
                <a:ext cx="9" cy="9"/>
              </a:xfrm>
              <a:custGeom>
                <a:avLst/>
                <a:gdLst/>
                <a:ahLst/>
                <a:cxnLst>
                  <a:cxn ang="0">
                    <a:pos x="0" y="94"/>
                  </a:cxn>
                  <a:cxn ang="0">
                    <a:pos x="93" y="0"/>
                  </a:cxn>
                  <a:cxn ang="0">
                    <a:pos x="94" y="0"/>
                  </a:cxn>
                </a:cxnLst>
                <a:rect l="0" t="0" r="r" b="b"/>
                <a:pathLst>
                  <a:path w="94" h="94">
                    <a:moveTo>
                      <a:pt x="0" y="94"/>
                    </a:moveTo>
                    <a:lnTo>
                      <a:pt x="93" y="0"/>
                    </a:lnTo>
                    <a:lnTo>
                      <a:pt x="94" y="0"/>
                    </a:lnTo>
                  </a:path>
                </a:pathLst>
              </a:custGeom>
              <a:noFill/>
              <a:ln w="38100" cmpd="sng">
                <a:solidFill>
                  <a:srgbClr val="FFFFFF"/>
                </a:solidFill>
                <a:prstDash val="solid"/>
                <a:round/>
                <a:headEnd/>
                <a:tailEnd/>
              </a:ln>
            </p:spPr>
            <p:txBody>
              <a:bodyPr/>
              <a:lstStyle/>
              <a:p>
                <a:endParaRPr lang="en-US"/>
              </a:p>
            </p:txBody>
          </p:sp>
          <p:sp>
            <p:nvSpPr>
              <p:cNvPr id="2329" name="Freeform 281"/>
              <p:cNvSpPr>
                <a:spLocks/>
              </p:cNvSpPr>
              <p:nvPr/>
            </p:nvSpPr>
            <p:spPr bwMode="auto">
              <a:xfrm>
                <a:off x="2969" y="1480"/>
                <a:ext cx="11" cy="11"/>
              </a:xfrm>
              <a:custGeom>
                <a:avLst/>
                <a:gdLst/>
                <a:ahLst/>
                <a:cxnLst>
                  <a:cxn ang="0">
                    <a:pos x="0" y="112"/>
                  </a:cxn>
                  <a:cxn ang="0">
                    <a:pos x="113" y="0"/>
                  </a:cxn>
                  <a:cxn ang="0">
                    <a:pos x="114" y="0"/>
                  </a:cxn>
                </a:cxnLst>
                <a:rect l="0" t="0" r="r" b="b"/>
                <a:pathLst>
                  <a:path w="114" h="112">
                    <a:moveTo>
                      <a:pt x="0" y="112"/>
                    </a:moveTo>
                    <a:lnTo>
                      <a:pt x="113" y="0"/>
                    </a:lnTo>
                    <a:lnTo>
                      <a:pt x="114" y="0"/>
                    </a:lnTo>
                  </a:path>
                </a:pathLst>
              </a:custGeom>
              <a:noFill/>
              <a:ln w="38100" cmpd="sng">
                <a:solidFill>
                  <a:srgbClr val="FFFFFF"/>
                </a:solidFill>
                <a:prstDash val="solid"/>
                <a:round/>
                <a:headEnd/>
                <a:tailEnd/>
              </a:ln>
            </p:spPr>
            <p:txBody>
              <a:bodyPr/>
              <a:lstStyle/>
              <a:p>
                <a:endParaRPr lang="en-US"/>
              </a:p>
            </p:txBody>
          </p:sp>
          <p:sp>
            <p:nvSpPr>
              <p:cNvPr id="2330" name="Freeform 282"/>
              <p:cNvSpPr>
                <a:spLocks/>
              </p:cNvSpPr>
              <p:nvPr/>
            </p:nvSpPr>
            <p:spPr bwMode="auto">
              <a:xfrm>
                <a:off x="2972" y="1483"/>
                <a:ext cx="10" cy="10"/>
              </a:xfrm>
              <a:custGeom>
                <a:avLst/>
                <a:gdLst/>
                <a:ahLst/>
                <a:cxnLst>
                  <a:cxn ang="0">
                    <a:pos x="0" y="101"/>
                  </a:cxn>
                  <a:cxn ang="0">
                    <a:pos x="102" y="0"/>
                  </a:cxn>
                  <a:cxn ang="0">
                    <a:pos x="103" y="0"/>
                  </a:cxn>
                </a:cxnLst>
                <a:rect l="0" t="0" r="r" b="b"/>
                <a:pathLst>
                  <a:path w="103" h="101">
                    <a:moveTo>
                      <a:pt x="0" y="101"/>
                    </a:moveTo>
                    <a:lnTo>
                      <a:pt x="102" y="0"/>
                    </a:lnTo>
                    <a:lnTo>
                      <a:pt x="103" y="0"/>
                    </a:lnTo>
                  </a:path>
                </a:pathLst>
              </a:custGeom>
              <a:noFill/>
              <a:ln w="38100" cmpd="sng">
                <a:solidFill>
                  <a:srgbClr val="FFFFFF"/>
                </a:solidFill>
                <a:prstDash val="solid"/>
                <a:round/>
                <a:headEnd/>
                <a:tailEnd/>
              </a:ln>
            </p:spPr>
            <p:txBody>
              <a:bodyPr/>
              <a:lstStyle/>
              <a:p>
                <a:endParaRPr lang="en-US"/>
              </a:p>
            </p:txBody>
          </p:sp>
          <p:sp>
            <p:nvSpPr>
              <p:cNvPr id="2331" name="Freeform 283"/>
              <p:cNvSpPr>
                <a:spLocks/>
              </p:cNvSpPr>
              <p:nvPr/>
            </p:nvSpPr>
            <p:spPr bwMode="auto">
              <a:xfrm>
                <a:off x="2978" y="1489"/>
                <a:ext cx="4" cy="4"/>
              </a:xfrm>
              <a:custGeom>
                <a:avLst/>
                <a:gdLst/>
                <a:ahLst/>
                <a:cxnLst>
                  <a:cxn ang="0">
                    <a:pos x="0" y="39"/>
                  </a:cxn>
                  <a:cxn ang="0">
                    <a:pos x="40" y="0"/>
                  </a:cxn>
                  <a:cxn ang="0">
                    <a:pos x="41" y="0"/>
                  </a:cxn>
                </a:cxnLst>
                <a:rect l="0" t="0" r="r" b="b"/>
                <a:pathLst>
                  <a:path w="41" h="39">
                    <a:moveTo>
                      <a:pt x="0" y="39"/>
                    </a:moveTo>
                    <a:lnTo>
                      <a:pt x="40" y="0"/>
                    </a:lnTo>
                    <a:lnTo>
                      <a:pt x="41" y="0"/>
                    </a:lnTo>
                  </a:path>
                </a:pathLst>
              </a:custGeom>
              <a:noFill/>
              <a:ln w="38100" cmpd="sng">
                <a:solidFill>
                  <a:srgbClr val="FFFFFF"/>
                </a:solidFill>
                <a:prstDash val="solid"/>
                <a:round/>
                <a:headEnd/>
                <a:tailEnd/>
              </a:ln>
            </p:spPr>
            <p:txBody>
              <a:bodyPr/>
              <a:lstStyle/>
              <a:p>
                <a:endParaRPr lang="en-US"/>
              </a:p>
            </p:txBody>
          </p:sp>
          <p:sp>
            <p:nvSpPr>
              <p:cNvPr id="2332" name="Freeform 284"/>
              <p:cNvSpPr>
                <a:spLocks/>
              </p:cNvSpPr>
              <p:nvPr/>
            </p:nvSpPr>
            <p:spPr bwMode="auto">
              <a:xfrm>
                <a:off x="2879" y="1552"/>
                <a:ext cx="10" cy="9"/>
              </a:xfrm>
              <a:custGeom>
                <a:avLst/>
                <a:gdLst/>
                <a:ahLst/>
                <a:cxnLst>
                  <a:cxn ang="0">
                    <a:pos x="0" y="98"/>
                  </a:cxn>
                  <a:cxn ang="0">
                    <a:pos x="98" y="0"/>
                  </a:cxn>
                  <a:cxn ang="0">
                    <a:pos x="99" y="0"/>
                  </a:cxn>
                </a:cxnLst>
                <a:rect l="0" t="0" r="r" b="b"/>
                <a:pathLst>
                  <a:path w="99" h="98">
                    <a:moveTo>
                      <a:pt x="0" y="98"/>
                    </a:moveTo>
                    <a:lnTo>
                      <a:pt x="98" y="0"/>
                    </a:lnTo>
                    <a:lnTo>
                      <a:pt x="99" y="0"/>
                    </a:lnTo>
                  </a:path>
                </a:pathLst>
              </a:custGeom>
              <a:noFill/>
              <a:ln w="38100" cmpd="sng">
                <a:solidFill>
                  <a:srgbClr val="FFFFFF"/>
                </a:solidFill>
                <a:prstDash val="solid"/>
                <a:round/>
                <a:headEnd/>
                <a:tailEnd/>
              </a:ln>
            </p:spPr>
            <p:txBody>
              <a:bodyPr/>
              <a:lstStyle/>
              <a:p>
                <a:endParaRPr lang="en-US"/>
              </a:p>
            </p:txBody>
          </p:sp>
          <p:sp>
            <p:nvSpPr>
              <p:cNvPr id="2333" name="Freeform 285"/>
              <p:cNvSpPr>
                <a:spLocks/>
              </p:cNvSpPr>
              <p:nvPr/>
            </p:nvSpPr>
            <p:spPr bwMode="auto">
              <a:xfrm>
                <a:off x="2881" y="1554"/>
                <a:ext cx="12" cy="11"/>
              </a:xfrm>
              <a:custGeom>
                <a:avLst/>
                <a:gdLst/>
                <a:ahLst/>
                <a:cxnLst>
                  <a:cxn ang="0">
                    <a:pos x="0" y="112"/>
                  </a:cxn>
                  <a:cxn ang="0">
                    <a:pos x="112" y="0"/>
                  </a:cxn>
                  <a:cxn ang="0">
                    <a:pos x="113" y="0"/>
                  </a:cxn>
                </a:cxnLst>
                <a:rect l="0" t="0" r="r" b="b"/>
                <a:pathLst>
                  <a:path w="113" h="112">
                    <a:moveTo>
                      <a:pt x="0" y="112"/>
                    </a:moveTo>
                    <a:lnTo>
                      <a:pt x="112" y="0"/>
                    </a:lnTo>
                    <a:lnTo>
                      <a:pt x="113" y="0"/>
                    </a:lnTo>
                  </a:path>
                </a:pathLst>
              </a:custGeom>
              <a:noFill/>
              <a:ln w="38100" cmpd="sng">
                <a:solidFill>
                  <a:srgbClr val="FFFFFF"/>
                </a:solidFill>
                <a:prstDash val="solid"/>
                <a:round/>
                <a:headEnd/>
                <a:tailEnd/>
              </a:ln>
            </p:spPr>
            <p:txBody>
              <a:bodyPr/>
              <a:lstStyle/>
              <a:p>
                <a:endParaRPr lang="en-US"/>
              </a:p>
            </p:txBody>
          </p:sp>
          <p:sp>
            <p:nvSpPr>
              <p:cNvPr id="2334" name="Freeform 286"/>
              <p:cNvSpPr>
                <a:spLocks/>
              </p:cNvSpPr>
              <p:nvPr/>
            </p:nvSpPr>
            <p:spPr bwMode="auto">
              <a:xfrm>
                <a:off x="2885" y="1557"/>
                <a:ext cx="10" cy="10"/>
              </a:xfrm>
              <a:custGeom>
                <a:avLst/>
                <a:gdLst/>
                <a:ahLst/>
                <a:cxnLst>
                  <a:cxn ang="0">
                    <a:pos x="0" y="99"/>
                  </a:cxn>
                  <a:cxn ang="0">
                    <a:pos x="99" y="0"/>
                  </a:cxn>
                  <a:cxn ang="0">
                    <a:pos x="100" y="0"/>
                  </a:cxn>
                </a:cxnLst>
                <a:rect l="0" t="0" r="r" b="b"/>
                <a:pathLst>
                  <a:path w="100" h="99">
                    <a:moveTo>
                      <a:pt x="0" y="99"/>
                    </a:moveTo>
                    <a:lnTo>
                      <a:pt x="99" y="0"/>
                    </a:lnTo>
                    <a:lnTo>
                      <a:pt x="100" y="0"/>
                    </a:lnTo>
                  </a:path>
                </a:pathLst>
              </a:custGeom>
              <a:noFill/>
              <a:ln w="38100" cmpd="sng">
                <a:solidFill>
                  <a:srgbClr val="FFFFFF"/>
                </a:solidFill>
                <a:prstDash val="solid"/>
                <a:round/>
                <a:headEnd/>
                <a:tailEnd/>
              </a:ln>
            </p:spPr>
            <p:txBody>
              <a:bodyPr/>
              <a:lstStyle/>
              <a:p>
                <a:endParaRPr lang="en-US"/>
              </a:p>
            </p:txBody>
          </p:sp>
          <p:sp>
            <p:nvSpPr>
              <p:cNvPr id="2335" name="Freeform 287"/>
              <p:cNvSpPr>
                <a:spLocks/>
              </p:cNvSpPr>
              <p:nvPr/>
            </p:nvSpPr>
            <p:spPr bwMode="auto">
              <a:xfrm>
                <a:off x="2892" y="1565"/>
                <a:ext cx="1" cy="1"/>
              </a:xfrm>
              <a:custGeom>
                <a:avLst/>
                <a:gdLst/>
                <a:ahLst/>
                <a:cxnLst>
                  <a:cxn ang="0">
                    <a:pos x="0" y="10"/>
                  </a:cxn>
                  <a:cxn ang="0">
                    <a:pos x="10" y="0"/>
                  </a:cxn>
                  <a:cxn ang="0">
                    <a:pos x="11" y="0"/>
                  </a:cxn>
                </a:cxnLst>
                <a:rect l="0" t="0" r="r" b="b"/>
                <a:pathLst>
                  <a:path w="11" h="10">
                    <a:moveTo>
                      <a:pt x="0" y="10"/>
                    </a:moveTo>
                    <a:lnTo>
                      <a:pt x="10" y="0"/>
                    </a:lnTo>
                    <a:lnTo>
                      <a:pt x="11" y="0"/>
                    </a:lnTo>
                  </a:path>
                </a:pathLst>
              </a:custGeom>
              <a:noFill/>
              <a:ln w="38100" cmpd="sng">
                <a:solidFill>
                  <a:srgbClr val="FFFFFF"/>
                </a:solidFill>
                <a:prstDash val="solid"/>
                <a:round/>
                <a:headEnd/>
                <a:tailEnd/>
              </a:ln>
            </p:spPr>
            <p:txBody>
              <a:bodyPr/>
              <a:lstStyle/>
              <a:p>
                <a:endParaRPr lang="en-US"/>
              </a:p>
            </p:txBody>
          </p:sp>
          <p:sp>
            <p:nvSpPr>
              <p:cNvPr id="2336" name="Freeform 288"/>
              <p:cNvSpPr>
                <a:spLocks/>
              </p:cNvSpPr>
              <p:nvPr/>
            </p:nvSpPr>
            <p:spPr bwMode="auto">
              <a:xfrm>
                <a:off x="2967" y="1526"/>
                <a:ext cx="9" cy="10"/>
              </a:xfrm>
              <a:custGeom>
                <a:avLst/>
                <a:gdLst/>
                <a:ahLst/>
                <a:cxnLst>
                  <a:cxn ang="0">
                    <a:pos x="0" y="94"/>
                  </a:cxn>
                  <a:cxn ang="0">
                    <a:pos x="93" y="0"/>
                  </a:cxn>
                  <a:cxn ang="0">
                    <a:pos x="94" y="0"/>
                  </a:cxn>
                </a:cxnLst>
                <a:rect l="0" t="0" r="r" b="b"/>
                <a:pathLst>
                  <a:path w="94" h="94">
                    <a:moveTo>
                      <a:pt x="0" y="94"/>
                    </a:moveTo>
                    <a:lnTo>
                      <a:pt x="93" y="0"/>
                    </a:lnTo>
                    <a:lnTo>
                      <a:pt x="94" y="0"/>
                    </a:lnTo>
                  </a:path>
                </a:pathLst>
              </a:custGeom>
              <a:noFill/>
              <a:ln w="38100" cmpd="sng">
                <a:solidFill>
                  <a:srgbClr val="FFFFFF"/>
                </a:solidFill>
                <a:prstDash val="solid"/>
                <a:round/>
                <a:headEnd/>
                <a:tailEnd/>
              </a:ln>
            </p:spPr>
            <p:txBody>
              <a:bodyPr/>
              <a:lstStyle/>
              <a:p>
                <a:endParaRPr lang="en-US"/>
              </a:p>
            </p:txBody>
          </p:sp>
          <p:sp>
            <p:nvSpPr>
              <p:cNvPr id="2337" name="Freeform 289"/>
              <p:cNvSpPr>
                <a:spLocks/>
              </p:cNvSpPr>
              <p:nvPr/>
            </p:nvSpPr>
            <p:spPr bwMode="auto">
              <a:xfrm>
                <a:off x="2969" y="1528"/>
                <a:ext cx="11" cy="12"/>
              </a:xfrm>
              <a:custGeom>
                <a:avLst/>
                <a:gdLst/>
                <a:ahLst/>
                <a:cxnLst>
                  <a:cxn ang="0">
                    <a:pos x="0" y="112"/>
                  </a:cxn>
                  <a:cxn ang="0">
                    <a:pos x="113" y="0"/>
                  </a:cxn>
                  <a:cxn ang="0">
                    <a:pos x="114" y="0"/>
                  </a:cxn>
                </a:cxnLst>
                <a:rect l="0" t="0" r="r" b="b"/>
                <a:pathLst>
                  <a:path w="114" h="112">
                    <a:moveTo>
                      <a:pt x="0" y="112"/>
                    </a:moveTo>
                    <a:lnTo>
                      <a:pt x="113" y="0"/>
                    </a:lnTo>
                    <a:lnTo>
                      <a:pt x="114" y="0"/>
                    </a:lnTo>
                  </a:path>
                </a:pathLst>
              </a:custGeom>
              <a:noFill/>
              <a:ln w="38100" cmpd="sng">
                <a:solidFill>
                  <a:srgbClr val="FFFFFF"/>
                </a:solidFill>
                <a:prstDash val="solid"/>
                <a:round/>
                <a:headEnd/>
                <a:tailEnd/>
              </a:ln>
            </p:spPr>
            <p:txBody>
              <a:bodyPr/>
              <a:lstStyle/>
              <a:p>
                <a:endParaRPr lang="en-US"/>
              </a:p>
            </p:txBody>
          </p:sp>
          <p:sp>
            <p:nvSpPr>
              <p:cNvPr id="2338" name="Freeform 290"/>
              <p:cNvSpPr>
                <a:spLocks/>
              </p:cNvSpPr>
              <p:nvPr/>
            </p:nvSpPr>
            <p:spPr bwMode="auto">
              <a:xfrm>
                <a:off x="2972" y="1532"/>
                <a:ext cx="10" cy="10"/>
              </a:xfrm>
              <a:custGeom>
                <a:avLst/>
                <a:gdLst/>
                <a:ahLst/>
                <a:cxnLst>
                  <a:cxn ang="0">
                    <a:pos x="0" y="102"/>
                  </a:cxn>
                  <a:cxn ang="0">
                    <a:pos x="102" y="0"/>
                  </a:cxn>
                  <a:cxn ang="0">
                    <a:pos x="103" y="0"/>
                  </a:cxn>
                </a:cxnLst>
                <a:rect l="0" t="0" r="r" b="b"/>
                <a:pathLst>
                  <a:path w="103" h="102">
                    <a:moveTo>
                      <a:pt x="0" y="102"/>
                    </a:moveTo>
                    <a:lnTo>
                      <a:pt x="102" y="0"/>
                    </a:lnTo>
                    <a:lnTo>
                      <a:pt x="103" y="0"/>
                    </a:lnTo>
                  </a:path>
                </a:pathLst>
              </a:custGeom>
              <a:noFill/>
              <a:ln w="38100" cmpd="sng">
                <a:solidFill>
                  <a:srgbClr val="FFFFFF"/>
                </a:solidFill>
                <a:prstDash val="solid"/>
                <a:round/>
                <a:headEnd/>
                <a:tailEnd/>
              </a:ln>
            </p:spPr>
            <p:txBody>
              <a:bodyPr/>
              <a:lstStyle/>
              <a:p>
                <a:endParaRPr lang="en-US"/>
              </a:p>
            </p:txBody>
          </p:sp>
          <p:sp>
            <p:nvSpPr>
              <p:cNvPr id="2339" name="Freeform 291"/>
              <p:cNvSpPr>
                <a:spLocks/>
              </p:cNvSpPr>
              <p:nvPr/>
            </p:nvSpPr>
            <p:spPr bwMode="auto">
              <a:xfrm>
                <a:off x="2978" y="1538"/>
                <a:ext cx="4" cy="4"/>
              </a:xfrm>
              <a:custGeom>
                <a:avLst/>
                <a:gdLst/>
                <a:ahLst/>
                <a:cxnLst>
                  <a:cxn ang="0">
                    <a:pos x="0" y="40"/>
                  </a:cxn>
                  <a:cxn ang="0">
                    <a:pos x="40" y="0"/>
                  </a:cxn>
                  <a:cxn ang="0">
                    <a:pos x="41" y="0"/>
                  </a:cxn>
                </a:cxnLst>
                <a:rect l="0" t="0" r="r" b="b"/>
                <a:pathLst>
                  <a:path w="41" h="40">
                    <a:moveTo>
                      <a:pt x="0" y="40"/>
                    </a:moveTo>
                    <a:lnTo>
                      <a:pt x="40" y="0"/>
                    </a:lnTo>
                    <a:lnTo>
                      <a:pt x="41" y="0"/>
                    </a:lnTo>
                  </a:path>
                </a:pathLst>
              </a:custGeom>
              <a:noFill/>
              <a:ln w="38100" cmpd="sng">
                <a:solidFill>
                  <a:srgbClr val="FFFFFF"/>
                </a:solidFill>
                <a:prstDash val="solid"/>
                <a:round/>
                <a:headEnd/>
                <a:tailEnd/>
              </a:ln>
            </p:spPr>
            <p:txBody>
              <a:bodyPr/>
              <a:lstStyle/>
              <a:p>
                <a:endParaRPr lang="en-US"/>
              </a:p>
            </p:txBody>
          </p:sp>
          <p:sp>
            <p:nvSpPr>
              <p:cNvPr id="2340" name="Freeform 292"/>
              <p:cNvSpPr>
                <a:spLocks/>
              </p:cNvSpPr>
              <p:nvPr/>
            </p:nvSpPr>
            <p:spPr bwMode="auto">
              <a:xfrm>
                <a:off x="2879" y="1602"/>
                <a:ext cx="10" cy="10"/>
              </a:xfrm>
              <a:custGeom>
                <a:avLst/>
                <a:gdLst/>
                <a:ahLst/>
                <a:cxnLst>
                  <a:cxn ang="0">
                    <a:pos x="0" y="97"/>
                  </a:cxn>
                  <a:cxn ang="0">
                    <a:pos x="98" y="0"/>
                  </a:cxn>
                  <a:cxn ang="0">
                    <a:pos x="99" y="0"/>
                  </a:cxn>
                </a:cxnLst>
                <a:rect l="0" t="0" r="r" b="b"/>
                <a:pathLst>
                  <a:path w="99" h="97">
                    <a:moveTo>
                      <a:pt x="0" y="97"/>
                    </a:moveTo>
                    <a:lnTo>
                      <a:pt x="98" y="0"/>
                    </a:lnTo>
                    <a:lnTo>
                      <a:pt x="99" y="0"/>
                    </a:lnTo>
                  </a:path>
                </a:pathLst>
              </a:custGeom>
              <a:noFill/>
              <a:ln w="38100" cmpd="sng">
                <a:solidFill>
                  <a:srgbClr val="FFFFFF"/>
                </a:solidFill>
                <a:prstDash val="solid"/>
                <a:round/>
                <a:headEnd/>
                <a:tailEnd/>
              </a:ln>
            </p:spPr>
            <p:txBody>
              <a:bodyPr/>
              <a:lstStyle/>
              <a:p>
                <a:endParaRPr lang="en-US"/>
              </a:p>
            </p:txBody>
          </p:sp>
          <p:sp>
            <p:nvSpPr>
              <p:cNvPr id="2341" name="Freeform 293"/>
              <p:cNvSpPr>
                <a:spLocks/>
              </p:cNvSpPr>
              <p:nvPr/>
            </p:nvSpPr>
            <p:spPr bwMode="auto">
              <a:xfrm>
                <a:off x="2881" y="1604"/>
                <a:ext cx="12" cy="11"/>
              </a:xfrm>
              <a:custGeom>
                <a:avLst/>
                <a:gdLst/>
                <a:ahLst/>
                <a:cxnLst>
                  <a:cxn ang="0">
                    <a:pos x="0" y="114"/>
                  </a:cxn>
                  <a:cxn ang="0">
                    <a:pos x="112" y="0"/>
                  </a:cxn>
                  <a:cxn ang="0">
                    <a:pos x="113" y="0"/>
                  </a:cxn>
                </a:cxnLst>
                <a:rect l="0" t="0" r="r" b="b"/>
                <a:pathLst>
                  <a:path w="113" h="114">
                    <a:moveTo>
                      <a:pt x="0" y="114"/>
                    </a:moveTo>
                    <a:lnTo>
                      <a:pt x="112" y="0"/>
                    </a:lnTo>
                    <a:lnTo>
                      <a:pt x="113" y="0"/>
                    </a:lnTo>
                  </a:path>
                </a:pathLst>
              </a:custGeom>
              <a:noFill/>
              <a:ln w="38100" cmpd="sng">
                <a:solidFill>
                  <a:srgbClr val="FFFFFF"/>
                </a:solidFill>
                <a:prstDash val="solid"/>
                <a:round/>
                <a:headEnd/>
                <a:tailEnd/>
              </a:ln>
            </p:spPr>
            <p:txBody>
              <a:bodyPr/>
              <a:lstStyle/>
              <a:p>
                <a:endParaRPr lang="en-US"/>
              </a:p>
            </p:txBody>
          </p:sp>
          <p:sp>
            <p:nvSpPr>
              <p:cNvPr id="2342" name="Freeform 294"/>
              <p:cNvSpPr>
                <a:spLocks/>
              </p:cNvSpPr>
              <p:nvPr/>
            </p:nvSpPr>
            <p:spPr bwMode="auto">
              <a:xfrm>
                <a:off x="2885" y="1607"/>
                <a:ext cx="10" cy="10"/>
              </a:xfrm>
              <a:custGeom>
                <a:avLst/>
                <a:gdLst/>
                <a:ahLst/>
                <a:cxnLst>
                  <a:cxn ang="0">
                    <a:pos x="0" y="97"/>
                  </a:cxn>
                  <a:cxn ang="0">
                    <a:pos x="99" y="0"/>
                  </a:cxn>
                  <a:cxn ang="0">
                    <a:pos x="100" y="0"/>
                  </a:cxn>
                </a:cxnLst>
                <a:rect l="0" t="0" r="r" b="b"/>
                <a:pathLst>
                  <a:path w="100" h="97">
                    <a:moveTo>
                      <a:pt x="0" y="97"/>
                    </a:moveTo>
                    <a:lnTo>
                      <a:pt x="99" y="0"/>
                    </a:lnTo>
                    <a:lnTo>
                      <a:pt x="100" y="0"/>
                    </a:lnTo>
                  </a:path>
                </a:pathLst>
              </a:custGeom>
              <a:noFill/>
              <a:ln w="38100" cmpd="sng">
                <a:solidFill>
                  <a:srgbClr val="FFFFFF"/>
                </a:solidFill>
                <a:prstDash val="solid"/>
                <a:round/>
                <a:headEnd/>
                <a:tailEnd/>
              </a:ln>
            </p:spPr>
            <p:txBody>
              <a:bodyPr/>
              <a:lstStyle/>
              <a:p>
                <a:endParaRPr lang="en-US"/>
              </a:p>
            </p:txBody>
          </p:sp>
          <p:sp>
            <p:nvSpPr>
              <p:cNvPr id="2343" name="Freeform 295"/>
              <p:cNvSpPr>
                <a:spLocks/>
              </p:cNvSpPr>
              <p:nvPr/>
            </p:nvSpPr>
            <p:spPr bwMode="auto">
              <a:xfrm>
                <a:off x="2892" y="1615"/>
                <a:ext cx="1" cy="1"/>
              </a:xfrm>
              <a:custGeom>
                <a:avLst/>
                <a:gdLst/>
                <a:ahLst/>
                <a:cxnLst>
                  <a:cxn ang="0">
                    <a:pos x="0" y="10"/>
                  </a:cxn>
                  <a:cxn ang="0">
                    <a:pos x="10" y="0"/>
                  </a:cxn>
                  <a:cxn ang="0">
                    <a:pos x="11" y="0"/>
                  </a:cxn>
                </a:cxnLst>
                <a:rect l="0" t="0" r="r" b="b"/>
                <a:pathLst>
                  <a:path w="11" h="10">
                    <a:moveTo>
                      <a:pt x="0" y="10"/>
                    </a:moveTo>
                    <a:lnTo>
                      <a:pt x="10" y="0"/>
                    </a:lnTo>
                    <a:lnTo>
                      <a:pt x="11" y="0"/>
                    </a:lnTo>
                  </a:path>
                </a:pathLst>
              </a:custGeom>
              <a:noFill/>
              <a:ln w="38100" cmpd="sng">
                <a:solidFill>
                  <a:srgbClr val="FFFFFF"/>
                </a:solidFill>
                <a:prstDash val="solid"/>
                <a:round/>
                <a:headEnd/>
                <a:tailEnd/>
              </a:ln>
            </p:spPr>
            <p:txBody>
              <a:bodyPr/>
              <a:lstStyle/>
              <a:p>
                <a:endParaRPr lang="en-US"/>
              </a:p>
            </p:txBody>
          </p:sp>
          <p:sp>
            <p:nvSpPr>
              <p:cNvPr id="2344" name="Freeform 296"/>
              <p:cNvSpPr>
                <a:spLocks/>
              </p:cNvSpPr>
              <p:nvPr/>
            </p:nvSpPr>
            <p:spPr bwMode="auto">
              <a:xfrm>
                <a:off x="2967" y="1577"/>
                <a:ext cx="9" cy="9"/>
              </a:xfrm>
              <a:custGeom>
                <a:avLst/>
                <a:gdLst/>
                <a:ahLst/>
                <a:cxnLst>
                  <a:cxn ang="0">
                    <a:pos x="0" y="93"/>
                  </a:cxn>
                  <a:cxn ang="0">
                    <a:pos x="93" y="0"/>
                  </a:cxn>
                  <a:cxn ang="0">
                    <a:pos x="94" y="0"/>
                  </a:cxn>
                </a:cxnLst>
                <a:rect l="0" t="0" r="r" b="b"/>
                <a:pathLst>
                  <a:path w="94" h="93">
                    <a:moveTo>
                      <a:pt x="0" y="93"/>
                    </a:moveTo>
                    <a:lnTo>
                      <a:pt x="93" y="0"/>
                    </a:lnTo>
                    <a:lnTo>
                      <a:pt x="94" y="0"/>
                    </a:lnTo>
                  </a:path>
                </a:pathLst>
              </a:custGeom>
              <a:noFill/>
              <a:ln w="38100" cmpd="sng">
                <a:solidFill>
                  <a:srgbClr val="FFFFFF"/>
                </a:solidFill>
                <a:prstDash val="solid"/>
                <a:round/>
                <a:headEnd/>
                <a:tailEnd/>
              </a:ln>
            </p:spPr>
            <p:txBody>
              <a:bodyPr/>
              <a:lstStyle/>
              <a:p>
                <a:endParaRPr lang="en-US"/>
              </a:p>
            </p:txBody>
          </p:sp>
          <p:sp>
            <p:nvSpPr>
              <p:cNvPr id="2345" name="Freeform 297"/>
              <p:cNvSpPr>
                <a:spLocks/>
              </p:cNvSpPr>
              <p:nvPr/>
            </p:nvSpPr>
            <p:spPr bwMode="auto">
              <a:xfrm>
                <a:off x="2969" y="1578"/>
                <a:ext cx="11" cy="12"/>
              </a:xfrm>
              <a:custGeom>
                <a:avLst/>
                <a:gdLst/>
                <a:ahLst/>
                <a:cxnLst>
                  <a:cxn ang="0">
                    <a:pos x="0" y="113"/>
                  </a:cxn>
                  <a:cxn ang="0">
                    <a:pos x="113" y="0"/>
                  </a:cxn>
                  <a:cxn ang="0">
                    <a:pos x="114" y="0"/>
                  </a:cxn>
                </a:cxnLst>
                <a:rect l="0" t="0" r="r" b="b"/>
                <a:pathLst>
                  <a:path w="114" h="113">
                    <a:moveTo>
                      <a:pt x="0" y="113"/>
                    </a:moveTo>
                    <a:lnTo>
                      <a:pt x="113" y="0"/>
                    </a:lnTo>
                    <a:lnTo>
                      <a:pt x="114" y="0"/>
                    </a:lnTo>
                  </a:path>
                </a:pathLst>
              </a:custGeom>
              <a:noFill/>
              <a:ln w="38100" cmpd="sng">
                <a:solidFill>
                  <a:srgbClr val="FFFFFF"/>
                </a:solidFill>
                <a:prstDash val="solid"/>
                <a:round/>
                <a:headEnd/>
                <a:tailEnd/>
              </a:ln>
            </p:spPr>
            <p:txBody>
              <a:bodyPr/>
              <a:lstStyle/>
              <a:p>
                <a:endParaRPr lang="en-US"/>
              </a:p>
            </p:txBody>
          </p:sp>
          <p:sp>
            <p:nvSpPr>
              <p:cNvPr id="2346" name="Freeform 298"/>
              <p:cNvSpPr>
                <a:spLocks/>
              </p:cNvSpPr>
              <p:nvPr/>
            </p:nvSpPr>
            <p:spPr bwMode="auto">
              <a:xfrm>
                <a:off x="2972" y="1582"/>
                <a:ext cx="10" cy="10"/>
              </a:xfrm>
              <a:custGeom>
                <a:avLst/>
                <a:gdLst/>
                <a:ahLst/>
                <a:cxnLst>
                  <a:cxn ang="0">
                    <a:pos x="0" y="101"/>
                  </a:cxn>
                  <a:cxn ang="0">
                    <a:pos x="102" y="0"/>
                  </a:cxn>
                  <a:cxn ang="0">
                    <a:pos x="103" y="0"/>
                  </a:cxn>
                </a:cxnLst>
                <a:rect l="0" t="0" r="r" b="b"/>
                <a:pathLst>
                  <a:path w="103" h="101">
                    <a:moveTo>
                      <a:pt x="0" y="101"/>
                    </a:moveTo>
                    <a:lnTo>
                      <a:pt x="102" y="0"/>
                    </a:lnTo>
                    <a:lnTo>
                      <a:pt x="103" y="0"/>
                    </a:lnTo>
                  </a:path>
                </a:pathLst>
              </a:custGeom>
              <a:noFill/>
              <a:ln w="38100" cmpd="sng">
                <a:solidFill>
                  <a:srgbClr val="FFFFFF"/>
                </a:solidFill>
                <a:prstDash val="solid"/>
                <a:round/>
                <a:headEnd/>
                <a:tailEnd/>
              </a:ln>
            </p:spPr>
            <p:txBody>
              <a:bodyPr/>
              <a:lstStyle/>
              <a:p>
                <a:endParaRPr lang="en-US"/>
              </a:p>
            </p:txBody>
          </p:sp>
          <p:sp>
            <p:nvSpPr>
              <p:cNvPr id="2347" name="Freeform 299"/>
              <p:cNvSpPr>
                <a:spLocks/>
              </p:cNvSpPr>
              <p:nvPr/>
            </p:nvSpPr>
            <p:spPr bwMode="auto">
              <a:xfrm>
                <a:off x="2978" y="1588"/>
                <a:ext cx="4" cy="4"/>
              </a:xfrm>
              <a:custGeom>
                <a:avLst/>
                <a:gdLst/>
                <a:ahLst/>
                <a:cxnLst>
                  <a:cxn ang="0">
                    <a:pos x="0" y="39"/>
                  </a:cxn>
                  <a:cxn ang="0">
                    <a:pos x="40" y="0"/>
                  </a:cxn>
                  <a:cxn ang="0">
                    <a:pos x="41" y="0"/>
                  </a:cxn>
                </a:cxnLst>
                <a:rect l="0" t="0" r="r" b="b"/>
                <a:pathLst>
                  <a:path w="41" h="39">
                    <a:moveTo>
                      <a:pt x="0" y="39"/>
                    </a:moveTo>
                    <a:lnTo>
                      <a:pt x="40" y="0"/>
                    </a:lnTo>
                    <a:lnTo>
                      <a:pt x="41" y="0"/>
                    </a:lnTo>
                  </a:path>
                </a:pathLst>
              </a:custGeom>
              <a:noFill/>
              <a:ln w="38100" cmpd="sng">
                <a:solidFill>
                  <a:srgbClr val="FFFFFF"/>
                </a:solidFill>
                <a:prstDash val="solid"/>
                <a:round/>
                <a:headEnd/>
                <a:tailEnd/>
              </a:ln>
            </p:spPr>
            <p:txBody>
              <a:bodyPr/>
              <a:lstStyle/>
              <a:p>
                <a:endParaRPr lang="en-US"/>
              </a:p>
            </p:txBody>
          </p:sp>
          <p:sp>
            <p:nvSpPr>
              <p:cNvPr id="2348" name="Freeform 300"/>
              <p:cNvSpPr>
                <a:spLocks/>
              </p:cNvSpPr>
              <p:nvPr/>
            </p:nvSpPr>
            <p:spPr bwMode="auto">
              <a:xfrm>
                <a:off x="2879" y="1650"/>
                <a:ext cx="16" cy="16"/>
              </a:xfrm>
              <a:custGeom>
                <a:avLst/>
                <a:gdLst/>
                <a:ahLst/>
                <a:cxnLst>
                  <a:cxn ang="0">
                    <a:pos x="159" y="80"/>
                  </a:cxn>
                  <a:cxn ang="0">
                    <a:pos x="136" y="24"/>
                  </a:cxn>
                  <a:cxn ang="0">
                    <a:pos x="80" y="0"/>
                  </a:cxn>
                  <a:cxn ang="0">
                    <a:pos x="23" y="24"/>
                  </a:cxn>
                  <a:cxn ang="0">
                    <a:pos x="0" y="80"/>
                  </a:cxn>
                  <a:cxn ang="0">
                    <a:pos x="23" y="137"/>
                  </a:cxn>
                  <a:cxn ang="0">
                    <a:pos x="80" y="161"/>
                  </a:cxn>
                  <a:cxn ang="0">
                    <a:pos x="136" y="137"/>
                  </a:cxn>
                  <a:cxn ang="0">
                    <a:pos x="159" y="80"/>
                  </a:cxn>
                  <a:cxn ang="0">
                    <a:pos x="160" y="80"/>
                  </a:cxn>
                </a:cxnLst>
                <a:rect l="0" t="0" r="r" b="b"/>
                <a:pathLst>
                  <a:path w="160" h="161">
                    <a:moveTo>
                      <a:pt x="159" y="80"/>
                    </a:moveTo>
                    <a:lnTo>
                      <a:pt x="136" y="24"/>
                    </a:lnTo>
                    <a:lnTo>
                      <a:pt x="80" y="0"/>
                    </a:lnTo>
                    <a:lnTo>
                      <a:pt x="23" y="24"/>
                    </a:lnTo>
                    <a:lnTo>
                      <a:pt x="0" y="80"/>
                    </a:lnTo>
                    <a:lnTo>
                      <a:pt x="23" y="137"/>
                    </a:lnTo>
                    <a:lnTo>
                      <a:pt x="80" y="161"/>
                    </a:lnTo>
                    <a:lnTo>
                      <a:pt x="136" y="137"/>
                    </a:lnTo>
                    <a:lnTo>
                      <a:pt x="159" y="80"/>
                    </a:lnTo>
                    <a:lnTo>
                      <a:pt x="160" y="80"/>
                    </a:lnTo>
                  </a:path>
                </a:pathLst>
              </a:custGeom>
              <a:noFill/>
              <a:ln w="38100" cmpd="sng">
                <a:solidFill>
                  <a:srgbClr val="FFFFFF"/>
                </a:solidFill>
                <a:prstDash val="solid"/>
                <a:round/>
                <a:headEnd/>
                <a:tailEnd/>
              </a:ln>
            </p:spPr>
            <p:txBody>
              <a:bodyPr/>
              <a:lstStyle/>
              <a:p>
                <a:endParaRPr lang="en-US"/>
              </a:p>
            </p:txBody>
          </p:sp>
          <p:sp>
            <p:nvSpPr>
              <p:cNvPr id="2349" name="Freeform 301"/>
              <p:cNvSpPr>
                <a:spLocks/>
              </p:cNvSpPr>
              <p:nvPr/>
            </p:nvSpPr>
            <p:spPr bwMode="auto">
              <a:xfrm>
                <a:off x="2943" y="1625"/>
                <a:ext cx="30" cy="9"/>
              </a:xfrm>
              <a:custGeom>
                <a:avLst/>
                <a:gdLst/>
                <a:ahLst/>
                <a:cxnLst>
                  <a:cxn ang="0">
                    <a:pos x="0" y="84"/>
                  </a:cxn>
                  <a:cxn ang="0">
                    <a:pos x="293" y="0"/>
                  </a:cxn>
                  <a:cxn ang="0">
                    <a:pos x="294" y="0"/>
                  </a:cxn>
                </a:cxnLst>
                <a:rect l="0" t="0" r="r" b="b"/>
                <a:pathLst>
                  <a:path w="294" h="84">
                    <a:moveTo>
                      <a:pt x="0" y="84"/>
                    </a:moveTo>
                    <a:lnTo>
                      <a:pt x="293" y="0"/>
                    </a:lnTo>
                    <a:lnTo>
                      <a:pt x="294" y="0"/>
                    </a:lnTo>
                  </a:path>
                </a:pathLst>
              </a:custGeom>
              <a:noFill/>
              <a:ln w="38100" cmpd="sng">
                <a:solidFill>
                  <a:srgbClr val="FFFFFF"/>
                </a:solidFill>
                <a:prstDash val="solid"/>
                <a:round/>
                <a:headEnd/>
                <a:tailEnd/>
              </a:ln>
            </p:spPr>
            <p:txBody>
              <a:bodyPr/>
              <a:lstStyle/>
              <a:p>
                <a:endParaRPr lang="en-US"/>
              </a:p>
            </p:txBody>
          </p:sp>
          <p:sp>
            <p:nvSpPr>
              <p:cNvPr id="2350" name="Freeform 302"/>
              <p:cNvSpPr>
                <a:spLocks/>
              </p:cNvSpPr>
              <p:nvPr/>
            </p:nvSpPr>
            <p:spPr bwMode="auto">
              <a:xfrm>
                <a:off x="2943" y="1641"/>
                <a:ext cx="34" cy="9"/>
              </a:xfrm>
              <a:custGeom>
                <a:avLst/>
                <a:gdLst/>
                <a:ahLst/>
                <a:cxnLst>
                  <a:cxn ang="0">
                    <a:pos x="0" y="95"/>
                  </a:cxn>
                  <a:cxn ang="0">
                    <a:pos x="337" y="0"/>
                  </a:cxn>
                  <a:cxn ang="0">
                    <a:pos x="338" y="0"/>
                  </a:cxn>
                </a:cxnLst>
                <a:rect l="0" t="0" r="r" b="b"/>
                <a:pathLst>
                  <a:path w="338" h="95">
                    <a:moveTo>
                      <a:pt x="0" y="95"/>
                    </a:moveTo>
                    <a:lnTo>
                      <a:pt x="337" y="0"/>
                    </a:lnTo>
                    <a:lnTo>
                      <a:pt x="338" y="0"/>
                    </a:lnTo>
                  </a:path>
                </a:pathLst>
              </a:custGeom>
              <a:noFill/>
              <a:ln w="38100" cmpd="sng">
                <a:solidFill>
                  <a:srgbClr val="FFFFFF"/>
                </a:solidFill>
                <a:prstDash val="solid"/>
                <a:round/>
                <a:headEnd/>
                <a:tailEnd/>
              </a:ln>
            </p:spPr>
            <p:txBody>
              <a:bodyPr/>
              <a:lstStyle/>
              <a:p>
                <a:endParaRPr lang="en-US"/>
              </a:p>
            </p:txBody>
          </p:sp>
          <p:sp>
            <p:nvSpPr>
              <p:cNvPr id="2351" name="Freeform 303"/>
              <p:cNvSpPr>
                <a:spLocks/>
              </p:cNvSpPr>
              <p:nvPr/>
            </p:nvSpPr>
            <p:spPr bwMode="auto">
              <a:xfrm>
                <a:off x="2943" y="1449"/>
                <a:ext cx="34" cy="9"/>
              </a:xfrm>
              <a:custGeom>
                <a:avLst/>
                <a:gdLst/>
                <a:ahLst/>
                <a:cxnLst>
                  <a:cxn ang="0">
                    <a:pos x="0" y="95"/>
                  </a:cxn>
                  <a:cxn ang="0">
                    <a:pos x="337" y="0"/>
                  </a:cxn>
                  <a:cxn ang="0">
                    <a:pos x="338" y="0"/>
                  </a:cxn>
                </a:cxnLst>
                <a:rect l="0" t="0" r="r" b="b"/>
                <a:pathLst>
                  <a:path w="338" h="95">
                    <a:moveTo>
                      <a:pt x="0" y="95"/>
                    </a:moveTo>
                    <a:lnTo>
                      <a:pt x="337" y="0"/>
                    </a:lnTo>
                    <a:lnTo>
                      <a:pt x="338" y="0"/>
                    </a:lnTo>
                  </a:path>
                </a:pathLst>
              </a:custGeom>
              <a:noFill/>
              <a:ln w="38100" cmpd="sng">
                <a:solidFill>
                  <a:srgbClr val="FFFFFF"/>
                </a:solidFill>
                <a:prstDash val="solid"/>
                <a:round/>
                <a:headEnd/>
                <a:tailEnd/>
              </a:ln>
            </p:spPr>
            <p:txBody>
              <a:bodyPr/>
              <a:lstStyle/>
              <a:p>
                <a:endParaRPr lang="en-US"/>
              </a:p>
            </p:txBody>
          </p:sp>
          <p:sp>
            <p:nvSpPr>
              <p:cNvPr id="2352" name="Freeform 304"/>
              <p:cNvSpPr>
                <a:spLocks/>
              </p:cNvSpPr>
              <p:nvPr/>
            </p:nvSpPr>
            <p:spPr bwMode="auto">
              <a:xfrm>
                <a:off x="2943" y="1494"/>
                <a:ext cx="34" cy="9"/>
              </a:xfrm>
              <a:custGeom>
                <a:avLst/>
                <a:gdLst/>
                <a:ahLst/>
                <a:cxnLst>
                  <a:cxn ang="0">
                    <a:pos x="0" y="95"/>
                  </a:cxn>
                  <a:cxn ang="0">
                    <a:pos x="337" y="0"/>
                  </a:cxn>
                  <a:cxn ang="0">
                    <a:pos x="338" y="0"/>
                  </a:cxn>
                </a:cxnLst>
                <a:rect l="0" t="0" r="r" b="b"/>
                <a:pathLst>
                  <a:path w="338" h="95">
                    <a:moveTo>
                      <a:pt x="0" y="95"/>
                    </a:moveTo>
                    <a:lnTo>
                      <a:pt x="337" y="0"/>
                    </a:lnTo>
                    <a:lnTo>
                      <a:pt x="338" y="0"/>
                    </a:lnTo>
                  </a:path>
                </a:pathLst>
              </a:custGeom>
              <a:noFill/>
              <a:ln w="38100" cmpd="sng">
                <a:solidFill>
                  <a:srgbClr val="FFFFFF"/>
                </a:solidFill>
                <a:prstDash val="solid"/>
                <a:round/>
                <a:headEnd/>
                <a:tailEnd/>
              </a:ln>
            </p:spPr>
            <p:txBody>
              <a:bodyPr/>
              <a:lstStyle/>
              <a:p>
                <a:endParaRPr lang="en-US"/>
              </a:p>
            </p:txBody>
          </p:sp>
          <p:sp>
            <p:nvSpPr>
              <p:cNvPr id="2353" name="Freeform 305"/>
              <p:cNvSpPr>
                <a:spLocks/>
              </p:cNvSpPr>
              <p:nvPr/>
            </p:nvSpPr>
            <p:spPr bwMode="auto">
              <a:xfrm>
                <a:off x="2943" y="1542"/>
                <a:ext cx="34" cy="10"/>
              </a:xfrm>
              <a:custGeom>
                <a:avLst/>
                <a:gdLst/>
                <a:ahLst/>
                <a:cxnLst>
                  <a:cxn ang="0">
                    <a:pos x="0" y="96"/>
                  </a:cxn>
                  <a:cxn ang="0">
                    <a:pos x="337" y="0"/>
                  </a:cxn>
                  <a:cxn ang="0">
                    <a:pos x="338" y="0"/>
                  </a:cxn>
                </a:cxnLst>
                <a:rect l="0" t="0" r="r" b="b"/>
                <a:pathLst>
                  <a:path w="338" h="96">
                    <a:moveTo>
                      <a:pt x="0" y="96"/>
                    </a:moveTo>
                    <a:lnTo>
                      <a:pt x="337" y="0"/>
                    </a:lnTo>
                    <a:lnTo>
                      <a:pt x="338" y="0"/>
                    </a:lnTo>
                  </a:path>
                </a:pathLst>
              </a:custGeom>
              <a:noFill/>
              <a:ln w="38100" cmpd="sng">
                <a:solidFill>
                  <a:srgbClr val="FFFFFF"/>
                </a:solidFill>
                <a:prstDash val="solid"/>
                <a:round/>
                <a:headEnd/>
                <a:tailEnd/>
              </a:ln>
            </p:spPr>
            <p:txBody>
              <a:bodyPr/>
              <a:lstStyle/>
              <a:p>
                <a:endParaRPr lang="en-US"/>
              </a:p>
            </p:txBody>
          </p:sp>
          <p:sp>
            <p:nvSpPr>
              <p:cNvPr id="2354" name="Freeform 306"/>
              <p:cNvSpPr>
                <a:spLocks/>
              </p:cNvSpPr>
              <p:nvPr/>
            </p:nvSpPr>
            <p:spPr bwMode="auto">
              <a:xfrm>
                <a:off x="2943" y="1592"/>
                <a:ext cx="34" cy="10"/>
              </a:xfrm>
              <a:custGeom>
                <a:avLst/>
                <a:gdLst/>
                <a:ahLst/>
                <a:cxnLst>
                  <a:cxn ang="0">
                    <a:pos x="0" y="97"/>
                  </a:cxn>
                  <a:cxn ang="0">
                    <a:pos x="337" y="0"/>
                  </a:cxn>
                  <a:cxn ang="0">
                    <a:pos x="338" y="0"/>
                  </a:cxn>
                </a:cxnLst>
                <a:rect l="0" t="0" r="r" b="b"/>
                <a:pathLst>
                  <a:path w="338" h="97">
                    <a:moveTo>
                      <a:pt x="0" y="97"/>
                    </a:moveTo>
                    <a:lnTo>
                      <a:pt x="337" y="0"/>
                    </a:lnTo>
                    <a:lnTo>
                      <a:pt x="338" y="0"/>
                    </a:lnTo>
                  </a:path>
                </a:pathLst>
              </a:custGeom>
              <a:noFill/>
              <a:ln w="38100" cmpd="sng">
                <a:solidFill>
                  <a:srgbClr val="FFFFFF"/>
                </a:solidFill>
                <a:prstDash val="solid"/>
                <a:round/>
                <a:headEnd/>
                <a:tailEnd/>
              </a:ln>
            </p:spPr>
            <p:txBody>
              <a:bodyPr/>
              <a:lstStyle/>
              <a:p>
                <a:endParaRPr lang="en-US"/>
              </a:p>
            </p:txBody>
          </p:sp>
          <p:sp>
            <p:nvSpPr>
              <p:cNvPr id="2355" name="Freeform 307"/>
              <p:cNvSpPr>
                <a:spLocks/>
              </p:cNvSpPr>
              <p:nvPr/>
            </p:nvSpPr>
            <p:spPr bwMode="auto">
              <a:xfrm>
                <a:off x="2915" y="1430"/>
                <a:ext cx="1" cy="408"/>
              </a:xfrm>
              <a:custGeom>
                <a:avLst/>
                <a:gdLst/>
                <a:ahLst/>
                <a:cxnLst>
                  <a:cxn ang="0">
                    <a:pos x="0" y="4079"/>
                  </a:cxn>
                  <a:cxn ang="0">
                    <a:pos x="0" y="0"/>
                  </a:cxn>
                  <a:cxn ang="0">
                    <a:pos x="1" y="0"/>
                  </a:cxn>
                </a:cxnLst>
                <a:rect l="0" t="0" r="r" b="b"/>
                <a:pathLst>
                  <a:path w="1" h="4079">
                    <a:moveTo>
                      <a:pt x="0" y="407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356" name="Freeform 308"/>
              <p:cNvSpPr>
                <a:spLocks/>
              </p:cNvSpPr>
              <p:nvPr/>
            </p:nvSpPr>
            <p:spPr bwMode="auto">
              <a:xfrm>
                <a:off x="2943" y="1430"/>
                <a:ext cx="1" cy="378"/>
              </a:xfrm>
              <a:custGeom>
                <a:avLst/>
                <a:gdLst/>
                <a:ahLst/>
                <a:cxnLst>
                  <a:cxn ang="0">
                    <a:pos x="0" y="3781"/>
                  </a:cxn>
                  <a:cxn ang="0">
                    <a:pos x="0" y="0"/>
                  </a:cxn>
                  <a:cxn ang="0">
                    <a:pos x="1" y="0"/>
                  </a:cxn>
                </a:cxnLst>
                <a:rect l="0" t="0" r="r" b="b"/>
                <a:pathLst>
                  <a:path w="1" h="3781">
                    <a:moveTo>
                      <a:pt x="0" y="378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357" name="Freeform 309"/>
              <p:cNvSpPr>
                <a:spLocks/>
              </p:cNvSpPr>
              <p:nvPr/>
            </p:nvSpPr>
            <p:spPr bwMode="auto">
              <a:xfrm>
                <a:off x="2915" y="1380"/>
                <a:ext cx="1" cy="34"/>
              </a:xfrm>
              <a:custGeom>
                <a:avLst/>
                <a:gdLst/>
                <a:ahLst/>
                <a:cxnLst>
                  <a:cxn ang="0">
                    <a:pos x="0" y="334"/>
                  </a:cxn>
                  <a:cxn ang="0">
                    <a:pos x="0" y="0"/>
                  </a:cxn>
                  <a:cxn ang="0">
                    <a:pos x="1" y="0"/>
                  </a:cxn>
                </a:cxnLst>
                <a:rect l="0" t="0" r="r" b="b"/>
                <a:pathLst>
                  <a:path w="1" h="334">
                    <a:moveTo>
                      <a:pt x="0" y="334"/>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358" name="Freeform 310"/>
              <p:cNvSpPr>
                <a:spLocks/>
              </p:cNvSpPr>
              <p:nvPr/>
            </p:nvSpPr>
            <p:spPr bwMode="auto">
              <a:xfrm>
                <a:off x="2943" y="1380"/>
                <a:ext cx="1" cy="34"/>
              </a:xfrm>
              <a:custGeom>
                <a:avLst/>
                <a:gdLst/>
                <a:ahLst/>
                <a:cxnLst>
                  <a:cxn ang="0">
                    <a:pos x="0" y="334"/>
                  </a:cxn>
                  <a:cxn ang="0">
                    <a:pos x="0" y="0"/>
                  </a:cxn>
                  <a:cxn ang="0">
                    <a:pos x="1" y="0"/>
                  </a:cxn>
                </a:cxnLst>
                <a:rect l="0" t="0" r="r" b="b"/>
                <a:pathLst>
                  <a:path w="1" h="334">
                    <a:moveTo>
                      <a:pt x="0" y="334"/>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359" name="Freeform 311"/>
              <p:cNvSpPr>
                <a:spLocks/>
              </p:cNvSpPr>
              <p:nvPr/>
            </p:nvSpPr>
            <p:spPr bwMode="auto">
              <a:xfrm>
                <a:off x="2872" y="1430"/>
                <a:ext cx="115" cy="1"/>
              </a:xfrm>
              <a:custGeom>
                <a:avLst/>
                <a:gdLst/>
                <a:ahLst/>
                <a:cxnLst>
                  <a:cxn ang="0">
                    <a:pos x="0" y="0"/>
                  </a:cxn>
                  <a:cxn ang="0">
                    <a:pos x="1147" y="0"/>
                  </a:cxn>
                  <a:cxn ang="0">
                    <a:pos x="1148" y="0"/>
                  </a:cxn>
                </a:cxnLst>
                <a:rect l="0" t="0" r="r" b="b"/>
                <a:pathLst>
                  <a:path w="1148">
                    <a:moveTo>
                      <a:pt x="0" y="0"/>
                    </a:moveTo>
                    <a:lnTo>
                      <a:pt x="1147" y="0"/>
                    </a:lnTo>
                    <a:lnTo>
                      <a:pt x="1148" y="0"/>
                    </a:lnTo>
                  </a:path>
                </a:pathLst>
              </a:custGeom>
              <a:noFill/>
              <a:ln w="38100" cmpd="sng">
                <a:solidFill>
                  <a:srgbClr val="FFFFFF"/>
                </a:solidFill>
                <a:prstDash val="solid"/>
                <a:round/>
                <a:headEnd/>
                <a:tailEnd/>
              </a:ln>
            </p:spPr>
            <p:txBody>
              <a:bodyPr/>
              <a:lstStyle/>
              <a:p>
                <a:endParaRPr lang="en-US"/>
              </a:p>
            </p:txBody>
          </p:sp>
          <p:sp>
            <p:nvSpPr>
              <p:cNvPr id="2360" name="Freeform 312"/>
              <p:cNvSpPr>
                <a:spLocks/>
              </p:cNvSpPr>
              <p:nvPr/>
            </p:nvSpPr>
            <p:spPr bwMode="auto">
              <a:xfrm>
                <a:off x="2872" y="1414"/>
                <a:ext cx="115" cy="1"/>
              </a:xfrm>
              <a:custGeom>
                <a:avLst/>
                <a:gdLst/>
                <a:ahLst/>
                <a:cxnLst>
                  <a:cxn ang="0">
                    <a:pos x="0" y="0"/>
                  </a:cxn>
                  <a:cxn ang="0">
                    <a:pos x="1147" y="0"/>
                  </a:cxn>
                  <a:cxn ang="0">
                    <a:pos x="1148" y="0"/>
                  </a:cxn>
                </a:cxnLst>
                <a:rect l="0" t="0" r="r" b="b"/>
                <a:pathLst>
                  <a:path w="1148">
                    <a:moveTo>
                      <a:pt x="0" y="0"/>
                    </a:moveTo>
                    <a:lnTo>
                      <a:pt x="1147" y="0"/>
                    </a:lnTo>
                    <a:lnTo>
                      <a:pt x="1148" y="0"/>
                    </a:lnTo>
                  </a:path>
                </a:pathLst>
              </a:custGeom>
              <a:noFill/>
              <a:ln w="38100" cmpd="sng">
                <a:solidFill>
                  <a:srgbClr val="FFFFFF"/>
                </a:solidFill>
                <a:prstDash val="solid"/>
                <a:round/>
                <a:headEnd/>
                <a:tailEnd/>
              </a:ln>
            </p:spPr>
            <p:txBody>
              <a:bodyPr/>
              <a:lstStyle/>
              <a:p>
                <a:endParaRPr lang="en-US"/>
              </a:p>
            </p:txBody>
          </p:sp>
          <p:sp>
            <p:nvSpPr>
              <p:cNvPr id="2361" name="Freeform 313"/>
              <p:cNvSpPr>
                <a:spLocks/>
              </p:cNvSpPr>
              <p:nvPr/>
            </p:nvSpPr>
            <p:spPr bwMode="auto">
              <a:xfrm>
                <a:off x="2987" y="1414"/>
                <a:ext cx="1" cy="16"/>
              </a:xfrm>
              <a:custGeom>
                <a:avLst/>
                <a:gdLst/>
                <a:ahLst/>
                <a:cxnLst>
                  <a:cxn ang="0">
                    <a:pos x="0" y="0"/>
                  </a:cxn>
                  <a:cxn ang="0">
                    <a:pos x="0" y="159"/>
                  </a:cxn>
                  <a:cxn ang="0">
                    <a:pos x="1" y="159"/>
                  </a:cxn>
                </a:cxnLst>
                <a:rect l="0" t="0" r="r" b="b"/>
                <a:pathLst>
                  <a:path w="1" h="159">
                    <a:moveTo>
                      <a:pt x="0" y="0"/>
                    </a:moveTo>
                    <a:lnTo>
                      <a:pt x="0" y="159"/>
                    </a:lnTo>
                    <a:lnTo>
                      <a:pt x="1" y="159"/>
                    </a:lnTo>
                  </a:path>
                </a:pathLst>
              </a:custGeom>
              <a:noFill/>
              <a:ln w="38100" cmpd="sng">
                <a:solidFill>
                  <a:srgbClr val="FFFFFF"/>
                </a:solidFill>
                <a:prstDash val="solid"/>
                <a:round/>
                <a:headEnd/>
                <a:tailEnd/>
              </a:ln>
            </p:spPr>
            <p:txBody>
              <a:bodyPr/>
              <a:lstStyle/>
              <a:p>
                <a:endParaRPr lang="en-US"/>
              </a:p>
            </p:txBody>
          </p:sp>
          <p:sp>
            <p:nvSpPr>
              <p:cNvPr id="2362" name="Freeform 314"/>
              <p:cNvSpPr>
                <a:spLocks/>
              </p:cNvSpPr>
              <p:nvPr/>
            </p:nvSpPr>
            <p:spPr bwMode="auto">
              <a:xfrm>
                <a:off x="2906" y="1838"/>
                <a:ext cx="9" cy="17"/>
              </a:xfrm>
              <a:custGeom>
                <a:avLst/>
                <a:gdLst/>
                <a:ahLst/>
                <a:cxnLst>
                  <a:cxn ang="0">
                    <a:pos x="0" y="178"/>
                  </a:cxn>
                  <a:cxn ang="0">
                    <a:pos x="94" y="0"/>
                  </a:cxn>
                  <a:cxn ang="0">
                    <a:pos x="95" y="0"/>
                  </a:cxn>
                </a:cxnLst>
                <a:rect l="0" t="0" r="r" b="b"/>
                <a:pathLst>
                  <a:path w="95" h="178">
                    <a:moveTo>
                      <a:pt x="0" y="178"/>
                    </a:moveTo>
                    <a:lnTo>
                      <a:pt x="94" y="0"/>
                    </a:lnTo>
                    <a:lnTo>
                      <a:pt x="95" y="0"/>
                    </a:lnTo>
                  </a:path>
                </a:pathLst>
              </a:custGeom>
              <a:noFill/>
              <a:ln w="38100" cmpd="sng">
                <a:solidFill>
                  <a:srgbClr val="FFFFFF"/>
                </a:solidFill>
                <a:prstDash val="solid"/>
                <a:round/>
                <a:headEnd/>
                <a:tailEnd/>
              </a:ln>
            </p:spPr>
            <p:txBody>
              <a:bodyPr/>
              <a:lstStyle/>
              <a:p>
                <a:endParaRPr lang="en-US"/>
              </a:p>
            </p:txBody>
          </p:sp>
          <p:sp>
            <p:nvSpPr>
              <p:cNvPr id="2363" name="Freeform 315"/>
              <p:cNvSpPr>
                <a:spLocks/>
              </p:cNvSpPr>
              <p:nvPr/>
            </p:nvSpPr>
            <p:spPr bwMode="auto">
              <a:xfrm>
                <a:off x="2953" y="1855"/>
                <a:ext cx="30" cy="21"/>
              </a:xfrm>
              <a:custGeom>
                <a:avLst/>
                <a:gdLst/>
                <a:ahLst/>
                <a:cxnLst>
                  <a:cxn ang="0">
                    <a:pos x="304" y="205"/>
                  </a:cxn>
                  <a:cxn ang="0">
                    <a:pos x="0" y="0"/>
                  </a:cxn>
                  <a:cxn ang="0">
                    <a:pos x="2" y="0"/>
                  </a:cxn>
                </a:cxnLst>
                <a:rect l="0" t="0" r="r" b="b"/>
                <a:pathLst>
                  <a:path w="304" h="205">
                    <a:moveTo>
                      <a:pt x="304" y="205"/>
                    </a:moveTo>
                    <a:lnTo>
                      <a:pt x="0" y="0"/>
                    </a:lnTo>
                    <a:lnTo>
                      <a:pt x="2" y="0"/>
                    </a:lnTo>
                  </a:path>
                </a:pathLst>
              </a:custGeom>
              <a:noFill/>
              <a:ln w="38100" cmpd="sng">
                <a:solidFill>
                  <a:srgbClr val="FFFFFF"/>
                </a:solidFill>
                <a:prstDash val="solid"/>
                <a:round/>
                <a:headEnd/>
                <a:tailEnd/>
              </a:ln>
            </p:spPr>
            <p:txBody>
              <a:bodyPr/>
              <a:lstStyle/>
              <a:p>
                <a:endParaRPr lang="en-US"/>
              </a:p>
            </p:txBody>
          </p:sp>
          <p:sp>
            <p:nvSpPr>
              <p:cNvPr id="2364" name="Freeform 316"/>
              <p:cNvSpPr>
                <a:spLocks/>
              </p:cNvSpPr>
              <p:nvPr/>
            </p:nvSpPr>
            <p:spPr bwMode="auto">
              <a:xfrm>
                <a:off x="2872" y="1892"/>
                <a:ext cx="115" cy="1"/>
              </a:xfrm>
              <a:custGeom>
                <a:avLst/>
                <a:gdLst/>
                <a:ahLst/>
                <a:cxnLst>
                  <a:cxn ang="0">
                    <a:pos x="0" y="0"/>
                  </a:cxn>
                  <a:cxn ang="0">
                    <a:pos x="1147" y="0"/>
                  </a:cxn>
                  <a:cxn ang="0">
                    <a:pos x="1148" y="0"/>
                  </a:cxn>
                </a:cxnLst>
                <a:rect l="0" t="0" r="r" b="b"/>
                <a:pathLst>
                  <a:path w="1148">
                    <a:moveTo>
                      <a:pt x="0" y="0"/>
                    </a:moveTo>
                    <a:lnTo>
                      <a:pt x="1147" y="0"/>
                    </a:lnTo>
                    <a:lnTo>
                      <a:pt x="1148" y="0"/>
                    </a:lnTo>
                  </a:path>
                </a:pathLst>
              </a:custGeom>
              <a:noFill/>
              <a:ln w="38100" cmpd="sng">
                <a:solidFill>
                  <a:srgbClr val="FFFFFF"/>
                </a:solidFill>
                <a:prstDash val="solid"/>
                <a:round/>
                <a:headEnd/>
                <a:tailEnd/>
              </a:ln>
            </p:spPr>
            <p:txBody>
              <a:bodyPr/>
              <a:lstStyle/>
              <a:p>
                <a:endParaRPr lang="en-US"/>
              </a:p>
            </p:txBody>
          </p:sp>
          <p:sp>
            <p:nvSpPr>
              <p:cNvPr id="2365" name="Freeform 317"/>
              <p:cNvSpPr>
                <a:spLocks/>
              </p:cNvSpPr>
              <p:nvPr/>
            </p:nvSpPr>
            <p:spPr bwMode="auto">
              <a:xfrm>
                <a:off x="2895" y="1862"/>
                <a:ext cx="68" cy="1"/>
              </a:xfrm>
              <a:custGeom>
                <a:avLst/>
                <a:gdLst/>
                <a:ahLst/>
                <a:cxnLst>
                  <a:cxn ang="0">
                    <a:pos x="0" y="0"/>
                  </a:cxn>
                  <a:cxn ang="0">
                    <a:pos x="673" y="0"/>
                  </a:cxn>
                  <a:cxn ang="0">
                    <a:pos x="674" y="0"/>
                  </a:cxn>
                </a:cxnLst>
                <a:rect l="0" t="0" r="r" b="b"/>
                <a:pathLst>
                  <a:path w="674">
                    <a:moveTo>
                      <a:pt x="0" y="0"/>
                    </a:moveTo>
                    <a:lnTo>
                      <a:pt x="673" y="0"/>
                    </a:lnTo>
                    <a:lnTo>
                      <a:pt x="674" y="0"/>
                    </a:lnTo>
                  </a:path>
                </a:pathLst>
              </a:custGeom>
              <a:noFill/>
              <a:ln w="38100" cmpd="sng">
                <a:solidFill>
                  <a:srgbClr val="FFFFFF"/>
                </a:solidFill>
                <a:prstDash val="solid"/>
                <a:round/>
                <a:headEnd/>
                <a:tailEnd/>
              </a:ln>
            </p:spPr>
            <p:txBody>
              <a:bodyPr/>
              <a:lstStyle/>
              <a:p>
                <a:endParaRPr lang="en-US"/>
              </a:p>
            </p:txBody>
          </p:sp>
          <p:sp>
            <p:nvSpPr>
              <p:cNvPr id="2366" name="Freeform 318"/>
              <p:cNvSpPr>
                <a:spLocks/>
              </p:cNvSpPr>
              <p:nvPr/>
            </p:nvSpPr>
            <p:spPr bwMode="auto">
              <a:xfrm>
                <a:off x="2875" y="1855"/>
                <a:ext cx="31" cy="21"/>
              </a:xfrm>
              <a:custGeom>
                <a:avLst/>
                <a:gdLst/>
                <a:ahLst/>
                <a:cxnLst>
                  <a:cxn ang="0">
                    <a:pos x="0" y="205"/>
                  </a:cxn>
                  <a:cxn ang="0">
                    <a:pos x="303" y="0"/>
                  </a:cxn>
                  <a:cxn ang="0">
                    <a:pos x="304" y="0"/>
                  </a:cxn>
                </a:cxnLst>
                <a:rect l="0" t="0" r="r" b="b"/>
                <a:pathLst>
                  <a:path w="304" h="205">
                    <a:moveTo>
                      <a:pt x="0" y="205"/>
                    </a:moveTo>
                    <a:lnTo>
                      <a:pt x="303" y="0"/>
                    </a:lnTo>
                    <a:lnTo>
                      <a:pt x="304" y="0"/>
                    </a:lnTo>
                  </a:path>
                </a:pathLst>
              </a:custGeom>
              <a:noFill/>
              <a:ln w="38100" cmpd="sng">
                <a:solidFill>
                  <a:srgbClr val="FFFFFF"/>
                </a:solidFill>
                <a:prstDash val="solid"/>
                <a:round/>
                <a:headEnd/>
                <a:tailEnd/>
              </a:ln>
            </p:spPr>
            <p:txBody>
              <a:bodyPr/>
              <a:lstStyle/>
              <a:p>
                <a:endParaRPr lang="en-US"/>
              </a:p>
            </p:txBody>
          </p:sp>
          <p:sp>
            <p:nvSpPr>
              <p:cNvPr id="2367" name="Freeform 319"/>
              <p:cNvSpPr>
                <a:spLocks/>
              </p:cNvSpPr>
              <p:nvPr/>
            </p:nvSpPr>
            <p:spPr bwMode="auto">
              <a:xfrm>
                <a:off x="2943" y="1838"/>
                <a:ext cx="10" cy="17"/>
              </a:xfrm>
              <a:custGeom>
                <a:avLst/>
                <a:gdLst/>
                <a:ahLst/>
                <a:cxnLst>
                  <a:cxn ang="0">
                    <a:pos x="0" y="0"/>
                  </a:cxn>
                  <a:cxn ang="0">
                    <a:pos x="94" y="178"/>
                  </a:cxn>
                  <a:cxn ang="0">
                    <a:pos x="96" y="178"/>
                  </a:cxn>
                </a:cxnLst>
                <a:rect l="0" t="0" r="r" b="b"/>
                <a:pathLst>
                  <a:path w="96" h="178">
                    <a:moveTo>
                      <a:pt x="0" y="0"/>
                    </a:moveTo>
                    <a:lnTo>
                      <a:pt x="94" y="178"/>
                    </a:lnTo>
                    <a:lnTo>
                      <a:pt x="96" y="178"/>
                    </a:lnTo>
                  </a:path>
                </a:pathLst>
              </a:custGeom>
              <a:noFill/>
              <a:ln w="38100" cmpd="sng">
                <a:solidFill>
                  <a:srgbClr val="FFFFFF"/>
                </a:solidFill>
                <a:prstDash val="solid"/>
                <a:round/>
                <a:headEnd/>
                <a:tailEnd/>
              </a:ln>
            </p:spPr>
            <p:txBody>
              <a:bodyPr/>
              <a:lstStyle/>
              <a:p>
                <a:endParaRPr lang="en-US"/>
              </a:p>
            </p:txBody>
          </p:sp>
          <p:sp>
            <p:nvSpPr>
              <p:cNvPr id="2368" name="Freeform 320"/>
              <p:cNvSpPr>
                <a:spLocks/>
              </p:cNvSpPr>
              <p:nvPr/>
            </p:nvSpPr>
            <p:spPr bwMode="auto">
              <a:xfrm>
                <a:off x="2967" y="1625"/>
                <a:ext cx="16" cy="16"/>
              </a:xfrm>
              <a:custGeom>
                <a:avLst/>
                <a:gdLst/>
                <a:ahLst/>
                <a:cxnLst>
                  <a:cxn ang="0">
                    <a:pos x="159" y="81"/>
                  </a:cxn>
                  <a:cxn ang="0">
                    <a:pos x="136" y="24"/>
                  </a:cxn>
                  <a:cxn ang="0">
                    <a:pos x="79" y="0"/>
                  </a:cxn>
                  <a:cxn ang="0">
                    <a:pos x="23" y="24"/>
                  </a:cxn>
                  <a:cxn ang="0">
                    <a:pos x="0" y="81"/>
                  </a:cxn>
                  <a:cxn ang="0">
                    <a:pos x="23" y="137"/>
                  </a:cxn>
                  <a:cxn ang="0">
                    <a:pos x="79" y="160"/>
                  </a:cxn>
                  <a:cxn ang="0">
                    <a:pos x="136" y="137"/>
                  </a:cxn>
                  <a:cxn ang="0">
                    <a:pos x="159" y="81"/>
                  </a:cxn>
                  <a:cxn ang="0">
                    <a:pos x="161" y="81"/>
                  </a:cxn>
                </a:cxnLst>
                <a:rect l="0" t="0" r="r" b="b"/>
                <a:pathLst>
                  <a:path w="161" h="160">
                    <a:moveTo>
                      <a:pt x="159" y="81"/>
                    </a:moveTo>
                    <a:lnTo>
                      <a:pt x="136" y="24"/>
                    </a:lnTo>
                    <a:lnTo>
                      <a:pt x="79" y="0"/>
                    </a:lnTo>
                    <a:lnTo>
                      <a:pt x="23" y="24"/>
                    </a:lnTo>
                    <a:lnTo>
                      <a:pt x="0" y="81"/>
                    </a:lnTo>
                    <a:lnTo>
                      <a:pt x="23" y="137"/>
                    </a:lnTo>
                    <a:lnTo>
                      <a:pt x="79" y="160"/>
                    </a:lnTo>
                    <a:lnTo>
                      <a:pt x="136" y="137"/>
                    </a:lnTo>
                    <a:lnTo>
                      <a:pt x="159" y="81"/>
                    </a:lnTo>
                    <a:lnTo>
                      <a:pt x="161" y="81"/>
                    </a:lnTo>
                  </a:path>
                </a:pathLst>
              </a:custGeom>
              <a:noFill/>
              <a:ln w="38100" cmpd="sng">
                <a:solidFill>
                  <a:srgbClr val="FFFFFF"/>
                </a:solidFill>
                <a:prstDash val="solid"/>
                <a:round/>
                <a:headEnd/>
                <a:tailEnd/>
              </a:ln>
            </p:spPr>
            <p:txBody>
              <a:bodyPr/>
              <a:lstStyle/>
              <a:p>
                <a:endParaRPr lang="en-US"/>
              </a:p>
            </p:txBody>
          </p:sp>
          <p:sp>
            <p:nvSpPr>
              <p:cNvPr id="2369" name="Freeform 321"/>
              <p:cNvSpPr>
                <a:spLocks/>
              </p:cNvSpPr>
              <p:nvPr/>
            </p:nvSpPr>
            <p:spPr bwMode="auto">
              <a:xfrm>
                <a:off x="2849" y="1692"/>
                <a:ext cx="66" cy="1"/>
              </a:xfrm>
              <a:custGeom>
                <a:avLst/>
                <a:gdLst/>
                <a:ahLst/>
                <a:cxnLst>
                  <a:cxn ang="0">
                    <a:pos x="0" y="0"/>
                  </a:cxn>
                  <a:cxn ang="0">
                    <a:pos x="656" y="0"/>
                  </a:cxn>
                  <a:cxn ang="0">
                    <a:pos x="657" y="0"/>
                  </a:cxn>
                </a:cxnLst>
                <a:rect l="0" t="0" r="r" b="b"/>
                <a:pathLst>
                  <a:path w="657">
                    <a:moveTo>
                      <a:pt x="0" y="0"/>
                    </a:moveTo>
                    <a:lnTo>
                      <a:pt x="656" y="0"/>
                    </a:lnTo>
                    <a:lnTo>
                      <a:pt x="657" y="0"/>
                    </a:lnTo>
                  </a:path>
                </a:pathLst>
              </a:custGeom>
              <a:noFill/>
              <a:ln w="38100" cmpd="sng">
                <a:solidFill>
                  <a:srgbClr val="FFFFFF"/>
                </a:solidFill>
                <a:prstDash val="solid"/>
                <a:round/>
                <a:headEnd/>
                <a:tailEnd/>
              </a:ln>
            </p:spPr>
            <p:txBody>
              <a:bodyPr/>
              <a:lstStyle/>
              <a:p>
                <a:endParaRPr lang="en-US"/>
              </a:p>
            </p:txBody>
          </p:sp>
          <p:sp>
            <p:nvSpPr>
              <p:cNvPr id="2370" name="Freeform 322"/>
              <p:cNvSpPr>
                <a:spLocks/>
              </p:cNvSpPr>
              <p:nvPr/>
            </p:nvSpPr>
            <p:spPr bwMode="auto">
              <a:xfrm>
                <a:off x="2943" y="1692"/>
                <a:ext cx="138" cy="1"/>
              </a:xfrm>
              <a:custGeom>
                <a:avLst/>
                <a:gdLst/>
                <a:ahLst/>
                <a:cxnLst>
                  <a:cxn ang="0">
                    <a:pos x="0" y="0"/>
                  </a:cxn>
                  <a:cxn ang="0">
                    <a:pos x="1379" y="0"/>
                  </a:cxn>
                  <a:cxn ang="0">
                    <a:pos x="1380" y="0"/>
                  </a:cxn>
                </a:cxnLst>
                <a:rect l="0" t="0" r="r" b="b"/>
                <a:pathLst>
                  <a:path w="1380">
                    <a:moveTo>
                      <a:pt x="0" y="0"/>
                    </a:moveTo>
                    <a:lnTo>
                      <a:pt x="1379" y="0"/>
                    </a:lnTo>
                    <a:lnTo>
                      <a:pt x="1380" y="0"/>
                    </a:lnTo>
                  </a:path>
                </a:pathLst>
              </a:custGeom>
              <a:noFill/>
              <a:ln w="38100" cmpd="sng">
                <a:solidFill>
                  <a:srgbClr val="FFFFFF"/>
                </a:solidFill>
                <a:prstDash val="solid"/>
                <a:round/>
                <a:headEnd/>
                <a:tailEnd/>
              </a:ln>
            </p:spPr>
            <p:txBody>
              <a:bodyPr/>
              <a:lstStyle/>
              <a:p>
                <a:endParaRPr lang="en-US"/>
              </a:p>
            </p:txBody>
          </p:sp>
          <p:sp>
            <p:nvSpPr>
              <p:cNvPr id="2371" name="Freeform 323"/>
              <p:cNvSpPr>
                <a:spLocks/>
              </p:cNvSpPr>
              <p:nvPr/>
            </p:nvSpPr>
            <p:spPr bwMode="auto">
              <a:xfrm>
                <a:off x="2943" y="1808"/>
                <a:ext cx="138" cy="1"/>
              </a:xfrm>
              <a:custGeom>
                <a:avLst/>
                <a:gdLst/>
                <a:ahLst/>
                <a:cxnLst>
                  <a:cxn ang="0">
                    <a:pos x="0" y="0"/>
                  </a:cxn>
                  <a:cxn ang="0">
                    <a:pos x="1379" y="0"/>
                  </a:cxn>
                  <a:cxn ang="0">
                    <a:pos x="1380" y="0"/>
                  </a:cxn>
                </a:cxnLst>
                <a:rect l="0" t="0" r="r" b="b"/>
                <a:pathLst>
                  <a:path w="1380">
                    <a:moveTo>
                      <a:pt x="0" y="0"/>
                    </a:moveTo>
                    <a:lnTo>
                      <a:pt x="1379" y="0"/>
                    </a:lnTo>
                    <a:lnTo>
                      <a:pt x="1380" y="0"/>
                    </a:lnTo>
                  </a:path>
                </a:pathLst>
              </a:custGeom>
              <a:noFill/>
              <a:ln w="38100" cmpd="sng">
                <a:solidFill>
                  <a:srgbClr val="FFFFFF"/>
                </a:solidFill>
                <a:prstDash val="solid"/>
                <a:round/>
                <a:headEnd/>
                <a:tailEnd/>
              </a:ln>
            </p:spPr>
            <p:txBody>
              <a:bodyPr/>
              <a:lstStyle/>
              <a:p>
                <a:endParaRPr lang="en-US"/>
              </a:p>
            </p:txBody>
          </p:sp>
          <p:sp>
            <p:nvSpPr>
              <p:cNvPr id="2372" name="Freeform 324"/>
              <p:cNvSpPr>
                <a:spLocks/>
              </p:cNvSpPr>
              <p:nvPr/>
            </p:nvSpPr>
            <p:spPr bwMode="auto">
              <a:xfrm>
                <a:off x="2929" y="2632"/>
                <a:ext cx="28" cy="8"/>
              </a:xfrm>
              <a:custGeom>
                <a:avLst/>
                <a:gdLst/>
                <a:ahLst/>
                <a:cxnLst>
                  <a:cxn ang="0">
                    <a:pos x="0" y="81"/>
                  </a:cxn>
                  <a:cxn ang="0">
                    <a:pos x="285" y="0"/>
                  </a:cxn>
                  <a:cxn ang="0">
                    <a:pos x="286" y="0"/>
                  </a:cxn>
                </a:cxnLst>
                <a:rect l="0" t="0" r="r" b="b"/>
                <a:pathLst>
                  <a:path w="286" h="81">
                    <a:moveTo>
                      <a:pt x="0" y="81"/>
                    </a:moveTo>
                    <a:lnTo>
                      <a:pt x="285" y="0"/>
                    </a:lnTo>
                    <a:lnTo>
                      <a:pt x="286" y="0"/>
                    </a:lnTo>
                  </a:path>
                </a:pathLst>
              </a:custGeom>
              <a:noFill/>
              <a:ln w="38100" cmpd="sng">
                <a:solidFill>
                  <a:srgbClr val="FFFFFF"/>
                </a:solidFill>
                <a:prstDash val="solid"/>
                <a:round/>
                <a:headEnd/>
                <a:tailEnd/>
              </a:ln>
            </p:spPr>
            <p:txBody>
              <a:bodyPr/>
              <a:lstStyle/>
              <a:p>
                <a:endParaRPr lang="en-US"/>
              </a:p>
            </p:txBody>
          </p:sp>
          <p:sp>
            <p:nvSpPr>
              <p:cNvPr id="2373" name="Freeform 325"/>
              <p:cNvSpPr>
                <a:spLocks/>
              </p:cNvSpPr>
              <p:nvPr/>
            </p:nvSpPr>
            <p:spPr bwMode="auto">
              <a:xfrm>
                <a:off x="2756" y="2589"/>
                <a:ext cx="178" cy="51"/>
              </a:xfrm>
              <a:custGeom>
                <a:avLst/>
                <a:gdLst/>
                <a:ahLst/>
                <a:cxnLst>
                  <a:cxn ang="0">
                    <a:pos x="0" y="512"/>
                  </a:cxn>
                  <a:cxn ang="0">
                    <a:pos x="1783" y="0"/>
                  </a:cxn>
                  <a:cxn ang="0">
                    <a:pos x="1784" y="0"/>
                  </a:cxn>
                </a:cxnLst>
                <a:rect l="0" t="0" r="r" b="b"/>
                <a:pathLst>
                  <a:path w="1784" h="512">
                    <a:moveTo>
                      <a:pt x="0" y="512"/>
                    </a:moveTo>
                    <a:lnTo>
                      <a:pt x="1783" y="0"/>
                    </a:lnTo>
                    <a:lnTo>
                      <a:pt x="1784" y="0"/>
                    </a:lnTo>
                  </a:path>
                </a:pathLst>
              </a:custGeom>
              <a:noFill/>
              <a:ln w="38100" cmpd="sng">
                <a:solidFill>
                  <a:srgbClr val="FFFFFF"/>
                </a:solidFill>
                <a:prstDash val="solid"/>
                <a:round/>
                <a:headEnd/>
                <a:tailEnd/>
              </a:ln>
            </p:spPr>
            <p:txBody>
              <a:bodyPr/>
              <a:lstStyle/>
              <a:p>
                <a:endParaRPr lang="en-US"/>
              </a:p>
            </p:txBody>
          </p:sp>
          <p:sp>
            <p:nvSpPr>
              <p:cNvPr id="2374" name="Freeform 326"/>
              <p:cNvSpPr>
                <a:spLocks/>
              </p:cNvSpPr>
              <p:nvPr/>
            </p:nvSpPr>
            <p:spPr bwMode="auto">
              <a:xfrm>
                <a:off x="2782" y="2650"/>
                <a:ext cx="308" cy="82"/>
              </a:xfrm>
              <a:custGeom>
                <a:avLst/>
                <a:gdLst/>
                <a:ahLst/>
                <a:cxnLst>
                  <a:cxn ang="0">
                    <a:pos x="0" y="821"/>
                  </a:cxn>
                  <a:cxn ang="0">
                    <a:pos x="3079" y="0"/>
                  </a:cxn>
                  <a:cxn ang="0">
                    <a:pos x="3080" y="0"/>
                  </a:cxn>
                </a:cxnLst>
                <a:rect l="0" t="0" r="r" b="b"/>
                <a:pathLst>
                  <a:path w="3080" h="821">
                    <a:moveTo>
                      <a:pt x="0" y="821"/>
                    </a:moveTo>
                    <a:lnTo>
                      <a:pt x="3079" y="0"/>
                    </a:lnTo>
                    <a:lnTo>
                      <a:pt x="3080" y="0"/>
                    </a:lnTo>
                  </a:path>
                </a:pathLst>
              </a:custGeom>
              <a:noFill/>
              <a:ln w="38100" cmpd="sng">
                <a:solidFill>
                  <a:srgbClr val="FFFFFF"/>
                </a:solidFill>
                <a:prstDash val="solid"/>
                <a:round/>
                <a:headEnd/>
                <a:tailEnd/>
              </a:ln>
            </p:spPr>
            <p:txBody>
              <a:bodyPr/>
              <a:lstStyle/>
              <a:p>
                <a:endParaRPr lang="en-US"/>
              </a:p>
            </p:txBody>
          </p:sp>
          <p:sp>
            <p:nvSpPr>
              <p:cNvPr id="2375" name="Freeform 327"/>
              <p:cNvSpPr>
                <a:spLocks/>
              </p:cNvSpPr>
              <p:nvPr/>
            </p:nvSpPr>
            <p:spPr bwMode="auto">
              <a:xfrm>
                <a:off x="2756" y="2640"/>
                <a:ext cx="26" cy="92"/>
              </a:xfrm>
              <a:custGeom>
                <a:avLst/>
                <a:gdLst/>
                <a:ahLst/>
                <a:cxnLst>
                  <a:cxn ang="0">
                    <a:pos x="0" y="0"/>
                  </a:cxn>
                  <a:cxn ang="0">
                    <a:pos x="264" y="923"/>
                  </a:cxn>
                  <a:cxn ang="0">
                    <a:pos x="265" y="923"/>
                  </a:cxn>
                </a:cxnLst>
                <a:rect l="0" t="0" r="r" b="b"/>
                <a:pathLst>
                  <a:path w="265" h="923">
                    <a:moveTo>
                      <a:pt x="0" y="0"/>
                    </a:moveTo>
                    <a:lnTo>
                      <a:pt x="264" y="923"/>
                    </a:lnTo>
                    <a:lnTo>
                      <a:pt x="265" y="923"/>
                    </a:lnTo>
                  </a:path>
                </a:pathLst>
              </a:custGeom>
              <a:noFill/>
              <a:ln w="38100" cmpd="sng">
                <a:solidFill>
                  <a:srgbClr val="FFFFFF"/>
                </a:solidFill>
                <a:prstDash val="solid"/>
                <a:round/>
                <a:headEnd/>
                <a:tailEnd/>
              </a:ln>
            </p:spPr>
            <p:txBody>
              <a:bodyPr/>
              <a:lstStyle/>
              <a:p>
                <a:endParaRPr lang="en-US"/>
              </a:p>
            </p:txBody>
          </p:sp>
          <p:sp>
            <p:nvSpPr>
              <p:cNvPr id="2376" name="Freeform 328"/>
              <p:cNvSpPr>
                <a:spLocks/>
              </p:cNvSpPr>
              <p:nvPr/>
            </p:nvSpPr>
            <p:spPr bwMode="auto">
              <a:xfrm>
                <a:off x="2660" y="2276"/>
                <a:ext cx="351" cy="1"/>
              </a:xfrm>
              <a:custGeom>
                <a:avLst/>
                <a:gdLst/>
                <a:ahLst/>
                <a:cxnLst>
                  <a:cxn ang="0">
                    <a:pos x="0" y="0"/>
                  </a:cxn>
                  <a:cxn ang="0">
                    <a:pos x="3510" y="0"/>
                  </a:cxn>
                  <a:cxn ang="0">
                    <a:pos x="3511" y="0"/>
                  </a:cxn>
                </a:cxnLst>
                <a:rect l="0" t="0" r="r" b="b"/>
                <a:pathLst>
                  <a:path w="3511">
                    <a:moveTo>
                      <a:pt x="0" y="0"/>
                    </a:moveTo>
                    <a:lnTo>
                      <a:pt x="3510" y="0"/>
                    </a:lnTo>
                    <a:lnTo>
                      <a:pt x="3511" y="0"/>
                    </a:lnTo>
                  </a:path>
                </a:pathLst>
              </a:custGeom>
              <a:noFill/>
              <a:ln w="38100" cmpd="sng">
                <a:solidFill>
                  <a:srgbClr val="FFFFFF"/>
                </a:solidFill>
                <a:prstDash val="solid"/>
                <a:round/>
                <a:headEnd/>
                <a:tailEnd/>
              </a:ln>
            </p:spPr>
            <p:txBody>
              <a:bodyPr/>
              <a:lstStyle/>
              <a:p>
                <a:endParaRPr lang="en-US"/>
              </a:p>
            </p:txBody>
          </p:sp>
          <p:sp>
            <p:nvSpPr>
              <p:cNvPr id="2377" name="Freeform 329"/>
              <p:cNvSpPr>
                <a:spLocks/>
              </p:cNvSpPr>
              <p:nvPr/>
            </p:nvSpPr>
            <p:spPr bwMode="auto">
              <a:xfrm>
                <a:off x="2660" y="2308"/>
                <a:ext cx="351" cy="1"/>
              </a:xfrm>
              <a:custGeom>
                <a:avLst/>
                <a:gdLst/>
                <a:ahLst/>
                <a:cxnLst>
                  <a:cxn ang="0">
                    <a:pos x="0" y="0"/>
                  </a:cxn>
                  <a:cxn ang="0">
                    <a:pos x="3510" y="0"/>
                  </a:cxn>
                  <a:cxn ang="0">
                    <a:pos x="3511" y="0"/>
                  </a:cxn>
                </a:cxnLst>
                <a:rect l="0" t="0" r="r" b="b"/>
                <a:pathLst>
                  <a:path w="3511">
                    <a:moveTo>
                      <a:pt x="0" y="0"/>
                    </a:moveTo>
                    <a:lnTo>
                      <a:pt x="3510" y="0"/>
                    </a:lnTo>
                    <a:lnTo>
                      <a:pt x="3511" y="0"/>
                    </a:lnTo>
                  </a:path>
                </a:pathLst>
              </a:custGeom>
              <a:noFill/>
              <a:ln w="38100" cmpd="sng">
                <a:solidFill>
                  <a:srgbClr val="FFFFFF"/>
                </a:solidFill>
                <a:prstDash val="solid"/>
                <a:round/>
                <a:headEnd/>
                <a:tailEnd/>
              </a:ln>
            </p:spPr>
            <p:txBody>
              <a:bodyPr/>
              <a:lstStyle/>
              <a:p>
                <a:endParaRPr lang="en-US"/>
              </a:p>
            </p:txBody>
          </p:sp>
          <p:sp>
            <p:nvSpPr>
              <p:cNvPr id="2378" name="Freeform 330"/>
              <p:cNvSpPr>
                <a:spLocks/>
              </p:cNvSpPr>
              <p:nvPr/>
            </p:nvSpPr>
            <p:spPr bwMode="auto">
              <a:xfrm>
                <a:off x="2660" y="2268"/>
                <a:ext cx="351" cy="1"/>
              </a:xfrm>
              <a:custGeom>
                <a:avLst/>
                <a:gdLst/>
                <a:ahLst/>
                <a:cxnLst>
                  <a:cxn ang="0">
                    <a:pos x="0" y="0"/>
                  </a:cxn>
                  <a:cxn ang="0">
                    <a:pos x="3510" y="0"/>
                  </a:cxn>
                  <a:cxn ang="0">
                    <a:pos x="3511" y="0"/>
                  </a:cxn>
                </a:cxnLst>
                <a:rect l="0" t="0" r="r" b="b"/>
                <a:pathLst>
                  <a:path w="3511">
                    <a:moveTo>
                      <a:pt x="0" y="0"/>
                    </a:moveTo>
                    <a:lnTo>
                      <a:pt x="3510" y="0"/>
                    </a:lnTo>
                    <a:lnTo>
                      <a:pt x="3511" y="0"/>
                    </a:lnTo>
                  </a:path>
                </a:pathLst>
              </a:custGeom>
              <a:noFill/>
              <a:ln w="38100" cmpd="sng">
                <a:solidFill>
                  <a:srgbClr val="FFFFFF"/>
                </a:solidFill>
                <a:prstDash val="solid"/>
                <a:round/>
                <a:headEnd/>
                <a:tailEnd/>
              </a:ln>
            </p:spPr>
            <p:txBody>
              <a:bodyPr/>
              <a:lstStyle/>
              <a:p>
                <a:endParaRPr lang="en-US"/>
              </a:p>
            </p:txBody>
          </p:sp>
          <p:sp>
            <p:nvSpPr>
              <p:cNvPr id="2379" name="Freeform 331"/>
              <p:cNvSpPr>
                <a:spLocks/>
              </p:cNvSpPr>
              <p:nvPr/>
            </p:nvSpPr>
            <p:spPr bwMode="auto">
              <a:xfrm>
                <a:off x="2660" y="2029"/>
                <a:ext cx="351" cy="1"/>
              </a:xfrm>
              <a:custGeom>
                <a:avLst/>
                <a:gdLst/>
                <a:ahLst/>
                <a:cxnLst>
                  <a:cxn ang="0">
                    <a:pos x="0" y="0"/>
                  </a:cxn>
                  <a:cxn ang="0">
                    <a:pos x="3510" y="0"/>
                  </a:cxn>
                  <a:cxn ang="0">
                    <a:pos x="3511" y="0"/>
                  </a:cxn>
                </a:cxnLst>
                <a:rect l="0" t="0" r="r" b="b"/>
                <a:pathLst>
                  <a:path w="3511">
                    <a:moveTo>
                      <a:pt x="0" y="0"/>
                    </a:moveTo>
                    <a:lnTo>
                      <a:pt x="3510" y="0"/>
                    </a:lnTo>
                    <a:lnTo>
                      <a:pt x="3511" y="0"/>
                    </a:lnTo>
                  </a:path>
                </a:pathLst>
              </a:custGeom>
              <a:noFill/>
              <a:ln w="38100" cmpd="sng">
                <a:solidFill>
                  <a:srgbClr val="FFFFFF"/>
                </a:solidFill>
                <a:prstDash val="solid"/>
                <a:round/>
                <a:headEnd/>
                <a:tailEnd/>
              </a:ln>
            </p:spPr>
            <p:txBody>
              <a:bodyPr/>
              <a:lstStyle/>
              <a:p>
                <a:endParaRPr lang="en-US"/>
              </a:p>
            </p:txBody>
          </p:sp>
          <p:sp>
            <p:nvSpPr>
              <p:cNvPr id="2380" name="Freeform 332"/>
              <p:cNvSpPr>
                <a:spLocks/>
              </p:cNvSpPr>
              <p:nvPr/>
            </p:nvSpPr>
            <p:spPr bwMode="auto">
              <a:xfrm>
                <a:off x="2660" y="2021"/>
                <a:ext cx="351" cy="1"/>
              </a:xfrm>
              <a:custGeom>
                <a:avLst/>
                <a:gdLst/>
                <a:ahLst/>
                <a:cxnLst>
                  <a:cxn ang="0">
                    <a:pos x="0" y="0"/>
                  </a:cxn>
                  <a:cxn ang="0">
                    <a:pos x="3510" y="0"/>
                  </a:cxn>
                  <a:cxn ang="0">
                    <a:pos x="3511" y="0"/>
                  </a:cxn>
                </a:cxnLst>
                <a:rect l="0" t="0" r="r" b="b"/>
                <a:pathLst>
                  <a:path w="3511">
                    <a:moveTo>
                      <a:pt x="0" y="0"/>
                    </a:moveTo>
                    <a:lnTo>
                      <a:pt x="3510" y="0"/>
                    </a:lnTo>
                    <a:lnTo>
                      <a:pt x="3511" y="0"/>
                    </a:lnTo>
                  </a:path>
                </a:pathLst>
              </a:custGeom>
              <a:noFill/>
              <a:ln w="38100" cmpd="sng">
                <a:solidFill>
                  <a:srgbClr val="FFFFFF"/>
                </a:solidFill>
                <a:prstDash val="solid"/>
                <a:round/>
                <a:headEnd/>
                <a:tailEnd/>
              </a:ln>
            </p:spPr>
            <p:txBody>
              <a:bodyPr/>
              <a:lstStyle/>
              <a:p>
                <a:endParaRPr lang="en-US"/>
              </a:p>
            </p:txBody>
          </p:sp>
          <p:sp>
            <p:nvSpPr>
              <p:cNvPr id="2381" name="Freeform 333"/>
              <p:cNvSpPr>
                <a:spLocks/>
              </p:cNvSpPr>
              <p:nvPr/>
            </p:nvSpPr>
            <p:spPr bwMode="auto">
              <a:xfrm>
                <a:off x="2660" y="1997"/>
                <a:ext cx="351" cy="1"/>
              </a:xfrm>
              <a:custGeom>
                <a:avLst/>
                <a:gdLst/>
                <a:ahLst/>
                <a:cxnLst>
                  <a:cxn ang="0">
                    <a:pos x="0" y="0"/>
                  </a:cxn>
                  <a:cxn ang="0">
                    <a:pos x="3510" y="0"/>
                  </a:cxn>
                  <a:cxn ang="0">
                    <a:pos x="3511" y="0"/>
                  </a:cxn>
                </a:cxnLst>
                <a:rect l="0" t="0" r="r" b="b"/>
                <a:pathLst>
                  <a:path w="3511">
                    <a:moveTo>
                      <a:pt x="0" y="0"/>
                    </a:moveTo>
                    <a:lnTo>
                      <a:pt x="3510" y="0"/>
                    </a:lnTo>
                    <a:lnTo>
                      <a:pt x="3511" y="0"/>
                    </a:lnTo>
                  </a:path>
                </a:pathLst>
              </a:custGeom>
              <a:noFill/>
              <a:ln w="38100" cmpd="sng">
                <a:solidFill>
                  <a:srgbClr val="FFFFFF"/>
                </a:solidFill>
                <a:prstDash val="solid"/>
                <a:round/>
                <a:headEnd/>
                <a:tailEnd/>
              </a:ln>
            </p:spPr>
            <p:txBody>
              <a:bodyPr/>
              <a:lstStyle/>
              <a:p>
                <a:endParaRPr lang="en-US"/>
              </a:p>
            </p:txBody>
          </p:sp>
          <p:sp>
            <p:nvSpPr>
              <p:cNvPr id="2382" name="Freeform 334"/>
              <p:cNvSpPr>
                <a:spLocks/>
              </p:cNvSpPr>
              <p:nvPr/>
            </p:nvSpPr>
            <p:spPr bwMode="auto">
              <a:xfrm>
                <a:off x="2660" y="2053"/>
                <a:ext cx="351" cy="1"/>
              </a:xfrm>
              <a:custGeom>
                <a:avLst/>
                <a:gdLst/>
                <a:ahLst/>
                <a:cxnLst>
                  <a:cxn ang="0">
                    <a:pos x="0" y="0"/>
                  </a:cxn>
                  <a:cxn ang="0">
                    <a:pos x="3510" y="0"/>
                  </a:cxn>
                  <a:cxn ang="0">
                    <a:pos x="3511" y="0"/>
                  </a:cxn>
                </a:cxnLst>
                <a:rect l="0" t="0" r="r" b="b"/>
                <a:pathLst>
                  <a:path w="3511">
                    <a:moveTo>
                      <a:pt x="0" y="0"/>
                    </a:moveTo>
                    <a:lnTo>
                      <a:pt x="3510" y="0"/>
                    </a:lnTo>
                    <a:lnTo>
                      <a:pt x="3511" y="0"/>
                    </a:lnTo>
                  </a:path>
                </a:pathLst>
              </a:custGeom>
              <a:noFill/>
              <a:ln w="38100" cmpd="sng">
                <a:solidFill>
                  <a:srgbClr val="FFFFFF"/>
                </a:solidFill>
                <a:prstDash val="solid"/>
                <a:round/>
                <a:headEnd/>
                <a:tailEnd/>
              </a:ln>
            </p:spPr>
            <p:txBody>
              <a:bodyPr/>
              <a:lstStyle/>
              <a:p>
                <a:endParaRPr lang="en-US"/>
              </a:p>
            </p:txBody>
          </p:sp>
          <p:sp>
            <p:nvSpPr>
              <p:cNvPr id="2383" name="Freeform 335"/>
              <p:cNvSpPr>
                <a:spLocks/>
              </p:cNvSpPr>
              <p:nvPr/>
            </p:nvSpPr>
            <p:spPr bwMode="auto">
              <a:xfrm>
                <a:off x="2660" y="2061"/>
                <a:ext cx="351" cy="1"/>
              </a:xfrm>
              <a:custGeom>
                <a:avLst/>
                <a:gdLst/>
                <a:ahLst/>
                <a:cxnLst>
                  <a:cxn ang="0">
                    <a:pos x="0" y="0"/>
                  </a:cxn>
                  <a:cxn ang="0">
                    <a:pos x="3510" y="0"/>
                  </a:cxn>
                  <a:cxn ang="0">
                    <a:pos x="3511" y="0"/>
                  </a:cxn>
                </a:cxnLst>
                <a:rect l="0" t="0" r="r" b="b"/>
                <a:pathLst>
                  <a:path w="3511">
                    <a:moveTo>
                      <a:pt x="0" y="0"/>
                    </a:moveTo>
                    <a:lnTo>
                      <a:pt x="3510" y="0"/>
                    </a:lnTo>
                    <a:lnTo>
                      <a:pt x="3511" y="0"/>
                    </a:lnTo>
                  </a:path>
                </a:pathLst>
              </a:custGeom>
              <a:noFill/>
              <a:ln w="38100" cmpd="sng">
                <a:solidFill>
                  <a:srgbClr val="FFFFFF"/>
                </a:solidFill>
                <a:prstDash val="solid"/>
                <a:round/>
                <a:headEnd/>
                <a:tailEnd/>
              </a:ln>
            </p:spPr>
            <p:txBody>
              <a:bodyPr/>
              <a:lstStyle/>
              <a:p>
                <a:endParaRPr lang="en-US"/>
              </a:p>
            </p:txBody>
          </p:sp>
          <p:sp>
            <p:nvSpPr>
              <p:cNvPr id="2384" name="Freeform 336"/>
              <p:cNvSpPr>
                <a:spLocks/>
              </p:cNvSpPr>
              <p:nvPr/>
            </p:nvSpPr>
            <p:spPr bwMode="auto">
              <a:xfrm>
                <a:off x="2821" y="2148"/>
                <a:ext cx="28" cy="29"/>
              </a:xfrm>
              <a:custGeom>
                <a:avLst/>
                <a:gdLst/>
                <a:ahLst/>
                <a:cxnLst>
                  <a:cxn ang="0">
                    <a:pos x="281" y="141"/>
                  </a:cxn>
                  <a:cxn ang="0">
                    <a:pos x="240" y="41"/>
                  </a:cxn>
                  <a:cxn ang="0">
                    <a:pos x="140" y="0"/>
                  </a:cxn>
                  <a:cxn ang="0">
                    <a:pos x="40" y="41"/>
                  </a:cxn>
                  <a:cxn ang="0">
                    <a:pos x="0" y="141"/>
                  </a:cxn>
                  <a:cxn ang="0">
                    <a:pos x="40" y="241"/>
                  </a:cxn>
                  <a:cxn ang="0">
                    <a:pos x="140" y="282"/>
                  </a:cxn>
                  <a:cxn ang="0">
                    <a:pos x="240" y="241"/>
                  </a:cxn>
                  <a:cxn ang="0">
                    <a:pos x="281" y="141"/>
                  </a:cxn>
                  <a:cxn ang="0">
                    <a:pos x="283" y="141"/>
                  </a:cxn>
                </a:cxnLst>
                <a:rect l="0" t="0" r="r" b="b"/>
                <a:pathLst>
                  <a:path w="283" h="282">
                    <a:moveTo>
                      <a:pt x="281" y="141"/>
                    </a:moveTo>
                    <a:lnTo>
                      <a:pt x="240" y="41"/>
                    </a:lnTo>
                    <a:lnTo>
                      <a:pt x="140" y="0"/>
                    </a:lnTo>
                    <a:lnTo>
                      <a:pt x="40" y="41"/>
                    </a:lnTo>
                    <a:lnTo>
                      <a:pt x="0" y="141"/>
                    </a:lnTo>
                    <a:lnTo>
                      <a:pt x="40" y="241"/>
                    </a:lnTo>
                    <a:lnTo>
                      <a:pt x="140" y="282"/>
                    </a:lnTo>
                    <a:lnTo>
                      <a:pt x="240" y="241"/>
                    </a:lnTo>
                    <a:lnTo>
                      <a:pt x="281" y="141"/>
                    </a:lnTo>
                    <a:lnTo>
                      <a:pt x="283" y="141"/>
                    </a:lnTo>
                  </a:path>
                </a:pathLst>
              </a:custGeom>
              <a:noFill/>
              <a:ln w="38100" cmpd="sng">
                <a:solidFill>
                  <a:srgbClr val="FFFFFF"/>
                </a:solidFill>
                <a:prstDash val="solid"/>
                <a:round/>
                <a:headEnd/>
                <a:tailEnd/>
              </a:ln>
            </p:spPr>
            <p:txBody>
              <a:bodyPr/>
              <a:lstStyle/>
              <a:p>
                <a:endParaRPr lang="en-US"/>
              </a:p>
            </p:txBody>
          </p:sp>
          <p:sp>
            <p:nvSpPr>
              <p:cNvPr id="2385" name="Freeform 337"/>
              <p:cNvSpPr>
                <a:spLocks/>
              </p:cNvSpPr>
              <p:nvPr/>
            </p:nvSpPr>
            <p:spPr bwMode="auto">
              <a:xfrm>
                <a:off x="2957" y="2594"/>
                <a:ext cx="63" cy="64"/>
              </a:xfrm>
              <a:custGeom>
                <a:avLst/>
                <a:gdLst/>
                <a:ahLst/>
                <a:cxnLst>
                  <a:cxn ang="0">
                    <a:pos x="639" y="321"/>
                  </a:cxn>
                  <a:cxn ang="0">
                    <a:pos x="545" y="95"/>
                  </a:cxn>
                  <a:cxn ang="0">
                    <a:pos x="319" y="0"/>
                  </a:cxn>
                  <a:cxn ang="0">
                    <a:pos x="93" y="95"/>
                  </a:cxn>
                  <a:cxn ang="0">
                    <a:pos x="0" y="321"/>
                  </a:cxn>
                  <a:cxn ang="0">
                    <a:pos x="93" y="547"/>
                  </a:cxn>
                  <a:cxn ang="0">
                    <a:pos x="319" y="641"/>
                  </a:cxn>
                  <a:cxn ang="0">
                    <a:pos x="545" y="547"/>
                  </a:cxn>
                  <a:cxn ang="0">
                    <a:pos x="639" y="321"/>
                  </a:cxn>
                  <a:cxn ang="0">
                    <a:pos x="640" y="321"/>
                  </a:cxn>
                </a:cxnLst>
                <a:rect l="0" t="0" r="r" b="b"/>
                <a:pathLst>
                  <a:path w="640" h="641">
                    <a:moveTo>
                      <a:pt x="639" y="321"/>
                    </a:moveTo>
                    <a:lnTo>
                      <a:pt x="545" y="95"/>
                    </a:lnTo>
                    <a:lnTo>
                      <a:pt x="319" y="0"/>
                    </a:lnTo>
                    <a:lnTo>
                      <a:pt x="93" y="95"/>
                    </a:lnTo>
                    <a:lnTo>
                      <a:pt x="0" y="321"/>
                    </a:lnTo>
                    <a:lnTo>
                      <a:pt x="93" y="547"/>
                    </a:lnTo>
                    <a:lnTo>
                      <a:pt x="319" y="641"/>
                    </a:lnTo>
                    <a:lnTo>
                      <a:pt x="545" y="547"/>
                    </a:lnTo>
                    <a:lnTo>
                      <a:pt x="639" y="321"/>
                    </a:lnTo>
                    <a:lnTo>
                      <a:pt x="640" y="321"/>
                    </a:lnTo>
                  </a:path>
                </a:pathLst>
              </a:custGeom>
              <a:noFill/>
              <a:ln w="38100" cmpd="sng">
                <a:solidFill>
                  <a:srgbClr val="FFFFFF"/>
                </a:solidFill>
                <a:prstDash val="solid"/>
                <a:round/>
                <a:headEnd/>
                <a:tailEnd/>
              </a:ln>
            </p:spPr>
            <p:txBody>
              <a:bodyPr/>
              <a:lstStyle/>
              <a:p>
                <a:endParaRPr lang="en-US"/>
              </a:p>
            </p:txBody>
          </p:sp>
          <p:sp>
            <p:nvSpPr>
              <p:cNvPr id="2386" name="Freeform 338"/>
              <p:cNvSpPr>
                <a:spLocks/>
              </p:cNvSpPr>
              <p:nvPr/>
            </p:nvSpPr>
            <p:spPr bwMode="auto">
              <a:xfrm>
                <a:off x="2849" y="2162"/>
                <a:ext cx="1" cy="1"/>
              </a:xfrm>
              <a:custGeom>
                <a:avLst/>
                <a:gdLst/>
                <a:ahLst/>
                <a:cxnLst>
                  <a:cxn ang="0">
                    <a:pos x="0" y="0"/>
                  </a:cxn>
                  <a:cxn ang="0">
                    <a:pos x="0" y="2"/>
                  </a:cxn>
                  <a:cxn ang="0">
                    <a:pos x="2" y="2"/>
                  </a:cxn>
                </a:cxnLst>
                <a:rect l="0" t="0" r="r" b="b"/>
                <a:pathLst>
                  <a:path w="2" h="2">
                    <a:moveTo>
                      <a:pt x="0" y="0"/>
                    </a:moveTo>
                    <a:lnTo>
                      <a:pt x="0" y="2"/>
                    </a:lnTo>
                    <a:lnTo>
                      <a:pt x="2" y="2"/>
                    </a:lnTo>
                  </a:path>
                </a:pathLst>
              </a:custGeom>
              <a:noFill/>
              <a:ln w="38100" cmpd="sng">
                <a:solidFill>
                  <a:srgbClr val="FFFFFF"/>
                </a:solidFill>
                <a:prstDash val="solid"/>
                <a:round/>
                <a:headEnd/>
                <a:tailEnd/>
              </a:ln>
            </p:spPr>
            <p:txBody>
              <a:bodyPr/>
              <a:lstStyle/>
              <a:p>
                <a:endParaRPr lang="en-US"/>
              </a:p>
            </p:txBody>
          </p:sp>
          <p:sp>
            <p:nvSpPr>
              <p:cNvPr id="2387" name="Freeform 339"/>
              <p:cNvSpPr>
                <a:spLocks/>
              </p:cNvSpPr>
              <p:nvPr/>
            </p:nvSpPr>
            <p:spPr bwMode="auto">
              <a:xfrm>
                <a:off x="2811" y="2138"/>
                <a:ext cx="48" cy="49"/>
              </a:xfrm>
              <a:custGeom>
                <a:avLst/>
                <a:gdLst/>
                <a:ahLst/>
                <a:cxnLst>
                  <a:cxn ang="0">
                    <a:pos x="484" y="242"/>
                  </a:cxn>
                  <a:cxn ang="0">
                    <a:pos x="413" y="70"/>
                  </a:cxn>
                  <a:cxn ang="0">
                    <a:pos x="242" y="0"/>
                  </a:cxn>
                  <a:cxn ang="0">
                    <a:pos x="71" y="70"/>
                  </a:cxn>
                  <a:cxn ang="0">
                    <a:pos x="0" y="242"/>
                  </a:cxn>
                  <a:cxn ang="0">
                    <a:pos x="71" y="414"/>
                  </a:cxn>
                  <a:cxn ang="0">
                    <a:pos x="242" y="485"/>
                  </a:cxn>
                  <a:cxn ang="0">
                    <a:pos x="413" y="414"/>
                  </a:cxn>
                  <a:cxn ang="0">
                    <a:pos x="484" y="242"/>
                  </a:cxn>
                  <a:cxn ang="0">
                    <a:pos x="485" y="242"/>
                  </a:cxn>
                </a:cxnLst>
                <a:rect l="0" t="0" r="r" b="b"/>
                <a:pathLst>
                  <a:path w="485" h="485">
                    <a:moveTo>
                      <a:pt x="484" y="242"/>
                    </a:moveTo>
                    <a:lnTo>
                      <a:pt x="413" y="70"/>
                    </a:lnTo>
                    <a:lnTo>
                      <a:pt x="242" y="0"/>
                    </a:lnTo>
                    <a:lnTo>
                      <a:pt x="71" y="70"/>
                    </a:lnTo>
                    <a:lnTo>
                      <a:pt x="0" y="242"/>
                    </a:lnTo>
                    <a:lnTo>
                      <a:pt x="71" y="414"/>
                    </a:lnTo>
                    <a:lnTo>
                      <a:pt x="242" y="485"/>
                    </a:lnTo>
                    <a:lnTo>
                      <a:pt x="413" y="414"/>
                    </a:lnTo>
                    <a:lnTo>
                      <a:pt x="484" y="242"/>
                    </a:lnTo>
                    <a:lnTo>
                      <a:pt x="485" y="242"/>
                    </a:lnTo>
                  </a:path>
                </a:pathLst>
              </a:custGeom>
              <a:noFill/>
              <a:ln w="38100" cmpd="sng">
                <a:solidFill>
                  <a:srgbClr val="FFFFFF"/>
                </a:solidFill>
                <a:prstDash val="solid"/>
                <a:round/>
                <a:headEnd/>
                <a:tailEnd/>
              </a:ln>
            </p:spPr>
            <p:txBody>
              <a:bodyPr/>
              <a:lstStyle/>
              <a:p>
                <a:endParaRPr lang="en-US"/>
              </a:p>
            </p:txBody>
          </p:sp>
          <p:sp>
            <p:nvSpPr>
              <p:cNvPr id="2388" name="Freeform 340"/>
              <p:cNvSpPr>
                <a:spLocks/>
              </p:cNvSpPr>
              <p:nvPr/>
            </p:nvSpPr>
            <p:spPr bwMode="auto">
              <a:xfrm>
                <a:off x="2963" y="2645"/>
                <a:ext cx="67" cy="25"/>
              </a:xfrm>
              <a:custGeom>
                <a:avLst/>
                <a:gdLst/>
                <a:ahLst/>
                <a:cxnLst>
                  <a:cxn ang="0">
                    <a:pos x="0" y="192"/>
                  </a:cxn>
                  <a:cxn ang="0">
                    <a:pos x="379" y="252"/>
                  </a:cxn>
                  <a:cxn ang="0">
                    <a:pos x="668" y="0"/>
                  </a:cxn>
                  <a:cxn ang="0">
                    <a:pos x="669" y="0"/>
                  </a:cxn>
                </a:cxnLst>
                <a:rect l="0" t="0" r="r" b="b"/>
                <a:pathLst>
                  <a:path w="669" h="252">
                    <a:moveTo>
                      <a:pt x="0" y="192"/>
                    </a:moveTo>
                    <a:lnTo>
                      <a:pt x="379" y="252"/>
                    </a:lnTo>
                    <a:lnTo>
                      <a:pt x="668" y="0"/>
                    </a:lnTo>
                    <a:lnTo>
                      <a:pt x="669" y="0"/>
                    </a:lnTo>
                  </a:path>
                </a:pathLst>
              </a:custGeom>
              <a:noFill/>
              <a:ln w="38100" cmpd="sng">
                <a:solidFill>
                  <a:srgbClr val="FFFFFF"/>
                </a:solidFill>
                <a:prstDash val="solid"/>
                <a:round/>
                <a:headEnd/>
                <a:tailEnd/>
              </a:ln>
            </p:spPr>
            <p:txBody>
              <a:bodyPr/>
              <a:lstStyle/>
              <a:p>
                <a:endParaRPr lang="en-US"/>
              </a:p>
            </p:txBody>
          </p:sp>
          <p:sp>
            <p:nvSpPr>
              <p:cNvPr id="2389" name="Freeform 341"/>
              <p:cNvSpPr>
                <a:spLocks/>
              </p:cNvSpPr>
              <p:nvPr/>
            </p:nvSpPr>
            <p:spPr bwMode="auto">
              <a:xfrm>
                <a:off x="2864" y="2308"/>
                <a:ext cx="74" cy="297"/>
              </a:xfrm>
              <a:custGeom>
                <a:avLst/>
                <a:gdLst/>
                <a:ahLst/>
                <a:cxnLst>
                  <a:cxn ang="0">
                    <a:pos x="0" y="0"/>
                  </a:cxn>
                  <a:cxn ang="0">
                    <a:pos x="738" y="2961"/>
                  </a:cxn>
                  <a:cxn ang="0">
                    <a:pos x="740" y="2961"/>
                  </a:cxn>
                </a:cxnLst>
                <a:rect l="0" t="0" r="r" b="b"/>
                <a:pathLst>
                  <a:path w="740" h="2961">
                    <a:moveTo>
                      <a:pt x="0" y="0"/>
                    </a:moveTo>
                    <a:lnTo>
                      <a:pt x="738" y="2961"/>
                    </a:lnTo>
                    <a:lnTo>
                      <a:pt x="740" y="2961"/>
                    </a:lnTo>
                  </a:path>
                </a:pathLst>
              </a:custGeom>
              <a:noFill/>
              <a:ln w="38100" cmpd="sng">
                <a:solidFill>
                  <a:srgbClr val="FFFFFF"/>
                </a:solidFill>
                <a:prstDash val="solid"/>
                <a:round/>
                <a:headEnd/>
                <a:tailEnd/>
              </a:ln>
            </p:spPr>
            <p:txBody>
              <a:bodyPr/>
              <a:lstStyle/>
              <a:p>
                <a:endParaRPr lang="en-US"/>
              </a:p>
            </p:txBody>
          </p:sp>
          <p:sp>
            <p:nvSpPr>
              <p:cNvPr id="2390" name="Freeform 342"/>
              <p:cNvSpPr>
                <a:spLocks/>
              </p:cNvSpPr>
              <p:nvPr/>
            </p:nvSpPr>
            <p:spPr bwMode="auto">
              <a:xfrm>
                <a:off x="2904" y="2308"/>
                <a:ext cx="115" cy="273"/>
              </a:xfrm>
              <a:custGeom>
                <a:avLst/>
                <a:gdLst/>
                <a:ahLst/>
                <a:cxnLst>
                  <a:cxn ang="0">
                    <a:pos x="0" y="0"/>
                  </a:cxn>
                  <a:cxn ang="0">
                    <a:pos x="1144" y="2728"/>
                  </a:cxn>
                  <a:cxn ang="0">
                    <a:pos x="1145" y="2728"/>
                  </a:cxn>
                </a:cxnLst>
                <a:rect l="0" t="0" r="r" b="b"/>
                <a:pathLst>
                  <a:path w="1145" h="2728">
                    <a:moveTo>
                      <a:pt x="0" y="0"/>
                    </a:moveTo>
                    <a:lnTo>
                      <a:pt x="1144" y="2728"/>
                    </a:lnTo>
                    <a:lnTo>
                      <a:pt x="1145" y="2728"/>
                    </a:lnTo>
                  </a:path>
                </a:pathLst>
              </a:custGeom>
              <a:noFill/>
              <a:ln w="38100" cmpd="sng">
                <a:solidFill>
                  <a:srgbClr val="FFFFFF"/>
                </a:solidFill>
                <a:prstDash val="solid"/>
                <a:round/>
                <a:headEnd/>
                <a:tailEnd/>
              </a:ln>
            </p:spPr>
            <p:txBody>
              <a:bodyPr/>
              <a:lstStyle/>
              <a:p>
                <a:endParaRPr lang="en-US"/>
              </a:p>
            </p:txBody>
          </p:sp>
          <p:sp>
            <p:nvSpPr>
              <p:cNvPr id="2391" name="Freeform 343"/>
              <p:cNvSpPr>
                <a:spLocks/>
              </p:cNvSpPr>
              <p:nvPr/>
            </p:nvSpPr>
            <p:spPr bwMode="auto">
              <a:xfrm>
                <a:off x="2918" y="2610"/>
                <a:ext cx="21" cy="61"/>
              </a:xfrm>
              <a:custGeom>
                <a:avLst/>
                <a:gdLst/>
                <a:ahLst/>
                <a:cxnLst>
                  <a:cxn ang="0">
                    <a:pos x="0" y="0"/>
                  </a:cxn>
                  <a:cxn ang="0">
                    <a:pos x="204" y="606"/>
                  </a:cxn>
                  <a:cxn ang="0">
                    <a:pos x="205" y="606"/>
                  </a:cxn>
                </a:cxnLst>
                <a:rect l="0" t="0" r="r" b="b"/>
                <a:pathLst>
                  <a:path w="205" h="606">
                    <a:moveTo>
                      <a:pt x="0" y="0"/>
                    </a:moveTo>
                    <a:lnTo>
                      <a:pt x="204" y="606"/>
                    </a:lnTo>
                    <a:lnTo>
                      <a:pt x="205" y="606"/>
                    </a:lnTo>
                  </a:path>
                </a:pathLst>
              </a:custGeom>
              <a:noFill/>
              <a:ln w="38100" cmpd="sng">
                <a:solidFill>
                  <a:srgbClr val="FFFFFF"/>
                </a:solidFill>
                <a:prstDash val="solid"/>
                <a:round/>
                <a:headEnd/>
                <a:tailEnd/>
              </a:ln>
            </p:spPr>
            <p:txBody>
              <a:bodyPr/>
              <a:lstStyle/>
              <a:p>
                <a:endParaRPr lang="en-US"/>
              </a:p>
            </p:txBody>
          </p:sp>
          <p:sp>
            <p:nvSpPr>
              <p:cNvPr id="2392" name="Freeform 344"/>
              <p:cNvSpPr>
                <a:spLocks/>
              </p:cNvSpPr>
              <p:nvPr/>
            </p:nvSpPr>
            <p:spPr bwMode="auto">
              <a:xfrm>
                <a:off x="3041" y="2575"/>
                <a:ext cx="21" cy="60"/>
              </a:xfrm>
              <a:custGeom>
                <a:avLst/>
                <a:gdLst/>
                <a:ahLst/>
                <a:cxnLst>
                  <a:cxn ang="0">
                    <a:pos x="0" y="0"/>
                  </a:cxn>
                  <a:cxn ang="0">
                    <a:pos x="203" y="606"/>
                  </a:cxn>
                  <a:cxn ang="0">
                    <a:pos x="204" y="606"/>
                  </a:cxn>
                </a:cxnLst>
                <a:rect l="0" t="0" r="r" b="b"/>
                <a:pathLst>
                  <a:path w="204" h="606">
                    <a:moveTo>
                      <a:pt x="0" y="0"/>
                    </a:moveTo>
                    <a:lnTo>
                      <a:pt x="203" y="606"/>
                    </a:lnTo>
                    <a:lnTo>
                      <a:pt x="204" y="606"/>
                    </a:lnTo>
                  </a:path>
                </a:pathLst>
              </a:custGeom>
              <a:noFill/>
              <a:ln w="38100" cmpd="sng">
                <a:solidFill>
                  <a:srgbClr val="FFFFFF"/>
                </a:solidFill>
                <a:prstDash val="solid"/>
                <a:round/>
                <a:headEnd/>
                <a:tailEnd/>
              </a:ln>
            </p:spPr>
            <p:txBody>
              <a:bodyPr/>
              <a:lstStyle/>
              <a:p>
                <a:endParaRPr lang="en-US"/>
              </a:p>
            </p:txBody>
          </p:sp>
          <p:sp>
            <p:nvSpPr>
              <p:cNvPr id="2393" name="Freeform 345"/>
              <p:cNvSpPr>
                <a:spLocks/>
              </p:cNvSpPr>
              <p:nvPr/>
            </p:nvSpPr>
            <p:spPr bwMode="auto">
              <a:xfrm>
                <a:off x="2918" y="2605"/>
                <a:ext cx="20" cy="5"/>
              </a:xfrm>
              <a:custGeom>
                <a:avLst/>
                <a:gdLst/>
                <a:ahLst/>
                <a:cxnLst>
                  <a:cxn ang="0">
                    <a:pos x="0" y="55"/>
                  </a:cxn>
                  <a:cxn ang="0">
                    <a:pos x="192" y="0"/>
                  </a:cxn>
                  <a:cxn ang="0">
                    <a:pos x="194" y="0"/>
                  </a:cxn>
                </a:cxnLst>
                <a:rect l="0" t="0" r="r" b="b"/>
                <a:pathLst>
                  <a:path w="194" h="55">
                    <a:moveTo>
                      <a:pt x="0" y="55"/>
                    </a:moveTo>
                    <a:lnTo>
                      <a:pt x="192" y="0"/>
                    </a:lnTo>
                    <a:lnTo>
                      <a:pt x="194" y="0"/>
                    </a:lnTo>
                  </a:path>
                </a:pathLst>
              </a:custGeom>
              <a:noFill/>
              <a:ln w="38100" cmpd="sng">
                <a:solidFill>
                  <a:srgbClr val="FFFFFF"/>
                </a:solidFill>
                <a:prstDash val="solid"/>
                <a:round/>
                <a:headEnd/>
                <a:tailEnd/>
              </a:ln>
            </p:spPr>
            <p:txBody>
              <a:bodyPr/>
              <a:lstStyle/>
              <a:p>
                <a:endParaRPr lang="en-US"/>
              </a:p>
            </p:txBody>
          </p:sp>
          <p:sp>
            <p:nvSpPr>
              <p:cNvPr id="2394" name="Freeform 346"/>
              <p:cNvSpPr>
                <a:spLocks/>
              </p:cNvSpPr>
              <p:nvPr/>
            </p:nvSpPr>
            <p:spPr bwMode="auto">
              <a:xfrm>
                <a:off x="2939" y="2664"/>
                <a:ext cx="24" cy="7"/>
              </a:xfrm>
              <a:custGeom>
                <a:avLst/>
                <a:gdLst/>
                <a:ahLst/>
                <a:cxnLst>
                  <a:cxn ang="0">
                    <a:pos x="0" y="69"/>
                  </a:cxn>
                  <a:cxn ang="0">
                    <a:pos x="243" y="0"/>
                  </a:cxn>
                  <a:cxn ang="0">
                    <a:pos x="245" y="0"/>
                  </a:cxn>
                </a:cxnLst>
                <a:rect l="0" t="0" r="r" b="b"/>
                <a:pathLst>
                  <a:path w="245" h="69">
                    <a:moveTo>
                      <a:pt x="0" y="69"/>
                    </a:moveTo>
                    <a:lnTo>
                      <a:pt x="243" y="0"/>
                    </a:lnTo>
                    <a:lnTo>
                      <a:pt x="245" y="0"/>
                    </a:lnTo>
                  </a:path>
                </a:pathLst>
              </a:custGeom>
              <a:noFill/>
              <a:ln w="38100" cmpd="sng">
                <a:solidFill>
                  <a:srgbClr val="FFFFFF"/>
                </a:solidFill>
                <a:prstDash val="solid"/>
                <a:round/>
                <a:headEnd/>
                <a:tailEnd/>
              </a:ln>
            </p:spPr>
            <p:txBody>
              <a:bodyPr/>
              <a:lstStyle/>
              <a:p>
                <a:endParaRPr lang="en-US"/>
              </a:p>
            </p:txBody>
          </p:sp>
          <p:sp>
            <p:nvSpPr>
              <p:cNvPr id="2395" name="Freeform 347"/>
              <p:cNvSpPr>
                <a:spLocks/>
              </p:cNvSpPr>
              <p:nvPr/>
            </p:nvSpPr>
            <p:spPr bwMode="auto">
              <a:xfrm>
                <a:off x="3013" y="2554"/>
                <a:ext cx="44" cy="12"/>
              </a:xfrm>
              <a:custGeom>
                <a:avLst/>
                <a:gdLst/>
                <a:ahLst/>
                <a:cxnLst>
                  <a:cxn ang="0">
                    <a:pos x="0" y="128"/>
                  </a:cxn>
                  <a:cxn ang="0">
                    <a:pos x="444" y="0"/>
                  </a:cxn>
                  <a:cxn ang="0">
                    <a:pos x="445" y="0"/>
                  </a:cxn>
                </a:cxnLst>
                <a:rect l="0" t="0" r="r" b="b"/>
                <a:pathLst>
                  <a:path w="445" h="128">
                    <a:moveTo>
                      <a:pt x="0" y="128"/>
                    </a:moveTo>
                    <a:lnTo>
                      <a:pt x="444" y="0"/>
                    </a:lnTo>
                    <a:lnTo>
                      <a:pt x="445" y="0"/>
                    </a:lnTo>
                  </a:path>
                </a:pathLst>
              </a:custGeom>
              <a:noFill/>
              <a:ln w="38100" cmpd="sng">
                <a:solidFill>
                  <a:srgbClr val="FFFFFF"/>
                </a:solidFill>
                <a:prstDash val="solid"/>
                <a:round/>
                <a:headEnd/>
                <a:tailEnd/>
              </a:ln>
            </p:spPr>
            <p:txBody>
              <a:bodyPr/>
              <a:lstStyle/>
              <a:p>
                <a:endParaRPr lang="en-US"/>
              </a:p>
            </p:txBody>
          </p:sp>
          <p:sp>
            <p:nvSpPr>
              <p:cNvPr id="2396" name="Freeform 348"/>
              <p:cNvSpPr>
                <a:spLocks/>
              </p:cNvSpPr>
              <p:nvPr/>
            </p:nvSpPr>
            <p:spPr bwMode="auto">
              <a:xfrm>
                <a:off x="3030" y="2635"/>
                <a:ext cx="32" cy="10"/>
              </a:xfrm>
              <a:custGeom>
                <a:avLst/>
                <a:gdLst/>
                <a:ahLst/>
                <a:cxnLst>
                  <a:cxn ang="0">
                    <a:pos x="0" y="91"/>
                  </a:cxn>
                  <a:cxn ang="0">
                    <a:pos x="317" y="0"/>
                  </a:cxn>
                  <a:cxn ang="0">
                    <a:pos x="318" y="0"/>
                  </a:cxn>
                </a:cxnLst>
                <a:rect l="0" t="0" r="r" b="b"/>
                <a:pathLst>
                  <a:path w="318" h="91">
                    <a:moveTo>
                      <a:pt x="0" y="91"/>
                    </a:moveTo>
                    <a:lnTo>
                      <a:pt x="317" y="0"/>
                    </a:lnTo>
                    <a:lnTo>
                      <a:pt x="318" y="0"/>
                    </a:lnTo>
                  </a:path>
                </a:pathLst>
              </a:custGeom>
              <a:noFill/>
              <a:ln w="38100" cmpd="sng">
                <a:solidFill>
                  <a:srgbClr val="FFFFFF"/>
                </a:solidFill>
                <a:prstDash val="solid"/>
                <a:round/>
                <a:headEnd/>
                <a:tailEnd/>
              </a:ln>
            </p:spPr>
            <p:txBody>
              <a:bodyPr/>
              <a:lstStyle/>
              <a:p>
                <a:endParaRPr lang="en-US"/>
              </a:p>
            </p:txBody>
          </p:sp>
          <p:sp>
            <p:nvSpPr>
              <p:cNvPr id="2397" name="Freeform 349"/>
              <p:cNvSpPr>
                <a:spLocks/>
              </p:cNvSpPr>
              <p:nvPr/>
            </p:nvSpPr>
            <p:spPr bwMode="auto">
              <a:xfrm>
                <a:off x="3019" y="2575"/>
                <a:ext cx="22" cy="6"/>
              </a:xfrm>
              <a:custGeom>
                <a:avLst/>
                <a:gdLst/>
                <a:ahLst/>
                <a:cxnLst>
                  <a:cxn ang="0">
                    <a:pos x="0" y="64"/>
                  </a:cxn>
                  <a:cxn ang="0">
                    <a:pos x="225" y="0"/>
                  </a:cxn>
                  <a:cxn ang="0">
                    <a:pos x="226" y="0"/>
                  </a:cxn>
                </a:cxnLst>
                <a:rect l="0" t="0" r="r" b="b"/>
                <a:pathLst>
                  <a:path w="226" h="64">
                    <a:moveTo>
                      <a:pt x="0" y="64"/>
                    </a:moveTo>
                    <a:lnTo>
                      <a:pt x="225" y="0"/>
                    </a:lnTo>
                    <a:lnTo>
                      <a:pt x="226" y="0"/>
                    </a:lnTo>
                  </a:path>
                </a:pathLst>
              </a:custGeom>
              <a:noFill/>
              <a:ln w="38100" cmpd="sng">
                <a:solidFill>
                  <a:srgbClr val="FFFFFF"/>
                </a:solidFill>
                <a:prstDash val="solid"/>
                <a:round/>
                <a:headEnd/>
                <a:tailEnd/>
              </a:ln>
            </p:spPr>
            <p:txBody>
              <a:bodyPr/>
              <a:lstStyle/>
              <a:p>
                <a:endParaRPr lang="en-US"/>
              </a:p>
            </p:txBody>
          </p:sp>
          <p:sp>
            <p:nvSpPr>
              <p:cNvPr id="2398" name="Freeform 350"/>
              <p:cNvSpPr>
                <a:spLocks/>
              </p:cNvSpPr>
              <p:nvPr/>
            </p:nvSpPr>
            <p:spPr bwMode="auto">
              <a:xfrm>
                <a:off x="2896" y="2308"/>
                <a:ext cx="92" cy="219"/>
              </a:xfrm>
              <a:custGeom>
                <a:avLst/>
                <a:gdLst/>
                <a:ahLst/>
                <a:cxnLst>
                  <a:cxn ang="0">
                    <a:pos x="0" y="0"/>
                  </a:cxn>
                  <a:cxn ang="0">
                    <a:pos x="917" y="2189"/>
                  </a:cxn>
                  <a:cxn ang="0">
                    <a:pos x="918" y="2189"/>
                  </a:cxn>
                </a:cxnLst>
                <a:rect l="0" t="0" r="r" b="b"/>
                <a:pathLst>
                  <a:path w="918" h="2189">
                    <a:moveTo>
                      <a:pt x="0" y="0"/>
                    </a:moveTo>
                    <a:lnTo>
                      <a:pt x="917" y="2189"/>
                    </a:lnTo>
                    <a:lnTo>
                      <a:pt x="918" y="2189"/>
                    </a:lnTo>
                  </a:path>
                </a:pathLst>
              </a:custGeom>
              <a:noFill/>
              <a:ln w="38100" cmpd="sng">
                <a:solidFill>
                  <a:srgbClr val="FFFFFF"/>
                </a:solidFill>
                <a:prstDash val="solid"/>
                <a:round/>
                <a:headEnd/>
                <a:tailEnd/>
              </a:ln>
            </p:spPr>
            <p:txBody>
              <a:bodyPr/>
              <a:lstStyle/>
              <a:p>
                <a:endParaRPr lang="en-US"/>
              </a:p>
            </p:txBody>
          </p:sp>
          <p:sp>
            <p:nvSpPr>
              <p:cNvPr id="2399" name="Freeform 351"/>
              <p:cNvSpPr>
                <a:spLocks/>
              </p:cNvSpPr>
              <p:nvPr/>
            </p:nvSpPr>
            <p:spPr bwMode="auto">
              <a:xfrm>
                <a:off x="2872" y="2308"/>
                <a:ext cx="60" cy="241"/>
              </a:xfrm>
              <a:custGeom>
                <a:avLst/>
                <a:gdLst/>
                <a:ahLst/>
                <a:cxnLst>
                  <a:cxn ang="0">
                    <a:pos x="0" y="0"/>
                  </a:cxn>
                  <a:cxn ang="0">
                    <a:pos x="601" y="2411"/>
                  </a:cxn>
                  <a:cxn ang="0">
                    <a:pos x="602" y="2411"/>
                  </a:cxn>
                </a:cxnLst>
                <a:rect l="0" t="0" r="r" b="b"/>
                <a:pathLst>
                  <a:path w="602" h="2411">
                    <a:moveTo>
                      <a:pt x="0" y="0"/>
                    </a:moveTo>
                    <a:lnTo>
                      <a:pt x="601" y="2411"/>
                    </a:lnTo>
                    <a:lnTo>
                      <a:pt x="602" y="2411"/>
                    </a:lnTo>
                  </a:path>
                </a:pathLst>
              </a:custGeom>
              <a:noFill/>
              <a:ln w="38100" cmpd="sng">
                <a:solidFill>
                  <a:srgbClr val="FFFFFF"/>
                </a:solidFill>
                <a:prstDash val="solid"/>
                <a:round/>
                <a:headEnd/>
                <a:tailEnd/>
              </a:ln>
            </p:spPr>
            <p:txBody>
              <a:bodyPr/>
              <a:lstStyle/>
              <a:p>
                <a:endParaRPr lang="en-US"/>
              </a:p>
            </p:txBody>
          </p:sp>
          <p:sp>
            <p:nvSpPr>
              <p:cNvPr id="2400" name="Freeform 352"/>
              <p:cNvSpPr>
                <a:spLocks/>
              </p:cNvSpPr>
              <p:nvPr/>
            </p:nvSpPr>
            <p:spPr bwMode="auto">
              <a:xfrm>
                <a:off x="2932" y="2527"/>
                <a:ext cx="58" cy="44"/>
              </a:xfrm>
              <a:custGeom>
                <a:avLst/>
                <a:gdLst/>
                <a:ahLst/>
                <a:cxnLst>
                  <a:cxn ang="0">
                    <a:pos x="0" y="222"/>
                  </a:cxn>
                  <a:cxn ang="0">
                    <a:pos x="154" y="421"/>
                  </a:cxn>
                  <a:cxn ang="0">
                    <a:pos x="406" y="434"/>
                  </a:cxn>
                  <a:cxn ang="0">
                    <a:pos x="579" y="252"/>
                  </a:cxn>
                  <a:cxn ang="0">
                    <a:pos x="554" y="0"/>
                  </a:cxn>
                  <a:cxn ang="0">
                    <a:pos x="555" y="0"/>
                  </a:cxn>
                </a:cxnLst>
                <a:rect l="0" t="0" r="r" b="b"/>
                <a:pathLst>
                  <a:path w="579" h="434">
                    <a:moveTo>
                      <a:pt x="0" y="222"/>
                    </a:moveTo>
                    <a:lnTo>
                      <a:pt x="154" y="421"/>
                    </a:lnTo>
                    <a:lnTo>
                      <a:pt x="406" y="434"/>
                    </a:lnTo>
                    <a:lnTo>
                      <a:pt x="579" y="252"/>
                    </a:lnTo>
                    <a:lnTo>
                      <a:pt x="554" y="0"/>
                    </a:lnTo>
                    <a:lnTo>
                      <a:pt x="555" y="0"/>
                    </a:lnTo>
                  </a:path>
                </a:pathLst>
              </a:custGeom>
              <a:noFill/>
              <a:ln w="38100" cmpd="sng">
                <a:solidFill>
                  <a:srgbClr val="FFFFFF"/>
                </a:solidFill>
                <a:prstDash val="solid"/>
                <a:round/>
                <a:headEnd/>
                <a:tailEnd/>
              </a:ln>
            </p:spPr>
            <p:txBody>
              <a:bodyPr/>
              <a:lstStyle/>
              <a:p>
                <a:endParaRPr lang="en-US"/>
              </a:p>
            </p:txBody>
          </p:sp>
          <p:sp>
            <p:nvSpPr>
              <p:cNvPr id="2401" name="Freeform 353"/>
              <p:cNvSpPr>
                <a:spLocks/>
              </p:cNvSpPr>
              <p:nvPr/>
            </p:nvSpPr>
            <p:spPr bwMode="auto">
              <a:xfrm>
                <a:off x="3018" y="2605"/>
                <a:ext cx="34" cy="10"/>
              </a:xfrm>
              <a:custGeom>
                <a:avLst/>
                <a:gdLst/>
                <a:ahLst/>
                <a:cxnLst>
                  <a:cxn ang="0">
                    <a:pos x="0" y="95"/>
                  </a:cxn>
                  <a:cxn ang="0">
                    <a:pos x="331" y="0"/>
                  </a:cxn>
                  <a:cxn ang="0">
                    <a:pos x="332" y="0"/>
                  </a:cxn>
                </a:cxnLst>
                <a:rect l="0" t="0" r="r" b="b"/>
                <a:pathLst>
                  <a:path w="332" h="95">
                    <a:moveTo>
                      <a:pt x="0" y="95"/>
                    </a:moveTo>
                    <a:lnTo>
                      <a:pt x="331" y="0"/>
                    </a:lnTo>
                    <a:lnTo>
                      <a:pt x="332" y="0"/>
                    </a:lnTo>
                  </a:path>
                </a:pathLst>
              </a:custGeom>
              <a:noFill/>
              <a:ln w="38100" cmpd="sng">
                <a:solidFill>
                  <a:srgbClr val="FFFFFF"/>
                </a:solidFill>
                <a:prstDash val="solid"/>
                <a:round/>
                <a:headEnd/>
                <a:tailEnd/>
              </a:ln>
            </p:spPr>
            <p:txBody>
              <a:bodyPr/>
              <a:lstStyle/>
              <a:p>
                <a:endParaRPr lang="en-US"/>
              </a:p>
            </p:txBody>
          </p:sp>
          <p:sp>
            <p:nvSpPr>
              <p:cNvPr id="2402" name="Freeform 354"/>
              <p:cNvSpPr>
                <a:spLocks/>
              </p:cNvSpPr>
              <p:nvPr/>
            </p:nvSpPr>
            <p:spPr bwMode="auto">
              <a:xfrm>
                <a:off x="2957" y="2594"/>
                <a:ext cx="32" cy="33"/>
              </a:xfrm>
              <a:custGeom>
                <a:avLst/>
                <a:gdLst/>
                <a:ahLst/>
                <a:cxnLst>
                  <a:cxn ang="0">
                    <a:pos x="0" y="329"/>
                  </a:cxn>
                  <a:cxn ang="0">
                    <a:pos x="328" y="0"/>
                  </a:cxn>
                  <a:cxn ang="0">
                    <a:pos x="329" y="0"/>
                  </a:cxn>
                </a:cxnLst>
                <a:rect l="0" t="0" r="r" b="b"/>
                <a:pathLst>
                  <a:path w="329" h="329">
                    <a:moveTo>
                      <a:pt x="0" y="329"/>
                    </a:moveTo>
                    <a:lnTo>
                      <a:pt x="328" y="0"/>
                    </a:lnTo>
                    <a:lnTo>
                      <a:pt x="329" y="0"/>
                    </a:lnTo>
                  </a:path>
                </a:pathLst>
              </a:custGeom>
              <a:noFill/>
              <a:ln w="38100" cmpd="sng">
                <a:solidFill>
                  <a:srgbClr val="FFFFFF"/>
                </a:solidFill>
                <a:prstDash val="solid"/>
                <a:round/>
                <a:headEnd/>
                <a:tailEnd/>
              </a:ln>
            </p:spPr>
            <p:txBody>
              <a:bodyPr/>
              <a:lstStyle/>
              <a:p>
                <a:endParaRPr lang="en-US"/>
              </a:p>
            </p:txBody>
          </p:sp>
          <p:sp>
            <p:nvSpPr>
              <p:cNvPr id="2403" name="Freeform 355"/>
              <p:cNvSpPr>
                <a:spLocks/>
              </p:cNvSpPr>
              <p:nvPr/>
            </p:nvSpPr>
            <p:spPr bwMode="auto">
              <a:xfrm>
                <a:off x="2959" y="2597"/>
                <a:ext cx="42" cy="41"/>
              </a:xfrm>
              <a:custGeom>
                <a:avLst/>
                <a:gdLst/>
                <a:ahLst/>
                <a:cxnLst>
                  <a:cxn ang="0">
                    <a:pos x="0" y="419"/>
                  </a:cxn>
                  <a:cxn ang="0">
                    <a:pos x="419" y="0"/>
                  </a:cxn>
                  <a:cxn ang="0">
                    <a:pos x="420" y="0"/>
                  </a:cxn>
                </a:cxnLst>
                <a:rect l="0" t="0" r="r" b="b"/>
                <a:pathLst>
                  <a:path w="420" h="419">
                    <a:moveTo>
                      <a:pt x="0" y="419"/>
                    </a:moveTo>
                    <a:lnTo>
                      <a:pt x="419" y="0"/>
                    </a:lnTo>
                    <a:lnTo>
                      <a:pt x="420" y="0"/>
                    </a:lnTo>
                  </a:path>
                </a:pathLst>
              </a:custGeom>
              <a:noFill/>
              <a:ln w="38100" cmpd="sng">
                <a:solidFill>
                  <a:srgbClr val="FFFFFF"/>
                </a:solidFill>
                <a:prstDash val="solid"/>
                <a:round/>
                <a:headEnd/>
                <a:tailEnd/>
              </a:ln>
            </p:spPr>
            <p:txBody>
              <a:bodyPr/>
              <a:lstStyle/>
              <a:p>
                <a:endParaRPr lang="en-US"/>
              </a:p>
            </p:txBody>
          </p:sp>
          <p:sp>
            <p:nvSpPr>
              <p:cNvPr id="2404" name="Freeform 356"/>
              <p:cNvSpPr>
                <a:spLocks/>
              </p:cNvSpPr>
              <p:nvPr/>
            </p:nvSpPr>
            <p:spPr bwMode="auto">
              <a:xfrm>
                <a:off x="2964" y="2602"/>
                <a:ext cx="46" cy="45"/>
              </a:xfrm>
              <a:custGeom>
                <a:avLst/>
                <a:gdLst/>
                <a:ahLst/>
                <a:cxnLst>
                  <a:cxn ang="0">
                    <a:pos x="0" y="452"/>
                  </a:cxn>
                  <a:cxn ang="0">
                    <a:pos x="451" y="0"/>
                  </a:cxn>
                  <a:cxn ang="0">
                    <a:pos x="452" y="0"/>
                  </a:cxn>
                </a:cxnLst>
                <a:rect l="0" t="0" r="r" b="b"/>
                <a:pathLst>
                  <a:path w="452" h="452">
                    <a:moveTo>
                      <a:pt x="0" y="452"/>
                    </a:moveTo>
                    <a:lnTo>
                      <a:pt x="451" y="0"/>
                    </a:lnTo>
                    <a:lnTo>
                      <a:pt x="452" y="0"/>
                    </a:lnTo>
                  </a:path>
                </a:pathLst>
              </a:custGeom>
              <a:noFill/>
              <a:ln w="38100" cmpd="sng">
                <a:solidFill>
                  <a:srgbClr val="FFFFFF"/>
                </a:solidFill>
                <a:prstDash val="solid"/>
                <a:round/>
                <a:headEnd/>
                <a:tailEnd/>
              </a:ln>
            </p:spPr>
            <p:txBody>
              <a:bodyPr/>
              <a:lstStyle/>
              <a:p>
                <a:endParaRPr lang="en-US"/>
              </a:p>
            </p:txBody>
          </p:sp>
          <p:sp>
            <p:nvSpPr>
              <p:cNvPr id="2405" name="Freeform 357"/>
              <p:cNvSpPr>
                <a:spLocks/>
              </p:cNvSpPr>
              <p:nvPr/>
            </p:nvSpPr>
            <p:spPr bwMode="auto">
              <a:xfrm>
                <a:off x="2972" y="2610"/>
                <a:ext cx="44" cy="44"/>
              </a:xfrm>
              <a:custGeom>
                <a:avLst/>
                <a:gdLst/>
                <a:ahLst/>
                <a:cxnLst>
                  <a:cxn ang="0">
                    <a:pos x="0" y="438"/>
                  </a:cxn>
                  <a:cxn ang="0">
                    <a:pos x="439" y="0"/>
                  </a:cxn>
                  <a:cxn ang="0">
                    <a:pos x="440" y="0"/>
                  </a:cxn>
                </a:cxnLst>
                <a:rect l="0" t="0" r="r" b="b"/>
                <a:pathLst>
                  <a:path w="440" h="438">
                    <a:moveTo>
                      <a:pt x="0" y="438"/>
                    </a:moveTo>
                    <a:lnTo>
                      <a:pt x="439" y="0"/>
                    </a:lnTo>
                    <a:lnTo>
                      <a:pt x="440" y="0"/>
                    </a:lnTo>
                  </a:path>
                </a:pathLst>
              </a:custGeom>
              <a:noFill/>
              <a:ln w="38100" cmpd="sng">
                <a:solidFill>
                  <a:srgbClr val="FFFFFF"/>
                </a:solidFill>
                <a:prstDash val="solid"/>
                <a:round/>
                <a:headEnd/>
                <a:tailEnd/>
              </a:ln>
            </p:spPr>
            <p:txBody>
              <a:bodyPr/>
              <a:lstStyle/>
              <a:p>
                <a:endParaRPr lang="en-US"/>
              </a:p>
            </p:txBody>
          </p:sp>
          <p:sp>
            <p:nvSpPr>
              <p:cNvPr id="2406" name="Freeform 358"/>
              <p:cNvSpPr>
                <a:spLocks/>
              </p:cNvSpPr>
              <p:nvPr/>
            </p:nvSpPr>
            <p:spPr bwMode="auto">
              <a:xfrm>
                <a:off x="2982" y="2620"/>
                <a:ext cx="38" cy="37"/>
              </a:xfrm>
              <a:custGeom>
                <a:avLst/>
                <a:gdLst/>
                <a:ahLst/>
                <a:cxnLst>
                  <a:cxn ang="0">
                    <a:pos x="0" y="376"/>
                  </a:cxn>
                  <a:cxn ang="0">
                    <a:pos x="375" y="0"/>
                  </a:cxn>
                  <a:cxn ang="0">
                    <a:pos x="376" y="0"/>
                  </a:cxn>
                </a:cxnLst>
                <a:rect l="0" t="0" r="r" b="b"/>
                <a:pathLst>
                  <a:path w="376" h="376">
                    <a:moveTo>
                      <a:pt x="0" y="376"/>
                    </a:moveTo>
                    <a:lnTo>
                      <a:pt x="375" y="0"/>
                    </a:lnTo>
                    <a:lnTo>
                      <a:pt x="376" y="0"/>
                    </a:lnTo>
                  </a:path>
                </a:pathLst>
              </a:custGeom>
              <a:noFill/>
              <a:ln w="38100" cmpd="sng">
                <a:solidFill>
                  <a:srgbClr val="FFFFFF"/>
                </a:solidFill>
                <a:prstDash val="solid"/>
                <a:round/>
                <a:headEnd/>
                <a:tailEnd/>
              </a:ln>
            </p:spPr>
            <p:txBody>
              <a:bodyPr/>
              <a:lstStyle/>
              <a:p>
                <a:endParaRPr lang="en-US"/>
              </a:p>
            </p:txBody>
          </p:sp>
          <p:sp>
            <p:nvSpPr>
              <p:cNvPr id="2407" name="Freeform 359"/>
              <p:cNvSpPr>
                <a:spLocks/>
              </p:cNvSpPr>
              <p:nvPr/>
            </p:nvSpPr>
            <p:spPr bwMode="auto">
              <a:xfrm>
                <a:off x="2997" y="2635"/>
                <a:ext cx="22" cy="22"/>
              </a:xfrm>
              <a:custGeom>
                <a:avLst/>
                <a:gdLst/>
                <a:ahLst/>
                <a:cxnLst>
                  <a:cxn ang="0">
                    <a:pos x="0" y="223"/>
                  </a:cxn>
                  <a:cxn ang="0">
                    <a:pos x="222" y="0"/>
                  </a:cxn>
                  <a:cxn ang="0">
                    <a:pos x="223" y="0"/>
                  </a:cxn>
                </a:cxnLst>
                <a:rect l="0" t="0" r="r" b="b"/>
                <a:pathLst>
                  <a:path w="223" h="223">
                    <a:moveTo>
                      <a:pt x="0" y="223"/>
                    </a:moveTo>
                    <a:lnTo>
                      <a:pt x="222" y="0"/>
                    </a:lnTo>
                    <a:lnTo>
                      <a:pt x="223" y="0"/>
                    </a:lnTo>
                  </a:path>
                </a:pathLst>
              </a:custGeom>
              <a:noFill/>
              <a:ln w="38100" cmpd="sng">
                <a:solidFill>
                  <a:srgbClr val="FFFFFF"/>
                </a:solidFill>
                <a:prstDash val="solid"/>
                <a:round/>
                <a:headEnd/>
                <a:tailEnd/>
              </a:ln>
            </p:spPr>
            <p:txBody>
              <a:bodyPr/>
              <a:lstStyle/>
              <a:p>
                <a:endParaRPr lang="en-US"/>
              </a:p>
            </p:txBody>
          </p:sp>
          <p:sp>
            <p:nvSpPr>
              <p:cNvPr id="2408" name="Freeform 360"/>
              <p:cNvSpPr>
                <a:spLocks/>
              </p:cNvSpPr>
              <p:nvPr/>
            </p:nvSpPr>
            <p:spPr bwMode="auto">
              <a:xfrm>
                <a:off x="2804" y="2631"/>
                <a:ext cx="65" cy="65"/>
              </a:xfrm>
              <a:custGeom>
                <a:avLst/>
                <a:gdLst/>
                <a:ahLst/>
                <a:cxnLst>
                  <a:cxn ang="0">
                    <a:pos x="652" y="326"/>
                  </a:cxn>
                  <a:cxn ang="0">
                    <a:pos x="556" y="95"/>
                  </a:cxn>
                  <a:cxn ang="0">
                    <a:pos x="326" y="0"/>
                  </a:cxn>
                  <a:cxn ang="0">
                    <a:pos x="95" y="95"/>
                  </a:cxn>
                  <a:cxn ang="0">
                    <a:pos x="0" y="326"/>
                  </a:cxn>
                  <a:cxn ang="0">
                    <a:pos x="95" y="556"/>
                  </a:cxn>
                  <a:cxn ang="0">
                    <a:pos x="326" y="651"/>
                  </a:cxn>
                  <a:cxn ang="0">
                    <a:pos x="556" y="556"/>
                  </a:cxn>
                  <a:cxn ang="0">
                    <a:pos x="652" y="326"/>
                  </a:cxn>
                  <a:cxn ang="0">
                    <a:pos x="653" y="326"/>
                  </a:cxn>
                </a:cxnLst>
                <a:rect l="0" t="0" r="r" b="b"/>
                <a:pathLst>
                  <a:path w="653" h="651">
                    <a:moveTo>
                      <a:pt x="652" y="326"/>
                    </a:moveTo>
                    <a:lnTo>
                      <a:pt x="556" y="95"/>
                    </a:lnTo>
                    <a:lnTo>
                      <a:pt x="326" y="0"/>
                    </a:lnTo>
                    <a:lnTo>
                      <a:pt x="95" y="95"/>
                    </a:lnTo>
                    <a:lnTo>
                      <a:pt x="0" y="326"/>
                    </a:lnTo>
                    <a:lnTo>
                      <a:pt x="95" y="556"/>
                    </a:lnTo>
                    <a:lnTo>
                      <a:pt x="326" y="651"/>
                    </a:lnTo>
                    <a:lnTo>
                      <a:pt x="556" y="556"/>
                    </a:lnTo>
                    <a:lnTo>
                      <a:pt x="652" y="326"/>
                    </a:lnTo>
                    <a:lnTo>
                      <a:pt x="653" y="326"/>
                    </a:lnTo>
                  </a:path>
                </a:pathLst>
              </a:custGeom>
              <a:noFill/>
              <a:ln w="38100" cmpd="sng">
                <a:solidFill>
                  <a:srgbClr val="FFFFFF"/>
                </a:solidFill>
                <a:prstDash val="solid"/>
                <a:round/>
                <a:headEnd/>
                <a:tailEnd/>
              </a:ln>
            </p:spPr>
            <p:txBody>
              <a:bodyPr/>
              <a:lstStyle/>
              <a:p>
                <a:endParaRPr lang="en-US"/>
              </a:p>
            </p:txBody>
          </p:sp>
          <p:sp>
            <p:nvSpPr>
              <p:cNvPr id="2409" name="Freeform 361"/>
              <p:cNvSpPr>
                <a:spLocks/>
              </p:cNvSpPr>
              <p:nvPr/>
            </p:nvSpPr>
            <p:spPr bwMode="auto">
              <a:xfrm>
                <a:off x="2958" y="2436"/>
                <a:ext cx="53" cy="1"/>
              </a:xfrm>
              <a:custGeom>
                <a:avLst/>
                <a:gdLst/>
                <a:ahLst/>
                <a:cxnLst>
                  <a:cxn ang="0">
                    <a:pos x="0" y="0"/>
                  </a:cxn>
                  <a:cxn ang="0">
                    <a:pos x="524" y="0"/>
                  </a:cxn>
                  <a:cxn ang="0">
                    <a:pos x="525" y="0"/>
                  </a:cxn>
                </a:cxnLst>
                <a:rect l="0" t="0" r="r" b="b"/>
                <a:pathLst>
                  <a:path w="525">
                    <a:moveTo>
                      <a:pt x="0" y="0"/>
                    </a:moveTo>
                    <a:lnTo>
                      <a:pt x="524" y="0"/>
                    </a:lnTo>
                    <a:lnTo>
                      <a:pt x="525" y="0"/>
                    </a:lnTo>
                  </a:path>
                </a:pathLst>
              </a:custGeom>
              <a:noFill/>
              <a:ln w="38100" cmpd="sng">
                <a:solidFill>
                  <a:srgbClr val="FFFFFF"/>
                </a:solidFill>
                <a:prstDash val="solid"/>
                <a:round/>
                <a:headEnd/>
                <a:tailEnd/>
              </a:ln>
            </p:spPr>
            <p:txBody>
              <a:bodyPr/>
              <a:lstStyle/>
              <a:p>
                <a:endParaRPr lang="en-US"/>
              </a:p>
            </p:txBody>
          </p:sp>
          <p:sp>
            <p:nvSpPr>
              <p:cNvPr id="2410" name="Freeform 362"/>
              <p:cNvSpPr>
                <a:spLocks/>
              </p:cNvSpPr>
              <p:nvPr/>
            </p:nvSpPr>
            <p:spPr bwMode="auto">
              <a:xfrm>
                <a:off x="2519" y="2346"/>
                <a:ext cx="70" cy="302"/>
              </a:xfrm>
              <a:custGeom>
                <a:avLst/>
                <a:gdLst/>
                <a:ahLst/>
                <a:cxnLst>
                  <a:cxn ang="0">
                    <a:pos x="699" y="0"/>
                  </a:cxn>
                  <a:cxn ang="0">
                    <a:pos x="0" y="3015"/>
                  </a:cxn>
                  <a:cxn ang="0">
                    <a:pos x="2" y="3015"/>
                  </a:cxn>
                </a:cxnLst>
                <a:rect l="0" t="0" r="r" b="b"/>
                <a:pathLst>
                  <a:path w="699" h="3015">
                    <a:moveTo>
                      <a:pt x="699" y="0"/>
                    </a:moveTo>
                    <a:lnTo>
                      <a:pt x="0" y="3015"/>
                    </a:lnTo>
                    <a:lnTo>
                      <a:pt x="2" y="3015"/>
                    </a:lnTo>
                  </a:path>
                </a:pathLst>
              </a:custGeom>
              <a:noFill/>
              <a:ln w="38100" cmpd="sng">
                <a:solidFill>
                  <a:srgbClr val="FFFFFF"/>
                </a:solidFill>
                <a:prstDash val="solid"/>
                <a:round/>
                <a:headEnd/>
                <a:tailEnd/>
              </a:ln>
            </p:spPr>
            <p:txBody>
              <a:bodyPr/>
              <a:lstStyle/>
              <a:p>
                <a:endParaRPr lang="en-US"/>
              </a:p>
            </p:txBody>
          </p:sp>
          <p:sp>
            <p:nvSpPr>
              <p:cNvPr id="2411" name="Freeform 363"/>
              <p:cNvSpPr>
                <a:spLocks/>
              </p:cNvSpPr>
              <p:nvPr/>
            </p:nvSpPr>
            <p:spPr bwMode="auto">
              <a:xfrm>
                <a:off x="2465" y="2648"/>
                <a:ext cx="54" cy="1"/>
              </a:xfrm>
              <a:custGeom>
                <a:avLst/>
                <a:gdLst/>
                <a:ahLst/>
                <a:cxnLst>
                  <a:cxn ang="0">
                    <a:pos x="540" y="0"/>
                  </a:cxn>
                  <a:cxn ang="0">
                    <a:pos x="0" y="0"/>
                  </a:cxn>
                  <a:cxn ang="0">
                    <a:pos x="2" y="0"/>
                  </a:cxn>
                </a:cxnLst>
                <a:rect l="0" t="0" r="r" b="b"/>
                <a:pathLst>
                  <a:path w="540">
                    <a:moveTo>
                      <a:pt x="540" y="0"/>
                    </a:moveTo>
                    <a:lnTo>
                      <a:pt x="0" y="0"/>
                    </a:lnTo>
                    <a:lnTo>
                      <a:pt x="2" y="0"/>
                    </a:lnTo>
                  </a:path>
                </a:pathLst>
              </a:custGeom>
              <a:noFill/>
              <a:ln w="38100" cmpd="sng">
                <a:solidFill>
                  <a:srgbClr val="FFFFFF"/>
                </a:solidFill>
                <a:prstDash val="solid"/>
                <a:round/>
                <a:headEnd/>
                <a:tailEnd/>
              </a:ln>
            </p:spPr>
            <p:txBody>
              <a:bodyPr/>
              <a:lstStyle/>
              <a:p>
                <a:endParaRPr lang="en-US"/>
              </a:p>
            </p:txBody>
          </p:sp>
          <p:sp>
            <p:nvSpPr>
              <p:cNvPr id="2412" name="Freeform 364"/>
              <p:cNvSpPr>
                <a:spLocks/>
              </p:cNvSpPr>
              <p:nvPr/>
            </p:nvSpPr>
            <p:spPr bwMode="auto">
              <a:xfrm>
                <a:off x="2465" y="2648"/>
                <a:ext cx="1" cy="15"/>
              </a:xfrm>
              <a:custGeom>
                <a:avLst/>
                <a:gdLst/>
                <a:ahLst/>
                <a:cxnLst>
                  <a:cxn ang="0">
                    <a:pos x="0" y="0"/>
                  </a:cxn>
                  <a:cxn ang="0">
                    <a:pos x="0" y="160"/>
                  </a:cxn>
                  <a:cxn ang="0">
                    <a:pos x="2" y="160"/>
                  </a:cxn>
                </a:cxnLst>
                <a:rect l="0" t="0" r="r" b="b"/>
                <a:pathLst>
                  <a:path w="2" h="160">
                    <a:moveTo>
                      <a:pt x="0" y="0"/>
                    </a:moveTo>
                    <a:lnTo>
                      <a:pt x="0" y="160"/>
                    </a:lnTo>
                    <a:lnTo>
                      <a:pt x="2" y="160"/>
                    </a:lnTo>
                  </a:path>
                </a:pathLst>
              </a:custGeom>
              <a:noFill/>
              <a:ln w="38100" cmpd="sng">
                <a:solidFill>
                  <a:srgbClr val="FFFFFF"/>
                </a:solidFill>
                <a:prstDash val="solid"/>
                <a:round/>
                <a:headEnd/>
                <a:tailEnd/>
              </a:ln>
            </p:spPr>
            <p:txBody>
              <a:bodyPr/>
              <a:lstStyle/>
              <a:p>
                <a:endParaRPr lang="en-US"/>
              </a:p>
            </p:txBody>
          </p:sp>
          <p:sp>
            <p:nvSpPr>
              <p:cNvPr id="2413" name="Freeform 365"/>
              <p:cNvSpPr>
                <a:spLocks/>
              </p:cNvSpPr>
              <p:nvPr/>
            </p:nvSpPr>
            <p:spPr bwMode="auto">
              <a:xfrm>
                <a:off x="2465" y="2663"/>
                <a:ext cx="67" cy="1"/>
              </a:xfrm>
              <a:custGeom>
                <a:avLst/>
                <a:gdLst/>
                <a:ahLst/>
                <a:cxnLst>
                  <a:cxn ang="0">
                    <a:pos x="0" y="0"/>
                  </a:cxn>
                  <a:cxn ang="0">
                    <a:pos x="667" y="0"/>
                  </a:cxn>
                  <a:cxn ang="0">
                    <a:pos x="668" y="0"/>
                  </a:cxn>
                </a:cxnLst>
                <a:rect l="0" t="0" r="r" b="b"/>
                <a:pathLst>
                  <a:path w="668">
                    <a:moveTo>
                      <a:pt x="0" y="0"/>
                    </a:moveTo>
                    <a:lnTo>
                      <a:pt x="667" y="0"/>
                    </a:lnTo>
                    <a:lnTo>
                      <a:pt x="668" y="0"/>
                    </a:lnTo>
                  </a:path>
                </a:pathLst>
              </a:custGeom>
              <a:noFill/>
              <a:ln w="38100" cmpd="sng">
                <a:solidFill>
                  <a:srgbClr val="FFFFFF"/>
                </a:solidFill>
                <a:prstDash val="solid"/>
                <a:round/>
                <a:headEnd/>
                <a:tailEnd/>
              </a:ln>
            </p:spPr>
            <p:txBody>
              <a:bodyPr/>
              <a:lstStyle/>
              <a:p>
                <a:endParaRPr lang="en-US"/>
              </a:p>
            </p:txBody>
          </p:sp>
          <p:sp>
            <p:nvSpPr>
              <p:cNvPr id="2414" name="Freeform 366"/>
              <p:cNvSpPr>
                <a:spLocks/>
              </p:cNvSpPr>
              <p:nvPr/>
            </p:nvSpPr>
            <p:spPr bwMode="auto">
              <a:xfrm>
                <a:off x="2532" y="2350"/>
                <a:ext cx="73" cy="313"/>
              </a:xfrm>
              <a:custGeom>
                <a:avLst/>
                <a:gdLst/>
                <a:ahLst/>
                <a:cxnLst>
                  <a:cxn ang="0">
                    <a:pos x="0" y="3139"/>
                  </a:cxn>
                  <a:cxn ang="0">
                    <a:pos x="727" y="0"/>
                  </a:cxn>
                  <a:cxn ang="0">
                    <a:pos x="728" y="0"/>
                  </a:cxn>
                </a:cxnLst>
                <a:rect l="0" t="0" r="r" b="b"/>
                <a:pathLst>
                  <a:path w="728" h="3139">
                    <a:moveTo>
                      <a:pt x="0" y="3139"/>
                    </a:moveTo>
                    <a:lnTo>
                      <a:pt x="727" y="0"/>
                    </a:lnTo>
                    <a:lnTo>
                      <a:pt x="728" y="0"/>
                    </a:lnTo>
                  </a:path>
                </a:pathLst>
              </a:custGeom>
              <a:noFill/>
              <a:ln w="38100" cmpd="sng">
                <a:solidFill>
                  <a:srgbClr val="FFFFFF"/>
                </a:solidFill>
                <a:prstDash val="solid"/>
                <a:round/>
                <a:headEnd/>
                <a:tailEnd/>
              </a:ln>
            </p:spPr>
            <p:txBody>
              <a:bodyPr/>
              <a:lstStyle/>
              <a:p>
                <a:endParaRPr lang="en-US"/>
              </a:p>
            </p:txBody>
          </p:sp>
          <p:sp>
            <p:nvSpPr>
              <p:cNvPr id="2415" name="Freeform 367"/>
              <p:cNvSpPr>
                <a:spLocks/>
              </p:cNvSpPr>
              <p:nvPr/>
            </p:nvSpPr>
            <p:spPr bwMode="auto">
              <a:xfrm>
                <a:off x="3141" y="2025"/>
                <a:ext cx="81" cy="1"/>
              </a:xfrm>
              <a:custGeom>
                <a:avLst/>
                <a:gdLst/>
                <a:ahLst/>
                <a:cxnLst>
                  <a:cxn ang="0">
                    <a:pos x="810" y="0"/>
                  </a:cxn>
                  <a:cxn ang="0">
                    <a:pos x="0" y="0"/>
                  </a:cxn>
                  <a:cxn ang="0">
                    <a:pos x="1" y="0"/>
                  </a:cxn>
                </a:cxnLst>
                <a:rect l="0" t="0" r="r" b="b"/>
                <a:pathLst>
                  <a:path w="810">
                    <a:moveTo>
                      <a:pt x="810" y="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416" name="Freeform 368"/>
              <p:cNvSpPr>
                <a:spLocks/>
              </p:cNvSpPr>
              <p:nvPr/>
            </p:nvSpPr>
            <p:spPr bwMode="auto">
              <a:xfrm>
                <a:off x="3081" y="2025"/>
                <a:ext cx="39" cy="1"/>
              </a:xfrm>
              <a:custGeom>
                <a:avLst/>
                <a:gdLst/>
                <a:ahLst/>
                <a:cxnLst>
                  <a:cxn ang="0">
                    <a:pos x="388" y="0"/>
                  </a:cxn>
                  <a:cxn ang="0">
                    <a:pos x="0" y="0"/>
                  </a:cxn>
                  <a:cxn ang="0">
                    <a:pos x="1" y="0"/>
                  </a:cxn>
                </a:cxnLst>
                <a:rect l="0" t="0" r="r" b="b"/>
                <a:pathLst>
                  <a:path w="388">
                    <a:moveTo>
                      <a:pt x="388" y="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417" name="Freeform 369"/>
              <p:cNvSpPr>
                <a:spLocks/>
              </p:cNvSpPr>
              <p:nvPr/>
            </p:nvSpPr>
            <p:spPr bwMode="auto">
              <a:xfrm>
                <a:off x="2611" y="1724"/>
                <a:ext cx="91" cy="1"/>
              </a:xfrm>
              <a:custGeom>
                <a:avLst/>
                <a:gdLst/>
                <a:ahLst/>
                <a:cxnLst>
                  <a:cxn ang="0">
                    <a:pos x="0" y="0"/>
                  </a:cxn>
                  <a:cxn ang="0">
                    <a:pos x="909" y="0"/>
                  </a:cxn>
                  <a:cxn ang="0">
                    <a:pos x="910" y="0"/>
                  </a:cxn>
                </a:cxnLst>
                <a:rect l="0" t="0" r="r" b="b"/>
                <a:pathLst>
                  <a:path w="910">
                    <a:moveTo>
                      <a:pt x="0" y="0"/>
                    </a:moveTo>
                    <a:lnTo>
                      <a:pt x="909" y="0"/>
                    </a:lnTo>
                    <a:lnTo>
                      <a:pt x="910" y="0"/>
                    </a:lnTo>
                  </a:path>
                </a:pathLst>
              </a:custGeom>
              <a:noFill/>
              <a:ln w="38100" cmpd="sng">
                <a:solidFill>
                  <a:srgbClr val="FFFFFF"/>
                </a:solidFill>
                <a:prstDash val="solid"/>
                <a:round/>
                <a:headEnd/>
                <a:tailEnd/>
              </a:ln>
            </p:spPr>
            <p:txBody>
              <a:bodyPr/>
              <a:lstStyle/>
              <a:p>
                <a:endParaRPr lang="en-US"/>
              </a:p>
            </p:txBody>
          </p:sp>
          <p:sp>
            <p:nvSpPr>
              <p:cNvPr id="2418" name="Freeform 370"/>
              <p:cNvSpPr>
                <a:spLocks/>
              </p:cNvSpPr>
              <p:nvPr/>
            </p:nvSpPr>
            <p:spPr bwMode="auto">
              <a:xfrm>
                <a:off x="2611" y="1776"/>
                <a:ext cx="91" cy="1"/>
              </a:xfrm>
              <a:custGeom>
                <a:avLst/>
                <a:gdLst/>
                <a:ahLst/>
                <a:cxnLst>
                  <a:cxn ang="0">
                    <a:pos x="0" y="0"/>
                  </a:cxn>
                  <a:cxn ang="0">
                    <a:pos x="909" y="0"/>
                  </a:cxn>
                  <a:cxn ang="0">
                    <a:pos x="910" y="0"/>
                  </a:cxn>
                </a:cxnLst>
                <a:rect l="0" t="0" r="r" b="b"/>
                <a:pathLst>
                  <a:path w="910">
                    <a:moveTo>
                      <a:pt x="0" y="0"/>
                    </a:moveTo>
                    <a:lnTo>
                      <a:pt x="909" y="0"/>
                    </a:lnTo>
                    <a:lnTo>
                      <a:pt x="910" y="0"/>
                    </a:lnTo>
                  </a:path>
                </a:pathLst>
              </a:custGeom>
              <a:noFill/>
              <a:ln w="38100" cmpd="sng">
                <a:solidFill>
                  <a:srgbClr val="FFFFFF"/>
                </a:solidFill>
                <a:prstDash val="solid"/>
                <a:round/>
                <a:headEnd/>
                <a:tailEnd/>
              </a:ln>
            </p:spPr>
            <p:txBody>
              <a:bodyPr/>
              <a:lstStyle/>
              <a:p>
                <a:endParaRPr lang="en-US"/>
              </a:p>
            </p:txBody>
          </p:sp>
          <p:sp>
            <p:nvSpPr>
              <p:cNvPr id="2419" name="Freeform 371"/>
              <p:cNvSpPr>
                <a:spLocks/>
              </p:cNvSpPr>
              <p:nvPr/>
            </p:nvSpPr>
            <p:spPr bwMode="auto">
              <a:xfrm>
                <a:off x="2611" y="1724"/>
                <a:ext cx="1" cy="52"/>
              </a:xfrm>
              <a:custGeom>
                <a:avLst/>
                <a:gdLst/>
                <a:ahLst/>
                <a:cxnLst>
                  <a:cxn ang="0">
                    <a:pos x="0" y="0"/>
                  </a:cxn>
                  <a:cxn ang="0">
                    <a:pos x="0" y="519"/>
                  </a:cxn>
                  <a:cxn ang="0">
                    <a:pos x="1" y="519"/>
                  </a:cxn>
                </a:cxnLst>
                <a:rect l="0" t="0" r="r" b="b"/>
                <a:pathLst>
                  <a:path w="1" h="519">
                    <a:moveTo>
                      <a:pt x="0" y="0"/>
                    </a:moveTo>
                    <a:lnTo>
                      <a:pt x="0" y="519"/>
                    </a:lnTo>
                    <a:lnTo>
                      <a:pt x="1" y="519"/>
                    </a:lnTo>
                  </a:path>
                </a:pathLst>
              </a:custGeom>
              <a:noFill/>
              <a:ln w="38100" cmpd="sng">
                <a:solidFill>
                  <a:srgbClr val="FFFFFF"/>
                </a:solidFill>
                <a:prstDash val="solid"/>
                <a:round/>
                <a:headEnd/>
                <a:tailEnd/>
              </a:ln>
            </p:spPr>
            <p:txBody>
              <a:bodyPr/>
              <a:lstStyle/>
              <a:p>
                <a:endParaRPr lang="en-US"/>
              </a:p>
            </p:txBody>
          </p:sp>
          <p:sp>
            <p:nvSpPr>
              <p:cNvPr id="2420" name="Freeform 372"/>
              <p:cNvSpPr>
                <a:spLocks/>
              </p:cNvSpPr>
              <p:nvPr/>
            </p:nvSpPr>
            <p:spPr bwMode="auto">
              <a:xfrm>
                <a:off x="2702" y="1724"/>
                <a:ext cx="1" cy="52"/>
              </a:xfrm>
              <a:custGeom>
                <a:avLst/>
                <a:gdLst/>
                <a:ahLst/>
                <a:cxnLst>
                  <a:cxn ang="0">
                    <a:pos x="0" y="0"/>
                  </a:cxn>
                  <a:cxn ang="0">
                    <a:pos x="0" y="519"/>
                  </a:cxn>
                  <a:cxn ang="0">
                    <a:pos x="1" y="519"/>
                  </a:cxn>
                </a:cxnLst>
                <a:rect l="0" t="0" r="r" b="b"/>
                <a:pathLst>
                  <a:path w="1" h="519">
                    <a:moveTo>
                      <a:pt x="0" y="0"/>
                    </a:moveTo>
                    <a:lnTo>
                      <a:pt x="0" y="519"/>
                    </a:lnTo>
                    <a:lnTo>
                      <a:pt x="1" y="519"/>
                    </a:lnTo>
                  </a:path>
                </a:pathLst>
              </a:custGeom>
              <a:noFill/>
              <a:ln w="38100" cmpd="sng">
                <a:solidFill>
                  <a:srgbClr val="FFFFFF"/>
                </a:solidFill>
                <a:prstDash val="solid"/>
                <a:round/>
                <a:headEnd/>
                <a:tailEnd/>
              </a:ln>
            </p:spPr>
            <p:txBody>
              <a:bodyPr/>
              <a:lstStyle/>
              <a:p>
                <a:endParaRPr lang="en-US"/>
              </a:p>
            </p:txBody>
          </p:sp>
          <p:sp>
            <p:nvSpPr>
              <p:cNvPr id="2421" name="Freeform 373"/>
              <p:cNvSpPr>
                <a:spLocks/>
              </p:cNvSpPr>
              <p:nvPr/>
            </p:nvSpPr>
            <p:spPr bwMode="auto">
              <a:xfrm>
                <a:off x="2968" y="1724"/>
                <a:ext cx="91" cy="1"/>
              </a:xfrm>
              <a:custGeom>
                <a:avLst/>
                <a:gdLst/>
                <a:ahLst/>
                <a:cxnLst>
                  <a:cxn ang="0">
                    <a:pos x="909" y="0"/>
                  </a:cxn>
                  <a:cxn ang="0">
                    <a:pos x="0" y="0"/>
                  </a:cxn>
                  <a:cxn ang="0">
                    <a:pos x="1" y="0"/>
                  </a:cxn>
                </a:cxnLst>
                <a:rect l="0" t="0" r="r" b="b"/>
                <a:pathLst>
                  <a:path w="909">
                    <a:moveTo>
                      <a:pt x="909" y="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422" name="Freeform 374"/>
              <p:cNvSpPr>
                <a:spLocks/>
              </p:cNvSpPr>
              <p:nvPr/>
            </p:nvSpPr>
            <p:spPr bwMode="auto">
              <a:xfrm>
                <a:off x="2968" y="1724"/>
                <a:ext cx="1" cy="52"/>
              </a:xfrm>
              <a:custGeom>
                <a:avLst/>
                <a:gdLst/>
                <a:ahLst/>
                <a:cxnLst>
                  <a:cxn ang="0">
                    <a:pos x="0" y="0"/>
                  </a:cxn>
                  <a:cxn ang="0">
                    <a:pos x="0" y="519"/>
                  </a:cxn>
                  <a:cxn ang="0">
                    <a:pos x="1" y="519"/>
                  </a:cxn>
                </a:cxnLst>
                <a:rect l="0" t="0" r="r" b="b"/>
                <a:pathLst>
                  <a:path w="1" h="519">
                    <a:moveTo>
                      <a:pt x="0" y="0"/>
                    </a:moveTo>
                    <a:lnTo>
                      <a:pt x="0" y="519"/>
                    </a:lnTo>
                    <a:lnTo>
                      <a:pt x="1" y="519"/>
                    </a:lnTo>
                  </a:path>
                </a:pathLst>
              </a:custGeom>
              <a:noFill/>
              <a:ln w="38100" cmpd="sng">
                <a:solidFill>
                  <a:srgbClr val="FFFFFF"/>
                </a:solidFill>
                <a:prstDash val="solid"/>
                <a:round/>
                <a:headEnd/>
                <a:tailEnd/>
              </a:ln>
            </p:spPr>
            <p:txBody>
              <a:bodyPr/>
              <a:lstStyle/>
              <a:p>
                <a:endParaRPr lang="en-US"/>
              </a:p>
            </p:txBody>
          </p:sp>
          <p:sp>
            <p:nvSpPr>
              <p:cNvPr id="2423" name="Freeform 375"/>
              <p:cNvSpPr>
                <a:spLocks/>
              </p:cNvSpPr>
              <p:nvPr/>
            </p:nvSpPr>
            <p:spPr bwMode="auto">
              <a:xfrm>
                <a:off x="2968" y="1776"/>
                <a:ext cx="91" cy="1"/>
              </a:xfrm>
              <a:custGeom>
                <a:avLst/>
                <a:gdLst/>
                <a:ahLst/>
                <a:cxnLst>
                  <a:cxn ang="0">
                    <a:pos x="909" y="0"/>
                  </a:cxn>
                  <a:cxn ang="0">
                    <a:pos x="0" y="0"/>
                  </a:cxn>
                  <a:cxn ang="0">
                    <a:pos x="1" y="0"/>
                  </a:cxn>
                </a:cxnLst>
                <a:rect l="0" t="0" r="r" b="b"/>
                <a:pathLst>
                  <a:path w="909">
                    <a:moveTo>
                      <a:pt x="909" y="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424" name="Freeform 376"/>
              <p:cNvSpPr>
                <a:spLocks/>
              </p:cNvSpPr>
              <p:nvPr/>
            </p:nvSpPr>
            <p:spPr bwMode="auto">
              <a:xfrm>
                <a:off x="3059" y="1724"/>
                <a:ext cx="1" cy="52"/>
              </a:xfrm>
              <a:custGeom>
                <a:avLst/>
                <a:gdLst/>
                <a:ahLst/>
                <a:cxnLst>
                  <a:cxn ang="0">
                    <a:pos x="0" y="0"/>
                  </a:cxn>
                  <a:cxn ang="0">
                    <a:pos x="0" y="519"/>
                  </a:cxn>
                  <a:cxn ang="0">
                    <a:pos x="1" y="519"/>
                  </a:cxn>
                </a:cxnLst>
                <a:rect l="0" t="0" r="r" b="b"/>
                <a:pathLst>
                  <a:path w="1" h="519">
                    <a:moveTo>
                      <a:pt x="0" y="0"/>
                    </a:moveTo>
                    <a:lnTo>
                      <a:pt x="0" y="519"/>
                    </a:lnTo>
                    <a:lnTo>
                      <a:pt x="1" y="519"/>
                    </a:lnTo>
                  </a:path>
                </a:pathLst>
              </a:custGeom>
              <a:noFill/>
              <a:ln w="38100" cmpd="sng">
                <a:solidFill>
                  <a:srgbClr val="FFFFFF"/>
                </a:solidFill>
                <a:prstDash val="solid"/>
                <a:round/>
                <a:headEnd/>
                <a:tailEnd/>
              </a:ln>
            </p:spPr>
            <p:txBody>
              <a:bodyPr/>
              <a:lstStyle/>
              <a:p>
                <a:endParaRPr lang="en-US"/>
              </a:p>
            </p:txBody>
          </p:sp>
          <p:sp>
            <p:nvSpPr>
              <p:cNvPr id="2425" name="Freeform 377"/>
              <p:cNvSpPr>
                <a:spLocks/>
              </p:cNvSpPr>
              <p:nvPr/>
            </p:nvSpPr>
            <p:spPr bwMode="auto">
              <a:xfrm>
                <a:off x="3081" y="1692"/>
                <a:ext cx="1" cy="118"/>
              </a:xfrm>
              <a:custGeom>
                <a:avLst/>
                <a:gdLst/>
                <a:ahLst/>
                <a:cxnLst>
                  <a:cxn ang="0">
                    <a:pos x="0" y="1176"/>
                  </a:cxn>
                  <a:cxn ang="0">
                    <a:pos x="0" y="0"/>
                  </a:cxn>
                  <a:cxn ang="0">
                    <a:pos x="1" y="0"/>
                  </a:cxn>
                </a:cxnLst>
                <a:rect l="0" t="0" r="r" b="b"/>
                <a:pathLst>
                  <a:path w="1" h="1176">
                    <a:moveTo>
                      <a:pt x="0" y="1176"/>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426" name="Freeform 378"/>
              <p:cNvSpPr>
                <a:spLocks/>
              </p:cNvSpPr>
              <p:nvPr/>
            </p:nvSpPr>
            <p:spPr bwMode="auto">
              <a:xfrm>
                <a:off x="3081" y="1808"/>
                <a:ext cx="1" cy="44"/>
              </a:xfrm>
              <a:custGeom>
                <a:avLst/>
                <a:gdLst/>
                <a:ahLst/>
                <a:cxnLst>
                  <a:cxn ang="0">
                    <a:pos x="0" y="441"/>
                  </a:cxn>
                  <a:cxn ang="0">
                    <a:pos x="0" y="0"/>
                  </a:cxn>
                  <a:cxn ang="0">
                    <a:pos x="1" y="0"/>
                  </a:cxn>
                </a:cxnLst>
                <a:rect l="0" t="0" r="r" b="b"/>
                <a:pathLst>
                  <a:path w="1" h="441">
                    <a:moveTo>
                      <a:pt x="0" y="44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427" name="Freeform 379"/>
              <p:cNvSpPr>
                <a:spLocks/>
              </p:cNvSpPr>
              <p:nvPr/>
            </p:nvSpPr>
            <p:spPr bwMode="auto">
              <a:xfrm>
                <a:off x="2943" y="1808"/>
                <a:ext cx="1" cy="30"/>
              </a:xfrm>
              <a:custGeom>
                <a:avLst/>
                <a:gdLst/>
                <a:ahLst/>
                <a:cxnLst>
                  <a:cxn ang="0">
                    <a:pos x="0" y="298"/>
                  </a:cxn>
                  <a:cxn ang="0">
                    <a:pos x="0" y="0"/>
                  </a:cxn>
                  <a:cxn ang="0">
                    <a:pos x="1" y="0"/>
                  </a:cxn>
                </a:cxnLst>
                <a:rect l="0" t="0" r="r" b="b"/>
                <a:pathLst>
                  <a:path w="1" h="298">
                    <a:moveTo>
                      <a:pt x="0" y="298"/>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428" name="Freeform 380"/>
              <p:cNvSpPr>
                <a:spLocks/>
              </p:cNvSpPr>
              <p:nvPr/>
            </p:nvSpPr>
            <p:spPr bwMode="auto">
              <a:xfrm>
                <a:off x="2589" y="1692"/>
                <a:ext cx="3" cy="3"/>
              </a:xfrm>
              <a:custGeom>
                <a:avLst/>
                <a:gdLst/>
                <a:ahLst/>
                <a:cxnLst>
                  <a:cxn ang="0">
                    <a:pos x="0" y="31"/>
                  </a:cxn>
                  <a:cxn ang="0">
                    <a:pos x="30" y="0"/>
                  </a:cxn>
                  <a:cxn ang="0">
                    <a:pos x="31" y="0"/>
                  </a:cxn>
                </a:cxnLst>
                <a:rect l="0" t="0" r="r" b="b"/>
                <a:pathLst>
                  <a:path w="31" h="31">
                    <a:moveTo>
                      <a:pt x="0" y="31"/>
                    </a:moveTo>
                    <a:lnTo>
                      <a:pt x="30" y="0"/>
                    </a:lnTo>
                    <a:lnTo>
                      <a:pt x="31" y="0"/>
                    </a:lnTo>
                  </a:path>
                </a:pathLst>
              </a:custGeom>
              <a:noFill/>
              <a:ln w="38100" cmpd="sng">
                <a:solidFill>
                  <a:srgbClr val="FFFFFF"/>
                </a:solidFill>
                <a:prstDash val="solid"/>
                <a:round/>
                <a:headEnd/>
                <a:tailEnd/>
              </a:ln>
            </p:spPr>
            <p:txBody>
              <a:bodyPr/>
              <a:lstStyle/>
              <a:p>
                <a:endParaRPr lang="en-US"/>
              </a:p>
            </p:txBody>
          </p:sp>
          <p:sp>
            <p:nvSpPr>
              <p:cNvPr id="2429" name="Freeform 381"/>
              <p:cNvSpPr>
                <a:spLocks/>
              </p:cNvSpPr>
              <p:nvPr/>
            </p:nvSpPr>
            <p:spPr bwMode="auto">
              <a:xfrm>
                <a:off x="2589" y="1692"/>
                <a:ext cx="31" cy="31"/>
              </a:xfrm>
              <a:custGeom>
                <a:avLst/>
                <a:gdLst/>
                <a:ahLst/>
                <a:cxnLst>
                  <a:cxn ang="0">
                    <a:pos x="0" y="313"/>
                  </a:cxn>
                  <a:cxn ang="0">
                    <a:pos x="312" y="0"/>
                  </a:cxn>
                  <a:cxn ang="0">
                    <a:pos x="313" y="0"/>
                  </a:cxn>
                </a:cxnLst>
                <a:rect l="0" t="0" r="r" b="b"/>
                <a:pathLst>
                  <a:path w="313" h="313">
                    <a:moveTo>
                      <a:pt x="0" y="313"/>
                    </a:moveTo>
                    <a:lnTo>
                      <a:pt x="312" y="0"/>
                    </a:lnTo>
                    <a:lnTo>
                      <a:pt x="313" y="0"/>
                    </a:lnTo>
                  </a:path>
                </a:pathLst>
              </a:custGeom>
              <a:noFill/>
              <a:ln w="38100" cmpd="sng">
                <a:solidFill>
                  <a:srgbClr val="FFFFFF"/>
                </a:solidFill>
                <a:prstDash val="solid"/>
                <a:round/>
                <a:headEnd/>
                <a:tailEnd/>
              </a:ln>
            </p:spPr>
            <p:txBody>
              <a:bodyPr/>
              <a:lstStyle/>
              <a:p>
                <a:endParaRPr lang="en-US"/>
              </a:p>
            </p:txBody>
          </p:sp>
          <p:sp>
            <p:nvSpPr>
              <p:cNvPr id="2430" name="Freeform 382"/>
              <p:cNvSpPr>
                <a:spLocks/>
              </p:cNvSpPr>
              <p:nvPr/>
            </p:nvSpPr>
            <p:spPr bwMode="auto">
              <a:xfrm>
                <a:off x="2589" y="1729"/>
                <a:ext cx="22" cy="23"/>
              </a:xfrm>
              <a:custGeom>
                <a:avLst/>
                <a:gdLst/>
                <a:ahLst/>
                <a:cxnLst>
                  <a:cxn ang="0">
                    <a:pos x="0" y="222"/>
                  </a:cxn>
                  <a:cxn ang="0">
                    <a:pos x="221" y="0"/>
                  </a:cxn>
                  <a:cxn ang="0">
                    <a:pos x="222" y="0"/>
                  </a:cxn>
                </a:cxnLst>
                <a:rect l="0" t="0" r="r" b="b"/>
                <a:pathLst>
                  <a:path w="222" h="222">
                    <a:moveTo>
                      <a:pt x="0" y="222"/>
                    </a:moveTo>
                    <a:lnTo>
                      <a:pt x="221" y="0"/>
                    </a:lnTo>
                    <a:lnTo>
                      <a:pt x="222" y="0"/>
                    </a:lnTo>
                  </a:path>
                </a:pathLst>
              </a:custGeom>
              <a:noFill/>
              <a:ln w="38100" cmpd="sng">
                <a:solidFill>
                  <a:srgbClr val="FFFFFF"/>
                </a:solidFill>
                <a:prstDash val="solid"/>
                <a:round/>
                <a:headEnd/>
                <a:tailEnd/>
              </a:ln>
            </p:spPr>
            <p:txBody>
              <a:bodyPr/>
              <a:lstStyle/>
              <a:p>
                <a:endParaRPr lang="en-US"/>
              </a:p>
            </p:txBody>
          </p:sp>
          <p:sp>
            <p:nvSpPr>
              <p:cNvPr id="2431" name="Freeform 383"/>
              <p:cNvSpPr>
                <a:spLocks/>
              </p:cNvSpPr>
              <p:nvPr/>
            </p:nvSpPr>
            <p:spPr bwMode="auto">
              <a:xfrm>
                <a:off x="2616" y="1692"/>
                <a:ext cx="32" cy="32"/>
              </a:xfrm>
              <a:custGeom>
                <a:avLst/>
                <a:gdLst/>
                <a:ahLst/>
                <a:cxnLst>
                  <a:cxn ang="0">
                    <a:pos x="0" y="320"/>
                  </a:cxn>
                  <a:cxn ang="0">
                    <a:pos x="320" y="0"/>
                  </a:cxn>
                  <a:cxn ang="0">
                    <a:pos x="321" y="0"/>
                  </a:cxn>
                </a:cxnLst>
                <a:rect l="0" t="0" r="r" b="b"/>
                <a:pathLst>
                  <a:path w="321" h="320">
                    <a:moveTo>
                      <a:pt x="0" y="320"/>
                    </a:moveTo>
                    <a:lnTo>
                      <a:pt x="320" y="0"/>
                    </a:lnTo>
                    <a:lnTo>
                      <a:pt x="321" y="0"/>
                    </a:lnTo>
                  </a:path>
                </a:pathLst>
              </a:custGeom>
              <a:noFill/>
              <a:ln w="38100" cmpd="sng">
                <a:solidFill>
                  <a:srgbClr val="FFFFFF"/>
                </a:solidFill>
                <a:prstDash val="solid"/>
                <a:round/>
                <a:headEnd/>
                <a:tailEnd/>
              </a:ln>
            </p:spPr>
            <p:txBody>
              <a:bodyPr/>
              <a:lstStyle/>
              <a:p>
                <a:endParaRPr lang="en-US"/>
              </a:p>
            </p:txBody>
          </p:sp>
          <p:sp>
            <p:nvSpPr>
              <p:cNvPr id="2432" name="Freeform 384"/>
              <p:cNvSpPr>
                <a:spLocks/>
              </p:cNvSpPr>
              <p:nvPr/>
            </p:nvSpPr>
            <p:spPr bwMode="auto">
              <a:xfrm>
                <a:off x="2589" y="1758"/>
                <a:ext cx="22" cy="22"/>
              </a:xfrm>
              <a:custGeom>
                <a:avLst/>
                <a:gdLst/>
                <a:ahLst/>
                <a:cxnLst>
                  <a:cxn ang="0">
                    <a:pos x="0" y="222"/>
                  </a:cxn>
                  <a:cxn ang="0">
                    <a:pos x="221" y="0"/>
                  </a:cxn>
                  <a:cxn ang="0">
                    <a:pos x="222" y="0"/>
                  </a:cxn>
                </a:cxnLst>
                <a:rect l="0" t="0" r="r" b="b"/>
                <a:pathLst>
                  <a:path w="222" h="222">
                    <a:moveTo>
                      <a:pt x="0" y="222"/>
                    </a:moveTo>
                    <a:lnTo>
                      <a:pt x="221" y="0"/>
                    </a:lnTo>
                    <a:lnTo>
                      <a:pt x="222" y="0"/>
                    </a:lnTo>
                  </a:path>
                </a:pathLst>
              </a:custGeom>
              <a:noFill/>
              <a:ln w="38100" cmpd="sng">
                <a:solidFill>
                  <a:srgbClr val="FFFFFF"/>
                </a:solidFill>
                <a:prstDash val="solid"/>
                <a:round/>
                <a:headEnd/>
                <a:tailEnd/>
              </a:ln>
            </p:spPr>
            <p:txBody>
              <a:bodyPr/>
              <a:lstStyle/>
              <a:p>
                <a:endParaRPr lang="en-US"/>
              </a:p>
            </p:txBody>
          </p:sp>
          <p:sp>
            <p:nvSpPr>
              <p:cNvPr id="2433" name="Freeform 385"/>
              <p:cNvSpPr>
                <a:spLocks/>
              </p:cNvSpPr>
              <p:nvPr/>
            </p:nvSpPr>
            <p:spPr bwMode="auto">
              <a:xfrm>
                <a:off x="2645" y="1692"/>
                <a:ext cx="32" cy="32"/>
              </a:xfrm>
              <a:custGeom>
                <a:avLst/>
                <a:gdLst/>
                <a:ahLst/>
                <a:cxnLst>
                  <a:cxn ang="0">
                    <a:pos x="0" y="320"/>
                  </a:cxn>
                  <a:cxn ang="0">
                    <a:pos x="319" y="0"/>
                  </a:cxn>
                  <a:cxn ang="0">
                    <a:pos x="321" y="0"/>
                  </a:cxn>
                </a:cxnLst>
                <a:rect l="0" t="0" r="r" b="b"/>
                <a:pathLst>
                  <a:path w="321" h="320">
                    <a:moveTo>
                      <a:pt x="0" y="320"/>
                    </a:moveTo>
                    <a:lnTo>
                      <a:pt x="319" y="0"/>
                    </a:lnTo>
                    <a:lnTo>
                      <a:pt x="321" y="0"/>
                    </a:lnTo>
                  </a:path>
                </a:pathLst>
              </a:custGeom>
              <a:noFill/>
              <a:ln w="38100" cmpd="sng">
                <a:solidFill>
                  <a:srgbClr val="FFFFFF"/>
                </a:solidFill>
                <a:prstDash val="solid"/>
                <a:round/>
                <a:headEnd/>
                <a:tailEnd/>
              </a:ln>
            </p:spPr>
            <p:txBody>
              <a:bodyPr/>
              <a:lstStyle/>
              <a:p>
                <a:endParaRPr lang="en-US"/>
              </a:p>
            </p:txBody>
          </p:sp>
          <p:sp>
            <p:nvSpPr>
              <p:cNvPr id="2434" name="Freeform 386"/>
              <p:cNvSpPr>
                <a:spLocks/>
              </p:cNvSpPr>
              <p:nvPr/>
            </p:nvSpPr>
            <p:spPr bwMode="auto">
              <a:xfrm>
                <a:off x="2589" y="1776"/>
                <a:ext cx="32" cy="32"/>
              </a:xfrm>
              <a:custGeom>
                <a:avLst/>
                <a:gdLst/>
                <a:ahLst/>
                <a:cxnLst>
                  <a:cxn ang="0">
                    <a:pos x="0" y="319"/>
                  </a:cxn>
                  <a:cxn ang="0">
                    <a:pos x="319" y="0"/>
                  </a:cxn>
                  <a:cxn ang="0">
                    <a:pos x="321" y="0"/>
                  </a:cxn>
                </a:cxnLst>
                <a:rect l="0" t="0" r="r" b="b"/>
                <a:pathLst>
                  <a:path w="321" h="319">
                    <a:moveTo>
                      <a:pt x="0" y="319"/>
                    </a:moveTo>
                    <a:lnTo>
                      <a:pt x="319" y="0"/>
                    </a:lnTo>
                    <a:lnTo>
                      <a:pt x="321" y="0"/>
                    </a:lnTo>
                  </a:path>
                </a:pathLst>
              </a:custGeom>
              <a:noFill/>
              <a:ln w="38100" cmpd="sng">
                <a:solidFill>
                  <a:srgbClr val="FFFFFF"/>
                </a:solidFill>
                <a:prstDash val="solid"/>
                <a:round/>
                <a:headEnd/>
                <a:tailEnd/>
              </a:ln>
            </p:spPr>
            <p:txBody>
              <a:bodyPr/>
              <a:lstStyle/>
              <a:p>
                <a:endParaRPr lang="en-US"/>
              </a:p>
            </p:txBody>
          </p:sp>
          <p:sp>
            <p:nvSpPr>
              <p:cNvPr id="2435" name="Freeform 387"/>
              <p:cNvSpPr>
                <a:spLocks/>
              </p:cNvSpPr>
              <p:nvPr/>
            </p:nvSpPr>
            <p:spPr bwMode="auto">
              <a:xfrm>
                <a:off x="2673" y="1692"/>
                <a:ext cx="32" cy="32"/>
              </a:xfrm>
              <a:custGeom>
                <a:avLst/>
                <a:gdLst/>
                <a:ahLst/>
                <a:cxnLst>
                  <a:cxn ang="0">
                    <a:pos x="0" y="320"/>
                  </a:cxn>
                  <a:cxn ang="0">
                    <a:pos x="319" y="0"/>
                  </a:cxn>
                  <a:cxn ang="0">
                    <a:pos x="320" y="0"/>
                  </a:cxn>
                </a:cxnLst>
                <a:rect l="0" t="0" r="r" b="b"/>
                <a:pathLst>
                  <a:path w="320" h="320">
                    <a:moveTo>
                      <a:pt x="0" y="320"/>
                    </a:moveTo>
                    <a:lnTo>
                      <a:pt x="319" y="0"/>
                    </a:lnTo>
                    <a:lnTo>
                      <a:pt x="320" y="0"/>
                    </a:lnTo>
                  </a:path>
                </a:pathLst>
              </a:custGeom>
              <a:noFill/>
              <a:ln w="38100" cmpd="sng">
                <a:solidFill>
                  <a:srgbClr val="FFFFFF"/>
                </a:solidFill>
                <a:prstDash val="solid"/>
                <a:round/>
                <a:headEnd/>
                <a:tailEnd/>
              </a:ln>
            </p:spPr>
            <p:txBody>
              <a:bodyPr/>
              <a:lstStyle/>
              <a:p>
                <a:endParaRPr lang="en-US"/>
              </a:p>
            </p:txBody>
          </p:sp>
          <p:sp>
            <p:nvSpPr>
              <p:cNvPr id="2436" name="Freeform 388"/>
              <p:cNvSpPr>
                <a:spLocks/>
              </p:cNvSpPr>
              <p:nvPr/>
            </p:nvSpPr>
            <p:spPr bwMode="auto">
              <a:xfrm>
                <a:off x="2617" y="1776"/>
                <a:ext cx="32" cy="32"/>
              </a:xfrm>
              <a:custGeom>
                <a:avLst/>
                <a:gdLst/>
                <a:ahLst/>
                <a:cxnLst>
                  <a:cxn ang="0">
                    <a:pos x="0" y="319"/>
                  </a:cxn>
                  <a:cxn ang="0">
                    <a:pos x="319" y="0"/>
                  </a:cxn>
                  <a:cxn ang="0">
                    <a:pos x="320" y="0"/>
                  </a:cxn>
                </a:cxnLst>
                <a:rect l="0" t="0" r="r" b="b"/>
                <a:pathLst>
                  <a:path w="320" h="319">
                    <a:moveTo>
                      <a:pt x="0" y="319"/>
                    </a:moveTo>
                    <a:lnTo>
                      <a:pt x="319" y="0"/>
                    </a:lnTo>
                    <a:lnTo>
                      <a:pt x="320" y="0"/>
                    </a:lnTo>
                  </a:path>
                </a:pathLst>
              </a:custGeom>
              <a:noFill/>
              <a:ln w="38100" cmpd="sng">
                <a:solidFill>
                  <a:srgbClr val="FFFFFF"/>
                </a:solidFill>
                <a:prstDash val="solid"/>
                <a:round/>
                <a:headEnd/>
                <a:tailEnd/>
              </a:ln>
            </p:spPr>
            <p:txBody>
              <a:bodyPr/>
              <a:lstStyle/>
              <a:p>
                <a:endParaRPr lang="en-US"/>
              </a:p>
            </p:txBody>
          </p:sp>
          <p:sp>
            <p:nvSpPr>
              <p:cNvPr id="2437" name="Freeform 389"/>
              <p:cNvSpPr>
                <a:spLocks/>
              </p:cNvSpPr>
              <p:nvPr/>
            </p:nvSpPr>
            <p:spPr bwMode="auto">
              <a:xfrm>
                <a:off x="2701" y="1698"/>
                <a:ext cx="26" cy="26"/>
              </a:xfrm>
              <a:custGeom>
                <a:avLst/>
                <a:gdLst/>
                <a:ahLst/>
                <a:cxnLst>
                  <a:cxn ang="0">
                    <a:pos x="0" y="258"/>
                  </a:cxn>
                  <a:cxn ang="0">
                    <a:pos x="257" y="0"/>
                  </a:cxn>
                  <a:cxn ang="0">
                    <a:pos x="258" y="0"/>
                  </a:cxn>
                </a:cxnLst>
                <a:rect l="0" t="0" r="r" b="b"/>
                <a:pathLst>
                  <a:path w="258" h="258">
                    <a:moveTo>
                      <a:pt x="0" y="258"/>
                    </a:moveTo>
                    <a:lnTo>
                      <a:pt x="257" y="0"/>
                    </a:lnTo>
                    <a:lnTo>
                      <a:pt x="258" y="0"/>
                    </a:lnTo>
                  </a:path>
                </a:pathLst>
              </a:custGeom>
              <a:noFill/>
              <a:ln w="38100" cmpd="sng">
                <a:solidFill>
                  <a:srgbClr val="FFFFFF"/>
                </a:solidFill>
                <a:prstDash val="solid"/>
                <a:round/>
                <a:headEnd/>
                <a:tailEnd/>
              </a:ln>
            </p:spPr>
            <p:txBody>
              <a:bodyPr/>
              <a:lstStyle/>
              <a:p>
                <a:endParaRPr lang="en-US"/>
              </a:p>
            </p:txBody>
          </p:sp>
          <p:sp>
            <p:nvSpPr>
              <p:cNvPr id="2438" name="Freeform 390"/>
              <p:cNvSpPr>
                <a:spLocks/>
              </p:cNvSpPr>
              <p:nvPr/>
            </p:nvSpPr>
            <p:spPr bwMode="auto">
              <a:xfrm>
                <a:off x="2646" y="1776"/>
                <a:ext cx="32" cy="32"/>
              </a:xfrm>
              <a:custGeom>
                <a:avLst/>
                <a:gdLst/>
                <a:ahLst/>
                <a:cxnLst>
                  <a:cxn ang="0">
                    <a:pos x="0" y="319"/>
                  </a:cxn>
                  <a:cxn ang="0">
                    <a:pos x="319" y="0"/>
                  </a:cxn>
                  <a:cxn ang="0">
                    <a:pos x="320" y="0"/>
                  </a:cxn>
                </a:cxnLst>
                <a:rect l="0" t="0" r="r" b="b"/>
                <a:pathLst>
                  <a:path w="320" h="319">
                    <a:moveTo>
                      <a:pt x="0" y="319"/>
                    </a:moveTo>
                    <a:lnTo>
                      <a:pt x="319" y="0"/>
                    </a:lnTo>
                    <a:lnTo>
                      <a:pt x="320" y="0"/>
                    </a:lnTo>
                  </a:path>
                </a:pathLst>
              </a:custGeom>
              <a:noFill/>
              <a:ln w="38100" cmpd="sng">
                <a:solidFill>
                  <a:srgbClr val="FFFFFF"/>
                </a:solidFill>
                <a:prstDash val="solid"/>
                <a:round/>
                <a:headEnd/>
                <a:tailEnd/>
              </a:ln>
            </p:spPr>
            <p:txBody>
              <a:bodyPr/>
              <a:lstStyle/>
              <a:p>
                <a:endParaRPr lang="en-US"/>
              </a:p>
            </p:txBody>
          </p:sp>
          <p:sp>
            <p:nvSpPr>
              <p:cNvPr id="2439" name="Freeform 391"/>
              <p:cNvSpPr>
                <a:spLocks/>
              </p:cNvSpPr>
              <p:nvPr/>
            </p:nvSpPr>
            <p:spPr bwMode="auto">
              <a:xfrm>
                <a:off x="2755" y="1692"/>
                <a:ext cx="6" cy="6"/>
              </a:xfrm>
              <a:custGeom>
                <a:avLst/>
                <a:gdLst/>
                <a:ahLst/>
                <a:cxnLst>
                  <a:cxn ang="0">
                    <a:pos x="0" y="63"/>
                  </a:cxn>
                  <a:cxn ang="0">
                    <a:pos x="62" y="0"/>
                  </a:cxn>
                  <a:cxn ang="0">
                    <a:pos x="63" y="0"/>
                  </a:cxn>
                </a:cxnLst>
                <a:rect l="0" t="0" r="r" b="b"/>
                <a:pathLst>
                  <a:path w="63" h="63">
                    <a:moveTo>
                      <a:pt x="0" y="63"/>
                    </a:moveTo>
                    <a:lnTo>
                      <a:pt x="62" y="0"/>
                    </a:lnTo>
                    <a:lnTo>
                      <a:pt x="63" y="0"/>
                    </a:lnTo>
                  </a:path>
                </a:pathLst>
              </a:custGeom>
              <a:noFill/>
              <a:ln w="38100" cmpd="sng">
                <a:solidFill>
                  <a:srgbClr val="FFFFFF"/>
                </a:solidFill>
                <a:prstDash val="solid"/>
                <a:round/>
                <a:headEnd/>
                <a:tailEnd/>
              </a:ln>
            </p:spPr>
            <p:txBody>
              <a:bodyPr/>
              <a:lstStyle/>
              <a:p>
                <a:endParaRPr lang="en-US"/>
              </a:p>
            </p:txBody>
          </p:sp>
          <p:sp>
            <p:nvSpPr>
              <p:cNvPr id="2440" name="Freeform 392"/>
              <p:cNvSpPr>
                <a:spLocks/>
              </p:cNvSpPr>
              <p:nvPr/>
            </p:nvSpPr>
            <p:spPr bwMode="auto">
              <a:xfrm>
                <a:off x="2702" y="1727"/>
                <a:ext cx="25" cy="24"/>
              </a:xfrm>
              <a:custGeom>
                <a:avLst/>
                <a:gdLst/>
                <a:ahLst/>
                <a:cxnLst>
                  <a:cxn ang="0">
                    <a:pos x="0" y="249"/>
                  </a:cxn>
                  <a:cxn ang="0">
                    <a:pos x="248" y="0"/>
                  </a:cxn>
                  <a:cxn ang="0">
                    <a:pos x="249" y="0"/>
                  </a:cxn>
                </a:cxnLst>
                <a:rect l="0" t="0" r="r" b="b"/>
                <a:pathLst>
                  <a:path w="249" h="249">
                    <a:moveTo>
                      <a:pt x="0" y="249"/>
                    </a:moveTo>
                    <a:lnTo>
                      <a:pt x="248" y="0"/>
                    </a:lnTo>
                    <a:lnTo>
                      <a:pt x="249" y="0"/>
                    </a:lnTo>
                  </a:path>
                </a:pathLst>
              </a:custGeom>
              <a:noFill/>
              <a:ln w="38100" cmpd="sng">
                <a:solidFill>
                  <a:srgbClr val="FFFFFF"/>
                </a:solidFill>
                <a:prstDash val="solid"/>
                <a:round/>
                <a:headEnd/>
                <a:tailEnd/>
              </a:ln>
            </p:spPr>
            <p:txBody>
              <a:bodyPr/>
              <a:lstStyle/>
              <a:p>
                <a:endParaRPr lang="en-US"/>
              </a:p>
            </p:txBody>
          </p:sp>
          <p:sp>
            <p:nvSpPr>
              <p:cNvPr id="2441" name="Freeform 393"/>
              <p:cNvSpPr>
                <a:spLocks/>
              </p:cNvSpPr>
              <p:nvPr/>
            </p:nvSpPr>
            <p:spPr bwMode="auto">
              <a:xfrm>
                <a:off x="2674" y="1755"/>
                <a:ext cx="53" cy="53"/>
              </a:xfrm>
              <a:custGeom>
                <a:avLst/>
                <a:gdLst/>
                <a:ahLst/>
                <a:cxnLst>
                  <a:cxn ang="0">
                    <a:pos x="0" y="530"/>
                  </a:cxn>
                  <a:cxn ang="0">
                    <a:pos x="530" y="0"/>
                  </a:cxn>
                  <a:cxn ang="0">
                    <a:pos x="531" y="0"/>
                  </a:cxn>
                </a:cxnLst>
                <a:rect l="0" t="0" r="r" b="b"/>
                <a:pathLst>
                  <a:path w="531" h="530">
                    <a:moveTo>
                      <a:pt x="0" y="530"/>
                    </a:moveTo>
                    <a:lnTo>
                      <a:pt x="530" y="0"/>
                    </a:lnTo>
                    <a:lnTo>
                      <a:pt x="531" y="0"/>
                    </a:lnTo>
                  </a:path>
                </a:pathLst>
              </a:custGeom>
              <a:noFill/>
              <a:ln w="38100" cmpd="sng">
                <a:solidFill>
                  <a:srgbClr val="FFFFFF"/>
                </a:solidFill>
                <a:prstDash val="solid"/>
                <a:round/>
                <a:headEnd/>
                <a:tailEnd/>
              </a:ln>
            </p:spPr>
            <p:txBody>
              <a:bodyPr/>
              <a:lstStyle/>
              <a:p>
                <a:endParaRPr lang="en-US"/>
              </a:p>
            </p:txBody>
          </p:sp>
          <p:sp>
            <p:nvSpPr>
              <p:cNvPr id="2442" name="Freeform 394"/>
              <p:cNvSpPr>
                <a:spLocks/>
              </p:cNvSpPr>
              <p:nvPr/>
            </p:nvSpPr>
            <p:spPr bwMode="auto">
              <a:xfrm>
                <a:off x="2755" y="1692"/>
                <a:ext cx="35" cy="35"/>
              </a:xfrm>
              <a:custGeom>
                <a:avLst/>
                <a:gdLst/>
                <a:ahLst/>
                <a:cxnLst>
                  <a:cxn ang="0">
                    <a:pos x="0" y="346"/>
                  </a:cxn>
                  <a:cxn ang="0">
                    <a:pos x="345" y="0"/>
                  </a:cxn>
                  <a:cxn ang="0">
                    <a:pos x="346" y="0"/>
                  </a:cxn>
                </a:cxnLst>
                <a:rect l="0" t="0" r="r" b="b"/>
                <a:pathLst>
                  <a:path w="346" h="346">
                    <a:moveTo>
                      <a:pt x="0" y="346"/>
                    </a:moveTo>
                    <a:lnTo>
                      <a:pt x="345" y="0"/>
                    </a:lnTo>
                    <a:lnTo>
                      <a:pt x="346" y="0"/>
                    </a:lnTo>
                  </a:path>
                </a:pathLst>
              </a:custGeom>
              <a:noFill/>
              <a:ln w="38100" cmpd="sng">
                <a:solidFill>
                  <a:srgbClr val="FFFFFF"/>
                </a:solidFill>
                <a:prstDash val="solid"/>
                <a:round/>
                <a:headEnd/>
                <a:tailEnd/>
              </a:ln>
            </p:spPr>
            <p:txBody>
              <a:bodyPr/>
              <a:lstStyle/>
              <a:p>
                <a:endParaRPr lang="en-US"/>
              </a:p>
            </p:txBody>
          </p:sp>
          <p:sp>
            <p:nvSpPr>
              <p:cNvPr id="2443" name="Freeform 395"/>
              <p:cNvSpPr>
                <a:spLocks/>
              </p:cNvSpPr>
              <p:nvPr/>
            </p:nvSpPr>
            <p:spPr bwMode="auto">
              <a:xfrm>
                <a:off x="2702" y="1783"/>
                <a:ext cx="25" cy="25"/>
              </a:xfrm>
              <a:custGeom>
                <a:avLst/>
                <a:gdLst/>
                <a:ahLst/>
                <a:cxnLst>
                  <a:cxn ang="0">
                    <a:pos x="0" y="248"/>
                  </a:cxn>
                  <a:cxn ang="0">
                    <a:pos x="248" y="0"/>
                  </a:cxn>
                  <a:cxn ang="0">
                    <a:pos x="249" y="0"/>
                  </a:cxn>
                </a:cxnLst>
                <a:rect l="0" t="0" r="r" b="b"/>
                <a:pathLst>
                  <a:path w="249" h="248">
                    <a:moveTo>
                      <a:pt x="0" y="248"/>
                    </a:moveTo>
                    <a:lnTo>
                      <a:pt x="248" y="0"/>
                    </a:lnTo>
                    <a:lnTo>
                      <a:pt x="249" y="0"/>
                    </a:lnTo>
                  </a:path>
                </a:pathLst>
              </a:custGeom>
              <a:noFill/>
              <a:ln w="38100" cmpd="sng">
                <a:solidFill>
                  <a:srgbClr val="FFFFFF"/>
                </a:solidFill>
                <a:prstDash val="solid"/>
                <a:round/>
                <a:headEnd/>
                <a:tailEnd/>
              </a:ln>
            </p:spPr>
            <p:txBody>
              <a:bodyPr/>
              <a:lstStyle/>
              <a:p>
                <a:endParaRPr lang="en-US"/>
              </a:p>
            </p:txBody>
          </p:sp>
          <p:sp>
            <p:nvSpPr>
              <p:cNvPr id="2444" name="Freeform 396"/>
              <p:cNvSpPr>
                <a:spLocks/>
              </p:cNvSpPr>
              <p:nvPr/>
            </p:nvSpPr>
            <p:spPr bwMode="auto">
              <a:xfrm>
                <a:off x="2755" y="1692"/>
                <a:ext cx="63" cy="63"/>
              </a:xfrm>
              <a:custGeom>
                <a:avLst/>
                <a:gdLst/>
                <a:ahLst/>
                <a:cxnLst>
                  <a:cxn ang="0">
                    <a:pos x="0" y="628"/>
                  </a:cxn>
                  <a:cxn ang="0">
                    <a:pos x="626" y="0"/>
                  </a:cxn>
                  <a:cxn ang="0">
                    <a:pos x="628" y="0"/>
                  </a:cxn>
                </a:cxnLst>
                <a:rect l="0" t="0" r="r" b="b"/>
                <a:pathLst>
                  <a:path w="628" h="628">
                    <a:moveTo>
                      <a:pt x="0" y="628"/>
                    </a:moveTo>
                    <a:lnTo>
                      <a:pt x="626" y="0"/>
                    </a:lnTo>
                    <a:lnTo>
                      <a:pt x="628" y="0"/>
                    </a:lnTo>
                  </a:path>
                </a:pathLst>
              </a:custGeom>
              <a:noFill/>
              <a:ln w="38100" cmpd="sng">
                <a:solidFill>
                  <a:srgbClr val="FFFFFF"/>
                </a:solidFill>
                <a:prstDash val="solid"/>
                <a:round/>
                <a:headEnd/>
                <a:tailEnd/>
              </a:ln>
            </p:spPr>
            <p:txBody>
              <a:bodyPr/>
              <a:lstStyle/>
              <a:p>
                <a:endParaRPr lang="en-US"/>
              </a:p>
            </p:txBody>
          </p:sp>
          <p:sp>
            <p:nvSpPr>
              <p:cNvPr id="2445" name="Freeform 397"/>
              <p:cNvSpPr>
                <a:spLocks/>
              </p:cNvSpPr>
              <p:nvPr/>
            </p:nvSpPr>
            <p:spPr bwMode="auto">
              <a:xfrm>
                <a:off x="2755" y="1717"/>
                <a:ext cx="66" cy="66"/>
              </a:xfrm>
              <a:custGeom>
                <a:avLst/>
                <a:gdLst/>
                <a:ahLst/>
                <a:cxnLst>
                  <a:cxn ang="0">
                    <a:pos x="0" y="658"/>
                  </a:cxn>
                  <a:cxn ang="0">
                    <a:pos x="656" y="0"/>
                  </a:cxn>
                  <a:cxn ang="0">
                    <a:pos x="658" y="0"/>
                  </a:cxn>
                </a:cxnLst>
                <a:rect l="0" t="0" r="r" b="b"/>
                <a:pathLst>
                  <a:path w="658" h="658">
                    <a:moveTo>
                      <a:pt x="0" y="658"/>
                    </a:moveTo>
                    <a:lnTo>
                      <a:pt x="656" y="0"/>
                    </a:lnTo>
                    <a:lnTo>
                      <a:pt x="658" y="0"/>
                    </a:lnTo>
                  </a:path>
                </a:pathLst>
              </a:custGeom>
              <a:noFill/>
              <a:ln w="38100" cmpd="sng">
                <a:solidFill>
                  <a:srgbClr val="FFFFFF"/>
                </a:solidFill>
                <a:prstDash val="solid"/>
                <a:round/>
                <a:headEnd/>
                <a:tailEnd/>
              </a:ln>
            </p:spPr>
            <p:txBody>
              <a:bodyPr/>
              <a:lstStyle/>
              <a:p>
                <a:endParaRPr lang="en-US"/>
              </a:p>
            </p:txBody>
          </p:sp>
          <p:sp>
            <p:nvSpPr>
              <p:cNvPr id="2446" name="Freeform 398"/>
              <p:cNvSpPr>
                <a:spLocks/>
              </p:cNvSpPr>
              <p:nvPr/>
            </p:nvSpPr>
            <p:spPr bwMode="auto">
              <a:xfrm>
                <a:off x="2758" y="1746"/>
                <a:ext cx="63" cy="62"/>
              </a:xfrm>
              <a:custGeom>
                <a:avLst/>
                <a:gdLst/>
                <a:ahLst/>
                <a:cxnLst>
                  <a:cxn ang="0">
                    <a:pos x="0" y="622"/>
                  </a:cxn>
                  <a:cxn ang="0">
                    <a:pos x="622" y="0"/>
                  </a:cxn>
                  <a:cxn ang="0">
                    <a:pos x="624" y="0"/>
                  </a:cxn>
                </a:cxnLst>
                <a:rect l="0" t="0" r="r" b="b"/>
                <a:pathLst>
                  <a:path w="624" h="622">
                    <a:moveTo>
                      <a:pt x="0" y="622"/>
                    </a:moveTo>
                    <a:lnTo>
                      <a:pt x="622" y="0"/>
                    </a:lnTo>
                    <a:lnTo>
                      <a:pt x="624" y="0"/>
                    </a:lnTo>
                  </a:path>
                </a:pathLst>
              </a:custGeom>
              <a:noFill/>
              <a:ln w="38100" cmpd="sng">
                <a:solidFill>
                  <a:srgbClr val="FFFFFF"/>
                </a:solidFill>
                <a:prstDash val="solid"/>
                <a:round/>
                <a:headEnd/>
                <a:tailEnd/>
              </a:ln>
            </p:spPr>
            <p:txBody>
              <a:bodyPr/>
              <a:lstStyle/>
              <a:p>
                <a:endParaRPr lang="en-US"/>
              </a:p>
            </p:txBody>
          </p:sp>
          <p:sp>
            <p:nvSpPr>
              <p:cNvPr id="2447" name="Freeform 399"/>
              <p:cNvSpPr>
                <a:spLocks/>
              </p:cNvSpPr>
              <p:nvPr/>
            </p:nvSpPr>
            <p:spPr bwMode="auto">
              <a:xfrm>
                <a:off x="2849" y="1692"/>
                <a:ext cx="25" cy="25"/>
              </a:xfrm>
              <a:custGeom>
                <a:avLst/>
                <a:gdLst/>
                <a:ahLst/>
                <a:cxnLst>
                  <a:cxn ang="0">
                    <a:pos x="0" y="248"/>
                  </a:cxn>
                  <a:cxn ang="0">
                    <a:pos x="247" y="0"/>
                  </a:cxn>
                  <a:cxn ang="0">
                    <a:pos x="248" y="0"/>
                  </a:cxn>
                </a:cxnLst>
                <a:rect l="0" t="0" r="r" b="b"/>
                <a:pathLst>
                  <a:path w="248" h="248">
                    <a:moveTo>
                      <a:pt x="0" y="248"/>
                    </a:moveTo>
                    <a:lnTo>
                      <a:pt x="247" y="0"/>
                    </a:lnTo>
                    <a:lnTo>
                      <a:pt x="248" y="0"/>
                    </a:lnTo>
                  </a:path>
                </a:pathLst>
              </a:custGeom>
              <a:noFill/>
              <a:ln w="38100" cmpd="sng">
                <a:solidFill>
                  <a:srgbClr val="FFFFFF"/>
                </a:solidFill>
                <a:prstDash val="solid"/>
                <a:round/>
                <a:headEnd/>
                <a:tailEnd/>
              </a:ln>
            </p:spPr>
            <p:txBody>
              <a:bodyPr/>
              <a:lstStyle/>
              <a:p>
                <a:endParaRPr lang="en-US"/>
              </a:p>
            </p:txBody>
          </p:sp>
          <p:sp>
            <p:nvSpPr>
              <p:cNvPr id="2448" name="Freeform 400"/>
              <p:cNvSpPr>
                <a:spLocks/>
              </p:cNvSpPr>
              <p:nvPr/>
            </p:nvSpPr>
            <p:spPr bwMode="auto">
              <a:xfrm>
                <a:off x="2785" y="1774"/>
                <a:ext cx="36" cy="35"/>
              </a:xfrm>
              <a:custGeom>
                <a:avLst/>
                <a:gdLst/>
                <a:ahLst/>
                <a:cxnLst>
                  <a:cxn ang="0">
                    <a:pos x="0" y="353"/>
                  </a:cxn>
                  <a:cxn ang="0">
                    <a:pos x="352" y="0"/>
                  </a:cxn>
                  <a:cxn ang="0">
                    <a:pos x="354" y="0"/>
                  </a:cxn>
                </a:cxnLst>
                <a:rect l="0" t="0" r="r" b="b"/>
                <a:pathLst>
                  <a:path w="354" h="353">
                    <a:moveTo>
                      <a:pt x="0" y="353"/>
                    </a:moveTo>
                    <a:lnTo>
                      <a:pt x="352" y="0"/>
                    </a:lnTo>
                    <a:lnTo>
                      <a:pt x="354" y="0"/>
                    </a:lnTo>
                  </a:path>
                </a:pathLst>
              </a:custGeom>
              <a:noFill/>
              <a:ln w="38100" cmpd="sng">
                <a:solidFill>
                  <a:srgbClr val="FFFFFF"/>
                </a:solidFill>
                <a:prstDash val="solid"/>
                <a:round/>
                <a:headEnd/>
                <a:tailEnd/>
              </a:ln>
            </p:spPr>
            <p:txBody>
              <a:bodyPr/>
              <a:lstStyle/>
              <a:p>
                <a:endParaRPr lang="en-US"/>
              </a:p>
            </p:txBody>
          </p:sp>
          <p:sp>
            <p:nvSpPr>
              <p:cNvPr id="2449" name="Freeform 401"/>
              <p:cNvSpPr>
                <a:spLocks/>
              </p:cNvSpPr>
              <p:nvPr/>
            </p:nvSpPr>
            <p:spPr bwMode="auto">
              <a:xfrm>
                <a:off x="2849" y="1692"/>
                <a:ext cx="53" cy="53"/>
              </a:xfrm>
              <a:custGeom>
                <a:avLst/>
                <a:gdLst/>
                <a:ahLst/>
                <a:cxnLst>
                  <a:cxn ang="0">
                    <a:pos x="0" y="530"/>
                  </a:cxn>
                  <a:cxn ang="0">
                    <a:pos x="529" y="0"/>
                  </a:cxn>
                  <a:cxn ang="0">
                    <a:pos x="530" y="0"/>
                  </a:cxn>
                </a:cxnLst>
                <a:rect l="0" t="0" r="r" b="b"/>
                <a:pathLst>
                  <a:path w="530" h="530">
                    <a:moveTo>
                      <a:pt x="0" y="530"/>
                    </a:moveTo>
                    <a:lnTo>
                      <a:pt x="529" y="0"/>
                    </a:lnTo>
                    <a:lnTo>
                      <a:pt x="530" y="0"/>
                    </a:lnTo>
                  </a:path>
                </a:pathLst>
              </a:custGeom>
              <a:noFill/>
              <a:ln w="38100" cmpd="sng">
                <a:solidFill>
                  <a:srgbClr val="FFFFFF"/>
                </a:solidFill>
                <a:prstDash val="solid"/>
                <a:round/>
                <a:headEnd/>
                <a:tailEnd/>
              </a:ln>
            </p:spPr>
            <p:txBody>
              <a:bodyPr/>
              <a:lstStyle/>
              <a:p>
                <a:endParaRPr lang="en-US"/>
              </a:p>
            </p:txBody>
          </p:sp>
          <p:sp>
            <p:nvSpPr>
              <p:cNvPr id="2450" name="Freeform 402"/>
              <p:cNvSpPr>
                <a:spLocks/>
              </p:cNvSpPr>
              <p:nvPr/>
            </p:nvSpPr>
            <p:spPr bwMode="auto">
              <a:xfrm>
                <a:off x="2795" y="1802"/>
                <a:ext cx="26" cy="26"/>
              </a:xfrm>
              <a:custGeom>
                <a:avLst/>
                <a:gdLst/>
                <a:ahLst/>
                <a:cxnLst>
                  <a:cxn ang="0">
                    <a:pos x="0" y="256"/>
                  </a:cxn>
                  <a:cxn ang="0">
                    <a:pos x="255" y="0"/>
                  </a:cxn>
                  <a:cxn ang="0">
                    <a:pos x="257" y="0"/>
                  </a:cxn>
                </a:cxnLst>
                <a:rect l="0" t="0" r="r" b="b"/>
                <a:pathLst>
                  <a:path w="257" h="256">
                    <a:moveTo>
                      <a:pt x="0" y="256"/>
                    </a:moveTo>
                    <a:lnTo>
                      <a:pt x="255" y="0"/>
                    </a:lnTo>
                    <a:lnTo>
                      <a:pt x="257" y="0"/>
                    </a:lnTo>
                  </a:path>
                </a:pathLst>
              </a:custGeom>
              <a:noFill/>
              <a:ln w="38100" cmpd="sng">
                <a:solidFill>
                  <a:srgbClr val="FFFFFF"/>
                </a:solidFill>
                <a:prstDash val="solid"/>
                <a:round/>
                <a:headEnd/>
                <a:tailEnd/>
              </a:ln>
            </p:spPr>
            <p:txBody>
              <a:bodyPr/>
              <a:lstStyle/>
              <a:p>
                <a:endParaRPr lang="en-US"/>
              </a:p>
            </p:txBody>
          </p:sp>
          <p:sp>
            <p:nvSpPr>
              <p:cNvPr id="2451" name="Freeform 403"/>
              <p:cNvSpPr>
                <a:spLocks/>
              </p:cNvSpPr>
              <p:nvPr/>
            </p:nvSpPr>
            <p:spPr bwMode="auto">
              <a:xfrm>
                <a:off x="2849" y="1707"/>
                <a:ext cx="66" cy="66"/>
              </a:xfrm>
              <a:custGeom>
                <a:avLst/>
                <a:gdLst/>
                <a:ahLst/>
                <a:cxnLst>
                  <a:cxn ang="0">
                    <a:pos x="0" y="659"/>
                  </a:cxn>
                  <a:cxn ang="0">
                    <a:pos x="656" y="0"/>
                  </a:cxn>
                  <a:cxn ang="0">
                    <a:pos x="657" y="0"/>
                  </a:cxn>
                </a:cxnLst>
                <a:rect l="0" t="0" r="r" b="b"/>
                <a:pathLst>
                  <a:path w="657" h="659">
                    <a:moveTo>
                      <a:pt x="0" y="659"/>
                    </a:moveTo>
                    <a:lnTo>
                      <a:pt x="656" y="0"/>
                    </a:lnTo>
                    <a:lnTo>
                      <a:pt x="657" y="0"/>
                    </a:lnTo>
                  </a:path>
                </a:pathLst>
              </a:custGeom>
              <a:noFill/>
              <a:ln w="38100" cmpd="sng">
                <a:solidFill>
                  <a:srgbClr val="FFFFFF"/>
                </a:solidFill>
                <a:prstDash val="solid"/>
                <a:round/>
                <a:headEnd/>
                <a:tailEnd/>
              </a:ln>
            </p:spPr>
            <p:txBody>
              <a:bodyPr/>
              <a:lstStyle/>
              <a:p>
                <a:endParaRPr lang="en-US"/>
              </a:p>
            </p:txBody>
          </p:sp>
          <p:sp>
            <p:nvSpPr>
              <p:cNvPr id="2452" name="Freeform 404"/>
              <p:cNvSpPr>
                <a:spLocks/>
              </p:cNvSpPr>
              <p:nvPr/>
            </p:nvSpPr>
            <p:spPr bwMode="auto">
              <a:xfrm>
                <a:off x="2795" y="1830"/>
                <a:ext cx="26" cy="26"/>
              </a:xfrm>
              <a:custGeom>
                <a:avLst/>
                <a:gdLst/>
                <a:ahLst/>
                <a:cxnLst>
                  <a:cxn ang="0">
                    <a:pos x="0" y="256"/>
                  </a:cxn>
                  <a:cxn ang="0">
                    <a:pos x="255" y="0"/>
                  </a:cxn>
                  <a:cxn ang="0">
                    <a:pos x="257" y="0"/>
                  </a:cxn>
                </a:cxnLst>
                <a:rect l="0" t="0" r="r" b="b"/>
                <a:pathLst>
                  <a:path w="257" h="256">
                    <a:moveTo>
                      <a:pt x="0" y="256"/>
                    </a:moveTo>
                    <a:lnTo>
                      <a:pt x="255" y="0"/>
                    </a:lnTo>
                    <a:lnTo>
                      <a:pt x="257" y="0"/>
                    </a:lnTo>
                  </a:path>
                </a:pathLst>
              </a:custGeom>
              <a:noFill/>
              <a:ln w="38100" cmpd="sng">
                <a:solidFill>
                  <a:srgbClr val="FFFFFF"/>
                </a:solidFill>
                <a:prstDash val="solid"/>
                <a:round/>
                <a:headEnd/>
                <a:tailEnd/>
              </a:ln>
            </p:spPr>
            <p:txBody>
              <a:bodyPr/>
              <a:lstStyle/>
              <a:p>
                <a:endParaRPr lang="en-US"/>
              </a:p>
            </p:txBody>
          </p:sp>
        </p:grpSp>
        <p:sp>
          <p:nvSpPr>
            <p:cNvPr id="2654" name="Freeform 606"/>
            <p:cNvSpPr>
              <a:spLocks/>
            </p:cNvSpPr>
            <p:nvPr/>
          </p:nvSpPr>
          <p:spPr bwMode="auto">
            <a:xfrm>
              <a:off x="2253" y="2107"/>
              <a:ext cx="41" cy="38"/>
            </a:xfrm>
            <a:custGeom>
              <a:avLst/>
              <a:gdLst/>
              <a:ahLst/>
              <a:cxnLst>
                <a:cxn ang="0">
                  <a:pos x="0" y="159"/>
                </a:cxn>
                <a:cxn ang="0">
                  <a:pos x="159" y="0"/>
                </a:cxn>
                <a:cxn ang="0">
                  <a:pos x="160" y="0"/>
                </a:cxn>
              </a:cxnLst>
              <a:rect l="0" t="0" r="r" b="b"/>
              <a:pathLst>
                <a:path w="160" h="159">
                  <a:moveTo>
                    <a:pt x="0" y="159"/>
                  </a:moveTo>
                  <a:lnTo>
                    <a:pt x="159" y="0"/>
                  </a:lnTo>
                  <a:lnTo>
                    <a:pt x="160" y="0"/>
                  </a:lnTo>
                </a:path>
              </a:pathLst>
            </a:custGeom>
            <a:noFill/>
            <a:ln w="38100" cmpd="sng">
              <a:solidFill>
                <a:srgbClr val="FFFFFF"/>
              </a:solidFill>
              <a:prstDash val="solid"/>
              <a:round/>
              <a:headEnd/>
              <a:tailEnd/>
            </a:ln>
          </p:spPr>
          <p:txBody>
            <a:bodyPr/>
            <a:lstStyle/>
            <a:p>
              <a:endParaRPr lang="en-US"/>
            </a:p>
          </p:txBody>
        </p:sp>
        <p:sp>
          <p:nvSpPr>
            <p:cNvPr id="2655" name="Freeform 607"/>
            <p:cNvSpPr>
              <a:spLocks/>
            </p:cNvSpPr>
            <p:nvPr/>
          </p:nvSpPr>
          <p:spPr bwMode="auto">
            <a:xfrm>
              <a:off x="2159" y="2264"/>
              <a:ext cx="41" cy="38"/>
            </a:xfrm>
            <a:custGeom>
              <a:avLst/>
              <a:gdLst/>
              <a:ahLst/>
              <a:cxnLst>
                <a:cxn ang="0">
                  <a:pos x="0" y="161"/>
                </a:cxn>
                <a:cxn ang="0">
                  <a:pos x="159" y="0"/>
                </a:cxn>
                <a:cxn ang="0">
                  <a:pos x="160" y="0"/>
                </a:cxn>
              </a:cxnLst>
              <a:rect l="0" t="0" r="r" b="b"/>
              <a:pathLst>
                <a:path w="160" h="161">
                  <a:moveTo>
                    <a:pt x="0" y="161"/>
                  </a:moveTo>
                  <a:lnTo>
                    <a:pt x="159" y="0"/>
                  </a:lnTo>
                  <a:lnTo>
                    <a:pt x="160" y="0"/>
                  </a:lnTo>
                </a:path>
              </a:pathLst>
            </a:custGeom>
            <a:noFill/>
            <a:ln w="38100" cmpd="sng">
              <a:solidFill>
                <a:srgbClr val="FFFFFF"/>
              </a:solidFill>
              <a:prstDash val="solid"/>
              <a:round/>
              <a:headEnd/>
              <a:tailEnd/>
            </a:ln>
          </p:spPr>
          <p:txBody>
            <a:bodyPr/>
            <a:lstStyle/>
            <a:p>
              <a:endParaRPr lang="en-US"/>
            </a:p>
          </p:txBody>
        </p:sp>
        <p:sp>
          <p:nvSpPr>
            <p:cNvPr id="2656" name="Freeform 608"/>
            <p:cNvSpPr>
              <a:spLocks/>
            </p:cNvSpPr>
            <p:nvPr/>
          </p:nvSpPr>
          <p:spPr bwMode="auto">
            <a:xfrm>
              <a:off x="2253" y="2176"/>
              <a:ext cx="41" cy="38"/>
            </a:xfrm>
            <a:custGeom>
              <a:avLst/>
              <a:gdLst/>
              <a:ahLst/>
              <a:cxnLst>
                <a:cxn ang="0">
                  <a:pos x="0" y="159"/>
                </a:cxn>
                <a:cxn ang="0">
                  <a:pos x="159" y="0"/>
                </a:cxn>
                <a:cxn ang="0">
                  <a:pos x="160" y="0"/>
                </a:cxn>
              </a:cxnLst>
              <a:rect l="0" t="0" r="r" b="b"/>
              <a:pathLst>
                <a:path w="160" h="159">
                  <a:moveTo>
                    <a:pt x="0" y="159"/>
                  </a:moveTo>
                  <a:lnTo>
                    <a:pt x="159" y="0"/>
                  </a:lnTo>
                  <a:lnTo>
                    <a:pt x="160" y="0"/>
                  </a:lnTo>
                </a:path>
              </a:pathLst>
            </a:custGeom>
            <a:noFill/>
            <a:ln w="38100" cmpd="sng">
              <a:solidFill>
                <a:srgbClr val="FFFFFF"/>
              </a:solidFill>
              <a:prstDash val="solid"/>
              <a:round/>
              <a:headEnd/>
              <a:tailEnd/>
            </a:ln>
          </p:spPr>
          <p:txBody>
            <a:bodyPr/>
            <a:lstStyle/>
            <a:p>
              <a:endParaRPr lang="en-US"/>
            </a:p>
          </p:txBody>
        </p:sp>
        <p:sp>
          <p:nvSpPr>
            <p:cNvPr id="2657" name="Freeform 609"/>
            <p:cNvSpPr>
              <a:spLocks/>
            </p:cNvSpPr>
            <p:nvPr/>
          </p:nvSpPr>
          <p:spPr bwMode="auto">
            <a:xfrm>
              <a:off x="2230" y="2243"/>
              <a:ext cx="64" cy="59"/>
            </a:xfrm>
            <a:custGeom>
              <a:avLst/>
              <a:gdLst/>
              <a:ahLst/>
              <a:cxnLst>
                <a:cxn ang="0">
                  <a:pos x="0" y="247"/>
                </a:cxn>
                <a:cxn ang="0">
                  <a:pos x="246" y="0"/>
                </a:cxn>
                <a:cxn ang="0">
                  <a:pos x="247" y="0"/>
                </a:cxn>
              </a:cxnLst>
              <a:rect l="0" t="0" r="r" b="b"/>
              <a:pathLst>
                <a:path w="247" h="247">
                  <a:moveTo>
                    <a:pt x="0" y="247"/>
                  </a:moveTo>
                  <a:lnTo>
                    <a:pt x="246" y="0"/>
                  </a:lnTo>
                  <a:lnTo>
                    <a:pt x="247" y="0"/>
                  </a:lnTo>
                </a:path>
              </a:pathLst>
            </a:custGeom>
            <a:noFill/>
            <a:ln w="38100" cmpd="sng">
              <a:solidFill>
                <a:srgbClr val="FFFFFF"/>
              </a:solidFill>
              <a:prstDash val="solid"/>
              <a:round/>
              <a:headEnd/>
              <a:tailEnd/>
            </a:ln>
          </p:spPr>
          <p:txBody>
            <a:bodyPr/>
            <a:lstStyle/>
            <a:p>
              <a:endParaRPr lang="en-US"/>
            </a:p>
          </p:txBody>
        </p:sp>
        <p:sp>
          <p:nvSpPr>
            <p:cNvPr id="2658" name="Freeform 610"/>
            <p:cNvSpPr>
              <a:spLocks/>
            </p:cNvSpPr>
            <p:nvPr/>
          </p:nvSpPr>
          <p:spPr bwMode="auto">
            <a:xfrm>
              <a:off x="2253" y="2309"/>
              <a:ext cx="41" cy="38"/>
            </a:xfrm>
            <a:custGeom>
              <a:avLst/>
              <a:gdLst/>
              <a:ahLst/>
              <a:cxnLst>
                <a:cxn ang="0">
                  <a:pos x="0" y="161"/>
                </a:cxn>
                <a:cxn ang="0">
                  <a:pos x="159" y="0"/>
                </a:cxn>
                <a:cxn ang="0">
                  <a:pos x="160" y="0"/>
                </a:cxn>
              </a:cxnLst>
              <a:rect l="0" t="0" r="r" b="b"/>
              <a:pathLst>
                <a:path w="160" h="161">
                  <a:moveTo>
                    <a:pt x="0" y="161"/>
                  </a:moveTo>
                  <a:lnTo>
                    <a:pt x="159" y="0"/>
                  </a:lnTo>
                  <a:lnTo>
                    <a:pt x="160" y="0"/>
                  </a:lnTo>
                </a:path>
              </a:pathLst>
            </a:custGeom>
            <a:noFill/>
            <a:ln w="38100" cmpd="sng">
              <a:solidFill>
                <a:srgbClr val="FFFFFF"/>
              </a:solidFill>
              <a:prstDash val="solid"/>
              <a:round/>
              <a:headEnd/>
              <a:tailEnd/>
            </a:ln>
          </p:spPr>
          <p:txBody>
            <a:bodyPr/>
            <a:lstStyle/>
            <a:p>
              <a:endParaRPr lang="en-US"/>
            </a:p>
          </p:txBody>
        </p:sp>
        <p:sp>
          <p:nvSpPr>
            <p:cNvPr id="2659" name="Freeform 611"/>
            <p:cNvSpPr>
              <a:spLocks/>
            </p:cNvSpPr>
            <p:nvPr/>
          </p:nvSpPr>
          <p:spPr bwMode="auto">
            <a:xfrm>
              <a:off x="2253" y="2378"/>
              <a:ext cx="41" cy="36"/>
            </a:xfrm>
            <a:custGeom>
              <a:avLst/>
              <a:gdLst/>
              <a:ahLst/>
              <a:cxnLst>
                <a:cxn ang="0">
                  <a:pos x="0" y="160"/>
                </a:cxn>
                <a:cxn ang="0">
                  <a:pos x="159" y="0"/>
                </a:cxn>
                <a:cxn ang="0">
                  <a:pos x="160" y="0"/>
                </a:cxn>
              </a:cxnLst>
              <a:rect l="0" t="0" r="r" b="b"/>
              <a:pathLst>
                <a:path w="160" h="160">
                  <a:moveTo>
                    <a:pt x="0" y="160"/>
                  </a:moveTo>
                  <a:lnTo>
                    <a:pt x="159" y="0"/>
                  </a:lnTo>
                  <a:lnTo>
                    <a:pt x="160" y="0"/>
                  </a:lnTo>
                </a:path>
              </a:pathLst>
            </a:custGeom>
            <a:noFill/>
            <a:ln w="38100" cmpd="sng">
              <a:solidFill>
                <a:srgbClr val="FFFFFF"/>
              </a:solidFill>
              <a:prstDash val="solid"/>
              <a:round/>
              <a:headEnd/>
              <a:tailEnd/>
            </a:ln>
          </p:spPr>
          <p:txBody>
            <a:bodyPr/>
            <a:lstStyle/>
            <a:p>
              <a:endParaRPr lang="en-US"/>
            </a:p>
          </p:txBody>
        </p:sp>
        <p:sp>
          <p:nvSpPr>
            <p:cNvPr id="2660" name="Freeform 612"/>
            <p:cNvSpPr>
              <a:spLocks/>
            </p:cNvSpPr>
            <p:nvPr/>
          </p:nvSpPr>
          <p:spPr bwMode="auto">
            <a:xfrm>
              <a:off x="2253" y="2445"/>
              <a:ext cx="41" cy="38"/>
            </a:xfrm>
            <a:custGeom>
              <a:avLst/>
              <a:gdLst/>
              <a:ahLst/>
              <a:cxnLst>
                <a:cxn ang="0">
                  <a:pos x="0" y="160"/>
                </a:cxn>
                <a:cxn ang="0">
                  <a:pos x="159" y="0"/>
                </a:cxn>
                <a:cxn ang="0">
                  <a:pos x="160" y="0"/>
                </a:cxn>
              </a:cxnLst>
              <a:rect l="0" t="0" r="r" b="b"/>
              <a:pathLst>
                <a:path w="160" h="160">
                  <a:moveTo>
                    <a:pt x="0" y="160"/>
                  </a:moveTo>
                  <a:lnTo>
                    <a:pt x="159" y="0"/>
                  </a:lnTo>
                  <a:lnTo>
                    <a:pt x="160" y="0"/>
                  </a:lnTo>
                </a:path>
              </a:pathLst>
            </a:custGeom>
            <a:noFill/>
            <a:ln w="38100" cmpd="sng">
              <a:solidFill>
                <a:srgbClr val="FFFFFF"/>
              </a:solidFill>
              <a:prstDash val="solid"/>
              <a:round/>
              <a:headEnd/>
              <a:tailEnd/>
            </a:ln>
          </p:spPr>
          <p:txBody>
            <a:bodyPr/>
            <a:lstStyle/>
            <a:p>
              <a:endParaRPr lang="en-US"/>
            </a:p>
          </p:txBody>
        </p:sp>
        <p:sp>
          <p:nvSpPr>
            <p:cNvPr id="2661" name="Freeform 613"/>
            <p:cNvSpPr>
              <a:spLocks/>
            </p:cNvSpPr>
            <p:nvPr/>
          </p:nvSpPr>
          <p:spPr bwMode="auto">
            <a:xfrm>
              <a:off x="2253" y="2511"/>
              <a:ext cx="41" cy="38"/>
            </a:xfrm>
            <a:custGeom>
              <a:avLst/>
              <a:gdLst/>
              <a:ahLst/>
              <a:cxnLst>
                <a:cxn ang="0">
                  <a:pos x="0" y="159"/>
                </a:cxn>
                <a:cxn ang="0">
                  <a:pos x="159" y="0"/>
                </a:cxn>
                <a:cxn ang="0">
                  <a:pos x="160" y="0"/>
                </a:cxn>
              </a:cxnLst>
              <a:rect l="0" t="0" r="r" b="b"/>
              <a:pathLst>
                <a:path w="160" h="159">
                  <a:moveTo>
                    <a:pt x="0" y="159"/>
                  </a:moveTo>
                  <a:lnTo>
                    <a:pt x="159" y="0"/>
                  </a:lnTo>
                  <a:lnTo>
                    <a:pt x="160" y="0"/>
                  </a:lnTo>
                </a:path>
              </a:pathLst>
            </a:custGeom>
            <a:noFill/>
            <a:ln w="38100" cmpd="sng">
              <a:solidFill>
                <a:srgbClr val="FFFFFF"/>
              </a:solidFill>
              <a:prstDash val="solid"/>
              <a:round/>
              <a:headEnd/>
              <a:tailEnd/>
            </a:ln>
          </p:spPr>
          <p:txBody>
            <a:bodyPr/>
            <a:lstStyle/>
            <a:p>
              <a:endParaRPr lang="en-US"/>
            </a:p>
          </p:txBody>
        </p:sp>
        <p:sp>
          <p:nvSpPr>
            <p:cNvPr id="2662" name="Freeform 614"/>
            <p:cNvSpPr>
              <a:spLocks/>
            </p:cNvSpPr>
            <p:nvPr/>
          </p:nvSpPr>
          <p:spPr bwMode="auto">
            <a:xfrm>
              <a:off x="2233" y="2585"/>
              <a:ext cx="53" cy="50"/>
            </a:xfrm>
            <a:custGeom>
              <a:avLst/>
              <a:gdLst/>
              <a:ahLst/>
              <a:cxnLst>
                <a:cxn ang="0">
                  <a:pos x="0" y="214"/>
                </a:cxn>
                <a:cxn ang="0">
                  <a:pos x="213" y="0"/>
                </a:cxn>
                <a:cxn ang="0">
                  <a:pos x="214" y="0"/>
                </a:cxn>
              </a:cxnLst>
              <a:rect l="0" t="0" r="r" b="b"/>
              <a:pathLst>
                <a:path w="214" h="214">
                  <a:moveTo>
                    <a:pt x="0" y="214"/>
                  </a:moveTo>
                  <a:lnTo>
                    <a:pt x="213" y="0"/>
                  </a:lnTo>
                  <a:lnTo>
                    <a:pt x="214" y="0"/>
                  </a:lnTo>
                </a:path>
              </a:pathLst>
            </a:custGeom>
            <a:noFill/>
            <a:ln w="38100" cmpd="sng">
              <a:solidFill>
                <a:srgbClr val="FFFFFF"/>
              </a:solidFill>
              <a:prstDash val="solid"/>
              <a:round/>
              <a:headEnd/>
              <a:tailEnd/>
            </a:ln>
          </p:spPr>
          <p:txBody>
            <a:bodyPr/>
            <a:lstStyle/>
            <a:p>
              <a:endParaRPr lang="en-US"/>
            </a:p>
          </p:txBody>
        </p:sp>
        <p:sp>
          <p:nvSpPr>
            <p:cNvPr id="2663" name="Freeform 615"/>
            <p:cNvSpPr>
              <a:spLocks/>
            </p:cNvSpPr>
            <p:nvPr/>
          </p:nvSpPr>
          <p:spPr bwMode="auto">
            <a:xfrm>
              <a:off x="3433" y="1473"/>
              <a:ext cx="40" cy="38"/>
            </a:xfrm>
            <a:custGeom>
              <a:avLst/>
              <a:gdLst/>
              <a:ahLst/>
              <a:cxnLst>
                <a:cxn ang="0">
                  <a:pos x="0" y="160"/>
                </a:cxn>
                <a:cxn ang="0">
                  <a:pos x="159" y="0"/>
                </a:cxn>
                <a:cxn ang="0">
                  <a:pos x="160" y="0"/>
                </a:cxn>
              </a:cxnLst>
              <a:rect l="0" t="0" r="r" b="b"/>
              <a:pathLst>
                <a:path w="160" h="160">
                  <a:moveTo>
                    <a:pt x="0" y="160"/>
                  </a:moveTo>
                  <a:lnTo>
                    <a:pt x="159" y="0"/>
                  </a:lnTo>
                  <a:lnTo>
                    <a:pt x="160" y="0"/>
                  </a:lnTo>
                </a:path>
              </a:pathLst>
            </a:custGeom>
            <a:noFill/>
            <a:ln w="38100" cmpd="sng">
              <a:solidFill>
                <a:srgbClr val="FFFFFF"/>
              </a:solidFill>
              <a:prstDash val="solid"/>
              <a:round/>
              <a:headEnd/>
              <a:tailEnd/>
            </a:ln>
          </p:spPr>
          <p:txBody>
            <a:bodyPr/>
            <a:lstStyle/>
            <a:p>
              <a:endParaRPr lang="en-US"/>
            </a:p>
          </p:txBody>
        </p:sp>
        <p:sp>
          <p:nvSpPr>
            <p:cNvPr id="2664" name="Freeform 616"/>
            <p:cNvSpPr>
              <a:spLocks/>
            </p:cNvSpPr>
            <p:nvPr/>
          </p:nvSpPr>
          <p:spPr bwMode="auto">
            <a:xfrm>
              <a:off x="2314" y="2523"/>
              <a:ext cx="41" cy="38"/>
            </a:xfrm>
            <a:custGeom>
              <a:avLst/>
              <a:gdLst/>
              <a:ahLst/>
              <a:cxnLst>
                <a:cxn ang="0">
                  <a:pos x="0" y="159"/>
                </a:cxn>
                <a:cxn ang="0">
                  <a:pos x="159" y="0"/>
                </a:cxn>
                <a:cxn ang="0">
                  <a:pos x="160" y="0"/>
                </a:cxn>
              </a:cxnLst>
              <a:rect l="0" t="0" r="r" b="b"/>
              <a:pathLst>
                <a:path w="160" h="159">
                  <a:moveTo>
                    <a:pt x="0" y="159"/>
                  </a:moveTo>
                  <a:lnTo>
                    <a:pt x="159" y="0"/>
                  </a:lnTo>
                  <a:lnTo>
                    <a:pt x="160" y="0"/>
                  </a:lnTo>
                </a:path>
              </a:pathLst>
            </a:custGeom>
            <a:noFill/>
            <a:ln w="38100" cmpd="sng">
              <a:solidFill>
                <a:srgbClr val="FFFFFF"/>
              </a:solidFill>
              <a:prstDash val="solid"/>
              <a:round/>
              <a:headEnd/>
              <a:tailEnd/>
            </a:ln>
          </p:spPr>
          <p:txBody>
            <a:bodyPr/>
            <a:lstStyle/>
            <a:p>
              <a:endParaRPr lang="en-US"/>
            </a:p>
          </p:txBody>
        </p:sp>
        <p:sp>
          <p:nvSpPr>
            <p:cNvPr id="2665" name="Freeform 617"/>
            <p:cNvSpPr>
              <a:spLocks/>
            </p:cNvSpPr>
            <p:nvPr/>
          </p:nvSpPr>
          <p:spPr bwMode="auto">
            <a:xfrm>
              <a:off x="2210" y="2673"/>
              <a:ext cx="56" cy="50"/>
            </a:xfrm>
            <a:custGeom>
              <a:avLst/>
              <a:gdLst/>
              <a:ahLst/>
              <a:cxnLst>
                <a:cxn ang="0">
                  <a:pos x="0" y="214"/>
                </a:cxn>
                <a:cxn ang="0">
                  <a:pos x="213" y="0"/>
                </a:cxn>
                <a:cxn ang="0">
                  <a:pos x="214" y="0"/>
                </a:cxn>
              </a:cxnLst>
              <a:rect l="0" t="0" r="r" b="b"/>
              <a:pathLst>
                <a:path w="214" h="214">
                  <a:moveTo>
                    <a:pt x="0" y="214"/>
                  </a:moveTo>
                  <a:lnTo>
                    <a:pt x="213" y="0"/>
                  </a:lnTo>
                  <a:lnTo>
                    <a:pt x="214" y="0"/>
                  </a:lnTo>
                </a:path>
              </a:pathLst>
            </a:custGeom>
            <a:noFill/>
            <a:ln w="38100" cmpd="sng">
              <a:solidFill>
                <a:srgbClr val="FFFFFF"/>
              </a:solidFill>
              <a:prstDash val="solid"/>
              <a:round/>
              <a:headEnd/>
              <a:tailEnd/>
            </a:ln>
          </p:spPr>
          <p:txBody>
            <a:bodyPr/>
            <a:lstStyle/>
            <a:p>
              <a:endParaRPr lang="en-US"/>
            </a:p>
          </p:txBody>
        </p:sp>
        <p:sp>
          <p:nvSpPr>
            <p:cNvPr id="2666" name="Freeform 618"/>
            <p:cNvSpPr>
              <a:spLocks/>
            </p:cNvSpPr>
            <p:nvPr/>
          </p:nvSpPr>
          <p:spPr bwMode="auto">
            <a:xfrm>
              <a:off x="3461" y="1514"/>
              <a:ext cx="40" cy="38"/>
            </a:xfrm>
            <a:custGeom>
              <a:avLst/>
              <a:gdLst/>
              <a:ahLst/>
              <a:cxnLst>
                <a:cxn ang="0">
                  <a:pos x="0" y="160"/>
                </a:cxn>
                <a:cxn ang="0">
                  <a:pos x="160" y="0"/>
                </a:cxn>
                <a:cxn ang="0">
                  <a:pos x="161" y="0"/>
                </a:cxn>
              </a:cxnLst>
              <a:rect l="0" t="0" r="r" b="b"/>
              <a:pathLst>
                <a:path w="161" h="160">
                  <a:moveTo>
                    <a:pt x="0" y="160"/>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2667" name="Freeform 619"/>
            <p:cNvSpPr>
              <a:spLocks/>
            </p:cNvSpPr>
            <p:nvPr/>
          </p:nvSpPr>
          <p:spPr bwMode="auto">
            <a:xfrm>
              <a:off x="2385" y="2554"/>
              <a:ext cx="8" cy="7"/>
            </a:xfrm>
            <a:custGeom>
              <a:avLst/>
              <a:gdLst/>
              <a:ahLst/>
              <a:cxnLst>
                <a:cxn ang="0">
                  <a:pos x="0" y="27"/>
                </a:cxn>
                <a:cxn ang="0">
                  <a:pos x="27" y="0"/>
                </a:cxn>
                <a:cxn ang="0">
                  <a:pos x="28" y="0"/>
                </a:cxn>
              </a:cxnLst>
              <a:rect l="0" t="0" r="r" b="b"/>
              <a:pathLst>
                <a:path w="28" h="27">
                  <a:moveTo>
                    <a:pt x="0" y="27"/>
                  </a:moveTo>
                  <a:lnTo>
                    <a:pt x="27" y="0"/>
                  </a:lnTo>
                  <a:lnTo>
                    <a:pt x="28" y="0"/>
                  </a:lnTo>
                </a:path>
              </a:pathLst>
            </a:custGeom>
            <a:noFill/>
            <a:ln w="38100" cmpd="sng">
              <a:solidFill>
                <a:srgbClr val="FFFFFF"/>
              </a:solidFill>
              <a:prstDash val="solid"/>
              <a:round/>
              <a:headEnd/>
              <a:tailEnd/>
            </a:ln>
          </p:spPr>
          <p:txBody>
            <a:bodyPr/>
            <a:lstStyle/>
            <a:p>
              <a:endParaRPr lang="en-US"/>
            </a:p>
          </p:txBody>
        </p:sp>
        <p:sp>
          <p:nvSpPr>
            <p:cNvPr id="2668" name="Freeform 620"/>
            <p:cNvSpPr>
              <a:spLocks/>
            </p:cNvSpPr>
            <p:nvPr/>
          </p:nvSpPr>
          <p:spPr bwMode="auto">
            <a:xfrm>
              <a:off x="2190" y="2761"/>
              <a:ext cx="53" cy="49"/>
            </a:xfrm>
            <a:custGeom>
              <a:avLst/>
              <a:gdLst/>
              <a:ahLst/>
              <a:cxnLst>
                <a:cxn ang="0">
                  <a:pos x="0" y="213"/>
                </a:cxn>
                <a:cxn ang="0">
                  <a:pos x="213" y="0"/>
                </a:cxn>
                <a:cxn ang="0">
                  <a:pos x="214" y="0"/>
                </a:cxn>
              </a:cxnLst>
              <a:rect l="0" t="0" r="r" b="b"/>
              <a:pathLst>
                <a:path w="214" h="213">
                  <a:moveTo>
                    <a:pt x="0" y="213"/>
                  </a:moveTo>
                  <a:lnTo>
                    <a:pt x="213" y="0"/>
                  </a:lnTo>
                  <a:lnTo>
                    <a:pt x="214" y="0"/>
                  </a:lnTo>
                </a:path>
              </a:pathLst>
            </a:custGeom>
            <a:noFill/>
            <a:ln w="38100" cmpd="sng">
              <a:solidFill>
                <a:srgbClr val="FFFFFF"/>
              </a:solidFill>
              <a:prstDash val="solid"/>
              <a:round/>
              <a:headEnd/>
              <a:tailEnd/>
            </a:ln>
          </p:spPr>
          <p:txBody>
            <a:bodyPr/>
            <a:lstStyle/>
            <a:p>
              <a:endParaRPr lang="en-US"/>
            </a:p>
          </p:txBody>
        </p:sp>
        <p:sp>
          <p:nvSpPr>
            <p:cNvPr id="2669" name="Freeform 621"/>
            <p:cNvSpPr>
              <a:spLocks/>
            </p:cNvSpPr>
            <p:nvPr/>
          </p:nvSpPr>
          <p:spPr bwMode="auto">
            <a:xfrm>
              <a:off x="3461" y="1580"/>
              <a:ext cx="40" cy="38"/>
            </a:xfrm>
            <a:custGeom>
              <a:avLst/>
              <a:gdLst/>
              <a:ahLst/>
              <a:cxnLst>
                <a:cxn ang="0">
                  <a:pos x="0" y="160"/>
                </a:cxn>
                <a:cxn ang="0">
                  <a:pos x="160" y="0"/>
                </a:cxn>
                <a:cxn ang="0">
                  <a:pos x="161" y="0"/>
                </a:cxn>
              </a:cxnLst>
              <a:rect l="0" t="0" r="r" b="b"/>
              <a:pathLst>
                <a:path w="161" h="160">
                  <a:moveTo>
                    <a:pt x="0" y="160"/>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2670" name="Freeform 622"/>
            <p:cNvSpPr>
              <a:spLocks/>
            </p:cNvSpPr>
            <p:nvPr/>
          </p:nvSpPr>
          <p:spPr bwMode="auto">
            <a:xfrm>
              <a:off x="2167" y="2848"/>
              <a:ext cx="56" cy="50"/>
            </a:xfrm>
            <a:custGeom>
              <a:avLst/>
              <a:gdLst/>
              <a:ahLst/>
              <a:cxnLst>
                <a:cxn ang="0">
                  <a:pos x="0" y="214"/>
                </a:cxn>
                <a:cxn ang="0">
                  <a:pos x="214" y="0"/>
                </a:cxn>
                <a:cxn ang="0">
                  <a:pos x="215" y="0"/>
                </a:cxn>
              </a:cxnLst>
              <a:rect l="0" t="0" r="r" b="b"/>
              <a:pathLst>
                <a:path w="215" h="214">
                  <a:moveTo>
                    <a:pt x="0" y="214"/>
                  </a:moveTo>
                  <a:lnTo>
                    <a:pt x="214" y="0"/>
                  </a:lnTo>
                  <a:lnTo>
                    <a:pt x="215" y="0"/>
                  </a:lnTo>
                </a:path>
              </a:pathLst>
            </a:custGeom>
            <a:noFill/>
            <a:ln w="38100" cmpd="sng">
              <a:solidFill>
                <a:srgbClr val="FFFFFF"/>
              </a:solidFill>
              <a:prstDash val="solid"/>
              <a:round/>
              <a:headEnd/>
              <a:tailEnd/>
            </a:ln>
          </p:spPr>
          <p:txBody>
            <a:bodyPr/>
            <a:lstStyle/>
            <a:p>
              <a:endParaRPr lang="en-US"/>
            </a:p>
          </p:txBody>
        </p:sp>
        <p:sp>
          <p:nvSpPr>
            <p:cNvPr id="2671" name="Freeform 623"/>
            <p:cNvSpPr>
              <a:spLocks/>
            </p:cNvSpPr>
            <p:nvPr/>
          </p:nvSpPr>
          <p:spPr bwMode="auto">
            <a:xfrm>
              <a:off x="3461" y="1647"/>
              <a:ext cx="40" cy="38"/>
            </a:xfrm>
            <a:custGeom>
              <a:avLst/>
              <a:gdLst/>
              <a:ahLst/>
              <a:cxnLst>
                <a:cxn ang="0">
                  <a:pos x="0" y="160"/>
                </a:cxn>
                <a:cxn ang="0">
                  <a:pos x="160" y="0"/>
                </a:cxn>
                <a:cxn ang="0">
                  <a:pos x="161" y="0"/>
                </a:cxn>
              </a:cxnLst>
              <a:rect l="0" t="0" r="r" b="b"/>
              <a:pathLst>
                <a:path w="161" h="160">
                  <a:moveTo>
                    <a:pt x="0" y="160"/>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2672" name="Freeform 624"/>
            <p:cNvSpPr>
              <a:spLocks/>
            </p:cNvSpPr>
            <p:nvPr/>
          </p:nvSpPr>
          <p:spPr bwMode="auto">
            <a:xfrm>
              <a:off x="2147" y="2934"/>
              <a:ext cx="53" cy="52"/>
            </a:xfrm>
            <a:custGeom>
              <a:avLst/>
              <a:gdLst/>
              <a:ahLst/>
              <a:cxnLst>
                <a:cxn ang="0">
                  <a:pos x="0" y="213"/>
                </a:cxn>
                <a:cxn ang="0">
                  <a:pos x="213" y="0"/>
                </a:cxn>
                <a:cxn ang="0">
                  <a:pos x="214" y="0"/>
                </a:cxn>
              </a:cxnLst>
              <a:rect l="0" t="0" r="r" b="b"/>
              <a:pathLst>
                <a:path w="214" h="213">
                  <a:moveTo>
                    <a:pt x="0" y="213"/>
                  </a:moveTo>
                  <a:lnTo>
                    <a:pt x="213" y="0"/>
                  </a:lnTo>
                  <a:lnTo>
                    <a:pt x="214" y="0"/>
                  </a:lnTo>
                </a:path>
              </a:pathLst>
            </a:custGeom>
            <a:noFill/>
            <a:ln w="38100" cmpd="sng">
              <a:solidFill>
                <a:srgbClr val="FFFFFF"/>
              </a:solidFill>
              <a:prstDash val="solid"/>
              <a:round/>
              <a:headEnd/>
              <a:tailEnd/>
            </a:ln>
          </p:spPr>
          <p:txBody>
            <a:bodyPr/>
            <a:lstStyle/>
            <a:p>
              <a:endParaRPr lang="en-US"/>
            </a:p>
          </p:txBody>
        </p:sp>
        <p:sp>
          <p:nvSpPr>
            <p:cNvPr id="2673" name="Freeform 625"/>
            <p:cNvSpPr>
              <a:spLocks/>
            </p:cNvSpPr>
            <p:nvPr/>
          </p:nvSpPr>
          <p:spPr bwMode="auto">
            <a:xfrm>
              <a:off x="3461" y="1713"/>
              <a:ext cx="40" cy="38"/>
            </a:xfrm>
            <a:custGeom>
              <a:avLst/>
              <a:gdLst/>
              <a:ahLst/>
              <a:cxnLst>
                <a:cxn ang="0">
                  <a:pos x="0" y="160"/>
                </a:cxn>
                <a:cxn ang="0">
                  <a:pos x="160" y="0"/>
                </a:cxn>
                <a:cxn ang="0">
                  <a:pos x="161" y="0"/>
                </a:cxn>
              </a:cxnLst>
              <a:rect l="0" t="0" r="r" b="b"/>
              <a:pathLst>
                <a:path w="161" h="160">
                  <a:moveTo>
                    <a:pt x="0" y="160"/>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2674" name="Freeform 626"/>
            <p:cNvSpPr>
              <a:spLocks/>
            </p:cNvSpPr>
            <p:nvPr/>
          </p:nvSpPr>
          <p:spPr bwMode="auto">
            <a:xfrm>
              <a:off x="2124" y="3022"/>
              <a:ext cx="56" cy="52"/>
            </a:xfrm>
            <a:custGeom>
              <a:avLst/>
              <a:gdLst/>
              <a:ahLst/>
              <a:cxnLst>
                <a:cxn ang="0">
                  <a:pos x="0" y="214"/>
                </a:cxn>
                <a:cxn ang="0">
                  <a:pos x="213" y="0"/>
                </a:cxn>
                <a:cxn ang="0">
                  <a:pos x="214" y="0"/>
                </a:cxn>
              </a:cxnLst>
              <a:rect l="0" t="0" r="r" b="b"/>
              <a:pathLst>
                <a:path w="214" h="214">
                  <a:moveTo>
                    <a:pt x="0" y="214"/>
                  </a:moveTo>
                  <a:lnTo>
                    <a:pt x="213" y="0"/>
                  </a:lnTo>
                  <a:lnTo>
                    <a:pt x="214" y="0"/>
                  </a:lnTo>
                </a:path>
              </a:pathLst>
            </a:custGeom>
            <a:noFill/>
            <a:ln w="38100" cmpd="sng">
              <a:solidFill>
                <a:srgbClr val="FFFFFF"/>
              </a:solidFill>
              <a:prstDash val="solid"/>
              <a:round/>
              <a:headEnd/>
              <a:tailEnd/>
            </a:ln>
          </p:spPr>
          <p:txBody>
            <a:bodyPr/>
            <a:lstStyle/>
            <a:p>
              <a:endParaRPr lang="en-US"/>
            </a:p>
          </p:txBody>
        </p:sp>
        <p:sp>
          <p:nvSpPr>
            <p:cNvPr id="2675" name="Freeform 627"/>
            <p:cNvSpPr>
              <a:spLocks/>
            </p:cNvSpPr>
            <p:nvPr/>
          </p:nvSpPr>
          <p:spPr bwMode="auto">
            <a:xfrm>
              <a:off x="3461" y="1751"/>
              <a:ext cx="73" cy="69"/>
            </a:xfrm>
            <a:custGeom>
              <a:avLst/>
              <a:gdLst/>
              <a:ahLst/>
              <a:cxnLst>
                <a:cxn ang="0">
                  <a:pos x="0" y="287"/>
                </a:cxn>
                <a:cxn ang="0">
                  <a:pos x="287" y="0"/>
                </a:cxn>
                <a:cxn ang="0">
                  <a:pos x="288" y="0"/>
                </a:cxn>
              </a:cxnLst>
              <a:rect l="0" t="0" r="r" b="b"/>
              <a:pathLst>
                <a:path w="288" h="287">
                  <a:moveTo>
                    <a:pt x="0" y="287"/>
                  </a:moveTo>
                  <a:lnTo>
                    <a:pt x="287" y="0"/>
                  </a:lnTo>
                  <a:lnTo>
                    <a:pt x="288" y="0"/>
                  </a:lnTo>
                </a:path>
              </a:pathLst>
            </a:custGeom>
            <a:noFill/>
            <a:ln w="38100" cmpd="sng">
              <a:solidFill>
                <a:srgbClr val="FFFFFF"/>
              </a:solidFill>
              <a:prstDash val="solid"/>
              <a:round/>
              <a:headEnd/>
              <a:tailEnd/>
            </a:ln>
          </p:spPr>
          <p:txBody>
            <a:bodyPr/>
            <a:lstStyle/>
            <a:p>
              <a:endParaRPr lang="en-US"/>
            </a:p>
          </p:txBody>
        </p:sp>
        <p:sp>
          <p:nvSpPr>
            <p:cNvPr id="2676" name="Freeform 628"/>
            <p:cNvSpPr>
              <a:spLocks/>
            </p:cNvSpPr>
            <p:nvPr/>
          </p:nvSpPr>
          <p:spPr bwMode="auto">
            <a:xfrm>
              <a:off x="1949" y="3269"/>
              <a:ext cx="40" cy="35"/>
            </a:xfrm>
            <a:custGeom>
              <a:avLst/>
              <a:gdLst/>
              <a:ahLst/>
              <a:cxnLst>
                <a:cxn ang="0">
                  <a:pos x="0" y="160"/>
                </a:cxn>
                <a:cxn ang="0">
                  <a:pos x="159" y="0"/>
                </a:cxn>
                <a:cxn ang="0">
                  <a:pos x="160" y="0"/>
                </a:cxn>
              </a:cxnLst>
              <a:rect l="0" t="0" r="r" b="b"/>
              <a:pathLst>
                <a:path w="160" h="160">
                  <a:moveTo>
                    <a:pt x="0" y="160"/>
                  </a:moveTo>
                  <a:lnTo>
                    <a:pt x="159" y="0"/>
                  </a:lnTo>
                  <a:lnTo>
                    <a:pt x="160" y="0"/>
                  </a:lnTo>
                </a:path>
              </a:pathLst>
            </a:custGeom>
            <a:noFill/>
            <a:ln w="38100" cmpd="sng">
              <a:solidFill>
                <a:srgbClr val="FFFFFF"/>
              </a:solidFill>
              <a:prstDash val="solid"/>
              <a:round/>
              <a:headEnd/>
              <a:tailEnd/>
            </a:ln>
          </p:spPr>
          <p:txBody>
            <a:bodyPr/>
            <a:lstStyle/>
            <a:p>
              <a:endParaRPr lang="en-US"/>
            </a:p>
          </p:txBody>
        </p:sp>
        <p:sp>
          <p:nvSpPr>
            <p:cNvPr id="2677" name="Freeform 629"/>
            <p:cNvSpPr>
              <a:spLocks/>
            </p:cNvSpPr>
            <p:nvPr/>
          </p:nvSpPr>
          <p:spPr bwMode="auto">
            <a:xfrm>
              <a:off x="3565" y="1756"/>
              <a:ext cx="35" cy="33"/>
            </a:xfrm>
            <a:custGeom>
              <a:avLst/>
              <a:gdLst/>
              <a:ahLst/>
              <a:cxnLst>
                <a:cxn ang="0">
                  <a:pos x="0" y="138"/>
                </a:cxn>
                <a:cxn ang="0">
                  <a:pos x="138" y="0"/>
                </a:cxn>
                <a:cxn ang="0">
                  <a:pos x="139" y="0"/>
                </a:cxn>
              </a:cxnLst>
              <a:rect l="0" t="0" r="r" b="b"/>
              <a:pathLst>
                <a:path w="139" h="138">
                  <a:moveTo>
                    <a:pt x="0" y="138"/>
                  </a:moveTo>
                  <a:lnTo>
                    <a:pt x="138" y="0"/>
                  </a:lnTo>
                  <a:lnTo>
                    <a:pt x="139" y="0"/>
                  </a:lnTo>
                </a:path>
              </a:pathLst>
            </a:custGeom>
            <a:noFill/>
            <a:ln w="38100" cmpd="sng">
              <a:solidFill>
                <a:srgbClr val="FFFFFF"/>
              </a:solidFill>
              <a:prstDash val="solid"/>
              <a:round/>
              <a:headEnd/>
              <a:tailEnd/>
            </a:ln>
          </p:spPr>
          <p:txBody>
            <a:bodyPr/>
            <a:lstStyle/>
            <a:p>
              <a:endParaRPr lang="en-US"/>
            </a:p>
          </p:txBody>
        </p:sp>
        <p:sp>
          <p:nvSpPr>
            <p:cNvPr id="2678" name="Freeform 630"/>
            <p:cNvSpPr>
              <a:spLocks/>
            </p:cNvSpPr>
            <p:nvPr/>
          </p:nvSpPr>
          <p:spPr bwMode="auto">
            <a:xfrm>
              <a:off x="2104" y="3110"/>
              <a:ext cx="53" cy="50"/>
            </a:xfrm>
            <a:custGeom>
              <a:avLst/>
              <a:gdLst/>
              <a:ahLst/>
              <a:cxnLst>
                <a:cxn ang="0">
                  <a:pos x="0" y="213"/>
                </a:cxn>
                <a:cxn ang="0">
                  <a:pos x="214" y="0"/>
                </a:cxn>
                <a:cxn ang="0">
                  <a:pos x="215" y="0"/>
                </a:cxn>
              </a:cxnLst>
              <a:rect l="0" t="0" r="r" b="b"/>
              <a:pathLst>
                <a:path w="215" h="213">
                  <a:moveTo>
                    <a:pt x="0" y="213"/>
                  </a:moveTo>
                  <a:lnTo>
                    <a:pt x="214" y="0"/>
                  </a:lnTo>
                  <a:lnTo>
                    <a:pt x="215" y="0"/>
                  </a:lnTo>
                </a:path>
              </a:pathLst>
            </a:custGeom>
            <a:noFill/>
            <a:ln w="38100" cmpd="sng">
              <a:solidFill>
                <a:srgbClr val="FFFFFF"/>
              </a:solidFill>
              <a:prstDash val="solid"/>
              <a:round/>
              <a:headEnd/>
              <a:tailEnd/>
            </a:ln>
          </p:spPr>
          <p:txBody>
            <a:bodyPr/>
            <a:lstStyle/>
            <a:p>
              <a:endParaRPr lang="en-US"/>
            </a:p>
          </p:txBody>
        </p:sp>
        <p:sp>
          <p:nvSpPr>
            <p:cNvPr id="2679" name="Freeform 631"/>
            <p:cNvSpPr>
              <a:spLocks/>
            </p:cNvSpPr>
            <p:nvPr/>
          </p:nvSpPr>
          <p:spPr bwMode="auto">
            <a:xfrm>
              <a:off x="3461" y="1849"/>
              <a:ext cx="40" cy="38"/>
            </a:xfrm>
            <a:custGeom>
              <a:avLst/>
              <a:gdLst/>
              <a:ahLst/>
              <a:cxnLst>
                <a:cxn ang="0">
                  <a:pos x="0" y="159"/>
                </a:cxn>
                <a:cxn ang="0">
                  <a:pos x="160" y="0"/>
                </a:cxn>
                <a:cxn ang="0">
                  <a:pos x="161" y="0"/>
                </a:cxn>
              </a:cxnLst>
              <a:rect l="0" t="0" r="r" b="b"/>
              <a:pathLst>
                <a:path w="161" h="159">
                  <a:moveTo>
                    <a:pt x="0" y="159"/>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2680" name="Freeform 632"/>
            <p:cNvSpPr>
              <a:spLocks/>
            </p:cNvSpPr>
            <p:nvPr/>
          </p:nvSpPr>
          <p:spPr bwMode="auto">
            <a:xfrm>
              <a:off x="2020" y="3269"/>
              <a:ext cx="40" cy="35"/>
            </a:xfrm>
            <a:custGeom>
              <a:avLst/>
              <a:gdLst/>
              <a:ahLst/>
              <a:cxnLst>
                <a:cxn ang="0">
                  <a:pos x="0" y="160"/>
                </a:cxn>
                <a:cxn ang="0">
                  <a:pos x="159" y="0"/>
                </a:cxn>
                <a:cxn ang="0">
                  <a:pos x="160" y="0"/>
                </a:cxn>
              </a:cxnLst>
              <a:rect l="0" t="0" r="r" b="b"/>
              <a:pathLst>
                <a:path w="160" h="160">
                  <a:moveTo>
                    <a:pt x="0" y="160"/>
                  </a:moveTo>
                  <a:lnTo>
                    <a:pt x="159" y="0"/>
                  </a:lnTo>
                  <a:lnTo>
                    <a:pt x="160" y="0"/>
                  </a:lnTo>
                </a:path>
              </a:pathLst>
            </a:custGeom>
            <a:noFill/>
            <a:ln w="38100" cmpd="sng">
              <a:solidFill>
                <a:srgbClr val="FFFFFF"/>
              </a:solidFill>
              <a:prstDash val="solid"/>
              <a:round/>
              <a:headEnd/>
              <a:tailEnd/>
            </a:ln>
          </p:spPr>
          <p:txBody>
            <a:bodyPr/>
            <a:lstStyle/>
            <a:p>
              <a:endParaRPr lang="en-US"/>
            </a:p>
          </p:txBody>
        </p:sp>
        <p:sp>
          <p:nvSpPr>
            <p:cNvPr id="2681" name="Freeform 633"/>
            <p:cNvSpPr>
              <a:spLocks/>
            </p:cNvSpPr>
            <p:nvPr/>
          </p:nvSpPr>
          <p:spPr bwMode="auto">
            <a:xfrm>
              <a:off x="3653" y="1751"/>
              <a:ext cx="23" cy="22"/>
            </a:xfrm>
            <a:custGeom>
              <a:avLst/>
              <a:gdLst/>
              <a:ahLst/>
              <a:cxnLst>
                <a:cxn ang="0">
                  <a:pos x="0" y="89"/>
                </a:cxn>
                <a:cxn ang="0">
                  <a:pos x="89" y="0"/>
                </a:cxn>
                <a:cxn ang="0">
                  <a:pos x="90" y="0"/>
                </a:cxn>
              </a:cxnLst>
              <a:rect l="0" t="0" r="r" b="b"/>
              <a:pathLst>
                <a:path w="90" h="89">
                  <a:moveTo>
                    <a:pt x="0" y="89"/>
                  </a:moveTo>
                  <a:lnTo>
                    <a:pt x="89" y="0"/>
                  </a:lnTo>
                  <a:lnTo>
                    <a:pt x="90" y="0"/>
                  </a:lnTo>
                </a:path>
              </a:pathLst>
            </a:custGeom>
            <a:noFill/>
            <a:ln w="38100" cmpd="sng">
              <a:solidFill>
                <a:srgbClr val="FFFFFF"/>
              </a:solidFill>
              <a:prstDash val="solid"/>
              <a:round/>
              <a:headEnd/>
              <a:tailEnd/>
            </a:ln>
          </p:spPr>
          <p:txBody>
            <a:bodyPr/>
            <a:lstStyle/>
            <a:p>
              <a:endParaRPr lang="en-US"/>
            </a:p>
          </p:txBody>
        </p:sp>
        <p:sp>
          <p:nvSpPr>
            <p:cNvPr id="2682" name="Freeform 634"/>
            <p:cNvSpPr>
              <a:spLocks/>
            </p:cNvSpPr>
            <p:nvPr/>
          </p:nvSpPr>
          <p:spPr bwMode="auto">
            <a:xfrm>
              <a:off x="2081" y="3198"/>
              <a:ext cx="56" cy="49"/>
            </a:xfrm>
            <a:custGeom>
              <a:avLst/>
              <a:gdLst/>
              <a:ahLst/>
              <a:cxnLst>
                <a:cxn ang="0">
                  <a:pos x="0" y="213"/>
                </a:cxn>
                <a:cxn ang="0">
                  <a:pos x="213" y="0"/>
                </a:cxn>
                <a:cxn ang="0">
                  <a:pos x="214" y="0"/>
                </a:cxn>
              </a:cxnLst>
              <a:rect l="0" t="0" r="r" b="b"/>
              <a:pathLst>
                <a:path w="214" h="213">
                  <a:moveTo>
                    <a:pt x="0" y="213"/>
                  </a:moveTo>
                  <a:lnTo>
                    <a:pt x="213" y="0"/>
                  </a:lnTo>
                  <a:lnTo>
                    <a:pt x="214" y="0"/>
                  </a:lnTo>
                </a:path>
              </a:pathLst>
            </a:custGeom>
            <a:noFill/>
            <a:ln w="38100" cmpd="sng">
              <a:solidFill>
                <a:srgbClr val="FFFFFF"/>
              </a:solidFill>
              <a:prstDash val="solid"/>
              <a:round/>
              <a:headEnd/>
              <a:tailEnd/>
            </a:ln>
          </p:spPr>
          <p:txBody>
            <a:bodyPr/>
            <a:lstStyle/>
            <a:p>
              <a:endParaRPr lang="en-US"/>
            </a:p>
          </p:txBody>
        </p:sp>
        <p:sp>
          <p:nvSpPr>
            <p:cNvPr id="2683" name="Freeform 635"/>
            <p:cNvSpPr>
              <a:spLocks/>
            </p:cNvSpPr>
            <p:nvPr/>
          </p:nvSpPr>
          <p:spPr bwMode="auto">
            <a:xfrm>
              <a:off x="3461" y="1915"/>
              <a:ext cx="40" cy="38"/>
            </a:xfrm>
            <a:custGeom>
              <a:avLst/>
              <a:gdLst/>
              <a:ahLst/>
              <a:cxnLst>
                <a:cxn ang="0">
                  <a:pos x="0" y="160"/>
                </a:cxn>
                <a:cxn ang="0">
                  <a:pos x="160" y="0"/>
                </a:cxn>
                <a:cxn ang="0">
                  <a:pos x="161" y="0"/>
                </a:cxn>
              </a:cxnLst>
              <a:rect l="0" t="0" r="r" b="b"/>
              <a:pathLst>
                <a:path w="161" h="160">
                  <a:moveTo>
                    <a:pt x="0" y="160"/>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2684" name="Freeform 636"/>
            <p:cNvSpPr>
              <a:spLocks/>
            </p:cNvSpPr>
            <p:nvPr/>
          </p:nvSpPr>
          <p:spPr bwMode="auto">
            <a:xfrm>
              <a:off x="2091" y="3283"/>
              <a:ext cx="23" cy="21"/>
            </a:xfrm>
            <a:custGeom>
              <a:avLst/>
              <a:gdLst/>
              <a:ahLst/>
              <a:cxnLst>
                <a:cxn ang="0">
                  <a:pos x="0" y="90"/>
                </a:cxn>
                <a:cxn ang="0">
                  <a:pos x="90" y="0"/>
                </a:cxn>
                <a:cxn ang="0">
                  <a:pos x="91" y="0"/>
                </a:cxn>
              </a:cxnLst>
              <a:rect l="0" t="0" r="r" b="b"/>
              <a:pathLst>
                <a:path w="91" h="90">
                  <a:moveTo>
                    <a:pt x="0" y="90"/>
                  </a:moveTo>
                  <a:lnTo>
                    <a:pt x="90" y="0"/>
                  </a:lnTo>
                  <a:lnTo>
                    <a:pt x="91" y="0"/>
                  </a:lnTo>
                </a:path>
              </a:pathLst>
            </a:custGeom>
            <a:noFill/>
            <a:ln w="38100" cmpd="sng">
              <a:solidFill>
                <a:srgbClr val="FFFFFF"/>
              </a:solidFill>
              <a:prstDash val="solid"/>
              <a:round/>
              <a:headEnd/>
              <a:tailEnd/>
            </a:ln>
          </p:spPr>
          <p:txBody>
            <a:bodyPr/>
            <a:lstStyle/>
            <a:p>
              <a:endParaRPr lang="en-US"/>
            </a:p>
          </p:txBody>
        </p:sp>
        <p:sp>
          <p:nvSpPr>
            <p:cNvPr id="2685" name="Freeform 637"/>
            <p:cNvSpPr>
              <a:spLocks/>
            </p:cNvSpPr>
            <p:nvPr/>
          </p:nvSpPr>
          <p:spPr bwMode="auto">
            <a:xfrm>
              <a:off x="3707" y="1751"/>
              <a:ext cx="43" cy="38"/>
            </a:xfrm>
            <a:custGeom>
              <a:avLst/>
              <a:gdLst/>
              <a:ahLst/>
              <a:cxnLst>
                <a:cxn ang="0">
                  <a:pos x="0" y="160"/>
                </a:cxn>
                <a:cxn ang="0">
                  <a:pos x="160" y="0"/>
                </a:cxn>
                <a:cxn ang="0">
                  <a:pos x="161" y="0"/>
                </a:cxn>
              </a:cxnLst>
              <a:rect l="0" t="0" r="r" b="b"/>
              <a:pathLst>
                <a:path w="161" h="160">
                  <a:moveTo>
                    <a:pt x="0" y="160"/>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2686" name="Freeform 638"/>
            <p:cNvSpPr>
              <a:spLocks/>
            </p:cNvSpPr>
            <p:nvPr/>
          </p:nvSpPr>
          <p:spPr bwMode="auto">
            <a:xfrm>
              <a:off x="3461" y="1982"/>
              <a:ext cx="40" cy="38"/>
            </a:xfrm>
            <a:custGeom>
              <a:avLst/>
              <a:gdLst/>
              <a:ahLst/>
              <a:cxnLst>
                <a:cxn ang="0">
                  <a:pos x="0" y="160"/>
                </a:cxn>
                <a:cxn ang="0">
                  <a:pos x="160" y="0"/>
                </a:cxn>
                <a:cxn ang="0">
                  <a:pos x="161" y="0"/>
                </a:cxn>
              </a:cxnLst>
              <a:rect l="0" t="0" r="r" b="b"/>
              <a:pathLst>
                <a:path w="161" h="160">
                  <a:moveTo>
                    <a:pt x="0" y="160"/>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2687" name="Freeform 639"/>
            <p:cNvSpPr>
              <a:spLocks/>
            </p:cNvSpPr>
            <p:nvPr/>
          </p:nvSpPr>
          <p:spPr bwMode="auto">
            <a:xfrm>
              <a:off x="3461" y="2050"/>
              <a:ext cx="40" cy="38"/>
            </a:xfrm>
            <a:custGeom>
              <a:avLst/>
              <a:gdLst/>
              <a:ahLst/>
              <a:cxnLst>
                <a:cxn ang="0">
                  <a:pos x="0" y="160"/>
                </a:cxn>
                <a:cxn ang="0">
                  <a:pos x="160" y="0"/>
                </a:cxn>
                <a:cxn ang="0">
                  <a:pos x="161" y="0"/>
                </a:cxn>
              </a:cxnLst>
              <a:rect l="0" t="0" r="r" b="b"/>
              <a:pathLst>
                <a:path w="161" h="160">
                  <a:moveTo>
                    <a:pt x="0" y="160"/>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2688" name="Freeform 640"/>
            <p:cNvSpPr>
              <a:spLocks/>
            </p:cNvSpPr>
            <p:nvPr/>
          </p:nvSpPr>
          <p:spPr bwMode="auto">
            <a:xfrm>
              <a:off x="3780" y="1751"/>
              <a:ext cx="41" cy="38"/>
            </a:xfrm>
            <a:custGeom>
              <a:avLst/>
              <a:gdLst/>
              <a:ahLst/>
              <a:cxnLst>
                <a:cxn ang="0">
                  <a:pos x="0" y="160"/>
                </a:cxn>
                <a:cxn ang="0">
                  <a:pos x="160" y="0"/>
                </a:cxn>
                <a:cxn ang="0">
                  <a:pos x="161" y="0"/>
                </a:cxn>
              </a:cxnLst>
              <a:rect l="0" t="0" r="r" b="b"/>
              <a:pathLst>
                <a:path w="161" h="160">
                  <a:moveTo>
                    <a:pt x="0" y="160"/>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2689" name="Freeform 641"/>
            <p:cNvSpPr>
              <a:spLocks/>
            </p:cNvSpPr>
            <p:nvPr/>
          </p:nvSpPr>
          <p:spPr bwMode="auto">
            <a:xfrm>
              <a:off x="3461" y="2117"/>
              <a:ext cx="40" cy="38"/>
            </a:xfrm>
            <a:custGeom>
              <a:avLst/>
              <a:gdLst/>
              <a:ahLst/>
              <a:cxnLst>
                <a:cxn ang="0">
                  <a:pos x="0" y="160"/>
                </a:cxn>
                <a:cxn ang="0">
                  <a:pos x="160" y="0"/>
                </a:cxn>
                <a:cxn ang="0">
                  <a:pos x="161" y="0"/>
                </a:cxn>
              </a:cxnLst>
              <a:rect l="0" t="0" r="r" b="b"/>
              <a:pathLst>
                <a:path w="161" h="160">
                  <a:moveTo>
                    <a:pt x="0" y="160"/>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2690" name="Freeform 642"/>
            <p:cNvSpPr>
              <a:spLocks/>
            </p:cNvSpPr>
            <p:nvPr/>
          </p:nvSpPr>
          <p:spPr bwMode="auto">
            <a:xfrm>
              <a:off x="3851" y="1751"/>
              <a:ext cx="41" cy="38"/>
            </a:xfrm>
            <a:custGeom>
              <a:avLst/>
              <a:gdLst/>
              <a:ahLst/>
              <a:cxnLst>
                <a:cxn ang="0">
                  <a:pos x="0" y="160"/>
                </a:cxn>
                <a:cxn ang="0">
                  <a:pos x="160" y="0"/>
                </a:cxn>
                <a:cxn ang="0">
                  <a:pos x="161" y="0"/>
                </a:cxn>
              </a:cxnLst>
              <a:rect l="0" t="0" r="r" b="b"/>
              <a:pathLst>
                <a:path w="161" h="160">
                  <a:moveTo>
                    <a:pt x="0" y="160"/>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2691" name="Freeform 643"/>
            <p:cNvSpPr>
              <a:spLocks/>
            </p:cNvSpPr>
            <p:nvPr/>
          </p:nvSpPr>
          <p:spPr bwMode="auto">
            <a:xfrm>
              <a:off x="3461" y="2183"/>
              <a:ext cx="40" cy="38"/>
            </a:xfrm>
            <a:custGeom>
              <a:avLst/>
              <a:gdLst/>
              <a:ahLst/>
              <a:cxnLst>
                <a:cxn ang="0">
                  <a:pos x="0" y="159"/>
                </a:cxn>
                <a:cxn ang="0">
                  <a:pos x="160" y="0"/>
                </a:cxn>
                <a:cxn ang="0">
                  <a:pos x="161" y="0"/>
                </a:cxn>
              </a:cxnLst>
              <a:rect l="0" t="0" r="r" b="b"/>
              <a:pathLst>
                <a:path w="161" h="159">
                  <a:moveTo>
                    <a:pt x="0" y="159"/>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2692" name="Freeform 644"/>
            <p:cNvSpPr>
              <a:spLocks/>
            </p:cNvSpPr>
            <p:nvPr/>
          </p:nvSpPr>
          <p:spPr bwMode="auto">
            <a:xfrm>
              <a:off x="3859" y="1811"/>
              <a:ext cx="40" cy="38"/>
            </a:xfrm>
            <a:custGeom>
              <a:avLst/>
              <a:gdLst/>
              <a:ahLst/>
              <a:cxnLst>
                <a:cxn ang="0">
                  <a:pos x="0" y="160"/>
                </a:cxn>
                <a:cxn ang="0">
                  <a:pos x="160" y="0"/>
                </a:cxn>
                <a:cxn ang="0">
                  <a:pos x="161" y="0"/>
                </a:cxn>
              </a:cxnLst>
              <a:rect l="0" t="0" r="r" b="b"/>
              <a:pathLst>
                <a:path w="161" h="160">
                  <a:moveTo>
                    <a:pt x="0" y="160"/>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2693" name="Freeform 645"/>
            <p:cNvSpPr>
              <a:spLocks/>
            </p:cNvSpPr>
            <p:nvPr/>
          </p:nvSpPr>
          <p:spPr bwMode="auto">
            <a:xfrm>
              <a:off x="3461" y="2250"/>
              <a:ext cx="40" cy="38"/>
            </a:xfrm>
            <a:custGeom>
              <a:avLst/>
              <a:gdLst/>
              <a:ahLst/>
              <a:cxnLst>
                <a:cxn ang="0">
                  <a:pos x="0" y="159"/>
                </a:cxn>
                <a:cxn ang="0">
                  <a:pos x="160" y="0"/>
                </a:cxn>
                <a:cxn ang="0">
                  <a:pos x="161" y="0"/>
                </a:cxn>
              </a:cxnLst>
              <a:rect l="0" t="0" r="r" b="b"/>
              <a:pathLst>
                <a:path w="161" h="159">
                  <a:moveTo>
                    <a:pt x="0" y="159"/>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2694" name="Freeform 646"/>
            <p:cNvSpPr>
              <a:spLocks/>
            </p:cNvSpPr>
            <p:nvPr/>
          </p:nvSpPr>
          <p:spPr bwMode="auto">
            <a:xfrm>
              <a:off x="3859" y="1877"/>
              <a:ext cx="40" cy="38"/>
            </a:xfrm>
            <a:custGeom>
              <a:avLst/>
              <a:gdLst/>
              <a:ahLst/>
              <a:cxnLst>
                <a:cxn ang="0">
                  <a:pos x="0" y="159"/>
                </a:cxn>
                <a:cxn ang="0">
                  <a:pos x="160" y="0"/>
                </a:cxn>
                <a:cxn ang="0">
                  <a:pos x="161" y="0"/>
                </a:cxn>
              </a:cxnLst>
              <a:rect l="0" t="0" r="r" b="b"/>
              <a:pathLst>
                <a:path w="161" h="159">
                  <a:moveTo>
                    <a:pt x="0" y="159"/>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2695" name="Freeform 647"/>
            <p:cNvSpPr>
              <a:spLocks/>
            </p:cNvSpPr>
            <p:nvPr/>
          </p:nvSpPr>
          <p:spPr bwMode="auto">
            <a:xfrm>
              <a:off x="3461" y="2319"/>
              <a:ext cx="40" cy="38"/>
            </a:xfrm>
            <a:custGeom>
              <a:avLst/>
              <a:gdLst/>
              <a:ahLst/>
              <a:cxnLst>
                <a:cxn ang="0">
                  <a:pos x="0" y="160"/>
                </a:cxn>
                <a:cxn ang="0">
                  <a:pos x="160" y="0"/>
                </a:cxn>
                <a:cxn ang="0">
                  <a:pos x="161" y="0"/>
                </a:cxn>
              </a:cxnLst>
              <a:rect l="0" t="0" r="r" b="b"/>
              <a:pathLst>
                <a:path w="161" h="160">
                  <a:moveTo>
                    <a:pt x="0" y="160"/>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2696" name="Freeform 648"/>
            <p:cNvSpPr>
              <a:spLocks/>
            </p:cNvSpPr>
            <p:nvPr/>
          </p:nvSpPr>
          <p:spPr bwMode="auto">
            <a:xfrm>
              <a:off x="3859" y="1944"/>
              <a:ext cx="40" cy="38"/>
            </a:xfrm>
            <a:custGeom>
              <a:avLst/>
              <a:gdLst/>
              <a:ahLst/>
              <a:cxnLst>
                <a:cxn ang="0">
                  <a:pos x="0" y="160"/>
                </a:cxn>
                <a:cxn ang="0">
                  <a:pos x="160" y="0"/>
                </a:cxn>
                <a:cxn ang="0">
                  <a:pos x="161" y="0"/>
                </a:cxn>
              </a:cxnLst>
              <a:rect l="0" t="0" r="r" b="b"/>
              <a:pathLst>
                <a:path w="161" h="160">
                  <a:moveTo>
                    <a:pt x="0" y="160"/>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2697" name="Freeform 649"/>
            <p:cNvSpPr>
              <a:spLocks/>
            </p:cNvSpPr>
            <p:nvPr/>
          </p:nvSpPr>
          <p:spPr bwMode="auto">
            <a:xfrm>
              <a:off x="3519" y="2264"/>
              <a:ext cx="41" cy="38"/>
            </a:xfrm>
            <a:custGeom>
              <a:avLst/>
              <a:gdLst/>
              <a:ahLst/>
              <a:cxnLst>
                <a:cxn ang="0">
                  <a:pos x="0" y="161"/>
                </a:cxn>
                <a:cxn ang="0">
                  <a:pos x="159" y="0"/>
                </a:cxn>
                <a:cxn ang="0">
                  <a:pos x="160" y="0"/>
                </a:cxn>
              </a:cxnLst>
              <a:rect l="0" t="0" r="r" b="b"/>
              <a:pathLst>
                <a:path w="160" h="161">
                  <a:moveTo>
                    <a:pt x="0" y="161"/>
                  </a:moveTo>
                  <a:lnTo>
                    <a:pt x="159" y="0"/>
                  </a:lnTo>
                  <a:lnTo>
                    <a:pt x="160" y="0"/>
                  </a:lnTo>
                </a:path>
              </a:pathLst>
            </a:custGeom>
            <a:noFill/>
            <a:ln w="38100" cmpd="sng">
              <a:solidFill>
                <a:srgbClr val="FFFFFF"/>
              </a:solidFill>
              <a:prstDash val="solid"/>
              <a:round/>
              <a:headEnd/>
              <a:tailEnd/>
            </a:ln>
          </p:spPr>
          <p:txBody>
            <a:bodyPr/>
            <a:lstStyle/>
            <a:p>
              <a:endParaRPr lang="en-US"/>
            </a:p>
          </p:txBody>
        </p:sp>
        <p:sp>
          <p:nvSpPr>
            <p:cNvPr id="2698" name="Freeform 650"/>
            <p:cNvSpPr>
              <a:spLocks/>
            </p:cNvSpPr>
            <p:nvPr/>
          </p:nvSpPr>
          <p:spPr bwMode="auto">
            <a:xfrm>
              <a:off x="3461" y="2385"/>
              <a:ext cx="40" cy="38"/>
            </a:xfrm>
            <a:custGeom>
              <a:avLst/>
              <a:gdLst/>
              <a:ahLst/>
              <a:cxnLst>
                <a:cxn ang="0">
                  <a:pos x="0" y="160"/>
                </a:cxn>
                <a:cxn ang="0">
                  <a:pos x="160" y="0"/>
                </a:cxn>
                <a:cxn ang="0">
                  <a:pos x="161" y="0"/>
                </a:cxn>
              </a:cxnLst>
              <a:rect l="0" t="0" r="r" b="b"/>
              <a:pathLst>
                <a:path w="161" h="160">
                  <a:moveTo>
                    <a:pt x="0" y="160"/>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2699" name="Freeform 651"/>
            <p:cNvSpPr>
              <a:spLocks/>
            </p:cNvSpPr>
            <p:nvPr/>
          </p:nvSpPr>
          <p:spPr bwMode="auto">
            <a:xfrm>
              <a:off x="3859" y="2010"/>
              <a:ext cx="40" cy="38"/>
            </a:xfrm>
            <a:custGeom>
              <a:avLst/>
              <a:gdLst/>
              <a:ahLst/>
              <a:cxnLst>
                <a:cxn ang="0">
                  <a:pos x="0" y="160"/>
                </a:cxn>
                <a:cxn ang="0">
                  <a:pos x="160" y="0"/>
                </a:cxn>
                <a:cxn ang="0">
                  <a:pos x="161" y="0"/>
                </a:cxn>
              </a:cxnLst>
              <a:rect l="0" t="0" r="r" b="b"/>
              <a:pathLst>
                <a:path w="161" h="160">
                  <a:moveTo>
                    <a:pt x="0" y="160"/>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2700" name="Freeform 652"/>
            <p:cNvSpPr>
              <a:spLocks/>
            </p:cNvSpPr>
            <p:nvPr/>
          </p:nvSpPr>
          <p:spPr bwMode="auto">
            <a:xfrm>
              <a:off x="3590" y="2264"/>
              <a:ext cx="41" cy="38"/>
            </a:xfrm>
            <a:custGeom>
              <a:avLst/>
              <a:gdLst/>
              <a:ahLst/>
              <a:cxnLst>
                <a:cxn ang="0">
                  <a:pos x="0" y="161"/>
                </a:cxn>
                <a:cxn ang="0">
                  <a:pos x="159" y="0"/>
                </a:cxn>
                <a:cxn ang="0">
                  <a:pos x="160" y="0"/>
                </a:cxn>
              </a:cxnLst>
              <a:rect l="0" t="0" r="r" b="b"/>
              <a:pathLst>
                <a:path w="160" h="161">
                  <a:moveTo>
                    <a:pt x="0" y="161"/>
                  </a:moveTo>
                  <a:lnTo>
                    <a:pt x="159" y="0"/>
                  </a:lnTo>
                  <a:lnTo>
                    <a:pt x="160" y="0"/>
                  </a:lnTo>
                </a:path>
              </a:pathLst>
            </a:custGeom>
            <a:noFill/>
            <a:ln w="38100" cmpd="sng">
              <a:solidFill>
                <a:srgbClr val="FFFFFF"/>
              </a:solidFill>
              <a:prstDash val="solid"/>
              <a:round/>
              <a:headEnd/>
              <a:tailEnd/>
            </a:ln>
          </p:spPr>
          <p:txBody>
            <a:bodyPr/>
            <a:lstStyle/>
            <a:p>
              <a:endParaRPr lang="en-US"/>
            </a:p>
          </p:txBody>
        </p:sp>
        <p:sp>
          <p:nvSpPr>
            <p:cNvPr id="2701" name="Freeform 653"/>
            <p:cNvSpPr>
              <a:spLocks/>
            </p:cNvSpPr>
            <p:nvPr/>
          </p:nvSpPr>
          <p:spPr bwMode="auto">
            <a:xfrm>
              <a:off x="3387" y="2523"/>
              <a:ext cx="41" cy="38"/>
            </a:xfrm>
            <a:custGeom>
              <a:avLst/>
              <a:gdLst/>
              <a:ahLst/>
              <a:cxnLst>
                <a:cxn ang="0">
                  <a:pos x="0" y="159"/>
                </a:cxn>
                <a:cxn ang="0">
                  <a:pos x="159" y="0"/>
                </a:cxn>
                <a:cxn ang="0">
                  <a:pos x="161" y="0"/>
                </a:cxn>
              </a:cxnLst>
              <a:rect l="0" t="0" r="r" b="b"/>
              <a:pathLst>
                <a:path w="161" h="159">
                  <a:moveTo>
                    <a:pt x="0" y="159"/>
                  </a:moveTo>
                  <a:lnTo>
                    <a:pt x="159" y="0"/>
                  </a:lnTo>
                  <a:lnTo>
                    <a:pt x="161" y="0"/>
                  </a:lnTo>
                </a:path>
              </a:pathLst>
            </a:custGeom>
            <a:noFill/>
            <a:ln w="38100" cmpd="sng">
              <a:solidFill>
                <a:srgbClr val="FFFFFF"/>
              </a:solidFill>
              <a:prstDash val="solid"/>
              <a:round/>
              <a:headEnd/>
              <a:tailEnd/>
            </a:ln>
          </p:spPr>
          <p:txBody>
            <a:bodyPr/>
            <a:lstStyle/>
            <a:p>
              <a:endParaRPr lang="en-US"/>
            </a:p>
          </p:txBody>
        </p:sp>
        <p:sp>
          <p:nvSpPr>
            <p:cNvPr id="2702" name="Freeform 654"/>
            <p:cNvSpPr>
              <a:spLocks/>
            </p:cNvSpPr>
            <p:nvPr/>
          </p:nvSpPr>
          <p:spPr bwMode="auto">
            <a:xfrm>
              <a:off x="3859" y="2079"/>
              <a:ext cx="40" cy="38"/>
            </a:xfrm>
            <a:custGeom>
              <a:avLst/>
              <a:gdLst/>
              <a:ahLst/>
              <a:cxnLst>
                <a:cxn ang="0">
                  <a:pos x="0" y="161"/>
                </a:cxn>
                <a:cxn ang="0">
                  <a:pos x="160" y="0"/>
                </a:cxn>
                <a:cxn ang="0">
                  <a:pos x="161" y="0"/>
                </a:cxn>
              </a:cxnLst>
              <a:rect l="0" t="0" r="r" b="b"/>
              <a:pathLst>
                <a:path w="161" h="161">
                  <a:moveTo>
                    <a:pt x="0" y="161"/>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2703" name="Freeform 655"/>
            <p:cNvSpPr>
              <a:spLocks/>
            </p:cNvSpPr>
            <p:nvPr/>
          </p:nvSpPr>
          <p:spPr bwMode="auto">
            <a:xfrm>
              <a:off x="3461" y="2452"/>
              <a:ext cx="40" cy="38"/>
            </a:xfrm>
            <a:custGeom>
              <a:avLst/>
              <a:gdLst/>
              <a:ahLst/>
              <a:cxnLst>
                <a:cxn ang="0">
                  <a:pos x="0" y="160"/>
                </a:cxn>
                <a:cxn ang="0">
                  <a:pos x="160" y="0"/>
                </a:cxn>
                <a:cxn ang="0">
                  <a:pos x="161" y="0"/>
                </a:cxn>
              </a:cxnLst>
              <a:rect l="0" t="0" r="r" b="b"/>
              <a:pathLst>
                <a:path w="161" h="160">
                  <a:moveTo>
                    <a:pt x="0" y="160"/>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2704" name="Freeform 656"/>
            <p:cNvSpPr>
              <a:spLocks/>
            </p:cNvSpPr>
            <p:nvPr/>
          </p:nvSpPr>
          <p:spPr bwMode="auto">
            <a:xfrm>
              <a:off x="3664" y="2264"/>
              <a:ext cx="40" cy="38"/>
            </a:xfrm>
            <a:custGeom>
              <a:avLst/>
              <a:gdLst/>
              <a:ahLst/>
              <a:cxnLst>
                <a:cxn ang="0">
                  <a:pos x="0" y="161"/>
                </a:cxn>
                <a:cxn ang="0">
                  <a:pos x="159" y="0"/>
                </a:cxn>
                <a:cxn ang="0">
                  <a:pos x="160" y="0"/>
                </a:cxn>
              </a:cxnLst>
              <a:rect l="0" t="0" r="r" b="b"/>
              <a:pathLst>
                <a:path w="160" h="161">
                  <a:moveTo>
                    <a:pt x="0" y="161"/>
                  </a:moveTo>
                  <a:lnTo>
                    <a:pt x="159" y="0"/>
                  </a:lnTo>
                  <a:lnTo>
                    <a:pt x="160" y="0"/>
                  </a:lnTo>
                </a:path>
              </a:pathLst>
            </a:custGeom>
            <a:noFill/>
            <a:ln w="38100" cmpd="sng">
              <a:solidFill>
                <a:srgbClr val="FFFFFF"/>
              </a:solidFill>
              <a:prstDash val="solid"/>
              <a:round/>
              <a:headEnd/>
              <a:tailEnd/>
            </a:ln>
          </p:spPr>
          <p:txBody>
            <a:bodyPr/>
            <a:lstStyle/>
            <a:p>
              <a:endParaRPr lang="en-US"/>
            </a:p>
          </p:txBody>
        </p:sp>
        <p:sp>
          <p:nvSpPr>
            <p:cNvPr id="2705" name="Freeform 657"/>
            <p:cNvSpPr>
              <a:spLocks/>
            </p:cNvSpPr>
            <p:nvPr/>
          </p:nvSpPr>
          <p:spPr bwMode="auto">
            <a:xfrm>
              <a:off x="3458" y="2518"/>
              <a:ext cx="43" cy="43"/>
            </a:xfrm>
            <a:custGeom>
              <a:avLst/>
              <a:gdLst/>
              <a:ahLst/>
              <a:cxnLst>
                <a:cxn ang="0">
                  <a:pos x="0" y="172"/>
                </a:cxn>
                <a:cxn ang="0">
                  <a:pos x="172" y="0"/>
                </a:cxn>
                <a:cxn ang="0">
                  <a:pos x="173" y="0"/>
                </a:cxn>
              </a:cxnLst>
              <a:rect l="0" t="0" r="r" b="b"/>
              <a:pathLst>
                <a:path w="173" h="172">
                  <a:moveTo>
                    <a:pt x="0" y="172"/>
                  </a:moveTo>
                  <a:lnTo>
                    <a:pt x="172" y="0"/>
                  </a:lnTo>
                  <a:lnTo>
                    <a:pt x="173" y="0"/>
                  </a:lnTo>
                </a:path>
              </a:pathLst>
            </a:custGeom>
            <a:noFill/>
            <a:ln w="38100" cmpd="sng">
              <a:solidFill>
                <a:srgbClr val="FFFFFF"/>
              </a:solidFill>
              <a:prstDash val="solid"/>
              <a:round/>
              <a:headEnd/>
              <a:tailEnd/>
            </a:ln>
          </p:spPr>
          <p:txBody>
            <a:bodyPr/>
            <a:lstStyle/>
            <a:p>
              <a:endParaRPr lang="en-US"/>
            </a:p>
          </p:txBody>
        </p:sp>
        <p:sp>
          <p:nvSpPr>
            <p:cNvPr id="2706" name="Freeform 658"/>
            <p:cNvSpPr>
              <a:spLocks/>
            </p:cNvSpPr>
            <p:nvPr/>
          </p:nvSpPr>
          <p:spPr bwMode="auto">
            <a:xfrm>
              <a:off x="3859" y="2145"/>
              <a:ext cx="40" cy="38"/>
            </a:xfrm>
            <a:custGeom>
              <a:avLst/>
              <a:gdLst/>
              <a:ahLst/>
              <a:cxnLst>
                <a:cxn ang="0">
                  <a:pos x="0" y="160"/>
                </a:cxn>
                <a:cxn ang="0">
                  <a:pos x="160" y="0"/>
                </a:cxn>
                <a:cxn ang="0">
                  <a:pos x="161" y="0"/>
                </a:cxn>
              </a:cxnLst>
              <a:rect l="0" t="0" r="r" b="b"/>
              <a:pathLst>
                <a:path w="161" h="160">
                  <a:moveTo>
                    <a:pt x="0" y="160"/>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2707" name="Freeform 659"/>
            <p:cNvSpPr>
              <a:spLocks/>
            </p:cNvSpPr>
            <p:nvPr/>
          </p:nvSpPr>
          <p:spPr bwMode="auto">
            <a:xfrm>
              <a:off x="3735" y="2264"/>
              <a:ext cx="40" cy="38"/>
            </a:xfrm>
            <a:custGeom>
              <a:avLst/>
              <a:gdLst/>
              <a:ahLst/>
              <a:cxnLst>
                <a:cxn ang="0">
                  <a:pos x="0" y="161"/>
                </a:cxn>
                <a:cxn ang="0">
                  <a:pos x="160" y="0"/>
                </a:cxn>
                <a:cxn ang="0">
                  <a:pos x="161" y="0"/>
                </a:cxn>
              </a:cxnLst>
              <a:rect l="0" t="0" r="r" b="b"/>
              <a:pathLst>
                <a:path w="161" h="161">
                  <a:moveTo>
                    <a:pt x="0" y="161"/>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2708" name="Freeform 660"/>
            <p:cNvSpPr>
              <a:spLocks/>
            </p:cNvSpPr>
            <p:nvPr/>
          </p:nvSpPr>
          <p:spPr bwMode="auto">
            <a:xfrm>
              <a:off x="3476" y="2580"/>
              <a:ext cx="33" cy="31"/>
            </a:xfrm>
            <a:custGeom>
              <a:avLst/>
              <a:gdLst/>
              <a:ahLst/>
              <a:cxnLst>
                <a:cxn ang="0">
                  <a:pos x="0" y="134"/>
                </a:cxn>
                <a:cxn ang="0">
                  <a:pos x="133" y="0"/>
                </a:cxn>
                <a:cxn ang="0">
                  <a:pos x="134" y="0"/>
                </a:cxn>
              </a:cxnLst>
              <a:rect l="0" t="0" r="r" b="b"/>
              <a:pathLst>
                <a:path w="134" h="134">
                  <a:moveTo>
                    <a:pt x="0" y="134"/>
                  </a:moveTo>
                  <a:lnTo>
                    <a:pt x="133" y="0"/>
                  </a:lnTo>
                  <a:lnTo>
                    <a:pt x="134" y="0"/>
                  </a:lnTo>
                </a:path>
              </a:pathLst>
            </a:custGeom>
            <a:noFill/>
            <a:ln w="38100" cmpd="sng">
              <a:solidFill>
                <a:srgbClr val="FFFFFF"/>
              </a:solidFill>
              <a:prstDash val="solid"/>
              <a:round/>
              <a:headEnd/>
              <a:tailEnd/>
            </a:ln>
          </p:spPr>
          <p:txBody>
            <a:bodyPr/>
            <a:lstStyle/>
            <a:p>
              <a:endParaRPr lang="en-US"/>
            </a:p>
          </p:txBody>
        </p:sp>
        <p:sp>
          <p:nvSpPr>
            <p:cNvPr id="2709" name="Freeform 661"/>
            <p:cNvSpPr>
              <a:spLocks/>
            </p:cNvSpPr>
            <p:nvPr/>
          </p:nvSpPr>
          <p:spPr bwMode="auto">
            <a:xfrm>
              <a:off x="3859" y="2212"/>
              <a:ext cx="40" cy="38"/>
            </a:xfrm>
            <a:custGeom>
              <a:avLst/>
              <a:gdLst/>
              <a:ahLst/>
              <a:cxnLst>
                <a:cxn ang="0">
                  <a:pos x="0" y="159"/>
                </a:cxn>
                <a:cxn ang="0">
                  <a:pos x="160" y="0"/>
                </a:cxn>
                <a:cxn ang="0">
                  <a:pos x="161" y="0"/>
                </a:cxn>
              </a:cxnLst>
              <a:rect l="0" t="0" r="r" b="b"/>
              <a:pathLst>
                <a:path w="161" h="159">
                  <a:moveTo>
                    <a:pt x="0" y="159"/>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2710" name="Freeform 662"/>
            <p:cNvSpPr>
              <a:spLocks/>
            </p:cNvSpPr>
            <p:nvPr/>
          </p:nvSpPr>
          <p:spPr bwMode="auto">
            <a:xfrm>
              <a:off x="3806" y="2264"/>
              <a:ext cx="40" cy="38"/>
            </a:xfrm>
            <a:custGeom>
              <a:avLst/>
              <a:gdLst/>
              <a:ahLst/>
              <a:cxnLst>
                <a:cxn ang="0">
                  <a:pos x="0" y="161"/>
                </a:cxn>
                <a:cxn ang="0">
                  <a:pos x="160" y="0"/>
                </a:cxn>
                <a:cxn ang="0">
                  <a:pos x="161" y="0"/>
                </a:cxn>
              </a:cxnLst>
              <a:rect l="0" t="0" r="r" b="b"/>
              <a:pathLst>
                <a:path w="161" h="161">
                  <a:moveTo>
                    <a:pt x="0" y="161"/>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2711" name="Freeform 663"/>
            <p:cNvSpPr>
              <a:spLocks/>
            </p:cNvSpPr>
            <p:nvPr/>
          </p:nvSpPr>
          <p:spPr bwMode="auto">
            <a:xfrm>
              <a:off x="3489" y="2635"/>
              <a:ext cx="33" cy="31"/>
            </a:xfrm>
            <a:custGeom>
              <a:avLst/>
              <a:gdLst/>
              <a:ahLst/>
              <a:cxnLst>
                <a:cxn ang="0">
                  <a:pos x="0" y="134"/>
                </a:cxn>
                <a:cxn ang="0">
                  <a:pos x="132" y="0"/>
                </a:cxn>
                <a:cxn ang="0">
                  <a:pos x="134" y="0"/>
                </a:cxn>
              </a:cxnLst>
              <a:rect l="0" t="0" r="r" b="b"/>
              <a:pathLst>
                <a:path w="134" h="134">
                  <a:moveTo>
                    <a:pt x="0" y="134"/>
                  </a:moveTo>
                  <a:lnTo>
                    <a:pt x="132" y="0"/>
                  </a:lnTo>
                  <a:lnTo>
                    <a:pt x="134" y="0"/>
                  </a:lnTo>
                </a:path>
              </a:pathLst>
            </a:custGeom>
            <a:noFill/>
            <a:ln w="38100" cmpd="sng">
              <a:solidFill>
                <a:srgbClr val="FFFFFF"/>
              </a:solidFill>
              <a:prstDash val="solid"/>
              <a:round/>
              <a:headEnd/>
              <a:tailEnd/>
            </a:ln>
          </p:spPr>
          <p:txBody>
            <a:bodyPr/>
            <a:lstStyle/>
            <a:p>
              <a:endParaRPr lang="en-US"/>
            </a:p>
          </p:txBody>
        </p:sp>
        <p:sp>
          <p:nvSpPr>
            <p:cNvPr id="2712" name="Freeform 664"/>
            <p:cNvSpPr>
              <a:spLocks/>
            </p:cNvSpPr>
            <p:nvPr/>
          </p:nvSpPr>
          <p:spPr bwMode="auto">
            <a:xfrm>
              <a:off x="3877" y="2278"/>
              <a:ext cx="22" cy="24"/>
            </a:xfrm>
            <a:custGeom>
              <a:avLst/>
              <a:gdLst/>
              <a:ahLst/>
              <a:cxnLst>
                <a:cxn ang="0">
                  <a:pos x="0" y="92"/>
                </a:cxn>
                <a:cxn ang="0">
                  <a:pos x="92" y="0"/>
                </a:cxn>
                <a:cxn ang="0">
                  <a:pos x="93" y="0"/>
                </a:cxn>
              </a:cxnLst>
              <a:rect l="0" t="0" r="r" b="b"/>
              <a:pathLst>
                <a:path w="93" h="92">
                  <a:moveTo>
                    <a:pt x="0" y="92"/>
                  </a:moveTo>
                  <a:lnTo>
                    <a:pt x="92" y="0"/>
                  </a:lnTo>
                  <a:lnTo>
                    <a:pt x="93" y="0"/>
                  </a:lnTo>
                </a:path>
              </a:pathLst>
            </a:custGeom>
            <a:noFill/>
            <a:ln w="38100" cmpd="sng">
              <a:solidFill>
                <a:srgbClr val="FFFFFF"/>
              </a:solidFill>
              <a:prstDash val="solid"/>
              <a:round/>
              <a:headEnd/>
              <a:tailEnd/>
            </a:ln>
          </p:spPr>
          <p:txBody>
            <a:bodyPr/>
            <a:lstStyle/>
            <a:p>
              <a:endParaRPr lang="en-US"/>
            </a:p>
          </p:txBody>
        </p:sp>
        <p:sp>
          <p:nvSpPr>
            <p:cNvPr id="2713" name="Freeform 665"/>
            <p:cNvSpPr>
              <a:spLocks/>
            </p:cNvSpPr>
            <p:nvPr/>
          </p:nvSpPr>
          <p:spPr bwMode="auto">
            <a:xfrm>
              <a:off x="3501" y="2689"/>
              <a:ext cx="36" cy="31"/>
            </a:xfrm>
            <a:custGeom>
              <a:avLst/>
              <a:gdLst/>
              <a:ahLst/>
              <a:cxnLst>
                <a:cxn ang="0">
                  <a:pos x="0" y="133"/>
                </a:cxn>
                <a:cxn ang="0">
                  <a:pos x="134" y="0"/>
                </a:cxn>
                <a:cxn ang="0">
                  <a:pos x="135" y="0"/>
                </a:cxn>
              </a:cxnLst>
              <a:rect l="0" t="0" r="r" b="b"/>
              <a:pathLst>
                <a:path w="135" h="133">
                  <a:moveTo>
                    <a:pt x="0" y="133"/>
                  </a:moveTo>
                  <a:lnTo>
                    <a:pt x="134" y="0"/>
                  </a:lnTo>
                  <a:lnTo>
                    <a:pt x="135" y="0"/>
                  </a:lnTo>
                </a:path>
              </a:pathLst>
            </a:custGeom>
            <a:noFill/>
            <a:ln w="38100" cmpd="sng">
              <a:solidFill>
                <a:srgbClr val="FFFFFF"/>
              </a:solidFill>
              <a:prstDash val="solid"/>
              <a:round/>
              <a:headEnd/>
              <a:tailEnd/>
            </a:ln>
          </p:spPr>
          <p:txBody>
            <a:bodyPr/>
            <a:lstStyle/>
            <a:p>
              <a:endParaRPr lang="en-US"/>
            </a:p>
          </p:txBody>
        </p:sp>
        <p:sp>
          <p:nvSpPr>
            <p:cNvPr id="2714" name="Freeform 666"/>
            <p:cNvSpPr>
              <a:spLocks/>
            </p:cNvSpPr>
            <p:nvPr/>
          </p:nvSpPr>
          <p:spPr bwMode="auto">
            <a:xfrm>
              <a:off x="3514" y="2744"/>
              <a:ext cx="35" cy="31"/>
            </a:xfrm>
            <a:custGeom>
              <a:avLst/>
              <a:gdLst/>
              <a:ahLst/>
              <a:cxnLst>
                <a:cxn ang="0">
                  <a:pos x="0" y="133"/>
                </a:cxn>
                <a:cxn ang="0">
                  <a:pos x="133" y="0"/>
                </a:cxn>
                <a:cxn ang="0">
                  <a:pos x="134" y="0"/>
                </a:cxn>
              </a:cxnLst>
              <a:rect l="0" t="0" r="r" b="b"/>
              <a:pathLst>
                <a:path w="134" h="133">
                  <a:moveTo>
                    <a:pt x="0" y="133"/>
                  </a:moveTo>
                  <a:lnTo>
                    <a:pt x="133" y="0"/>
                  </a:lnTo>
                  <a:lnTo>
                    <a:pt x="134" y="0"/>
                  </a:lnTo>
                </a:path>
              </a:pathLst>
            </a:custGeom>
            <a:noFill/>
            <a:ln w="38100" cmpd="sng">
              <a:solidFill>
                <a:srgbClr val="FFFFFF"/>
              </a:solidFill>
              <a:prstDash val="solid"/>
              <a:round/>
              <a:headEnd/>
              <a:tailEnd/>
            </a:ln>
          </p:spPr>
          <p:txBody>
            <a:bodyPr/>
            <a:lstStyle/>
            <a:p>
              <a:endParaRPr lang="en-US"/>
            </a:p>
          </p:txBody>
        </p:sp>
        <p:sp>
          <p:nvSpPr>
            <p:cNvPr id="2715" name="Freeform 667"/>
            <p:cNvSpPr>
              <a:spLocks/>
            </p:cNvSpPr>
            <p:nvPr/>
          </p:nvSpPr>
          <p:spPr bwMode="auto">
            <a:xfrm>
              <a:off x="3529" y="2799"/>
              <a:ext cx="33" cy="30"/>
            </a:xfrm>
            <a:custGeom>
              <a:avLst/>
              <a:gdLst/>
              <a:ahLst/>
              <a:cxnLst>
                <a:cxn ang="0">
                  <a:pos x="0" y="133"/>
                </a:cxn>
                <a:cxn ang="0">
                  <a:pos x="133" y="0"/>
                </a:cxn>
                <a:cxn ang="0">
                  <a:pos x="134" y="0"/>
                </a:cxn>
              </a:cxnLst>
              <a:rect l="0" t="0" r="r" b="b"/>
              <a:pathLst>
                <a:path w="134" h="133">
                  <a:moveTo>
                    <a:pt x="0" y="133"/>
                  </a:moveTo>
                  <a:lnTo>
                    <a:pt x="133" y="0"/>
                  </a:lnTo>
                  <a:lnTo>
                    <a:pt x="134" y="0"/>
                  </a:lnTo>
                </a:path>
              </a:pathLst>
            </a:custGeom>
            <a:noFill/>
            <a:ln w="38100" cmpd="sng">
              <a:solidFill>
                <a:srgbClr val="FFFFFF"/>
              </a:solidFill>
              <a:prstDash val="solid"/>
              <a:round/>
              <a:headEnd/>
              <a:tailEnd/>
            </a:ln>
          </p:spPr>
          <p:txBody>
            <a:bodyPr/>
            <a:lstStyle/>
            <a:p>
              <a:endParaRPr lang="en-US"/>
            </a:p>
          </p:txBody>
        </p:sp>
        <p:sp>
          <p:nvSpPr>
            <p:cNvPr id="2716" name="Freeform 668"/>
            <p:cNvSpPr>
              <a:spLocks/>
            </p:cNvSpPr>
            <p:nvPr/>
          </p:nvSpPr>
          <p:spPr bwMode="auto">
            <a:xfrm>
              <a:off x="3542" y="2853"/>
              <a:ext cx="33" cy="31"/>
            </a:xfrm>
            <a:custGeom>
              <a:avLst/>
              <a:gdLst/>
              <a:ahLst/>
              <a:cxnLst>
                <a:cxn ang="0">
                  <a:pos x="0" y="133"/>
                </a:cxn>
                <a:cxn ang="0">
                  <a:pos x="133" y="0"/>
                </a:cxn>
                <a:cxn ang="0">
                  <a:pos x="134" y="0"/>
                </a:cxn>
              </a:cxnLst>
              <a:rect l="0" t="0" r="r" b="b"/>
              <a:pathLst>
                <a:path w="134" h="133">
                  <a:moveTo>
                    <a:pt x="0" y="133"/>
                  </a:moveTo>
                  <a:lnTo>
                    <a:pt x="133" y="0"/>
                  </a:lnTo>
                  <a:lnTo>
                    <a:pt x="134" y="0"/>
                  </a:lnTo>
                </a:path>
              </a:pathLst>
            </a:custGeom>
            <a:noFill/>
            <a:ln w="38100" cmpd="sng">
              <a:solidFill>
                <a:srgbClr val="FFFFFF"/>
              </a:solidFill>
              <a:prstDash val="solid"/>
              <a:round/>
              <a:headEnd/>
              <a:tailEnd/>
            </a:ln>
          </p:spPr>
          <p:txBody>
            <a:bodyPr/>
            <a:lstStyle/>
            <a:p>
              <a:endParaRPr lang="en-US"/>
            </a:p>
          </p:txBody>
        </p:sp>
        <p:sp>
          <p:nvSpPr>
            <p:cNvPr id="2717" name="Freeform 669"/>
            <p:cNvSpPr>
              <a:spLocks/>
            </p:cNvSpPr>
            <p:nvPr/>
          </p:nvSpPr>
          <p:spPr bwMode="auto">
            <a:xfrm>
              <a:off x="3554" y="2908"/>
              <a:ext cx="36" cy="31"/>
            </a:xfrm>
            <a:custGeom>
              <a:avLst/>
              <a:gdLst/>
              <a:ahLst/>
              <a:cxnLst>
                <a:cxn ang="0">
                  <a:pos x="0" y="133"/>
                </a:cxn>
                <a:cxn ang="0">
                  <a:pos x="133" y="0"/>
                </a:cxn>
                <a:cxn ang="0">
                  <a:pos x="134" y="0"/>
                </a:cxn>
              </a:cxnLst>
              <a:rect l="0" t="0" r="r" b="b"/>
              <a:pathLst>
                <a:path w="134" h="133">
                  <a:moveTo>
                    <a:pt x="0" y="133"/>
                  </a:moveTo>
                  <a:lnTo>
                    <a:pt x="133" y="0"/>
                  </a:lnTo>
                  <a:lnTo>
                    <a:pt x="134" y="0"/>
                  </a:lnTo>
                </a:path>
              </a:pathLst>
            </a:custGeom>
            <a:noFill/>
            <a:ln w="38100" cmpd="sng">
              <a:solidFill>
                <a:srgbClr val="FFFFFF"/>
              </a:solidFill>
              <a:prstDash val="solid"/>
              <a:round/>
              <a:headEnd/>
              <a:tailEnd/>
            </a:ln>
          </p:spPr>
          <p:txBody>
            <a:bodyPr/>
            <a:lstStyle/>
            <a:p>
              <a:endParaRPr lang="en-US"/>
            </a:p>
          </p:txBody>
        </p:sp>
        <p:sp>
          <p:nvSpPr>
            <p:cNvPr id="2718" name="Freeform 670"/>
            <p:cNvSpPr>
              <a:spLocks/>
            </p:cNvSpPr>
            <p:nvPr/>
          </p:nvSpPr>
          <p:spPr bwMode="auto">
            <a:xfrm>
              <a:off x="3570" y="2962"/>
              <a:ext cx="33" cy="31"/>
            </a:xfrm>
            <a:custGeom>
              <a:avLst/>
              <a:gdLst/>
              <a:ahLst/>
              <a:cxnLst>
                <a:cxn ang="0">
                  <a:pos x="0" y="133"/>
                </a:cxn>
                <a:cxn ang="0">
                  <a:pos x="133" y="0"/>
                </a:cxn>
                <a:cxn ang="0">
                  <a:pos x="134" y="0"/>
                </a:cxn>
              </a:cxnLst>
              <a:rect l="0" t="0" r="r" b="b"/>
              <a:pathLst>
                <a:path w="134" h="133">
                  <a:moveTo>
                    <a:pt x="0" y="133"/>
                  </a:moveTo>
                  <a:lnTo>
                    <a:pt x="133" y="0"/>
                  </a:lnTo>
                  <a:lnTo>
                    <a:pt x="134" y="0"/>
                  </a:lnTo>
                </a:path>
              </a:pathLst>
            </a:custGeom>
            <a:noFill/>
            <a:ln w="38100" cmpd="sng">
              <a:solidFill>
                <a:srgbClr val="FFFFFF"/>
              </a:solidFill>
              <a:prstDash val="solid"/>
              <a:round/>
              <a:headEnd/>
              <a:tailEnd/>
            </a:ln>
          </p:spPr>
          <p:txBody>
            <a:bodyPr/>
            <a:lstStyle/>
            <a:p>
              <a:endParaRPr lang="en-US"/>
            </a:p>
          </p:txBody>
        </p:sp>
        <p:sp>
          <p:nvSpPr>
            <p:cNvPr id="2719" name="Freeform 671"/>
            <p:cNvSpPr>
              <a:spLocks/>
            </p:cNvSpPr>
            <p:nvPr/>
          </p:nvSpPr>
          <p:spPr bwMode="auto">
            <a:xfrm>
              <a:off x="3582" y="3015"/>
              <a:ext cx="33" cy="33"/>
            </a:xfrm>
            <a:custGeom>
              <a:avLst/>
              <a:gdLst/>
              <a:ahLst/>
              <a:cxnLst>
                <a:cxn ang="0">
                  <a:pos x="0" y="133"/>
                </a:cxn>
                <a:cxn ang="0">
                  <a:pos x="133" y="0"/>
                </a:cxn>
                <a:cxn ang="0">
                  <a:pos x="134" y="0"/>
                </a:cxn>
              </a:cxnLst>
              <a:rect l="0" t="0" r="r" b="b"/>
              <a:pathLst>
                <a:path w="134" h="133">
                  <a:moveTo>
                    <a:pt x="0" y="133"/>
                  </a:moveTo>
                  <a:lnTo>
                    <a:pt x="133" y="0"/>
                  </a:lnTo>
                  <a:lnTo>
                    <a:pt x="134" y="0"/>
                  </a:lnTo>
                </a:path>
              </a:pathLst>
            </a:custGeom>
            <a:noFill/>
            <a:ln w="38100" cmpd="sng">
              <a:solidFill>
                <a:srgbClr val="FFFFFF"/>
              </a:solidFill>
              <a:prstDash val="solid"/>
              <a:round/>
              <a:headEnd/>
              <a:tailEnd/>
            </a:ln>
          </p:spPr>
          <p:txBody>
            <a:bodyPr/>
            <a:lstStyle/>
            <a:p>
              <a:endParaRPr lang="en-US"/>
            </a:p>
          </p:txBody>
        </p:sp>
        <p:sp>
          <p:nvSpPr>
            <p:cNvPr id="2720" name="Freeform 672"/>
            <p:cNvSpPr>
              <a:spLocks/>
            </p:cNvSpPr>
            <p:nvPr/>
          </p:nvSpPr>
          <p:spPr bwMode="auto">
            <a:xfrm>
              <a:off x="3595" y="3069"/>
              <a:ext cx="36" cy="34"/>
            </a:xfrm>
            <a:custGeom>
              <a:avLst/>
              <a:gdLst/>
              <a:ahLst/>
              <a:cxnLst>
                <a:cxn ang="0">
                  <a:pos x="0" y="132"/>
                </a:cxn>
                <a:cxn ang="0">
                  <a:pos x="133" y="0"/>
                </a:cxn>
                <a:cxn ang="0">
                  <a:pos x="134" y="0"/>
                </a:cxn>
              </a:cxnLst>
              <a:rect l="0" t="0" r="r" b="b"/>
              <a:pathLst>
                <a:path w="134" h="132">
                  <a:moveTo>
                    <a:pt x="0" y="132"/>
                  </a:moveTo>
                  <a:lnTo>
                    <a:pt x="133" y="0"/>
                  </a:lnTo>
                  <a:lnTo>
                    <a:pt x="134" y="0"/>
                  </a:lnTo>
                </a:path>
              </a:pathLst>
            </a:custGeom>
            <a:noFill/>
            <a:ln w="38100" cmpd="sng">
              <a:solidFill>
                <a:srgbClr val="FFFFFF"/>
              </a:solidFill>
              <a:prstDash val="solid"/>
              <a:round/>
              <a:headEnd/>
              <a:tailEnd/>
            </a:ln>
          </p:spPr>
          <p:txBody>
            <a:bodyPr/>
            <a:lstStyle/>
            <a:p>
              <a:endParaRPr lang="en-US"/>
            </a:p>
          </p:txBody>
        </p:sp>
        <p:sp>
          <p:nvSpPr>
            <p:cNvPr id="2721" name="Freeform 673"/>
            <p:cNvSpPr>
              <a:spLocks/>
            </p:cNvSpPr>
            <p:nvPr/>
          </p:nvSpPr>
          <p:spPr bwMode="auto">
            <a:xfrm>
              <a:off x="3610" y="3124"/>
              <a:ext cx="33" cy="33"/>
            </a:xfrm>
            <a:custGeom>
              <a:avLst/>
              <a:gdLst/>
              <a:ahLst/>
              <a:cxnLst>
                <a:cxn ang="0">
                  <a:pos x="0" y="133"/>
                </a:cxn>
                <a:cxn ang="0">
                  <a:pos x="133" y="0"/>
                </a:cxn>
                <a:cxn ang="0">
                  <a:pos x="134" y="0"/>
                </a:cxn>
              </a:cxnLst>
              <a:rect l="0" t="0" r="r" b="b"/>
              <a:pathLst>
                <a:path w="134" h="133">
                  <a:moveTo>
                    <a:pt x="0" y="133"/>
                  </a:moveTo>
                  <a:lnTo>
                    <a:pt x="133" y="0"/>
                  </a:lnTo>
                  <a:lnTo>
                    <a:pt x="134" y="0"/>
                  </a:lnTo>
                </a:path>
              </a:pathLst>
            </a:custGeom>
            <a:noFill/>
            <a:ln w="38100" cmpd="sng">
              <a:solidFill>
                <a:srgbClr val="FFFFFF"/>
              </a:solidFill>
              <a:prstDash val="solid"/>
              <a:round/>
              <a:headEnd/>
              <a:tailEnd/>
            </a:ln>
          </p:spPr>
          <p:txBody>
            <a:bodyPr/>
            <a:lstStyle/>
            <a:p>
              <a:endParaRPr lang="en-US"/>
            </a:p>
          </p:txBody>
        </p:sp>
        <p:sp>
          <p:nvSpPr>
            <p:cNvPr id="2722" name="Freeform 674"/>
            <p:cNvSpPr>
              <a:spLocks/>
            </p:cNvSpPr>
            <p:nvPr/>
          </p:nvSpPr>
          <p:spPr bwMode="auto">
            <a:xfrm>
              <a:off x="3623" y="3179"/>
              <a:ext cx="33" cy="33"/>
            </a:xfrm>
            <a:custGeom>
              <a:avLst/>
              <a:gdLst/>
              <a:ahLst/>
              <a:cxnLst>
                <a:cxn ang="0">
                  <a:pos x="0" y="134"/>
                </a:cxn>
                <a:cxn ang="0">
                  <a:pos x="133" y="0"/>
                </a:cxn>
                <a:cxn ang="0">
                  <a:pos x="134" y="0"/>
                </a:cxn>
              </a:cxnLst>
              <a:rect l="0" t="0" r="r" b="b"/>
              <a:pathLst>
                <a:path w="134" h="134">
                  <a:moveTo>
                    <a:pt x="0" y="134"/>
                  </a:moveTo>
                  <a:lnTo>
                    <a:pt x="133" y="0"/>
                  </a:lnTo>
                  <a:lnTo>
                    <a:pt x="134" y="0"/>
                  </a:lnTo>
                </a:path>
              </a:pathLst>
            </a:custGeom>
            <a:noFill/>
            <a:ln w="38100" cmpd="sng">
              <a:solidFill>
                <a:srgbClr val="FFFFFF"/>
              </a:solidFill>
              <a:prstDash val="solid"/>
              <a:round/>
              <a:headEnd/>
              <a:tailEnd/>
            </a:ln>
          </p:spPr>
          <p:txBody>
            <a:bodyPr/>
            <a:lstStyle/>
            <a:p>
              <a:endParaRPr lang="en-US"/>
            </a:p>
          </p:txBody>
        </p:sp>
        <p:sp>
          <p:nvSpPr>
            <p:cNvPr id="2723" name="Freeform 675"/>
            <p:cNvSpPr>
              <a:spLocks/>
            </p:cNvSpPr>
            <p:nvPr/>
          </p:nvSpPr>
          <p:spPr bwMode="auto">
            <a:xfrm>
              <a:off x="3636" y="3233"/>
              <a:ext cx="35" cy="33"/>
            </a:xfrm>
            <a:custGeom>
              <a:avLst/>
              <a:gdLst/>
              <a:ahLst/>
              <a:cxnLst>
                <a:cxn ang="0">
                  <a:pos x="0" y="134"/>
                </a:cxn>
                <a:cxn ang="0">
                  <a:pos x="132" y="0"/>
                </a:cxn>
                <a:cxn ang="0">
                  <a:pos x="133" y="0"/>
                </a:cxn>
              </a:cxnLst>
              <a:rect l="0" t="0" r="r" b="b"/>
              <a:pathLst>
                <a:path w="133" h="134">
                  <a:moveTo>
                    <a:pt x="0" y="134"/>
                  </a:moveTo>
                  <a:lnTo>
                    <a:pt x="132" y="0"/>
                  </a:lnTo>
                  <a:lnTo>
                    <a:pt x="133" y="0"/>
                  </a:lnTo>
                </a:path>
              </a:pathLst>
            </a:custGeom>
            <a:noFill/>
            <a:ln w="38100" cmpd="sng">
              <a:solidFill>
                <a:srgbClr val="FFFFFF"/>
              </a:solidFill>
              <a:prstDash val="solid"/>
              <a:round/>
              <a:headEnd/>
              <a:tailEnd/>
            </a:ln>
          </p:spPr>
          <p:txBody>
            <a:bodyPr/>
            <a:lstStyle/>
            <a:p>
              <a:endParaRPr lang="en-US"/>
            </a:p>
          </p:txBody>
        </p:sp>
        <p:sp>
          <p:nvSpPr>
            <p:cNvPr id="2724" name="Freeform 676"/>
            <p:cNvSpPr>
              <a:spLocks/>
            </p:cNvSpPr>
            <p:nvPr/>
          </p:nvSpPr>
          <p:spPr bwMode="auto">
            <a:xfrm>
              <a:off x="3666" y="3269"/>
              <a:ext cx="41" cy="35"/>
            </a:xfrm>
            <a:custGeom>
              <a:avLst/>
              <a:gdLst/>
              <a:ahLst/>
              <a:cxnLst>
                <a:cxn ang="0">
                  <a:pos x="0" y="160"/>
                </a:cxn>
                <a:cxn ang="0">
                  <a:pos x="160" y="0"/>
                </a:cxn>
                <a:cxn ang="0">
                  <a:pos x="161" y="0"/>
                </a:cxn>
              </a:cxnLst>
              <a:rect l="0" t="0" r="r" b="b"/>
              <a:pathLst>
                <a:path w="161" h="160">
                  <a:moveTo>
                    <a:pt x="0" y="160"/>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2725" name="Freeform 677"/>
            <p:cNvSpPr>
              <a:spLocks/>
            </p:cNvSpPr>
            <p:nvPr/>
          </p:nvSpPr>
          <p:spPr bwMode="auto">
            <a:xfrm>
              <a:off x="3737" y="3269"/>
              <a:ext cx="41" cy="35"/>
            </a:xfrm>
            <a:custGeom>
              <a:avLst/>
              <a:gdLst/>
              <a:ahLst/>
              <a:cxnLst>
                <a:cxn ang="0">
                  <a:pos x="0" y="160"/>
                </a:cxn>
                <a:cxn ang="0">
                  <a:pos x="160" y="0"/>
                </a:cxn>
                <a:cxn ang="0">
                  <a:pos x="161" y="0"/>
                </a:cxn>
              </a:cxnLst>
              <a:rect l="0" t="0" r="r" b="b"/>
              <a:pathLst>
                <a:path w="161" h="160">
                  <a:moveTo>
                    <a:pt x="0" y="160"/>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2726" name="Freeform 678"/>
            <p:cNvSpPr>
              <a:spLocks/>
            </p:cNvSpPr>
            <p:nvPr/>
          </p:nvSpPr>
          <p:spPr bwMode="auto">
            <a:xfrm>
              <a:off x="3808" y="3300"/>
              <a:ext cx="8" cy="4"/>
            </a:xfrm>
            <a:custGeom>
              <a:avLst/>
              <a:gdLst/>
              <a:ahLst/>
              <a:cxnLst>
                <a:cxn ang="0">
                  <a:pos x="0" y="29"/>
                </a:cxn>
                <a:cxn ang="0">
                  <a:pos x="29" y="0"/>
                </a:cxn>
                <a:cxn ang="0">
                  <a:pos x="30" y="0"/>
                </a:cxn>
              </a:cxnLst>
              <a:rect l="0" t="0" r="r" b="b"/>
              <a:pathLst>
                <a:path w="30" h="29">
                  <a:moveTo>
                    <a:pt x="0" y="29"/>
                  </a:moveTo>
                  <a:lnTo>
                    <a:pt x="29" y="0"/>
                  </a:lnTo>
                  <a:lnTo>
                    <a:pt x="30" y="0"/>
                  </a:lnTo>
                </a:path>
              </a:pathLst>
            </a:custGeom>
            <a:noFill/>
            <a:ln w="38100" cmpd="sng">
              <a:solidFill>
                <a:srgbClr val="FFFFFF"/>
              </a:solidFill>
              <a:prstDash val="solid"/>
              <a:round/>
              <a:headEnd/>
              <a:tailEnd/>
            </a:ln>
          </p:spPr>
          <p:txBody>
            <a:bodyPr/>
            <a:lstStyle/>
            <a:p>
              <a:endParaRPr lang="en-US"/>
            </a:p>
          </p:txBody>
        </p:sp>
        <p:sp>
          <p:nvSpPr>
            <p:cNvPr id="2727" name="Freeform 679"/>
            <p:cNvSpPr>
              <a:spLocks/>
            </p:cNvSpPr>
            <p:nvPr/>
          </p:nvSpPr>
          <p:spPr bwMode="auto">
            <a:xfrm>
              <a:off x="1931" y="4060"/>
              <a:ext cx="31" cy="31"/>
            </a:xfrm>
            <a:custGeom>
              <a:avLst/>
              <a:gdLst/>
              <a:ahLst/>
              <a:cxnLst>
                <a:cxn ang="0">
                  <a:pos x="123" y="123"/>
                </a:cxn>
                <a:cxn ang="0">
                  <a:pos x="0" y="0"/>
                </a:cxn>
                <a:cxn ang="0">
                  <a:pos x="1" y="0"/>
                </a:cxn>
              </a:cxnLst>
              <a:rect l="0" t="0" r="r" b="b"/>
              <a:pathLst>
                <a:path w="123" h="123">
                  <a:moveTo>
                    <a:pt x="123" y="123"/>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728" name="Freeform 680"/>
            <p:cNvSpPr>
              <a:spLocks/>
            </p:cNvSpPr>
            <p:nvPr/>
          </p:nvSpPr>
          <p:spPr bwMode="auto">
            <a:xfrm>
              <a:off x="1992" y="4053"/>
              <a:ext cx="41" cy="38"/>
            </a:xfrm>
            <a:custGeom>
              <a:avLst/>
              <a:gdLst/>
              <a:ahLst/>
              <a:cxnLst>
                <a:cxn ang="0">
                  <a:pos x="160" y="161"/>
                </a:cxn>
                <a:cxn ang="0">
                  <a:pos x="0" y="0"/>
                </a:cxn>
                <a:cxn ang="0">
                  <a:pos x="1" y="0"/>
                </a:cxn>
              </a:cxnLst>
              <a:rect l="0" t="0" r="r" b="b"/>
              <a:pathLst>
                <a:path w="160" h="161">
                  <a:moveTo>
                    <a:pt x="160"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729" name="Freeform 681"/>
            <p:cNvSpPr>
              <a:spLocks/>
            </p:cNvSpPr>
            <p:nvPr/>
          </p:nvSpPr>
          <p:spPr bwMode="auto">
            <a:xfrm>
              <a:off x="2063" y="4053"/>
              <a:ext cx="41" cy="38"/>
            </a:xfrm>
            <a:custGeom>
              <a:avLst/>
              <a:gdLst/>
              <a:ahLst/>
              <a:cxnLst>
                <a:cxn ang="0">
                  <a:pos x="160" y="161"/>
                </a:cxn>
                <a:cxn ang="0">
                  <a:pos x="0" y="0"/>
                </a:cxn>
                <a:cxn ang="0">
                  <a:pos x="1" y="0"/>
                </a:cxn>
              </a:cxnLst>
              <a:rect l="0" t="0" r="r" b="b"/>
              <a:pathLst>
                <a:path w="160" h="161">
                  <a:moveTo>
                    <a:pt x="160"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730" name="Freeform 682"/>
            <p:cNvSpPr>
              <a:spLocks/>
            </p:cNvSpPr>
            <p:nvPr/>
          </p:nvSpPr>
          <p:spPr bwMode="auto">
            <a:xfrm>
              <a:off x="2137" y="4053"/>
              <a:ext cx="38" cy="38"/>
            </a:xfrm>
            <a:custGeom>
              <a:avLst/>
              <a:gdLst/>
              <a:ahLst/>
              <a:cxnLst>
                <a:cxn ang="0">
                  <a:pos x="160" y="161"/>
                </a:cxn>
                <a:cxn ang="0">
                  <a:pos x="0" y="0"/>
                </a:cxn>
                <a:cxn ang="0">
                  <a:pos x="1" y="0"/>
                </a:cxn>
              </a:cxnLst>
              <a:rect l="0" t="0" r="r" b="b"/>
              <a:pathLst>
                <a:path w="160" h="161">
                  <a:moveTo>
                    <a:pt x="160"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731" name="Freeform 683"/>
            <p:cNvSpPr>
              <a:spLocks/>
            </p:cNvSpPr>
            <p:nvPr/>
          </p:nvSpPr>
          <p:spPr bwMode="auto">
            <a:xfrm>
              <a:off x="2068" y="3988"/>
              <a:ext cx="41" cy="38"/>
            </a:xfrm>
            <a:custGeom>
              <a:avLst/>
              <a:gdLst/>
              <a:ahLst/>
              <a:cxnLst>
                <a:cxn ang="0">
                  <a:pos x="160" y="160"/>
                </a:cxn>
                <a:cxn ang="0">
                  <a:pos x="0" y="0"/>
                </a:cxn>
                <a:cxn ang="0">
                  <a:pos x="1" y="0"/>
                </a:cxn>
              </a:cxnLst>
              <a:rect l="0" t="0" r="r" b="b"/>
              <a:pathLst>
                <a:path w="160" h="160">
                  <a:moveTo>
                    <a:pt x="16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732" name="Freeform 684"/>
            <p:cNvSpPr>
              <a:spLocks/>
            </p:cNvSpPr>
            <p:nvPr/>
          </p:nvSpPr>
          <p:spPr bwMode="auto">
            <a:xfrm>
              <a:off x="2208" y="4053"/>
              <a:ext cx="40" cy="38"/>
            </a:xfrm>
            <a:custGeom>
              <a:avLst/>
              <a:gdLst/>
              <a:ahLst/>
              <a:cxnLst>
                <a:cxn ang="0">
                  <a:pos x="159" y="161"/>
                </a:cxn>
                <a:cxn ang="0">
                  <a:pos x="0" y="0"/>
                </a:cxn>
                <a:cxn ang="0">
                  <a:pos x="1" y="0"/>
                </a:cxn>
              </a:cxnLst>
              <a:rect l="0" t="0" r="r" b="b"/>
              <a:pathLst>
                <a:path w="159" h="161">
                  <a:moveTo>
                    <a:pt x="159"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733" name="Freeform 685"/>
            <p:cNvSpPr>
              <a:spLocks/>
            </p:cNvSpPr>
            <p:nvPr/>
          </p:nvSpPr>
          <p:spPr bwMode="auto">
            <a:xfrm>
              <a:off x="2068" y="3922"/>
              <a:ext cx="41" cy="38"/>
            </a:xfrm>
            <a:custGeom>
              <a:avLst/>
              <a:gdLst/>
              <a:ahLst/>
              <a:cxnLst>
                <a:cxn ang="0">
                  <a:pos x="160" y="160"/>
                </a:cxn>
                <a:cxn ang="0">
                  <a:pos x="0" y="0"/>
                </a:cxn>
                <a:cxn ang="0">
                  <a:pos x="1" y="0"/>
                </a:cxn>
              </a:cxnLst>
              <a:rect l="0" t="0" r="r" b="b"/>
              <a:pathLst>
                <a:path w="160" h="160">
                  <a:moveTo>
                    <a:pt x="16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734" name="Freeform 686"/>
            <p:cNvSpPr>
              <a:spLocks/>
            </p:cNvSpPr>
            <p:nvPr/>
          </p:nvSpPr>
          <p:spPr bwMode="auto">
            <a:xfrm>
              <a:off x="2279" y="4053"/>
              <a:ext cx="40" cy="38"/>
            </a:xfrm>
            <a:custGeom>
              <a:avLst/>
              <a:gdLst/>
              <a:ahLst/>
              <a:cxnLst>
                <a:cxn ang="0">
                  <a:pos x="159" y="161"/>
                </a:cxn>
                <a:cxn ang="0">
                  <a:pos x="0" y="0"/>
                </a:cxn>
                <a:cxn ang="0">
                  <a:pos x="1" y="0"/>
                </a:cxn>
              </a:cxnLst>
              <a:rect l="0" t="0" r="r" b="b"/>
              <a:pathLst>
                <a:path w="159" h="161">
                  <a:moveTo>
                    <a:pt x="159"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735" name="Freeform 687"/>
            <p:cNvSpPr>
              <a:spLocks/>
            </p:cNvSpPr>
            <p:nvPr/>
          </p:nvSpPr>
          <p:spPr bwMode="auto">
            <a:xfrm>
              <a:off x="2068" y="3853"/>
              <a:ext cx="41" cy="38"/>
            </a:xfrm>
            <a:custGeom>
              <a:avLst/>
              <a:gdLst/>
              <a:ahLst/>
              <a:cxnLst>
                <a:cxn ang="0">
                  <a:pos x="160" y="159"/>
                </a:cxn>
                <a:cxn ang="0">
                  <a:pos x="0" y="0"/>
                </a:cxn>
                <a:cxn ang="0">
                  <a:pos x="1" y="0"/>
                </a:cxn>
              </a:cxnLst>
              <a:rect l="0" t="0" r="r" b="b"/>
              <a:pathLst>
                <a:path w="160" h="159">
                  <a:moveTo>
                    <a:pt x="160" y="15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736" name="Freeform 688"/>
            <p:cNvSpPr>
              <a:spLocks/>
            </p:cNvSpPr>
            <p:nvPr/>
          </p:nvSpPr>
          <p:spPr bwMode="auto">
            <a:xfrm>
              <a:off x="2350" y="4053"/>
              <a:ext cx="40" cy="38"/>
            </a:xfrm>
            <a:custGeom>
              <a:avLst/>
              <a:gdLst/>
              <a:ahLst/>
              <a:cxnLst>
                <a:cxn ang="0">
                  <a:pos x="159" y="161"/>
                </a:cxn>
                <a:cxn ang="0">
                  <a:pos x="0" y="0"/>
                </a:cxn>
                <a:cxn ang="0">
                  <a:pos x="2" y="0"/>
                </a:cxn>
              </a:cxnLst>
              <a:rect l="0" t="0" r="r" b="b"/>
              <a:pathLst>
                <a:path w="159" h="161">
                  <a:moveTo>
                    <a:pt x="159" y="161"/>
                  </a:moveTo>
                  <a:lnTo>
                    <a:pt x="0" y="0"/>
                  </a:lnTo>
                  <a:lnTo>
                    <a:pt x="2" y="0"/>
                  </a:lnTo>
                </a:path>
              </a:pathLst>
            </a:custGeom>
            <a:noFill/>
            <a:ln w="38100" cmpd="sng">
              <a:solidFill>
                <a:srgbClr val="FFFFFF"/>
              </a:solidFill>
              <a:prstDash val="solid"/>
              <a:round/>
              <a:headEnd/>
              <a:tailEnd/>
            </a:ln>
          </p:spPr>
          <p:txBody>
            <a:bodyPr/>
            <a:lstStyle/>
            <a:p>
              <a:endParaRPr lang="en-US"/>
            </a:p>
          </p:txBody>
        </p:sp>
        <p:sp>
          <p:nvSpPr>
            <p:cNvPr id="2737" name="Freeform 689"/>
            <p:cNvSpPr>
              <a:spLocks/>
            </p:cNvSpPr>
            <p:nvPr/>
          </p:nvSpPr>
          <p:spPr bwMode="auto">
            <a:xfrm>
              <a:off x="2068" y="3787"/>
              <a:ext cx="41" cy="38"/>
            </a:xfrm>
            <a:custGeom>
              <a:avLst/>
              <a:gdLst/>
              <a:ahLst/>
              <a:cxnLst>
                <a:cxn ang="0">
                  <a:pos x="160" y="160"/>
                </a:cxn>
                <a:cxn ang="0">
                  <a:pos x="0" y="0"/>
                </a:cxn>
                <a:cxn ang="0">
                  <a:pos x="1" y="0"/>
                </a:cxn>
              </a:cxnLst>
              <a:rect l="0" t="0" r="r" b="b"/>
              <a:pathLst>
                <a:path w="160" h="160">
                  <a:moveTo>
                    <a:pt x="16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738" name="Freeform 690"/>
            <p:cNvSpPr>
              <a:spLocks/>
            </p:cNvSpPr>
            <p:nvPr/>
          </p:nvSpPr>
          <p:spPr bwMode="auto">
            <a:xfrm>
              <a:off x="2421" y="4053"/>
              <a:ext cx="40" cy="38"/>
            </a:xfrm>
            <a:custGeom>
              <a:avLst/>
              <a:gdLst/>
              <a:ahLst/>
              <a:cxnLst>
                <a:cxn ang="0">
                  <a:pos x="160" y="161"/>
                </a:cxn>
                <a:cxn ang="0">
                  <a:pos x="0" y="0"/>
                </a:cxn>
                <a:cxn ang="0">
                  <a:pos x="1" y="0"/>
                </a:cxn>
              </a:cxnLst>
              <a:rect l="0" t="0" r="r" b="b"/>
              <a:pathLst>
                <a:path w="160" h="161">
                  <a:moveTo>
                    <a:pt x="160"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739" name="Freeform 691"/>
            <p:cNvSpPr>
              <a:spLocks/>
            </p:cNvSpPr>
            <p:nvPr/>
          </p:nvSpPr>
          <p:spPr bwMode="auto">
            <a:xfrm>
              <a:off x="2068" y="3720"/>
              <a:ext cx="41" cy="38"/>
            </a:xfrm>
            <a:custGeom>
              <a:avLst/>
              <a:gdLst/>
              <a:ahLst/>
              <a:cxnLst>
                <a:cxn ang="0">
                  <a:pos x="160" y="160"/>
                </a:cxn>
                <a:cxn ang="0">
                  <a:pos x="0" y="0"/>
                </a:cxn>
                <a:cxn ang="0">
                  <a:pos x="1" y="0"/>
                </a:cxn>
              </a:cxnLst>
              <a:rect l="0" t="0" r="r" b="b"/>
              <a:pathLst>
                <a:path w="160" h="160">
                  <a:moveTo>
                    <a:pt x="16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740" name="Freeform 692"/>
            <p:cNvSpPr>
              <a:spLocks/>
            </p:cNvSpPr>
            <p:nvPr/>
          </p:nvSpPr>
          <p:spPr bwMode="auto">
            <a:xfrm>
              <a:off x="2494" y="4053"/>
              <a:ext cx="38" cy="38"/>
            </a:xfrm>
            <a:custGeom>
              <a:avLst/>
              <a:gdLst/>
              <a:ahLst/>
              <a:cxnLst>
                <a:cxn ang="0">
                  <a:pos x="160" y="161"/>
                </a:cxn>
                <a:cxn ang="0">
                  <a:pos x="0" y="0"/>
                </a:cxn>
                <a:cxn ang="0">
                  <a:pos x="1" y="0"/>
                </a:cxn>
              </a:cxnLst>
              <a:rect l="0" t="0" r="r" b="b"/>
              <a:pathLst>
                <a:path w="160" h="161">
                  <a:moveTo>
                    <a:pt x="160"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741" name="Freeform 693"/>
            <p:cNvSpPr>
              <a:spLocks/>
            </p:cNvSpPr>
            <p:nvPr/>
          </p:nvSpPr>
          <p:spPr bwMode="auto">
            <a:xfrm>
              <a:off x="2068" y="3654"/>
              <a:ext cx="41" cy="38"/>
            </a:xfrm>
            <a:custGeom>
              <a:avLst/>
              <a:gdLst/>
              <a:ahLst/>
              <a:cxnLst>
                <a:cxn ang="0">
                  <a:pos x="160" y="160"/>
                </a:cxn>
                <a:cxn ang="0">
                  <a:pos x="0" y="0"/>
                </a:cxn>
                <a:cxn ang="0">
                  <a:pos x="1" y="0"/>
                </a:cxn>
              </a:cxnLst>
              <a:rect l="0" t="0" r="r" b="b"/>
              <a:pathLst>
                <a:path w="160" h="160">
                  <a:moveTo>
                    <a:pt x="16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742" name="Freeform 694"/>
            <p:cNvSpPr>
              <a:spLocks/>
            </p:cNvSpPr>
            <p:nvPr/>
          </p:nvSpPr>
          <p:spPr bwMode="auto">
            <a:xfrm>
              <a:off x="2565" y="4053"/>
              <a:ext cx="41" cy="38"/>
            </a:xfrm>
            <a:custGeom>
              <a:avLst/>
              <a:gdLst/>
              <a:ahLst/>
              <a:cxnLst>
                <a:cxn ang="0">
                  <a:pos x="159" y="161"/>
                </a:cxn>
                <a:cxn ang="0">
                  <a:pos x="0" y="0"/>
                </a:cxn>
                <a:cxn ang="0">
                  <a:pos x="1" y="0"/>
                </a:cxn>
              </a:cxnLst>
              <a:rect l="0" t="0" r="r" b="b"/>
              <a:pathLst>
                <a:path w="159" h="161">
                  <a:moveTo>
                    <a:pt x="159"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743" name="Freeform 695"/>
            <p:cNvSpPr>
              <a:spLocks/>
            </p:cNvSpPr>
            <p:nvPr/>
          </p:nvSpPr>
          <p:spPr bwMode="auto">
            <a:xfrm>
              <a:off x="2068" y="3585"/>
              <a:ext cx="41" cy="38"/>
            </a:xfrm>
            <a:custGeom>
              <a:avLst/>
              <a:gdLst/>
              <a:ahLst/>
              <a:cxnLst>
                <a:cxn ang="0">
                  <a:pos x="160" y="160"/>
                </a:cxn>
                <a:cxn ang="0">
                  <a:pos x="0" y="0"/>
                </a:cxn>
                <a:cxn ang="0">
                  <a:pos x="1" y="0"/>
                </a:cxn>
              </a:cxnLst>
              <a:rect l="0" t="0" r="r" b="b"/>
              <a:pathLst>
                <a:path w="160" h="160">
                  <a:moveTo>
                    <a:pt x="16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744" name="Freeform 696"/>
            <p:cNvSpPr>
              <a:spLocks/>
            </p:cNvSpPr>
            <p:nvPr/>
          </p:nvSpPr>
          <p:spPr bwMode="auto">
            <a:xfrm>
              <a:off x="2636" y="4053"/>
              <a:ext cx="41" cy="38"/>
            </a:xfrm>
            <a:custGeom>
              <a:avLst/>
              <a:gdLst/>
              <a:ahLst/>
              <a:cxnLst>
                <a:cxn ang="0">
                  <a:pos x="159" y="161"/>
                </a:cxn>
                <a:cxn ang="0">
                  <a:pos x="0" y="0"/>
                </a:cxn>
                <a:cxn ang="0">
                  <a:pos x="1" y="0"/>
                </a:cxn>
              </a:cxnLst>
              <a:rect l="0" t="0" r="r" b="b"/>
              <a:pathLst>
                <a:path w="159" h="161">
                  <a:moveTo>
                    <a:pt x="159"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745" name="Freeform 697"/>
            <p:cNvSpPr>
              <a:spLocks/>
            </p:cNvSpPr>
            <p:nvPr/>
          </p:nvSpPr>
          <p:spPr bwMode="auto">
            <a:xfrm>
              <a:off x="2068" y="3518"/>
              <a:ext cx="41" cy="38"/>
            </a:xfrm>
            <a:custGeom>
              <a:avLst/>
              <a:gdLst/>
              <a:ahLst/>
              <a:cxnLst>
                <a:cxn ang="0">
                  <a:pos x="160" y="161"/>
                </a:cxn>
                <a:cxn ang="0">
                  <a:pos x="0" y="0"/>
                </a:cxn>
                <a:cxn ang="0">
                  <a:pos x="1" y="0"/>
                </a:cxn>
              </a:cxnLst>
              <a:rect l="0" t="0" r="r" b="b"/>
              <a:pathLst>
                <a:path w="160" h="161">
                  <a:moveTo>
                    <a:pt x="160"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746" name="Freeform 698"/>
            <p:cNvSpPr>
              <a:spLocks/>
            </p:cNvSpPr>
            <p:nvPr/>
          </p:nvSpPr>
          <p:spPr bwMode="auto">
            <a:xfrm>
              <a:off x="2707" y="4053"/>
              <a:ext cx="41" cy="38"/>
            </a:xfrm>
            <a:custGeom>
              <a:avLst/>
              <a:gdLst/>
              <a:ahLst/>
              <a:cxnLst>
                <a:cxn ang="0">
                  <a:pos x="160" y="161"/>
                </a:cxn>
                <a:cxn ang="0">
                  <a:pos x="0" y="0"/>
                </a:cxn>
                <a:cxn ang="0">
                  <a:pos x="2" y="0"/>
                </a:cxn>
              </a:cxnLst>
              <a:rect l="0" t="0" r="r" b="b"/>
              <a:pathLst>
                <a:path w="160" h="161">
                  <a:moveTo>
                    <a:pt x="160" y="161"/>
                  </a:moveTo>
                  <a:lnTo>
                    <a:pt x="0" y="0"/>
                  </a:lnTo>
                  <a:lnTo>
                    <a:pt x="2" y="0"/>
                  </a:lnTo>
                </a:path>
              </a:pathLst>
            </a:custGeom>
            <a:noFill/>
            <a:ln w="38100" cmpd="sng">
              <a:solidFill>
                <a:srgbClr val="FFFFFF"/>
              </a:solidFill>
              <a:prstDash val="solid"/>
              <a:round/>
              <a:headEnd/>
              <a:tailEnd/>
            </a:ln>
          </p:spPr>
          <p:txBody>
            <a:bodyPr/>
            <a:lstStyle/>
            <a:p>
              <a:endParaRPr lang="en-US"/>
            </a:p>
          </p:txBody>
        </p:sp>
        <p:sp>
          <p:nvSpPr>
            <p:cNvPr id="2747" name="Freeform 699"/>
            <p:cNvSpPr>
              <a:spLocks/>
            </p:cNvSpPr>
            <p:nvPr/>
          </p:nvSpPr>
          <p:spPr bwMode="auto">
            <a:xfrm>
              <a:off x="1939" y="3331"/>
              <a:ext cx="15" cy="11"/>
            </a:xfrm>
            <a:custGeom>
              <a:avLst/>
              <a:gdLst/>
              <a:ahLst/>
              <a:cxnLst>
                <a:cxn ang="0">
                  <a:pos x="55" y="53"/>
                </a:cxn>
                <a:cxn ang="0">
                  <a:pos x="0" y="0"/>
                </a:cxn>
                <a:cxn ang="0">
                  <a:pos x="2" y="0"/>
                </a:cxn>
              </a:cxnLst>
              <a:rect l="0" t="0" r="r" b="b"/>
              <a:pathLst>
                <a:path w="55" h="53">
                  <a:moveTo>
                    <a:pt x="55" y="53"/>
                  </a:moveTo>
                  <a:lnTo>
                    <a:pt x="0" y="0"/>
                  </a:lnTo>
                  <a:lnTo>
                    <a:pt x="2" y="0"/>
                  </a:lnTo>
                </a:path>
              </a:pathLst>
            </a:custGeom>
            <a:noFill/>
            <a:ln w="38100" cmpd="sng">
              <a:solidFill>
                <a:srgbClr val="FFFFFF"/>
              </a:solidFill>
              <a:prstDash val="solid"/>
              <a:round/>
              <a:headEnd/>
              <a:tailEnd/>
            </a:ln>
          </p:spPr>
          <p:txBody>
            <a:bodyPr/>
            <a:lstStyle/>
            <a:p>
              <a:endParaRPr lang="en-US"/>
            </a:p>
          </p:txBody>
        </p:sp>
        <p:sp>
          <p:nvSpPr>
            <p:cNvPr id="2748" name="Freeform 700"/>
            <p:cNvSpPr>
              <a:spLocks/>
            </p:cNvSpPr>
            <p:nvPr/>
          </p:nvSpPr>
          <p:spPr bwMode="auto">
            <a:xfrm>
              <a:off x="2068" y="3452"/>
              <a:ext cx="41" cy="38"/>
            </a:xfrm>
            <a:custGeom>
              <a:avLst/>
              <a:gdLst/>
              <a:ahLst/>
              <a:cxnLst>
                <a:cxn ang="0">
                  <a:pos x="160" y="159"/>
                </a:cxn>
                <a:cxn ang="0">
                  <a:pos x="0" y="0"/>
                </a:cxn>
                <a:cxn ang="0">
                  <a:pos x="1" y="0"/>
                </a:cxn>
              </a:cxnLst>
              <a:rect l="0" t="0" r="r" b="b"/>
              <a:pathLst>
                <a:path w="160" h="159">
                  <a:moveTo>
                    <a:pt x="160" y="15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749" name="Freeform 701"/>
            <p:cNvSpPr>
              <a:spLocks/>
            </p:cNvSpPr>
            <p:nvPr/>
          </p:nvSpPr>
          <p:spPr bwMode="auto">
            <a:xfrm>
              <a:off x="2778" y="4053"/>
              <a:ext cx="41" cy="38"/>
            </a:xfrm>
            <a:custGeom>
              <a:avLst/>
              <a:gdLst/>
              <a:ahLst/>
              <a:cxnLst>
                <a:cxn ang="0">
                  <a:pos x="160" y="161"/>
                </a:cxn>
                <a:cxn ang="0">
                  <a:pos x="0" y="0"/>
                </a:cxn>
                <a:cxn ang="0">
                  <a:pos x="1" y="0"/>
                </a:cxn>
              </a:cxnLst>
              <a:rect l="0" t="0" r="r" b="b"/>
              <a:pathLst>
                <a:path w="160" h="161">
                  <a:moveTo>
                    <a:pt x="160"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750" name="Freeform 702"/>
            <p:cNvSpPr>
              <a:spLocks/>
            </p:cNvSpPr>
            <p:nvPr/>
          </p:nvSpPr>
          <p:spPr bwMode="auto">
            <a:xfrm>
              <a:off x="1984" y="3304"/>
              <a:ext cx="41" cy="38"/>
            </a:xfrm>
            <a:custGeom>
              <a:avLst/>
              <a:gdLst/>
              <a:ahLst/>
              <a:cxnLst>
                <a:cxn ang="0">
                  <a:pos x="160" y="159"/>
                </a:cxn>
                <a:cxn ang="0">
                  <a:pos x="0" y="0"/>
                </a:cxn>
                <a:cxn ang="0">
                  <a:pos x="1" y="0"/>
                </a:cxn>
              </a:cxnLst>
              <a:rect l="0" t="0" r="r" b="b"/>
              <a:pathLst>
                <a:path w="160" h="159">
                  <a:moveTo>
                    <a:pt x="160" y="15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751" name="Freeform 703"/>
            <p:cNvSpPr>
              <a:spLocks/>
            </p:cNvSpPr>
            <p:nvPr/>
          </p:nvSpPr>
          <p:spPr bwMode="auto">
            <a:xfrm>
              <a:off x="2068" y="3385"/>
              <a:ext cx="41" cy="38"/>
            </a:xfrm>
            <a:custGeom>
              <a:avLst/>
              <a:gdLst/>
              <a:ahLst/>
              <a:cxnLst>
                <a:cxn ang="0">
                  <a:pos x="160" y="159"/>
                </a:cxn>
                <a:cxn ang="0">
                  <a:pos x="0" y="0"/>
                </a:cxn>
                <a:cxn ang="0">
                  <a:pos x="1" y="0"/>
                </a:cxn>
              </a:cxnLst>
              <a:rect l="0" t="0" r="r" b="b"/>
              <a:pathLst>
                <a:path w="160" h="159">
                  <a:moveTo>
                    <a:pt x="160" y="15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752" name="Freeform 704"/>
            <p:cNvSpPr>
              <a:spLocks/>
            </p:cNvSpPr>
            <p:nvPr/>
          </p:nvSpPr>
          <p:spPr bwMode="auto">
            <a:xfrm>
              <a:off x="2852" y="4053"/>
              <a:ext cx="38" cy="38"/>
            </a:xfrm>
            <a:custGeom>
              <a:avLst/>
              <a:gdLst/>
              <a:ahLst/>
              <a:cxnLst>
                <a:cxn ang="0">
                  <a:pos x="159" y="161"/>
                </a:cxn>
                <a:cxn ang="0">
                  <a:pos x="0" y="0"/>
                </a:cxn>
                <a:cxn ang="0">
                  <a:pos x="1" y="0"/>
                </a:cxn>
              </a:cxnLst>
              <a:rect l="0" t="0" r="r" b="b"/>
              <a:pathLst>
                <a:path w="159" h="161">
                  <a:moveTo>
                    <a:pt x="159"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753" name="Freeform 705"/>
            <p:cNvSpPr>
              <a:spLocks/>
            </p:cNvSpPr>
            <p:nvPr/>
          </p:nvSpPr>
          <p:spPr bwMode="auto">
            <a:xfrm>
              <a:off x="2055" y="3304"/>
              <a:ext cx="54" cy="50"/>
            </a:xfrm>
            <a:custGeom>
              <a:avLst/>
              <a:gdLst/>
              <a:ahLst/>
              <a:cxnLst>
                <a:cxn ang="0">
                  <a:pos x="208" y="208"/>
                </a:cxn>
                <a:cxn ang="0">
                  <a:pos x="0" y="0"/>
                </a:cxn>
                <a:cxn ang="0">
                  <a:pos x="1" y="0"/>
                </a:cxn>
              </a:cxnLst>
              <a:rect l="0" t="0" r="r" b="b"/>
              <a:pathLst>
                <a:path w="208" h="208">
                  <a:moveTo>
                    <a:pt x="208" y="208"/>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754" name="Freeform 706"/>
            <p:cNvSpPr>
              <a:spLocks/>
            </p:cNvSpPr>
            <p:nvPr/>
          </p:nvSpPr>
          <p:spPr bwMode="auto">
            <a:xfrm>
              <a:off x="2923" y="4053"/>
              <a:ext cx="40" cy="38"/>
            </a:xfrm>
            <a:custGeom>
              <a:avLst/>
              <a:gdLst/>
              <a:ahLst/>
              <a:cxnLst>
                <a:cxn ang="0">
                  <a:pos x="160" y="161"/>
                </a:cxn>
                <a:cxn ang="0">
                  <a:pos x="0" y="0"/>
                </a:cxn>
                <a:cxn ang="0">
                  <a:pos x="1" y="0"/>
                </a:cxn>
              </a:cxnLst>
              <a:rect l="0" t="0" r="r" b="b"/>
              <a:pathLst>
                <a:path w="160" h="161">
                  <a:moveTo>
                    <a:pt x="160"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755" name="Freeform 707"/>
            <p:cNvSpPr>
              <a:spLocks/>
            </p:cNvSpPr>
            <p:nvPr/>
          </p:nvSpPr>
          <p:spPr bwMode="auto">
            <a:xfrm>
              <a:off x="2994" y="4053"/>
              <a:ext cx="40" cy="38"/>
            </a:xfrm>
            <a:custGeom>
              <a:avLst/>
              <a:gdLst/>
              <a:ahLst/>
              <a:cxnLst>
                <a:cxn ang="0">
                  <a:pos x="159" y="161"/>
                </a:cxn>
                <a:cxn ang="0">
                  <a:pos x="0" y="0"/>
                </a:cxn>
                <a:cxn ang="0">
                  <a:pos x="1" y="0"/>
                </a:cxn>
              </a:cxnLst>
              <a:rect l="0" t="0" r="r" b="b"/>
              <a:pathLst>
                <a:path w="159" h="161">
                  <a:moveTo>
                    <a:pt x="159"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756" name="Freeform 708"/>
            <p:cNvSpPr>
              <a:spLocks/>
            </p:cNvSpPr>
            <p:nvPr/>
          </p:nvSpPr>
          <p:spPr bwMode="auto">
            <a:xfrm>
              <a:off x="3065" y="4053"/>
              <a:ext cx="41" cy="38"/>
            </a:xfrm>
            <a:custGeom>
              <a:avLst/>
              <a:gdLst/>
              <a:ahLst/>
              <a:cxnLst>
                <a:cxn ang="0">
                  <a:pos x="160" y="161"/>
                </a:cxn>
                <a:cxn ang="0">
                  <a:pos x="0" y="0"/>
                </a:cxn>
                <a:cxn ang="0">
                  <a:pos x="2" y="0"/>
                </a:cxn>
              </a:cxnLst>
              <a:rect l="0" t="0" r="r" b="b"/>
              <a:pathLst>
                <a:path w="160" h="161">
                  <a:moveTo>
                    <a:pt x="160" y="161"/>
                  </a:moveTo>
                  <a:lnTo>
                    <a:pt x="0" y="0"/>
                  </a:lnTo>
                  <a:lnTo>
                    <a:pt x="2" y="0"/>
                  </a:lnTo>
                </a:path>
              </a:pathLst>
            </a:custGeom>
            <a:noFill/>
            <a:ln w="38100" cmpd="sng">
              <a:solidFill>
                <a:srgbClr val="FFFFFF"/>
              </a:solidFill>
              <a:prstDash val="solid"/>
              <a:round/>
              <a:headEnd/>
              <a:tailEnd/>
            </a:ln>
          </p:spPr>
          <p:txBody>
            <a:bodyPr/>
            <a:lstStyle/>
            <a:p>
              <a:endParaRPr lang="en-US"/>
            </a:p>
          </p:txBody>
        </p:sp>
        <p:sp>
          <p:nvSpPr>
            <p:cNvPr id="2757" name="Freeform 709"/>
            <p:cNvSpPr>
              <a:spLocks/>
            </p:cNvSpPr>
            <p:nvPr/>
          </p:nvSpPr>
          <p:spPr bwMode="auto">
            <a:xfrm>
              <a:off x="3136" y="4053"/>
              <a:ext cx="41" cy="38"/>
            </a:xfrm>
            <a:custGeom>
              <a:avLst/>
              <a:gdLst/>
              <a:ahLst/>
              <a:cxnLst>
                <a:cxn ang="0">
                  <a:pos x="160" y="161"/>
                </a:cxn>
                <a:cxn ang="0">
                  <a:pos x="0" y="0"/>
                </a:cxn>
                <a:cxn ang="0">
                  <a:pos x="1" y="0"/>
                </a:cxn>
              </a:cxnLst>
              <a:rect l="0" t="0" r="r" b="b"/>
              <a:pathLst>
                <a:path w="160" h="161">
                  <a:moveTo>
                    <a:pt x="160"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758" name="Freeform 710"/>
            <p:cNvSpPr>
              <a:spLocks/>
            </p:cNvSpPr>
            <p:nvPr/>
          </p:nvSpPr>
          <p:spPr bwMode="auto">
            <a:xfrm>
              <a:off x="3210" y="4053"/>
              <a:ext cx="40" cy="38"/>
            </a:xfrm>
            <a:custGeom>
              <a:avLst/>
              <a:gdLst/>
              <a:ahLst/>
              <a:cxnLst>
                <a:cxn ang="0">
                  <a:pos x="160" y="161"/>
                </a:cxn>
                <a:cxn ang="0">
                  <a:pos x="0" y="0"/>
                </a:cxn>
                <a:cxn ang="0">
                  <a:pos x="1" y="0"/>
                </a:cxn>
              </a:cxnLst>
              <a:rect l="0" t="0" r="r" b="b"/>
              <a:pathLst>
                <a:path w="160" h="161">
                  <a:moveTo>
                    <a:pt x="160"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759" name="Freeform 711"/>
            <p:cNvSpPr>
              <a:spLocks/>
            </p:cNvSpPr>
            <p:nvPr/>
          </p:nvSpPr>
          <p:spPr bwMode="auto">
            <a:xfrm>
              <a:off x="3281" y="4053"/>
              <a:ext cx="40" cy="38"/>
            </a:xfrm>
            <a:custGeom>
              <a:avLst/>
              <a:gdLst/>
              <a:ahLst/>
              <a:cxnLst>
                <a:cxn ang="0">
                  <a:pos x="160" y="161"/>
                </a:cxn>
                <a:cxn ang="0">
                  <a:pos x="0" y="0"/>
                </a:cxn>
                <a:cxn ang="0">
                  <a:pos x="1" y="0"/>
                </a:cxn>
              </a:cxnLst>
              <a:rect l="0" t="0" r="r" b="b"/>
              <a:pathLst>
                <a:path w="160" h="161">
                  <a:moveTo>
                    <a:pt x="160"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760" name="Freeform 712"/>
            <p:cNvSpPr>
              <a:spLocks/>
            </p:cNvSpPr>
            <p:nvPr/>
          </p:nvSpPr>
          <p:spPr bwMode="auto">
            <a:xfrm>
              <a:off x="3352" y="4053"/>
              <a:ext cx="40" cy="38"/>
            </a:xfrm>
            <a:custGeom>
              <a:avLst/>
              <a:gdLst/>
              <a:ahLst/>
              <a:cxnLst>
                <a:cxn ang="0">
                  <a:pos x="158" y="161"/>
                </a:cxn>
                <a:cxn ang="0">
                  <a:pos x="0" y="0"/>
                </a:cxn>
                <a:cxn ang="0">
                  <a:pos x="1" y="0"/>
                </a:cxn>
              </a:cxnLst>
              <a:rect l="0" t="0" r="r" b="b"/>
              <a:pathLst>
                <a:path w="158" h="161">
                  <a:moveTo>
                    <a:pt x="158"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761" name="Freeform 713"/>
            <p:cNvSpPr>
              <a:spLocks/>
            </p:cNvSpPr>
            <p:nvPr/>
          </p:nvSpPr>
          <p:spPr bwMode="auto">
            <a:xfrm>
              <a:off x="3423" y="4053"/>
              <a:ext cx="40" cy="38"/>
            </a:xfrm>
            <a:custGeom>
              <a:avLst/>
              <a:gdLst/>
              <a:ahLst/>
              <a:cxnLst>
                <a:cxn ang="0">
                  <a:pos x="159" y="161"/>
                </a:cxn>
                <a:cxn ang="0">
                  <a:pos x="0" y="0"/>
                </a:cxn>
                <a:cxn ang="0">
                  <a:pos x="1" y="0"/>
                </a:cxn>
              </a:cxnLst>
              <a:rect l="0" t="0" r="r" b="b"/>
              <a:pathLst>
                <a:path w="159" h="161">
                  <a:moveTo>
                    <a:pt x="159"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762" name="Freeform 714"/>
            <p:cNvSpPr>
              <a:spLocks/>
            </p:cNvSpPr>
            <p:nvPr/>
          </p:nvSpPr>
          <p:spPr bwMode="auto">
            <a:xfrm>
              <a:off x="3494" y="4053"/>
              <a:ext cx="40" cy="38"/>
            </a:xfrm>
            <a:custGeom>
              <a:avLst/>
              <a:gdLst/>
              <a:ahLst/>
              <a:cxnLst>
                <a:cxn ang="0">
                  <a:pos x="160" y="161"/>
                </a:cxn>
                <a:cxn ang="0">
                  <a:pos x="0" y="0"/>
                </a:cxn>
                <a:cxn ang="0">
                  <a:pos x="1" y="0"/>
                </a:cxn>
              </a:cxnLst>
              <a:rect l="0" t="0" r="r" b="b"/>
              <a:pathLst>
                <a:path w="160" h="161">
                  <a:moveTo>
                    <a:pt x="160"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763" name="Freeform 715"/>
            <p:cNvSpPr>
              <a:spLocks/>
            </p:cNvSpPr>
            <p:nvPr/>
          </p:nvSpPr>
          <p:spPr bwMode="auto">
            <a:xfrm>
              <a:off x="3567" y="4053"/>
              <a:ext cx="41" cy="38"/>
            </a:xfrm>
            <a:custGeom>
              <a:avLst/>
              <a:gdLst/>
              <a:ahLst/>
              <a:cxnLst>
                <a:cxn ang="0">
                  <a:pos x="160" y="161"/>
                </a:cxn>
                <a:cxn ang="0">
                  <a:pos x="0" y="0"/>
                </a:cxn>
                <a:cxn ang="0">
                  <a:pos x="1" y="0"/>
                </a:cxn>
              </a:cxnLst>
              <a:rect l="0" t="0" r="r" b="b"/>
              <a:pathLst>
                <a:path w="160" h="161">
                  <a:moveTo>
                    <a:pt x="160"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764" name="Freeform 716"/>
            <p:cNvSpPr>
              <a:spLocks/>
            </p:cNvSpPr>
            <p:nvPr/>
          </p:nvSpPr>
          <p:spPr bwMode="auto">
            <a:xfrm>
              <a:off x="3638" y="4053"/>
              <a:ext cx="41" cy="38"/>
            </a:xfrm>
            <a:custGeom>
              <a:avLst/>
              <a:gdLst/>
              <a:ahLst/>
              <a:cxnLst>
                <a:cxn ang="0">
                  <a:pos x="160" y="161"/>
                </a:cxn>
                <a:cxn ang="0">
                  <a:pos x="0" y="0"/>
                </a:cxn>
                <a:cxn ang="0">
                  <a:pos x="1" y="0"/>
                </a:cxn>
              </a:cxnLst>
              <a:rect l="0" t="0" r="r" b="b"/>
              <a:pathLst>
                <a:path w="160" h="161">
                  <a:moveTo>
                    <a:pt x="160"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765" name="Freeform 717"/>
            <p:cNvSpPr>
              <a:spLocks/>
            </p:cNvSpPr>
            <p:nvPr/>
          </p:nvSpPr>
          <p:spPr bwMode="auto">
            <a:xfrm>
              <a:off x="3709" y="4053"/>
              <a:ext cx="41" cy="38"/>
            </a:xfrm>
            <a:custGeom>
              <a:avLst/>
              <a:gdLst/>
              <a:ahLst/>
              <a:cxnLst>
                <a:cxn ang="0">
                  <a:pos x="159" y="161"/>
                </a:cxn>
                <a:cxn ang="0">
                  <a:pos x="0" y="0"/>
                </a:cxn>
                <a:cxn ang="0">
                  <a:pos x="1" y="0"/>
                </a:cxn>
              </a:cxnLst>
              <a:rect l="0" t="0" r="r" b="b"/>
              <a:pathLst>
                <a:path w="159" h="161">
                  <a:moveTo>
                    <a:pt x="159"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766" name="Freeform 718"/>
            <p:cNvSpPr>
              <a:spLocks/>
            </p:cNvSpPr>
            <p:nvPr/>
          </p:nvSpPr>
          <p:spPr bwMode="auto">
            <a:xfrm>
              <a:off x="3646" y="3993"/>
              <a:ext cx="40" cy="38"/>
            </a:xfrm>
            <a:custGeom>
              <a:avLst/>
              <a:gdLst/>
              <a:ahLst/>
              <a:cxnLst>
                <a:cxn ang="0">
                  <a:pos x="160" y="160"/>
                </a:cxn>
                <a:cxn ang="0">
                  <a:pos x="0" y="0"/>
                </a:cxn>
                <a:cxn ang="0">
                  <a:pos x="1" y="0"/>
                </a:cxn>
              </a:cxnLst>
              <a:rect l="0" t="0" r="r" b="b"/>
              <a:pathLst>
                <a:path w="160" h="160">
                  <a:moveTo>
                    <a:pt x="16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767" name="Freeform 719"/>
            <p:cNvSpPr>
              <a:spLocks/>
            </p:cNvSpPr>
            <p:nvPr/>
          </p:nvSpPr>
          <p:spPr bwMode="auto">
            <a:xfrm>
              <a:off x="3780" y="4053"/>
              <a:ext cx="41" cy="38"/>
            </a:xfrm>
            <a:custGeom>
              <a:avLst/>
              <a:gdLst/>
              <a:ahLst/>
              <a:cxnLst>
                <a:cxn ang="0">
                  <a:pos x="159" y="161"/>
                </a:cxn>
                <a:cxn ang="0">
                  <a:pos x="0" y="0"/>
                </a:cxn>
                <a:cxn ang="0">
                  <a:pos x="1" y="0"/>
                </a:cxn>
              </a:cxnLst>
              <a:rect l="0" t="0" r="r" b="b"/>
              <a:pathLst>
                <a:path w="159" h="161">
                  <a:moveTo>
                    <a:pt x="159"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768" name="Freeform 720"/>
            <p:cNvSpPr>
              <a:spLocks/>
            </p:cNvSpPr>
            <p:nvPr/>
          </p:nvSpPr>
          <p:spPr bwMode="auto">
            <a:xfrm>
              <a:off x="3646" y="3924"/>
              <a:ext cx="40" cy="38"/>
            </a:xfrm>
            <a:custGeom>
              <a:avLst/>
              <a:gdLst/>
              <a:ahLst/>
              <a:cxnLst>
                <a:cxn ang="0">
                  <a:pos x="160" y="159"/>
                </a:cxn>
                <a:cxn ang="0">
                  <a:pos x="0" y="0"/>
                </a:cxn>
                <a:cxn ang="0">
                  <a:pos x="1" y="0"/>
                </a:cxn>
              </a:cxnLst>
              <a:rect l="0" t="0" r="r" b="b"/>
              <a:pathLst>
                <a:path w="160" h="159">
                  <a:moveTo>
                    <a:pt x="160" y="15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769" name="Freeform 721"/>
            <p:cNvSpPr>
              <a:spLocks/>
            </p:cNvSpPr>
            <p:nvPr/>
          </p:nvSpPr>
          <p:spPr bwMode="auto">
            <a:xfrm>
              <a:off x="3646" y="3858"/>
              <a:ext cx="40" cy="38"/>
            </a:xfrm>
            <a:custGeom>
              <a:avLst/>
              <a:gdLst/>
              <a:ahLst/>
              <a:cxnLst>
                <a:cxn ang="0">
                  <a:pos x="160" y="160"/>
                </a:cxn>
                <a:cxn ang="0">
                  <a:pos x="0" y="0"/>
                </a:cxn>
                <a:cxn ang="0">
                  <a:pos x="1" y="0"/>
                </a:cxn>
              </a:cxnLst>
              <a:rect l="0" t="0" r="r" b="b"/>
              <a:pathLst>
                <a:path w="160" h="160">
                  <a:moveTo>
                    <a:pt x="16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770" name="Freeform 722"/>
            <p:cNvSpPr>
              <a:spLocks/>
            </p:cNvSpPr>
            <p:nvPr/>
          </p:nvSpPr>
          <p:spPr bwMode="auto">
            <a:xfrm>
              <a:off x="3646" y="3791"/>
              <a:ext cx="40" cy="38"/>
            </a:xfrm>
            <a:custGeom>
              <a:avLst/>
              <a:gdLst/>
              <a:ahLst/>
              <a:cxnLst>
                <a:cxn ang="0">
                  <a:pos x="160" y="160"/>
                </a:cxn>
                <a:cxn ang="0">
                  <a:pos x="0" y="0"/>
                </a:cxn>
                <a:cxn ang="0">
                  <a:pos x="1" y="0"/>
                </a:cxn>
              </a:cxnLst>
              <a:rect l="0" t="0" r="r" b="b"/>
              <a:pathLst>
                <a:path w="160" h="160">
                  <a:moveTo>
                    <a:pt x="16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771" name="Freeform 723"/>
            <p:cNvSpPr>
              <a:spLocks/>
            </p:cNvSpPr>
            <p:nvPr/>
          </p:nvSpPr>
          <p:spPr bwMode="auto">
            <a:xfrm>
              <a:off x="3646" y="3725"/>
              <a:ext cx="40" cy="38"/>
            </a:xfrm>
            <a:custGeom>
              <a:avLst/>
              <a:gdLst/>
              <a:ahLst/>
              <a:cxnLst>
                <a:cxn ang="0">
                  <a:pos x="160" y="160"/>
                </a:cxn>
                <a:cxn ang="0">
                  <a:pos x="0" y="0"/>
                </a:cxn>
                <a:cxn ang="0">
                  <a:pos x="1" y="0"/>
                </a:cxn>
              </a:cxnLst>
              <a:rect l="0" t="0" r="r" b="b"/>
              <a:pathLst>
                <a:path w="160" h="160">
                  <a:moveTo>
                    <a:pt x="16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772" name="Freeform 724"/>
            <p:cNvSpPr>
              <a:spLocks/>
            </p:cNvSpPr>
            <p:nvPr/>
          </p:nvSpPr>
          <p:spPr bwMode="auto">
            <a:xfrm>
              <a:off x="3646" y="3656"/>
              <a:ext cx="40" cy="38"/>
            </a:xfrm>
            <a:custGeom>
              <a:avLst/>
              <a:gdLst/>
              <a:ahLst/>
              <a:cxnLst>
                <a:cxn ang="0">
                  <a:pos x="160" y="160"/>
                </a:cxn>
                <a:cxn ang="0">
                  <a:pos x="0" y="0"/>
                </a:cxn>
                <a:cxn ang="0">
                  <a:pos x="1" y="0"/>
                </a:cxn>
              </a:cxnLst>
              <a:rect l="0" t="0" r="r" b="b"/>
              <a:pathLst>
                <a:path w="160" h="160">
                  <a:moveTo>
                    <a:pt x="16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773" name="Freeform 725"/>
            <p:cNvSpPr>
              <a:spLocks/>
            </p:cNvSpPr>
            <p:nvPr/>
          </p:nvSpPr>
          <p:spPr bwMode="auto">
            <a:xfrm>
              <a:off x="3646" y="3589"/>
              <a:ext cx="40" cy="38"/>
            </a:xfrm>
            <a:custGeom>
              <a:avLst/>
              <a:gdLst/>
              <a:ahLst/>
              <a:cxnLst>
                <a:cxn ang="0">
                  <a:pos x="160" y="161"/>
                </a:cxn>
                <a:cxn ang="0">
                  <a:pos x="0" y="0"/>
                </a:cxn>
                <a:cxn ang="0">
                  <a:pos x="1" y="0"/>
                </a:cxn>
              </a:cxnLst>
              <a:rect l="0" t="0" r="r" b="b"/>
              <a:pathLst>
                <a:path w="160" h="161">
                  <a:moveTo>
                    <a:pt x="160"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774" name="Freeform 726"/>
            <p:cNvSpPr>
              <a:spLocks/>
            </p:cNvSpPr>
            <p:nvPr/>
          </p:nvSpPr>
          <p:spPr bwMode="auto">
            <a:xfrm>
              <a:off x="3646" y="3523"/>
              <a:ext cx="40" cy="38"/>
            </a:xfrm>
            <a:custGeom>
              <a:avLst/>
              <a:gdLst/>
              <a:ahLst/>
              <a:cxnLst>
                <a:cxn ang="0">
                  <a:pos x="160" y="159"/>
                </a:cxn>
                <a:cxn ang="0">
                  <a:pos x="0" y="0"/>
                </a:cxn>
                <a:cxn ang="0">
                  <a:pos x="1" y="0"/>
                </a:cxn>
              </a:cxnLst>
              <a:rect l="0" t="0" r="r" b="b"/>
              <a:pathLst>
                <a:path w="160" h="159">
                  <a:moveTo>
                    <a:pt x="160" y="15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775" name="Freeform 727"/>
            <p:cNvSpPr>
              <a:spLocks/>
            </p:cNvSpPr>
            <p:nvPr/>
          </p:nvSpPr>
          <p:spPr bwMode="auto">
            <a:xfrm>
              <a:off x="3646" y="3456"/>
              <a:ext cx="40" cy="38"/>
            </a:xfrm>
            <a:custGeom>
              <a:avLst/>
              <a:gdLst/>
              <a:ahLst/>
              <a:cxnLst>
                <a:cxn ang="0">
                  <a:pos x="160" y="159"/>
                </a:cxn>
                <a:cxn ang="0">
                  <a:pos x="0" y="0"/>
                </a:cxn>
                <a:cxn ang="0">
                  <a:pos x="1" y="0"/>
                </a:cxn>
              </a:cxnLst>
              <a:rect l="0" t="0" r="r" b="b"/>
              <a:pathLst>
                <a:path w="160" h="159">
                  <a:moveTo>
                    <a:pt x="160" y="15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776" name="Freeform 728"/>
            <p:cNvSpPr>
              <a:spLocks/>
            </p:cNvSpPr>
            <p:nvPr/>
          </p:nvSpPr>
          <p:spPr bwMode="auto">
            <a:xfrm>
              <a:off x="3646" y="3388"/>
              <a:ext cx="40" cy="38"/>
            </a:xfrm>
            <a:custGeom>
              <a:avLst/>
              <a:gdLst/>
              <a:ahLst/>
              <a:cxnLst>
                <a:cxn ang="0">
                  <a:pos x="160" y="160"/>
                </a:cxn>
                <a:cxn ang="0">
                  <a:pos x="0" y="0"/>
                </a:cxn>
                <a:cxn ang="0">
                  <a:pos x="1" y="0"/>
                </a:cxn>
              </a:cxnLst>
              <a:rect l="0" t="0" r="r" b="b"/>
              <a:pathLst>
                <a:path w="160" h="160">
                  <a:moveTo>
                    <a:pt x="16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777" name="Freeform 729"/>
            <p:cNvSpPr>
              <a:spLocks/>
            </p:cNvSpPr>
            <p:nvPr/>
          </p:nvSpPr>
          <p:spPr bwMode="auto">
            <a:xfrm>
              <a:off x="3646" y="3321"/>
              <a:ext cx="40" cy="38"/>
            </a:xfrm>
            <a:custGeom>
              <a:avLst/>
              <a:gdLst/>
              <a:ahLst/>
              <a:cxnLst>
                <a:cxn ang="0">
                  <a:pos x="160" y="161"/>
                </a:cxn>
                <a:cxn ang="0">
                  <a:pos x="0" y="0"/>
                </a:cxn>
                <a:cxn ang="0">
                  <a:pos x="1" y="0"/>
                </a:cxn>
              </a:cxnLst>
              <a:rect l="0" t="0" r="r" b="b"/>
              <a:pathLst>
                <a:path w="160" h="161">
                  <a:moveTo>
                    <a:pt x="160"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778" name="Freeform 730"/>
            <p:cNvSpPr>
              <a:spLocks/>
            </p:cNvSpPr>
            <p:nvPr/>
          </p:nvSpPr>
          <p:spPr bwMode="auto">
            <a:xfrm>
              <a:off x="3702" y="3304"/>
              <a:ext cx="40" cy="38"/>
            </a:xfrm>
            <a:custGeom>
              <a:avLst/>
              <a:gdLst/>
              <a:ahLst/>
              <a:cxnLst>
                <a:cxn ang="0">
                  <a:pos x="159" y="159"/>
                </a:cxn>
                <a:cxn ang="0">
                  <a:pos x="0" y="0"/>
                </a:cxn>
                <a:cxn ang="0">
                  <a:pos x="1" y="0"/>
                </a:cxn>
              </a:cxnLst>
              <a:rect l="0" t="0" r="r" b="b"/>
              <a:pathLst>
                <a:path w="159" h="159">
                  <a:moveTo>
                    <a:pt x="159" y="15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779" name="Freeform 731"/>
            <p:cNvSpPr>
              <a:spLocks/>
            </p:cNvSpPr>
            <p:nvPr/>
          </p:nvSpPr>
          <p:spPr bwMode="auto">
            <a:xfrm>
              <a:off x="3773" y="3304"/>
              <a:ext cx="40" cy="38"/>
            </a:xfrm>
            <a:custGeom>
              <a:avLst/>
              <a:gdLst/>
              <a:ahLst/>
              <a:cxnLst>
                <a:cxn ang="0">
                  <a:pos x="160" y="159"/>
                </a:cxn>
                <a:cxn ang="0">
                  <a:pos x="0" y="0"/>
                </a:cxn>
                <a:cxn ang="0">
                  <a:pos x="1" y="0"/>
                </a:cxn>
              </a:cxnLst>
              <a:rect l="0" t="0" r="r" b="b"/>
              <a:pathLst>
                <a:path w="160" h="159">
                  <a:moveTo>
                    <a:pt x="160" y="15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780" name="Freeform 732"/>
            <p:cNvSpPr>
              <a:spLocks/>
            </p:cNvSpPr>
            <p:nvPr/>
          </p:nvSpPr>
          <p:spPr bwMode="auto">
            <a:xfrm>
              <a:off x="3440" y="3046"/>
              <a:ext cx="84" cy="228"/>
            </a:xfrm>
            <a:custGeom>
              <a:avLst/>
              <a:gdLst/>
              <a:ahLst/>
              <a:cxnLst>
                <a:cxn ang="0">
                  <a:pos x="0" y="0"/>
                </a:cxn>
                <a:cxn ang="0">
                  <a:pos x="329" y="969"/>
                </a:cxn>
                <a:cxn ang="0">
                  <a:pos x="330" y="969"/>
                </a:cxn>
              </a:cxnLst>
              <a:rect l="0" t="0" r="r" b="b"/>
              <a:pathLst>
                <a:path w="330" h="969">
                  <a:moveTo>
                    <a:pt x="0" y="0"/>
                  </a:moveTo>
                  <a:lnTo>
                    <a:pt x="329" y="969"/>
                  </a:lnTo>
                  <a:lnTo>
                    <a:pt x="330" y="969"/>
                  </a:lnTo>
                </a:path>
              </a:pathLst>
            </a:custGeom>
            <a:noFill/>
            <a:ln w="38100" cmpd="sng">
              <a:solidFill>
                <a:srgbClr val="FFFFFF"/>
              </a:solidFill>
              <a:prstDash val="solid"/>
              <a:round/>
              <a:headEnd/>
              <a:tailEnd/>
            </a:ln>
          </p:spPr>
          <p:txBody>
            <a:bodyPr/>
            <a:lstStyle/>
            <a:p>
              <a:endParaRPr lang="en-US"/>
            </a:p>
          </p:txBody>
        </p:sp>
        <p:sp>
          <p:nvSpPr>
            <p:cNvPr id="2781" name="Freeform 733"/>
            <p:cNvSpPr>
              <a:spLocks/>
            </p:cNvSpPr>
            <p:nvPr/>
          </p:nvSpPr>
          <p:spPr bwMode="auto">
            <a:xfrm>
              <a:off x="3461" y="1511"/>
              <a:ext cx="2" cy="1012"/>
            </a:xfrm>
            <a:custGeom>
              <a:avLst/>
              <a:gdLst/>
              <a:ahLst/>
              <a:cxnLst>
                <a:cxn ang="0">
                  <a:pos x="0" y="0"/>
                </a:cxn>
                <a:cxn ang="0">
                  <a:pos x="0" y="4259"/>
                </a:cxn>
                <a:cxn ang="0">
                  <a:pos x="2" y="4259"/>
                </a:cxn>
              </a:cxnLst>
              <a:rect l="0" t="0" r="r" b="b"/>
              <a:pathLst>
                <a:path w="2" h="4259">
                  <a:moveTo>
                    <a:pt x="0" y="0"/>
                  </a:moveTo>
                  <a:lnTo>
                    <a:pt x="0" y="4259"/>
                  </a:lnTo>
                  <a:lnTo>
                    <a:pt x="2" y="4259"/>
                  </a:lnTo>
                </a:path>
              </a:pathLst>
            </a:custGeom>
            <a:noFill/>
            <a:ln w="38100" cmpd="sng">
              <a:solidFill>
                <a:srgbClr val="FFFFFF"/>
              </a:solidFill>
              <a:prstDash val="solid"/>
              <a:round/>
              <a:headEnd/>
              <a:tailEnd/>
            </a:ln>
          </p:spPr>
          <p:txBody>
            <a:bodyPr/>
            <a:lstStyle/>
            <a:p>
              <a:endParaRPr lang="en-US"/>
            </a:p>
          </p:txBody>
        </p:sp>
        <p:sp>
          <p:nvSpPr>
            <p:cNvPr id="2824" name="Line 776"/>
            <p:cNvSpPr>
              <a:spLocks noChangeShapeType="1"/>
            </p:cNvSpPr>
            <p:nvPr/>
          </p:nvSpPr>
          <p:spPr bwMode="auto">
            <a:xfrm>
              <a:off x="3476" y="1345"/>
              <a:ext cx="0" cy="0"/>
            </a:xfrm>
            <a:prstGeom prst="line">
              <a:avLst/>
            </a:prstGeom>
            <a:noFill/>
            <a:ln w="38100">
              <a:solidFill>
                <a:schemeClr val="tx1"/>
              </a:solidFill>
              <a:round/>
              <a:headEnd/>
              <a:tailEnd/>
            </a:ln>
            <a:effectLst/>
          </p:spPr>
          <p:txBody>
            <a:bodyPr/>
            <a:lstStyle/>
            <a:p>
              <a:endParaRPr lang="en-US"/>
            </a:p>
          </p:txBody>
        </p:sp>
        <p:sp>
          <p:nvSpPr>
            <p:cNvPr id="2827" name="Line 779"/>
            <p:cNvSpPr>
              <a:spLocks noChangeShapeType="1"/>
            </p:cNvSpPr>
            <p:nvPr/>
          </p:nvSpPr>
          <p:spPr bwMode="auto">
            <a:xfrm>
              <a:off x="2125" y="3597"/>
              <a:ext cx="1486" cy="0"/>
            </a:xfrm>
            <a:prstGeom prst="line">
              <a:avLst/>
            </a:prstGeom>
            <a:noFill/>
            <a:ln w="38100">
              <a:solidFill>
                <a:srgbClr val="CC0000"/>
              </a:solidFill>
              <a:prstDash val="dash"/>
              <a:round/>
              <a:headEnd/>
              <a:tailEnd/>
            </a:ln>
            <a:effectLst/>
          </p:spPr>
          <p:txBody>
            <a:bodyPr/>
            <a:lstStyle/>
            <a:p>
              <a:endParaRPr lang="en-US"/>
            </a:p>
          </p:txBody>
        </p:sp>
        <p:sp>
          <p:nvSpPr>
            <p:cNvPr id="2828" name="Line 780"/>
            <p:cNvSpPr>
              <a:spLocks noChangeShapeType="1"/>
            </p:cNvSpPr>
            <p:nvPr/>
          </p:nvSpPr>
          <p:spPr bwMode="auto">
            <a:xfrm>
              <a:off x="2125" y="3732"/>
              <a:ext cx="1486" cy="0"/>
            </a:xfrm>
            <a:prstGeom prst="line">
              <a:avLst/>
            </a:prstGeom>
            <a:noFill/>
            <a:ln w="38100">
              <a:solidFill>
                <a:srgbClr val="CC0000"/>
              </a:solidFill>
              <a:prstDash val="dash"/>
              <a:round/>
              <a:headEnd/>
              <a:tailEnd/>
            </a:ln>
            <a:effectLst/>
          </p:spPr>
          <p:txBody>
            <a:bodyPr/>
            <a:lstStyle/>
            <a:p>
              <a:endParaRPr lang="en-US"/>
            </a:p>
          </p:txBody>
        </p:sp>
        <p:sp>
          <p:nvSpPr>
            <p:cNvPr id="2829" name="Line 781"/>
            <p:cNvSpPr>
              <a:spLocks noChangeShapeType="1"/>
            </p:cNvSpPr>
            <p:nvPr/>
          </p:nvSpPr>
          <p:spPr bwMode="auto">
            <a:xfrm>
              <a:off x="2125" y="3823"/>
              <a:ext cx="1486" cy="0"/>
            </a:xfrm>
            <a:prstGeom prst="line">
              <a:avLst/>
            </a:prstGeom>
            <a:noFill/>
            <a:ln w="38100">
              <a:solidFill>
                <a:srgbClr val="CC0000"/>
              </a:solidFill>
              <a:prstDash val="dash"/>
              <a:round/>
              <a:headEnd/>
              <a:tailEnd/>
            </a:ln>
            <a:effectLst/>
          </p:spPr>
          <p:txBody>
            <a:bodyPr/>
            <a:lstStyle/>
            <a:p>
              <a:endParaRPr lang="en-US"/>
            </a:p>
          </p:txBody>
        </p:sp>
        <p:sp>
          <p:nvSpPr>
            <p:cNvPr id="2830" name="Line 782"/>
            <p:cNvSpPr>
              <a:spLocks noChangeShapeType="1"/>
            </p:cNvSpPr>
            <p:nvPr/>
          </p:nvSpPr>
          <p:spPr bwMode="auto">
            <a:xfrm>
              <a:off x="2080" y="3913"/>
              <a:ext cx="1486" cy="0"/>
            </a:xfrm>
            <a:prstGeom prst="line">
              <a:avLst/>
            </a:prstGeom>
            <a:noFill/>
            <a:ln w="38100">
              <a:solidFill>
                <a:srgbClr val="CC0000"/>
              </a:solidFill>
              <a:prstDash val="dash"/>
              <a:round/>
              <a:headEnd/>
              <a:tailEnd/>
            </a:ln>
            <a:effectLst/>
          </p:spPr>
          <p:txBody>
            <a:bodyPr/>
            <a:lstStyle/>
            <a:p>
              <a:endParaRPr lang="en-US"/>
            </a:p>
          </p:txBody>
        </p:sp>
        <p:sp>
          <p:nvSpPr>
            <p:cNvPr id="2831" name="Line 783"/>
            <p:cNvSpPr>
              <a:spLocks noChangeShapeType="1"/>
            </p:cNvSpPr>
            <p:nvPr/>
          </p:nvSpPr>
          <p:spPr bwMode="auto">
            <a:xfrm>
              <a:off x="2125" y="3687"/>
              <a:ext cx="1486" cy="0"/>
            </a:xfrm>
            <a:prstGeom prst="line">
              <a:avLst/>
            </a:prstGeom>
            <a:noFill/>
            <a:ln w="38100">
              <a:solidFill>
                <a:srgbClr val="CC0000"/>
              </a:solidFill>
              <a:prstDash val="dash"/>
              <a:round/>
              <a:headEnd/>
              <a:tailEnd/>
            </a:ln>
            <a:effectLst/>
          </p:spPr>
          <p:txBody>
            <a:bodyPr/>
            <a:lstStyle/>
            <a:p>
              <a:endParaRPr lang="en-US"/>
            </a:p>
          </p:txBody>
        </p:sp>
        <p:sp>
          <p:nvSpPr>
            <p:cNvPr id="2832" name="Line 784"/>
            <p:cNvSpPr>
              <a:spLocks noChangeShapeType="1"/>
            </p:cNvSpPr>
            <p:nvPr/>
          </p:nvSpPr>
          <p:spPr bwMode="auto">
            <a:xfrm>
              <a:off x="2125" y="4003"/>
              <a:ext cx="1486" cy="0"/>
            </a:xfrm>
            <a:prstGeom prst="line">
              <a:avLst/>
            </a:prstGeom>
            <a:noFill/>
            <a:ln w="38100">
              <a:solidFill>
                <a:srgbClr val="CC0000"/>
              </a:solidFill>
              <a:prstDash val="dash"/>
              <a:round/>
              <a:headEnd/>
              <a:tailEnd/>
            </a:ln>
            <a:effectLst/>
          </p:spPr>
          <p:txBody>
            <a:bodyPr/>
            <a:lstStyle/>
            <a:p>
              <a:endParaRPr lang="en-US"/>
            </a:p>
          </p:txBody>
        </p:sp>
        <p:sp>
          <p:nvSpPr>
            <p:cNvPr id="2834" name="Line 786"/>
            <p:cNvSpPr>
              <a:spLocks noChangeShapeType="1"/>
            </p:cNvSpPr>
            <p:nvPr/>
          </p:nvSpPr>
          <p:spPr bwMode="auto">
            <a:xfrm>
              <a:off x="2305" y="1525"/>
              <a:ext cx="45" cy="0"/>
            </a:xfrm>
            <a:prstGeom prst="line">
              <a:avLst/>
            </a:prstGeom>
            <a:noFill/>
            <a:ln w="38100">
              <a:solidFill>
                <a:srgbClr val="00FFFF"/>
              </a:solidFill>
              <a:round/>
              <a:headEnd/>
              <a:tailEnd/>
            </a:ln>
            <a:effectLst/>
          </p:spPr>
          <p:txBody>
            <a:bodyPr/>
            <a:lstStyle/>
            <a:p>
              <a:endParaRPr lang="en-US"/>
            </a:p>
          </p:txBody>
        </p:sp>
        <p:sp>
          <p:nvSpPr>
            <p:cNvPr id="2835" name="Line 787"/>
            <p:cNvSpPr>
              <a:spLocks noChangeShapeType="1"/>
            </p:cNvSpPr>
            <p:nvPr/>
          </p:nvSpPr>
          <p:spPr bwMode="auto">
            <a:xfrm>
              <a:off x="2305" y="1570"/>
              <a:ext cx="45" cy="0"/>
            </a:xfrm>
            <a:prstGeom prst="line">
              <a:avLst/>
            </a:prstGeom>
            <a:noFill/>
            <a:ln w="38100">
              <a:solidFill>
                <a:srgbClr val="00FFFF"/>
              </a:solidFill>
              <a:round/>
              <a:headEnd/>
              <a:tailEnd/>
            </a:ln>
            <a:effectLst/>
          </p:spPr>
          <p:txBody>
            <a:bodyPr/>
            <a:lstStyle/>
            <a:p>
              <a:endParaRPr lang="en-US"/>
            </a:p>
          </p:txBody>
        </p:sp>
        <p:sp>
          <p:nvSpPr>
            <p:cNvPr id="2836" name="Line 788"/>
            <p:cNvSpPr>
              <a:spLocks noChangeShapeType="1"/>
            </p:cNvSpPr>
            <p:nvPr/>
          </p:nvSpPr>
          <p:spPr bwMode="auto">
            <a:xfrm>
              <a:off x="2305" y="1751"/>
              <a:ext cx="45" cy="0"/>
            </a:xfrm>
            <a:prstGeom prst="line">
              <a:avLst/>
            </a:prstGeom>
            <a:noFill/>
            <a:ln w="38100">
              <a:solidFill>
                <a:srgbClr val="00FFFF"/>
              </a:solidFill>
              <a:round/>
              <a:headEnd/>
              <a:tailEnd/>
            </a:ln>
            <a:effectLst/>
          </p:spPr>
          <p:txBody>
            <a:bodyPr/>
            <a:lstStyle/>
            <a:p>
              <a:endParaRPr lang="en-US"/>
            </a:p>
          </p:txBody>
        </p:sp>
        <p:sp>
          <p:nvSpPr>
            <p:cNvPr id="2837" name="Line 789"/>
            <p:cNvSpPr>
              <a:spLocks noChangeShapeType="1"/>
            </p:cNvSpPr>
            <p:nvPr/>
          </p:nvSpPr>
          <p:spPr bwMode="auto">
            <a:xfrm>
              <a:off x="2305" y="1841"/>
              <a:ext cx="45" cy="0"/>
            </a:xfrm>
            <a:prstGeom prst="line">
              <a:avLst/>
            </a:prstGeom>
            <a:noFill/>
            <a:ln w="38100">
              <a:solidFill>
                <a:srgbClr val="00FFFF"/>
              </a:solidFill>
              <a:round/>
              <a:headEnd/>
              <a:tailEnd/>
            </a:ln>
            <a:effectLst/>
          </p:spPr>
          <p:txBody>
            <a:bodyPr/>
            <a:lstStyle/>
            <a:p>
              <a:endParaRPr lang="en-US"/>
            </a:p>
          </p:txBody>
        </p:sp>
        <p:sp>
          <p:nvSpPr>
            <p:cNvPr id="2838" name="Line 790"/>
            <p:cNvSpPr>
              <a:spLocks noChangeShapeType="1"/>
            </p:cNvSpPr>
            <p:nvPr/>
          </p:nvSpPr>
          <p:spPr bwMode="auto">
            <a:xfrm>
              <a:off x="2305" y="1886"/>
              <a:ext cx="45" cy="0"/>
            </a:xfrm>
            <a:prstGeom prst="line">
              <a:avLst/>
            </a:prstGeom>
            <a:noFill/>
            <a:ln w="38100">
              <a:solidFill>
                <a:srgbClr val="00FFFF"/>
              </a:solidFill>
              <a:round/>
              <a:headEnd/>
              <a:tailEnd/>
            </a:ln>
            <a:effectLst/>
          </p:spPr>
          <p:txBody>
            <a:bodyPr/>
            <a:lstStyle/>
            <a:p>
              <a:endParaRPr lang="en-US"/>
            </a:p>
          </p:txBody>
        </p:sp>
        <p:sp>
          <p:nvSpPr>
            <p:cNvPr id="2839" name="Line 791"/>
            <p:cNvSpPr>
              <a:spLocks noChangeShapeType="1"/>
            </p:cNvSpPr>
            <p:nvPr/>
          </p:nvSpPr>
          <p:spPr bwMode="auto">
            <a:xfrm>
              <a:off x="2305" y="1931"/>
              <a:ext cx="45" cy="0"/>
            </a:xfrm>
            <a:prstGeom prst="line">
              <a:avLst/>
            </a:prstGeom>
            <a:noFill/>
            <a:ln w="38100">
              <a:solidFill>
                <a:srgbClr val="00FFFF"/>
              </a:solidFill>
              <a:round/>
              <a:headEnd/>
              <a:tailEnd/>
            </a:ln>
            <a:effectLst/>
          </p:spPr>
          <p:txBody>
            <a:bodyPr/>
            <a:lstStyle/>
            <a:p>
              <a:endParaRPr lang="en-US"/>
            </a:p>
          </p:txBody>
        </p:sp>
        <p:sp>
          <p:nvSpPr>
            <p:cNvPr id="2840" name="Line 792"/>
            <p:cNvSpPr>
              <a:spLocks noChangeShapeType="1"/>
            </p:cNvSpPr>
            <p:nvPr/>
          </p:nvSpPr>
          <p:spPr bwMode="auto">
            <a:xfrm>
              <a:off x="2305" y="1976"/>
              <a:ext cx="45" cy="0"/>
            </a:xfrm>
            <a:prstGeom prst="line">
              <a:avLst/>
            </a:prstGeom>
            <a:noFill/>
            <a:ln w="38100">
              <a:solidFill>
                <a:srgbClr val="00FFFF"/>
              </a:solidFill>
              <a:round/>
              <a:headEnd/>
              <a:tailEnd/>
            </a:ln>
            <a:effectLst/>
          </p:spPr>
          <p:txBody>
            <a:bodyPr/>
            <a:lstStyle/>
            <a:p>
              <a:endParaRPr lang="en-US"/>
            </a:p>
          </p:txBody>
        </p:sp>
        <p:sp>
          <p:nvSpPr>
            <p:cNvPr id="2841" name="Line 793"/>
            <p:cNvSpPr>
              <a:spLocks noChangeShapeType="1"/>
            </p:cNvSpPr>
            <p:nvPr/>
          </p:nvSpPr>
          <p:spPr bwMode="auto">
            <a:xfrm>
              <a:off x="2305" y="2021"/>
              <a:ext cx="45" cy="0"/>
            </a:xfrm>
            <a:prstGeom prst="line">
              <a:avLst/>
            </a:prstGeom>
            <a:noFill/>
            <a:ln w="38100">
              <a:solidFill>
                <a:srgbClr val="00FFFF"/>
              </a:solidFill>
              <a:round/>
              <a:headEnd/>
              <a:tailEnd/>
            </a:ln>
            <a:effectLst/>
          </p:spPr>
          <p:txBody>
            <a:bodyPr/>
            <a:lstStyle/>
            <a:p>
              <a:endParaRPr lang="en-US"/>
            </a:p>
          </p:txBody>
        </p:sp>
        <p:sp>
          <p:nvSpPr>
            <p:cNvPr id="2842" name="Line 794"/>
            <p:cNvSpPr>
              <a:spLocks noChangeShapeType="1"/>
            </p:cNvSpPr>
            <p:nvPr/>
          </p:nvSpPr>
          <p:spPr bwMode="auto">
            <a:xfrm>
              <a:off x="2305" y="2066"/>
              <a:ext cx="45" cy="0"/>
            </a:xfrm>
            <a:prstGeom prst="line">
              <a:avLst/>
            </a:prstGeom>
            <a:noFill/>
            <a:ln w="38100">
              <a:solidFill>
                <a:srgbClr val="00FFFF"/>
              </a:solidFill>
              <a:round/>
              <a:headEnd/>
              <a:tailEnd/>
            </a:ln>
            <a:effectLst/>
          </p:spPr>
          <p:txBody>
            <a:bodyPr/>
            <a:lstStyle/>
            <a:p>
              <a:endParaRPr lang="en-US"/>
            </a:p>
          </p:txBody>
        </p:sp>
        <p:sp>
          <p:nvSpPr>
            <p:cNvPr id="2843" name="Line 795"/>
            <p:cNvSpPr>
              <a:spLocks noChangeShapeType="1"/>
            </p:cNvSpPr>
            <p:nvPr/>
          </p:nvSpPr>
          <p:spPr bwMode="auto">
            <a:xfrm>
              <a:off x="2305" y="2111"/>
              <a:ext cx="45" cy="0"/>
            </a:xfrm>
            <a:prstGeom prst="line">
              <a:avLst/>
            </a:prstGeom>
            <a:noFill/>
            <a:ln w="38100">
              <a:solidFill>
                <a:srgbClr val="00FFFF"/>
              </a:solidFill>
              <a:round/>
              <a:headEnd/>
              <a:tailEnd/>
            </a:ln>
            <a:effectLst/>
          </p:spPr>
          <p:txBody>
            <a:bodyPr/>
            <a:lstStyle/>
            <a:p>
              <a:endParaRPr lang="en-US"/>
            </a:p>
          </p:txBody>
        </p:sp>
        <p:sp>
          <p:nvSpPr>
            <p:cNvPr id="2844" name="Line 796"/>
            <p:cNvSpPr>
              <a:spLocks noChangeShapeType="1"/>
            </p:cNvSpPr>
            <p:nvPr/>
          </p:nvSpPr>
          <p:spPr bwMode="auto">
            <a:xfrm>
              <a:off x="2305" y="2156"/>
              <a:ext cx="45" cy="0"/>
            </a:xfrm>
            <a:prstGeom prst="line">
              <a:avLst/>
            </a:prstGeom>
            <a:noFill/>
            <a:ln w="38100">
              <a:solidFill>
                <a:srgbClr val="00FFFF"/>
              </a:solidFill>
              <a:round/>
              <a:headEnd/>
              <a:tailEnd/>
            </a:ln>
            <a:effectLst/>
          </p:spPr>
          <p:txBody>
            <a:bodyPr/>
            <a:lstStyle/>
            <a:p>
              <a:endParaRPr lang="en-US"/>
            </a:p>
          </p:txBody>
        </p:sp>
        <p:sp>
          <p:nvSpPr>
            <p:cNvPr id="2845" name="Line 797"/>
            <p:cNvSpPr>
              <a:spLocks noChangeShapeType="1"/>
            </p:cNvSpPr>
            <p:nvPr/>
          </p:nvSpPr>
          <p:spPr bwMode="auto">
            <a:xfrm>
              <a:off x="2305" y="2201"/>
              <a:ext cx="45" cy="0"/>
            </a:xfrm>
            <a:prstGeom prst="line">
              <a:avLst/>
            </a:prstGeom>
            <a:noFill/>
            <a:ln w="38100">
              <a:solidFill>
                <a:srgbClr val="00FFFF"/>
              </a:solidFill>
              <a:round/>
              <a:headEnd/>
              <a:tailEnd/>
            </a:ln>
            <a:effectLst/>
          </p:spPr>
          <p:txBody>
            <a:bodyPr/>
            <a:lstStyle/>
            <a:p>
              <a:endParaRPr lang="en-US"/>
            </a:p>
          </p:txBody>
        </p:sp>
        <p:sp>
          <p:nvSpPr>
            <p:cNvPr id="2846" name="Line 798"/>
            <p:cNvSpPr>
              <a:spLocks noChangeShapeType="1"/>
            </p:cNvSpPr>
            <p:nvPr/>
          </p:nvSpPr>
          <p:spPr bwMode="auto">
            <a:xfrm>
              <a:off x="2305" y="1661"/>
              <a:ext cx="45" cy="0"/>
            </a:xfrm>
            <a:prstGeom prst="line">
              <a:avLst/>
            </a:prstGeom>
            <a:noFill/>
            <a:ln w="38100">
              <a:solidFill>
                <a:srgbClr val="00FFFF"/>
              </a:solidFill>
              <a:round/>
              <a:headEnd/>
              <a:tailEnd/>
            </a:ln>
            <a:effectLst/>
          </p:spPr>
          <p:txBody>
            <a:bodyPr/>
            <a:lstStyle/>
            <a:p>
              <a:endParaRPr lang="en-US"/>
            </a:p>
          </p:txBody>
        </p:sp>
        <p:sp>
          <p:nvSpPr>
            <p:cNvPr id="2847" name="Line 799"/>
            <p:cNvSpPr>
              <a:spLocks noChangeShapeType="1"/>
            </p:cNvSpPr>
            <p:nvPr/>
          </p:nvSpPr>
          <p:spPr bwMode="auto">
            <a:xfrm>
              <a:off x="2305" y="1796"/>
              <a:ext cx="45" cy="0"/>
            </a:xfrm>
            <a:prstGeom prst="line">
              <a:avLst/>
            </a:prstGeom>
            <a:noFill/>
            <a:ln w="38100">
              <a:solidFill>
                <a:srgbClr val="00FFFF"/>
              </a:solidFill>
              <a:round/>
              <a:headEnd/>
              <a:tailEnd/>
            </a:ln>
            <a:effectLst/>
          </p:spPr>
          <p:txBody>
            <a:bodyPr/>
            <a:lstStyle/>
            <a:p>
              <a:endParaRPr lang="en-US"/>
            </a:p>
          </p:txBody>
        </p:sp>
        <p:sp>
          <p:nvSpPr>
            <p:cNvPr id="2848" name="Line 800"/>
            <p:cNvSpPr>
              <a:spLocks noChangeShapeType="1"/>
            </p:cNvSpPr>
            <p:nvPr/>
          </p:nvSpPr>
          <p:spPr bwMode="auto">
            <a:xfrm>
              <a:off x="2305" y="1706"/>
              <a:ext cx="45" cy="0"/>
            </a:xfrm>
            <a:prstGeom prst="line">
              <a:avLst/>
            </a:prstGeom>
            <a:noFill/>
            <a:ln w="38100">
              <a:solidFill>
                <a:srgbClr val="00FFFF"/>
              </a:solidFill>
              <a:round/>
              <a:headEnd/>
              <a:tailEnd/>
            </a:ln>
            <a:effectLst/>
          </p:spPr>
          <p:txBody>
            <a:bodyPr/>
            <a:lstStyle/>
            <a:p>
              <a:endParaRPr lang="en-US"/>
            </a:p>
          </p:txBody>
        </p:sp>
        <p:sp>
          <p:nvSpPr>
            <p:cNvPr id="2849" name="Line 801"/>
            <p:cNvSpPr>
              <a:spLocks noChangeShapeType="1"/>
            </p:cNvSpPr>
            <p:nvPr/>
          </p:nvSpPr>
          <p:spPr bwMode="auto">
            <a:xfrm>
              <a:off x="2305" y="1615"/>
              <a:ext cx="45" cy="0"/>
            </a:xfrm>
            <a:prstGeom prst="line">
              <a:avLst/>
            </a:prstGeom>
            <a:noFill/>
            <a:ln w="38100">
              <a:solidFill>
                <a:srgbClr val="00FFFF"/>
              </a:solidFill>
              <a:round/>
              <a:headEnd/>
              <a:tailEnd/>
            </a:ln>
            <a:effectLst/>
          </p:spPr>
          <p:txBody>
            <a:bodyPr/>
            <a:lstStyle/>
            <a:p>
              <a:endParaRPr lang="en-US"/>
            </a:p>
          </p:txBody>
        </p:sp>
        <p:sp>
          <p:nvSpPr>
            <p:cNvPr id="2850" name="Line 802"/>
            <p:cNvSpPr>
              <a:spLocks noChangeShapeType="1"/>
            </p:cNvSpPr>
            <p:nvPr/>
          </p:nvSpPr>
          <p:spPr bwMode="auto">
            <a:xfrm>
              <a:off x="2305" y="2246"/>
              <a:ext cx="45" cy="0"/>
            </a:xfrm>
            <a:prstGeom prst="line">
              <a:avLst/>
            </a:prstGeom>
            <a:noFill/>
            <a:ln w="38100">
              <a:solidFill>
                <a:srgbClr val="00FFFF"/>
              </a:solidFill>
              <a:round/>
              <a:headEnd/>
              <a:tailEnd/>
            </a:ln>
            <a:effectLst/>
          </p:spPr>
          <p:txBody>
            <a:bodyPr/>
            <a:lstStyle/>
            <a:p>
              <a:endParaRPr lang="en-US"/>
            </a:p>
          </p:txBody>
        </p:sp>
        <p:sp>
          <p:nvSpPr>
            <p:cNvPr id="2851" name="Line 803"/>
            <p:cNvSpPr>
              <a:spLocks noChangeShapeType="1"/>
            </p:cNvSpPr>
            <p:nvPr/>
          </p:nvSpPr>
          <p:spPr bwMode="auto">
            <a:xfrm>
              <a:off x="2305" y="2291"/>
              <a:ext cx="45" cy="0"/>
            </a:xfrm>
            <a:prstGeom prst="line">
              <a:avLst/>
            </a:prstGeom>
            <a:noFill/>
            <a:ln w="38100">
              <a:solidFill>
                <a:srgbClr val="00FFFF"/>
              </a:solidFill>
              <a:round/>
              <a:headEnd/>
              <a:tailEnd/>
            </a:ln>
            <a:effectLst/>
          </p:spPr>
          <p:txBody>
            <a:bodyPr/>
            <a:lstStyle/>
            <a:p>
              <a:endParaRPr lang="en-US"/>
            </a:p>
          </p:txBody>
        </p:sp>
        <p:sp>
          <p:nvSpPr>
            <p:cNvPr id="2852" name="Line 804"/>
            <p:cNvSpPr>
              <a:spLocks noChangeShapeType="1"/>
            </p:cNvSpPr>
            <p:nvPr/>
          </p:nvSpPr>
          <p:spPr bwMode="auto">
            <a:xfrm>
              <a:off x="2305" y="2381"/>
              <a:ext cx="45" cy="0"/>
            </a:xfrm>
            <a:prstGeom prst="line">
              <a:avLst/>
            </a:prstGeom>
            <a:noFill/>
            <a:ln w="38100">
              <a:solidFill>
                <a:srgbClr val="00FFFF"/>
              </a:solidFill>
              <a:round/>
              <a:headEnd/>
              <a:tailEnd/>
            </a:ln>
            <a:effectLst/>
          </p:spPr>
          <p:txBody>
            <a:bodyPr/>
            <a:lstStyle/>
            <a:p>
              <a:endParaRPr lang="en-US"/>
            </a:p>
          </p:txBody>
        </p:sp>
        <p:sp>
          <p:nvSpPr>
            <p:cNvPr id="2853" name="Line 805"/>
            <p:cNvSpPr>
              <a:spLocks noChangeShapeType="1"/>
            </p:cNvSpPr>
            <p:nvPr/>
          </p:nvSpPr>
          <p:spPr bwMode="auto">
            <a:xfrm>
              <a:off x="2305" y="2336"/>
              <a:ext cx="45" cy="0"/>
            </a:xfrm>
            <a:prstGeom prst="line">
              <a:avLst/>
            </a:prstGeom>
            <a:noFill/>
            <a:ln w="38100">
              <a:solidFill>
                <a:srgbClr val="00FFFF"/>
              </a:solidFill>
              <a:round/>
              <a:headEnd/>
              <a:tailEnd/>
            </a:ln>
            <a:effectLst/>
          </p:spPr>
          <p:txBody>
            <a:bodyPr/>
            <a:lstStyle/>
            <a:p>
              <a:endParaRPr lang="en-US"/>
            </a:p>
          </p:txBody>
        </p:sp>
        <p:sp>
          <p:nvSpPr>
            <p:cNvPr id="2854" name="Line 806"/>
            <p:cNvSpPr>
              <a:spLocks noChangeShapeType="1"/>
            </p:cNvSpPr>
            <p:nvPr/>
          </p:nvSpPr>
          <p:spPr bwMode="auto">
            <a:xfrm>
              <a:off x="3386" y="1480"/>
              <a:ext cx="45" cy="0"/>
            </a:xfrm>
            <a:prstGeom prst="line">
              <a:avLst/>
            </a:prstGeom>
            <a:noFill/>
            <a:ln w="38100">
              <a:solidFill>
                <a:srgbClr val="00FFFF"/>
              </a:solidFill>
              <a:round/>
              <a:headEnd/>
              <a:tailEnd/>
            </a:ln>
            <a:effectLst/>
          </p:spPr>
          <p:txBody>
            <a:bodyPr/>
            <a:lstStyle/>
            <a:p>
              <a:endParaRPr lang="en-US"/>
            </a:p>
          </p:txBody>
        </p:sp>
        <p:sp>
          <p:nvSpPr>
            <p:cNvPr id="2855" name="Line 807"/>
            <p:cNvSpPr>
              <a:spLocks noChangeShapeType="1"/>
            </p:cNvSpPr>
            <p:nvPr/>
          </p:nvSpPr>
          <p:spPr bwMode="auto">
            <a:xfrm>
              <a:off x="3386" y="1706"/>
              <a:ext cx="45" cy="0"/>
            </a:xfrm>
            <a:prstGeom prst="line">
              <a:avLst/>
            </a:prstGeom>
            <a:noFill/>
            <a:ln w="38100">
              <a:solidFill>
                <a:srgbClr val="00FFFF"/>
              </a:solidFill>
              <a:round/>
              <a:headEnd/>
              <a:tailEnd/>
            </a:ln>
            <a:effectLst/>
          </p:spPr>
          <p:txBody>
            <a:bodyPr/>
            <a:lstStyle/>
            <a:p>
              <a:endParaRPr lang="en-US"/>
            </a:p>
          </p:txBody>
        </p:sp>
        <p:sp>
          <p:nvSpPr>
            <p:cNvPr id="2856" name="Line 808"/>
            <p:cNvSpPr>
              <a:spLocks noChangeShapeType="1"/>
            </p:cNvSpPr>
            <p:nvPr/>
          </p:nvSpPr>
          <p:spPr bwMode="auto">
            <a:xfrm>
              <a:off x="3386" y="1796"/>
              <a:ext cx="45" cy="0"/>
            </a:xfrm>
            <a:prstGeom prst="line">
              <a:avLst/>
            </a:prstGeom>
            <a:noFill/>
            <a:ln w="38100">
              <a:solidFill>
                <a:srgbClr val="00FFFF"/>
              </a:solidFill>
              <a:round/>
              <a:headEnd/>
              <a:tailEnd/>
            </a:ln>
            <a:effectLst/>
          </p:spPr>
          <p:txBody>
            <a:bodyPr/>
            <a:lstStyle/>
            <a:p>
              <a:endParaRPr lang="en-US"/>
            </a:p>
          </p:txBody>
        </p:sp>
        <p:sp>
          <p:nvSpPr>
            <p:cNvPr id="2857" name="Line 809"/>
            <p:cNvSpPr>
              <a:spLocks noChangeShapeType="1"/>
            </p:cNvSpPr>
            <p:nvPr/>
          </p:nvSpPr>
          <p:spPr bwMode="auto">
            <a:xfrm>
              <a:off x="3386" y="1841"/>
              <a:ext cx="45" cy="0"/>
            </a:xfrm>
            <a:prstGeom prst="line">
              <a:avLst/>
            </a:prstGeom>
            <a:noFill/>
            <a:ln w="38100">
              <a:solidFill>
                <a:srgbClr val="00FFFF"/>
              </a:solidFill>
              <a:round/>
              <a:headEnd/>
              <a:tailEnd/>
            </a:ln>
            <a:effectLst/>
          </p:spPr>
          <p:txBody>
            <a:bodyPr/>
            <a:lstStyle/>
            <a:p>
              <a:endParaRPr lang="en-US"/>
            </a:p>
          </p:txBody>
        </p:sp>
        <p:sp>
          <p:nvSpPr>
            <p:cNvPr id="2858" name="Line 810"/>
            <p:cNvSpPr>
              <a:spLocks noChangeShapeType="1"/>
            </p:cNvSpPr>
            <p:nvPr/>
          </p:nvSpPr>
          <p:spPr bwMode="auto">
            <a:xfrm>
              <a:off x="3386" y="1886"/>
              <a:ext cx="45" cy="0"/>
            </a:xfrm>
            <a:prstGeom prst="line">
              <a:avLst/>
            </a:prstGeom>
            <a:noFill/>
            <a:ln w="38100">
              <a:solidFill>
                <a:srgbClr val="00FFFF"/>
              </a:solidFill>
              <a:round/>
              <a:headEnd/>
              <a:tailEnd/>
            </a:ln>
            <a:effectLst/>
          </p:spPr>
          <p:txBody>
            <a:bodyPr/>
            <a:lstStyle/>
            <a:p>
              <a:endParaRPr lang="en-US"/>
            </a:p>
          </p:txBody>
        </p:sp>
        <p:sp>
          <p:nvSpPr>
            <p:cNvPr id="2859" name="Line 811"/>
            <p:cNvSpPr>
              <a:spLocks noChangeShapeType="1"/>
            </p:cNvSpPr>
            <p:nvPr/>
          </p:nvSpPr>
          <p:spPr bwMode="auto">
            <a:xfrm>
              <a:off x="3386" y="1931"/>
              <a:ext cx="45" cy="0"/>
            </a:xfrm>
            <a:prstGeom prst="line">
              <a:avLst/>
            </a:prstGeom>
            <a:noFill/>
            <a:ln w="38100">
              <a:solidFill>
                <a:srgbClr val="00FFFF"/>
              </a:solidFill>
              <a:round/>
              <a:headEnd/>
              <a:tailEnd/>
            </a:ln>
            <a:effectLst/>
          </p:spPr>
          <p:txBody>
            <a:bodyPr/>
            <a:lstStyle/>
            <a:p>
              <a:endParaRPr lang="en-US"/>
            </a:p>
          </p:txBody>
        </p:sp>
        <p:sp>
          <p:nvSpPr>
            <p:cNvPr id="2860" name="Line 812"/>
            <p:cNvSpPr>
              <a:spLocks noChangeShapeType="1"/>
            </p:cNvSpPr>
            <p:nvPr/>
          </p:nvSpPr>
          <p:spPr bwMode="auto">
            <a:xfrm>
              <a:off x="3386" y="1976"/>
              <a:ext cx="45" cy="0"/>
            </a:xfrm>
            <a:prstGeom prst="line">
              <a:avLst/>
            </a:prstGeom>
            <a:noFill/>
            <a:ln w="38100">
              <a:solidFill>
                <a:srgbClr val="00FFFF"/>
              </a:solidFill>
              <a:round/>
              <a:headEnd/>
              <a:tailEnd/>
            </a:ln>
            <a:effectLst/>
          </p:spPr>
          <p:txBody>
            <a:bodyPr/>
            <a:lstStyle/>
            <a:p>
              <a:endParaRPr lang="en-US"/>
            </a:p>
          </p:txBody>
        </p:sp>
        <p:sp>
          <p:nvSpPr>
            <p:cNvPr id="2861" name="Line 813"/>
            <p:cNvSpPr>
              <a:spLocks noChangeShapeType="1"/>
            </p:cNvSpPr>
            <p:nvPr/>
          </p:nvSpPr>
          <p:spPr bwMode="auto">
            <a:xfrm>
              <a:off x="3386" y="2021"/>
              <a:ext cx="45" cy="0"/>
            </a:xfrm>
            <a:prstGeom prst="line">
              <a:avLst/>
            </a:prstGeom>
            <a:noFill/>
            <a:ln w="38100">
              <a:solidFill>
                <a:srgbClr val="00FFFF"/>
              </a:solidFill>
              <a:round/>
              <a:headEnd/>
              <a:tailEnd/>
            </a:ln>
            <a:effectLst/>
          </p:spPr>
          <p:txBody>
            <a:bodyPr/>
            <a:lstStyle/>
            <a:p>
              <a:endParaRPr lang="en-US"/>
            </a:p>
          </p:txBody>
        </p:sp>
        <p:sp>
          <p:nvSpPr>
            <p:cNvPr id="2862" name="Line 814"/>
            <p:cNvSpPr>
              <a:spLocks noChangeShapeType="1"/>
            </p:cNvSpPr>
            <p:nvPr/>
          </p:nvSpPr>
          <p:spPr bwMode="auto">
            <a:xfrm>
              <a:off x="3386" y="2066"/>
              <a:ext cx="45" cy="0"/>
            </a:xfrm>
            <a:prstGeom prst="line">
              <a:avLst/>
            </a:prstGeom>
            <a:noFill/>
            <a:ln w="38100">
              <a:solidFill>
                <a:srgbClr val="00FFFF"/>
              </a:solidFill>
              <a:round/>
              <a:headEnd/>
              <a:tailEnd/>
            </a:ln>
            <a:effectLst/>
          </p:spPr>
          <p:txBody>
            <a:bodyPr/>
            <a:lstStyle/>
            <a:p>
              <a:endParaRPr lang="en-US"/>
            </a:p>
          </p:txBody>
        </p:sp>
        <p:sp>
          <p:nvSpPr>
            <p:cNvPr id="2863" name="Line 815"/>
            <p:cNvSpPr>
              <a:spLocks noChangeShapeType="1"/>
            </p:cNvSpPr>
            <p:nvPr/>
          </p:nvSpPr>
          <p:spPr bwMode="auto">
            <a:xfrm>
              <a:off x="3386" y="2111"/>
              <a:ext cx="45" cy="0"/>
            </a:xfrm>
            <a:prstGeom prst="line">
              <a:avLst/>
            </a:prstGeom>
            <a:noFill/>
            <a:ln w="38100">
              <a:solidFill>
                <a:srgbClr val="00FFFF"/>
              </a:solidFill>
              <a:round/>
              <a:headEnd/>
              <a:tailEnd/>
            </a:ln>
            <a:effectLst/>
          </p:spPr>
          <p:txBody>
            <a:bodyPr/>
            <a:lstStyle/>
            <a:p>
              <a:endParaRPr lang="en-US"/>
            </a:p>
          </p:txBody>
        </p:sp>
        <p:sp>
          <p:nvSpPr>
            <p:cNvPr id="2864" name="Line 816"/>
            <p:cNvSpPr>
              <a:spLocks noChangeShapeType="1"/>
            </p:cNvSpPr>
            <p:nvPr/>
          </p:nvSpPr>
          <p:spPr bwMode="auto">
            <a:xfrm>
              <a:off x="3386" y="2156"/>
              <a:ext cx="45" cy="0"/>
            </a:xfrm>
            <a:prstGeom prst="line">
              <a:avLst/>
            </a:prstGeom>
            <a:noFill/>
            <a:ln w="38100">
              <a:solidFill>
                <a:srgbClr val="00FFFF"/>
              </a:solidFill>
              <a:round/>
              <a:headEnd/>
              <a:tailEnd/>
            </a:ln>
            <a:effectLst/>
          </p:spPr>
          <p:txBody>
            <a:bodyPr/>
            <a:lstStyle/>
            <a:p>
              <a:endParaRPr lang="en-US"/>
            </a:p>
          </p:txBody>
        </p:sp>
        <p:sp>
          <p:nvSpPr>
            <p:cNvPr id="2865" name="Line 817"/>
            <p:cNvSpPr>
              <a:spLocks noChangeShapeType="1"/>
            </p:cNvSpPr>
            <p:nvPr/>
          </p:nvSpPr>
          <p:spPr bwMode="auto">
            <a:xfrm>
              <a:off x="3386" y="1615"/>
              <a:ext cx="45" cy="0"/>
            </a:xfrm>
            <a:prstGeom prst="line">
              <a:avLst/>
            </a:prstGeom>
            <a:noFill/>
            <a:ln w="38100">
              <a:solidFill>
                <a:srgbClr val="00FFFF"/>
              </a:solidFill>
              <a:round/>
              <a:headEnd/>
              <a:tailEnd/>
            </a:ln>
            <a:effectLst/>
          </p:spPr>
          <p:txBody>
            <a:bodyPr/>
            <a:lstStyle/>
            <a:p>
              <a:endParaRPr lang="en-US"/>
            </a:p>
          </p:txBody>
        </p:sp>
        <p:sp>
          <p:nvSpPr>
            <p:cNvPr id="2866" name="Line 818"/>
            <p:cNvSpPr>
              <a:spLocks noChangeShapeType="1"/>
            </p:cNvSpPr>
            <p:nvPr/>
          </p:nvSpPr>
          <p:spPr bwMode="auto">
            <a:xfrm>
              <a:off x="3386" y="1751"/>
              <a:ext cx="45" cy="0"/>
            </a:xfrm>
            <a:prstGeom prst="line">
              <a:avLst/>
            </a:prstGeom>
            <a:noFill/>
            <a:ln w="38100">
              <a:solidFill>
                <a:srgbClr val="00FFFF"/>
              </a:solidFill>
              <a:round/>
              <a:headEnd/>
              <a:tailEnd/>
            </a:ln>
            <a:effectLst/>
          </p:spPr>
          <p:txBody>
            <a:bodyPr/>
            <a:lstStyle/>
            <a:p>
              <a:endParaRPr lang="en-US"/>
            </a:p>
          </p:txBody>
        </p:sp>
        <p:sp>
          <p:nvSpPr>
            <p:cNvPr id="2867" name="Line 819"/>
            <p:cNvSpPr>
              <a:spLocks noChangeShapeType="1"/>
            </p:cNvSpPr>
            <p:nvPr/>
          </p:nvSpPr>
          <p:spPr bwMode="auto">
            <a:xfrm>
              <a:off x="3386" y="1661"/>
              <a:ext cx="45" cy="0"/>
            </a:xfrm>
            <a:prstGeom prst="line">
              <a:avLst/>
            </a:prstGeom>
            <a:noFill/>
            <a:ln w="38100">
              <a:solidFill>
                <a:srgbClr val="00FFFF"/>
              </a:solidFill>
              <a:round/>
              <a:headEnd/>
              <a:tailEnd/>
            </a:ln>
            <a:effectLst/>
          </p:spPr>
          <p:txBody>
            <a:bodyPr/>
            <a:lstStyle/>
            <a:p>
              <a:endParaRPr lang="en-US"/>
            </a:p>
          </p:txBody>
        </p:sp>
        <p:sp>
          <p:nvSpPr>
            <p:cNvPr id="2868" name="Line 820"/>
            <p:cNvSpPr>
              <a:spLocks noChangeShapeType="1"/>
            </p:cNvSpPr>
            <p:nvPr/>
          </p:nvSpPr>
          <p:spPr bwMode="auto">
            <a:xfrm>
              <a:off x="3386" y="1570"/>
              <a:ext cx="45" cy="0"/>
            </a:xfrm>
            <a:prstGeom prst="line">
              <a:avLst/>
            </a:prstGeom>
            <a:noFill/>
            <a:ln w="38100">
              <a:solidFill>
                <a:srgbClr val="00FFFF"/>
              </a:solidFill>
              <a:round/>
              <a:headEnd/>
              <a:tailEnd/>
            </a:ln>
            <a:effectLst/>
          </p:spPr>
          <p:txBody>
            <a:bodyPr/>
            <a:lstStyle/>
            <a:p>
              <a:endParaRPr lang="en-US"/>
            </a:p>
          </p:txBody>
        </p:sp>
        <p:sp>
          <p:nvSpPr>
            <p:cNvPr id="2869" name="Line 821"/>
            <p:cNvSpPr>
              <a:spLocks noChangeShapeType="1"/>
            </p:cNvSpPr>
            <p:nvPr/>
          </p:nvSpPr>
          <p:spPr bwMode="auto">
            <a:xfrm>
              <a:off x="3386" y="2201"/>
              <a:ext cx="45" cy="0"/>
            </a:xfrm>
            <a:prstGeom prst="line">
              <a:avLst/>
            </a:prstGeom>
            <a:noFill/>
            <a:ln w="38100">
              <a:solidFill>
                <a:srgbClr val="00FFFF"/>
              </a:solidFill>
              <a:round/>
              <a:headEnd/>
              <a:tailEnd/>
            </a:ln>
            <a:effectLst/>
          </p:spPr>
          <p:txBody>
            <a:bodyPr/>
            <a:lstStyle/>
            <a:p>
              <a:endParaRPr lang="en-US"/>
            </a:p>
          </p:txBody>
        </p:sp>
        <p:sp>
          <p:nvSpPr>
            <p:cNvPr id="2870" name="Line 822"/>
            <p:cNvSpPr>
              <a:spLocks noChangeShapeType="1"/>
            </p:cNvSpPr>
            <p:nvPr/>
          </p:nvSpPr>
          <p:spPr bwMode="auto">
            <a:xfrm>
              <a:off x="3386" y="2291"/>
              <a:ext cx="45" cy="0"/>
            </a:xfrm>
            <a:prstGeom prst="line">
              <a:avLst/>
            </a:prstGeom>
            <a:noFill/>
            <a:ln w="38100">
              <a:solidFill>
                <a:srgbClr val="00FFFF"/>
              </a:solidFill>
              <a:round/>
              <a:headEnd/>
              <a:tailEnd/>
            </a:ln>
            <a:effectLst/>
          </p:spPr>
          <p:txBody>
            <a:bodyPr/>
            <a:lstStyle/>
            <a:p>
              <a:endParaRPr lang="en-US"/>
            </a:p>
          </p:txBody>
        </p:sp>
        <p:sp>
          <p:nvSpPr>
            <p:cNvPr id="2871" name="Line 823"/>
            <p:cNvSpPr>
              <a:spLocks noChangeShapeType="1"/>
            </p:cNvSpPr>
            <p:nvPr/>
          </p:nvSpPr>
          <p:spPr bwMode="auto">
            <a:xfrm>
              <a:off x="3386" y="2381"/>
              <a:ext cx="45" cy="0"/>
            </a:xfrm>
            <a:prstGeom prst="line">
              <a:avLst/>
            </a:prstGeom>
            <a:noFill/>
            <a:ln w="38100">
              <a:solidFill>
                <a:srgbClr val="00FFFF"/>
              </a:solidFill>
              <a:round/>
              <a:headEnd/>
              <a:tailEnd/>
            </a:ln>
            <a:effectLst/>
          </p:spPr>
          <p:txBody>
            <a:bodyPr/>
            <a:lstStyle/>
            <a:p>
              <a:endParaRPr lang="en-US"/>
            </a:p>
          </p:txBody>
        </p:sp>
        <p:sp>
          <p:nvSpPr>
            <p:cNvPr id="2872" name="Line 824"/>
            <p:cNvSpPr>
              <a:spLocks noChangeShapeType="1"/>
            </p:cNvSpPr>
            <p:nvPr/>
          </p:nvSpPr>
          <p:spPr bwMode="auto">
            <a:xfrm>
              <a:off x="3386" y="2336"/>
              <a:ext cx="45" cy="0"/>
            </a:xfrm>
            <a:prstGeom prst="line">
              <a:avLst/>
            </a:prstGeom>
            <a:noFill/>
            <a:ln w="38100">
              <a:solidFill>
                <a:srgbClr val="00FFFF"/>
              </a:solidFill>
              <a:round/>
              <a:headEnd/>
              <a:tailEnd/>
            </a:ln>
            <a:effectLst/>
          </p:spPr>
          <p:txBody>
            <a:bodyPr/>
            <a:lstStyle/>
            <a:p>
              <a:endParaRPr lang="en-US"/>
            </a:p>
          </p:txBody>
        </p:sp>
        <p:sp>
          <p:nvSpPr>
            <p:cNvPr id="2873" name="Line 825"/>
            <p:cNvSpPr>
              <a:spLocks noChangeShapeType="1"/>
            </p:cNvSpPr>
            <p:nvPr/>
          </p:nvSpPr>
          <p:spPr bwMode="auto">
            <a:xfrm>
              <a:off x="3386" y="2471"/>
              <a:ext cx="45" cy="0"/>
            </a:xfrm>
            <a:prstGeom prst="line">
              <a:avLst/>
            </a:prstGeom>
            <a:noFill/>
            <a:ln w="38100">
              <a:solidFill>
                <a:srgbClr val="00FFFF"/>
              </a:solidFill>
              <a:round/>
              <a:headEnd/>
              <a:tailEnd/>
            </a:ln>
            <a:effectLst/>
          </p:spPr>
          <p:txBody>
            <a:bodyPr/>
            <a:lstStyle/>
            <a:p>
              <a:endParaRPr lang="en-US"/>
            </a:p>
          </p:txBody>
        </p:sp>
        <p:sp>
          <p:nvSpPr>
            <p:cNvPr id="2874" name="Line 826"/>
            <p:cNvSpPr>
              <a:spLocks noChangeShapeType="1"/>
            </p:cNvSpPr>
            <p:nvPr/>
          </p:nvSpPr>
          <p:spPr bwMode="auto">
            <a:xfrm>
              <a:off x="3386" y="2426"/>
              <a:ext cx="45" cy="0"/>
            </a:xfrm>
            <a:prstGeom prst="line">
              <a:avLst/>
            </a:prstGeom>
            <a:noFill/>
            <a:ln w="38100">
              <a:solidFill>
                <a:srgbClr val="00FFFF"/>
              </a:solidFill>
              <a:round/>
              <a:headEnd/>
              <a:tailEnd/>
            </a:ln>
            <a:effectLst/>
          </p:spPr>
          <p:txBody>
            <a:bodyPr/>
            <a:lstStyle/>
            <a:p>
              <a:endParaRPr lang="en-US"/>
            </a:p>
          </p:txBody>
        </p:sp>
        <p:sp>
          <p:nvSpPr>
            <p:cNvPr id="2875" name="Line 827"/>
            <p:cNvSpPr>
              <a:spLocks noChangeShapeType="1"/>
            </p:cNvSpPr>
            <p:nvPr/>
          </p:nvSpPr>
          <p:spPr bwMode="auto">
            <a:xfrm>
              <a:off x="2305" y="2426"/>
              <a:ext cx="45" cy="0"/>
            </a:xfrm>
            <a:prstGeom prst="line">
              <a:avLst/>
            </a:prstGeom>
            <a:noFill/>
            <a:ln w="38100">
              <a:solidFill>
                <a:srgbClr val="00FFFF"/>
              </a:solidFill>
              <a:round/>
              <a:headEnd/>
              <a:tailEnd/>
            </a:ln>
            <a:effectLst/>
          </p:spPr>
          <p:txBody>
            <a:bodyPr/>
            <a:lstStyle/>
            <a:p>
              <a:endParaRPr lang="en-US"/>
            </a:p>
          </p:txBody>
        </p:sp>
        <p:sp>
          <p:nvSpPr>
            <p:cNvPr id="2876" name="Line 828"/>
            <p:cNvSpPr>
              <a:spLocks noChangeShapeType="1"/>
            </p:cNvSpPr>
            <p:nvPr/>
          </p:nvSpPr>
          <p:spPr bwMode="auto">
            <a:xfrm>
              <a:off x="2305" y="2471"/>
              <a:ext cx="45" cy="0"/>
            </a:xfrm>
            <a:prstGeom prst="line">
              <a:avLst/>
            </a:prstGeom>
            <a:noFill/>
            <a:ln w="38100">
              <a:solidFill>
                <a:srgbClr val="00FFFF"/>
              </a:solidFill>
              <a:round/>
              <a:headEnd/>
              <a:tailEnd/>
            </a:ln>
            <a:effectLst/>
          </p:spPr>
          <p:txBody>
            <a:bodyPr/>
            <a:lstStyle/>
            <a:p>
              <a:endParaRPr lang="en-US"/>
            </a:p>
          </p:txBody>
        </p:sp>
        <p:sp>
          <p:nvSpPr>
            <p:cNvPr id="2877" name="Line 829"/>
            <p:cNvSpPr>
              <a:spLocks noChangeShapeType="1"/>
            </p:cNvSpPr>
            <p:nvPr/>
          </p:nvSpPr>
          <p:spPr bwMode="auto">
            <a:xfrm>
              <a:off x="2305" y="2516"/>
              <a:ext cx="45" cy="0"/>
            </a:xfrm>
            <a:prstGeom prst="line">
              <a:avLst/>
            </a:prstGeom>
            <a:noFill/>
            <a:ln w="38100">
              <a:solidFill>
                <a:srgbClr val="00FFFF"/>
              </a:solidFill>
              <a:round/>
              <a:headEnd/>
              <a:tailEnd/>
            </a:ln>
            <a:effectLst/>
          </p:spPr>
          <p:txBody>
            <a:bodyPr/>
            <a:lstStyle/>
            <a:p>
              <a:endParaRPr lang="en-US"/>
            </a:p>
          </p:txBody>
        </p:sp>
        <p:sp>
          <p:nvSpPr>
            <p:cNvPr id="2899" name="Line 851"/>
            <p:cNvSpPr>
              <a:spLocks noChangeShapeType="1"/>
            </p:cNvSpPr>
            <p:nvPr/>
          </p:nvSpPr>
          <p:spPr bwMode="auto">
            <a:xfrm>
              <a:off x="2350" y="1120"/>
              <a:ext cx="45" cy="0"/>
            </a:xfrm>
            <a:prstGeom prst="line">
              <a:avLst/>
            </a:prstGeom>
            <a:noFill/>
            <a:ln w="38100">
              <a:solidFill>
                <a:srgbClr val="00FFFF"/>
              </a:solidFill>
              <a:round/>
              <a:headEnd/>
              <a:tailEnd/>
            </a:ln>
            <a:effectLst/>
          </p:spPr>
          <p:txBody>
            <a:bodyPr/>
            <a:lstStyle/>
            <a:p>
              <a:endParaRPr lang="en-US"/>
            </a:p>
          </p:txBody>
        </p:sp>
        <p:sp>
          <p:nvSpPr>
            <p:cNvPr id="2900" name="Line 852"/>
            <p:cNvSpPr>
              <a:spLocks noChangeShapeType="1"/>
            </p:cNvSpPr>
            <p:nvPr/>
          </p:nvSpPr>
          <p:spPr bwMode="auto">
            <a:xfrm>
              <a:off x="2440" y="1165"/>
              <a:ext cx="45" cy="0"/>
            </a:xfrm>
            <a:prstGeom prst="line">
              <a:avLst/>
            </a:prstGeom>
            <a:noFill/>
            <a:ln w="38100">
              <a:solidFill>
                <a:srgbClr val="00FFFF"/>
              </a:solidFill>
              <a:round/>
              <a:headEnd/>
              <a:tailEnd/>
            </a:ln>
            <a:effectLst/>
          </p:spPr>
          <p:txBody>
            <a:bodyPr/>
            <a:lstStyle/>
            <a:p>
              <a:endParaRPr lang="en-US"/>
            </a:p>
          </p:txBody>
        </p:sp>
        <p:sp>
          <p:nvSpPr>
            <p:cNvPr id="2901" name="Line 853"/>
            <p:cNvSpPr>
              <a:spLocks noChangeShapeType="1"/>
            </p:cNvSpPr>
            <p:nvPr/>
          </p:nvSpPr>
          <p:spPr bwMode="auto">
            <a:xfrm>
              <a:off x="2440" y="1120"/>
              <a:ext cx="45" cy="0"/>
            </a:xfrm>
            <a:prstGeom prst="line">
              <a:avLst/>
            </a:prstGeom>
            <a:noFill/>
            <a:ln w="38100">
              <a:solidFill>
                <a:srgbClr val="00FFFF"/>
              </a:solidFill>
              <a:round/>
              <a:headEnd/>
              <a:tailEnd/>
            </a:ln>
            <a:effectLst/>
          </p:spPr>
          <p:txBody>
            <a:bodyPr/>
            <a:lstStyle/>
            <a:p>
              <a:endParaRPr lang="en-US"/>
            </a:p>
          </p:txBody>
        </p:sp>
        <p:sp>
          <p:nvSpPr>
            <p:cNvPr id="2902" name="Line 854"/>
            <p:cNvSpPr>
              <a:spLocks noChangeShapeType="1"/>
            </p:cNvSpPr>
            <p:nvPr/>
          </p:nvSpPr>
          <p:spPr bwMode="auto">
            <a:xfrm>
              <a:off x="3251" y="1120"/>
              <a:ext cx="45" cy="0"/>
            </a:xfrm>
            <a:prstGeom prst="line">
              <a:avLst/>
            </a:prstGeom>
            <a:noFill/>
            <a:ln w="38100">
              <a:solidFill>
                <a:srgbClr val="00FFFF"/>
              </a:solidFill>
              <a:round/>
              <a:headEnd/>
              <a:tailEnd/>
            </a:ln>
            <a:effectLst/>
          </p:spPr>
          <p:txBody>
            <a:bodyPr/>
            <a:lstStyle/>
            <a:p>
              <a:endParaRPr lang="en-US"/>
            </a:p>
          </p:txBody>
        </p:sp>
        <p:sp>
          <p:nvSpPr>
            <p:cNvPr id="2903" name="Line 855"/>
            <p:cNvSpPr>
              <a:spLocks noChangeShapeType="1"/>
            </p:cNvSpPr>
            <p:nvPr/>
          </p:nvSpPr>
          <p:spPr bwMode="auto">
            <a:xfrm>
              <a:off x="2305" y="1165"/>
              <a:ext cx="45" cy="0"/>
            </a:xfrm>
            <a:prstGeom prst="line">
              <a:avLst/>
            </a:prstGeom>
            <a:noFill/>
            <a:ln w="38100">
              <a:solidFill>
                <a:srgbClr val="00FFFF"/>
              </a:solidFill>
              <a:round/>
              <a:headEnd/>
              <a:tailEnd/>
            </a:ln>
            <a:effectLst/>
          </p:spPr>
          <p:txBody>
            <a:bodyPr/>
            <a:lstStyle/>
            <a:p>
              <a:endParaRPr lang="en-US"/>
            </a:p>
          </p:txBody>
        </p:sp>
        <p:sp>
          <p:nvSpPr>
            <p:cNvPr id="2904" name="Line 856"/>
            <p:cNvSpPr>
              <a:spLocks noChangeShapeType="1"/>
            </p:cNvSpPr>
            <p:nvPr/>
          </p:nvSpPr>
          <p:spPr bwMode="auto">
            <a:xfrm>
              <a:off x="3386" y="1165"/>
              <a:ext cx="45" cy="0"/>
            </a:xfrm>
            <a:prstGeom prst="line">
              <a:avLst/>
            </a:prstGeom>
            <a:noFill/>
            <a:ln w="38100">
              <a:solidFill>
                <a:srgbClr val="00FFFF"/>
              </a:solidFill>
              <a:round/>
              <a:headEnd/>
              <a:tailEnd/>
            </a:ln>
            <a:effectLst/>
          </p:spPr>
          <p:txBody>
            <a:bodyPr/>
            <a:lstStyle/>
            <a:p>
              <a:endParaRPr lang="en-US"/>
            </a:p>
          </p:txBody>
        </p:sp>
        <p:sp>
          <p:nvSpPr>
            <p:cNvPr id="2905" name="Line 857"/>
            <p:cNvSpPr>
              <a:spLocks noChangeShapeType="1"/>
            </p:cNvSpPr>
            <p:nvPr/>
          </p:nvSpPr>
          <p:spPr bwMode="auto">
            <a:xfrm>
              <a:off x="3296" y="1165"/>
              <a:ext cx="45" cy="0"/>
            </a:xfrm>
            <a:prstGeom prst="line">
              <a:avLst/>
            </a:prstGeom>
            <a:noFill/>
            <a:ln w="38100">
              <a:solidFill>
                <a:srgbClr val="00FFFF"/>
              </a:solidFill>
              <a:round/>
              <a:headEnd/>
              <a:tailEnd/>
            </a:ln>
            <a:effectLst/>
          </p:spPr>
          <p:txBody>
            <a:bodyPr/>
            <a:lstStyle/>
            <a:p>
              <a:endParaRPr lang="en-US"/>
            </a:p>
          </p:txBody>
        </p:sp>
        <p:sp>
          <p:nvSpPr>
            <p:cNvPr id="2906" name="Line 858"/>
            <p:cNvSpPr>
              <a:spLocks noChangeShapeType="1"/>
            </p:cNvSpPr>
            <p:nvPr/>
          </p:nvSpPr>
          <p:spPr bwMode="auto">
            <a:xfrm>
              <a:off x="3341" y="1120"/>
              <a:ext cx="45" cy="0"/>
            </a:xfrm>
            <a:prstGeom prst="line">
              <a:avLst/>
            </a:prstGeom>
            <a:noFill/>
            <a:ln w="38100">
              <a:solidFill>
                <a:srgbClr val="00FFFF"/>
              </a:solidFill>
              <a:round/>
              <a:headEnd/>
              <a:tailEnd/>
            </a:ln>
            <a:effectLst/>
          </p:spPr>
          <p:txBody>
            <a:bodyPr/>
            <a:lstStyle/>
            <a:p>
              <a:endParaRPr lang="en-US"/>
            </a:p>
          </p:txBody>
        </p:sp>
        <p:sp>
          <p:nvSpPr>
            <p:cNvPr id="2907" name="Line 859"/>
            <p:cNvSpPr>
              <a:spLocks noChangeShapeType="1"/>
            </p:cNvSpPr>
            <p:nvPr/>
          </p:nvSpPr>
          <p:spPr bwMode="auto">
            <a:xfrm>
              <a:off x="3251" y="1165"/>
              <a:ext cx="45" cy="0"/>
            </a:xfrm>
            <a:prstGeom prst="line">
              <a:avLst/>
            </a:prstGeom>
            <a:noFill/>
            <a:ln w="38100">
              <a:solidFill>
                <a:srgbClr val="00FFFF"/>
              </a:solidFill>
              <a:round/>
              <a:headEnd/>
              <a:tailEnd/>
            </a:ln>
            <a:effectLst/>
          </p:spPr>
          <p:txBody>
            <a:bodyPr/>
            <a:lstStyle/>
            <a:p>
              <a:endParaRPr lang="en-US"/>
            </a:p>
          </p:txBody>
        </p:sp>
        <p:sp>
          <p:nvSpPr>
            <p:cNvPr id="2196" name="Freeform 148"/>
            <p:cNvSpPr>
              <a:spLocks/>
            </p:cNvSpPr>
            <p:nvPr/>
          </p:nvSpPr>
          <p:spPr bwMode="auto">
            <a:xfrm>
              <a:off x="2827" y="876"/>
              <a:ext cx="101" cy="2"/>
            </a:xfrm>
            <a:custGeom>
              <a:avLst/>
              <a:gdLst/>
              <a:ahLst/>
              <a:cxnLst>
                <a:cxn ang="0">
                  <a:pos x="0" y="0"/>
                </a:cxn>
                <a:cxn ang="0">
                  <a:pos x="398" y="0"/>
                </a:cxn>
                <a:cxn ang="0">
                  <a:pos x="399" y="0"/>
                </a:cxn>
              </a:cxnLst>
              <a:rect l="0" t="0" r="r" b="b"/>
              <a:pathLst>
                <a:path w="399">
                  <a:moveTo>
                    <a:pt x="0" y="0"/>
                  </a:moveTo>
                  <a:lnTo>
                    <a:pt x="398" y="0"/>
                  </a:lnTo>
                  <a:lnTo>
                    <a:pt x="399" y="0"/>
                  </a:lnTo>
                </a:path>
              </a:pathLst>
            </a:custGeom>
            <a:noFill/>
            <a:ln w="38100" cmpd="sng">
              <a:solidFill>
                <a:srgbClr val="FFFFFF"/>
              </a:solidFill>
              <a:prstDash val="solid"/>
              <a:round/>
              <a:headEnd/>
              <a:tailEnd/>
            </a:ln>
          </p:spPr>
          <p:txBody>
            <a:bodyPr/>
            <a:lstStyle/>
            <a:p>
              <a:endParaRPr lang="en-US"/>
            </a:p>
          </p:txBody>
        </p:sp>
        <p:grpSp>
          <p:nvGrpSpPr>
            <p:cNvPr id="2951" name="Group 903"/>
            <p:cNvGrpSpPr>
              <a:grpSpLocks/>
            </p:cNvGrpSpPr>
            <p:nvPr/>
          </p:nvGrpSpPr>
          <p:grpSpPr bwMode="auto">
            <a:xfrm>
              <a:off x="2827" y="753"/>
              <a:ext cx="103" cy="249"/>
              <a:chOff x="2827" y="267"/>
              <a:chExt cx="103" cy="249"/>
            </a:xfrm>
          </p:grpSpPr>
          <p:sp>
            <p:nvSpPr>
              <p:cNvPr id="2202" name="Freeform 154"/>
              <p:cNvSpPr>
                <a:spLocks/>
              </p:cNvSpPr>
              <p:nvPr/>
            </p:nvSpPr>
            <p:spPr bwMode="auto">
              <a:xfrm>
                <a:off x="2827" y="400"/>
                <a:ext cx="2" cy="114"/>
              </a:xfrm>
              <a:custGeom>
                <a:avLst/>
                <a:gdLst/>
                <a:ahLst/>
                <a:cxnLst>
                  <a:cxn ang="0">
                    <a:pos x="0" y="480"/>
                  </a:cxn>
                  <a:cxn ang="0">
                    <a:pos x="0" y="0"/>
                  </a:cxn>
                  <a:cxn ang="0">
                    <a:pos x="1" y="0"/>
                  </a:cxn>
                </a:cxnLst>
                <a:rect l="0" t="0" r="r" b="b"/>
                <a:pathLst>
                  <a:path w="1" h="480">
                    <a:moveTo>
                      <a:pt x="0" y="48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203" name="Freeform 155"/>
              <p:cNvSpPr>
                <a:spLocks/>
              </p:cNvSpPr>
              <p:nvPr/>
            </p:nvSpPr>
            <p:spPr bwMode="auto">
              <a:xfrm>
                <a:off x="2928" y="400"/>
                <a:ext cx="2" cy="114"/>
              </a:xfrm>
              <a:custGeom>
                <a:avLst/>
                <a:gdLst/>
                <a:ahLst/>
                <a:cxnLst>
                  <a:cxn ang="0">
                    <a:pos x="0" y="480"/>
                  </a:cxn>
                  <a:cxn ang="0">
                    <a:pos x="0" y="0"/>
                  </a:cxn>
                  <a:cxn ang="0">
                    <a:pos x="1" y="0"/>
                  </a:cxn>
                </a:cxnLst>
                <a:rect l="0" t="0" r="r" b="b"/>
                <a:pathLst>
                  <a:path w="1" h="480">
                    <a:moveTo>
                      <a:pt x="0" y="48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197" name="Freeform 149"/>
              <p:cNvSpPr>
                <a:spLocks/>
              </p:cNvSpPr>
              <p:nvPr/>
            </p:nvSpPr>
            <p:spPr bwMode="auto">
              <a:xfrm>
                <a:off x="2827" y="514"/>
                <a:ext cx="101" cy="2"/>
              </a:xfrm>
              <a:custGeom>
                <a:avLst/>
                <a:gdLst/>
                <a:ahLst/>
                <a:cxnLst>
                  <a:cxn ang="0">
                    <a:pos x="0" y="0"/>
                  </a:cxn>
                  <a:cxn ang="0">
                    <a:pos x="398" y="0"/>
                  </a:cxn>
                  <a:cxn ang="0">
                    <a:pos x="399" y="0"/>
                  </a:cxn>
                </a:cxnLst>
                <a:rect l="0" t="0" r="r" b="b"/>
                <a:pathLst>
                  <a:path w="399">
                    <a:moveTo>
                      <a:pt x="0" y="0"/>
                    </a:moveTo>
                    <a:lnTo>
                      <a:pt x="398" y="0"/>
                    </a:lnTo>
                    <a:lnTo>
                      <a:pt x="399" y="0"/>
                    </a:lnTo>
                  </a:path>
                </a:pathLst>
              </a:custGeom>
              <a:noFill/>
              <a:ln w="38100" cmpd="sng">
                <a:solidFill>
                  <a:srgbClr val="FFFFFF"/>
                </a:solidFill>
                <a:prstDash val="solid"/>
                <a:round/>
                <a:headEnd/>
                <a:tailEnd/>
              </a:ln>
            </p:spPr>
            <p:txBody>
              <a:bodyPr/>
              <a:lstStyle/>
              <a:p>
                <a:endParaRPr lang="en-US"/>
              </a:p>
            </p:txBody>
          </p:sp>
          <p:sp>
            <p:nvSpPr>
              <p:cNvPr id="2198" name="Freeform 150"/>
              <p:cNvSpPr>
                <a:spLocks/>
              </p:cNvSpPr>
              <p:nvPr/>
            </p:nvSpPr>
            <p:spPr bwMode="auto">
              <a:xfrm>
                <a:off x="2842" y="274"/>
                <a:ext cx="2" cy="126"/>
              </a:xfrm>
              <a:custGeom>
                <a:avLst/>
                <a:gdLst/>
                <a:ahLst/>
                <a:cxnLst>
                  <a:cxn ang="0">
                    <a:pos x="0" y="536"/>
                  </a:cxn>
                  <a:cxn ang="0">
                    <a:pos x="0" y="0"/>
                  </a:cxn>
                  <a:cxn ang="0">
                    <a:pos x="2" y="0"/>
                  </a:cxn>
                </a:cxnLst>
                <a:rect l="0" t="0" r="r" b="b"/>
                <a:pathLst>
                  <a:path w="2" h="536">
                    <a:moveTo>
                      <a:pt x="0" y="536"/>
                    </a:moveTo>
                    <a:lnTo>
                      <a:pt x="0" y="0"/>
                    </a:lnTo>
                    <a:lnTo>
                      <a:pt x="2" y="0"/>
                    </a:lnTo>
                  </a:path>
                </a:pathLst>
              </a:custGeom>
              <a:noFill/>
              <a:ln w="38100" cmpd="sng">
                <a:solidFill>
                  <a:srgbClr val="FFFFFF"/>
                </a:solidFill>
                <a:prstDash val="solid"/>
                <a:round/>
                <a:headEnd/>
                <a:tailEnd/>
              </a:ln>
            </p:spPr>
            <p:txBody>
              <a:bodyPr/>
              <a:lstStyle/>
              <a:p>
                <a:endParaRPr lang="en-US"/>
              </a:p>
            </p:txBody>
          </p:sp>
          <p:sp>
            <p:nvSpPr>
              <p:cNvPr id="2199" name="Freeform 151"/>
              <p:cNvSpPr>
                <a:spLocks/>
              </p:cNvSpPr>
              <p:nvPr/>
            </p:nvSpPr>
            <p:spPr bwMode="auto">
              <a:xfrm>
                <a:off x="2913" y="274"/>
                <a:ext cx="2" cy="126"/>
              </a:xfrm>
              <a:custGeom>
                <a:avLst/>
                <a:gdLst/>
                <a:ahLst/>
                <a:cxnLst>
                  <a:cxn ang="0">
                    <a:pos x="0" y="536"/>
                  </a:cxn>
                  <a:cxn ang="0">
                    <a:pos x="0" y="0"/>
                  </a:cxn>
                  <a:cxn ang="0">
                    <a:pos x="1" y="0"/>
                  </a:cxn>
                </a:cxnLst>
                <a:rect l="0" t="0" r="r" b="b"/>
                <a:pathLst>
                  <a:path w="1" h="536">
                    <a:moveTo>
                      <a:pt x="0" y="536"/>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200" name="Freeform 152"/>
              <p:cNvSpPr>
                <a:spLocks/>
              </p:cNvSpPr>
              <p:nvPr/>
            </p:nvSpPr>
            <p:spPr bwMode="auto">
              <a:xfrm>
                <a:off x="2842" y="295"/>
                <a:ext cx="71" cy="3"/>
              </a:xfrm>
              <a:custGeom>
                <a:avLst/>
                <a:gdLst/>
                <a:ahLst/>
                <a:cxnLst>
                  <a:cxn ang="0">
                    <a:pos x="0" y="0"/>
                  </a:cxn>
                  <a:cxn ang="0">
                    <a:pos x="288" y="0"/>
                  </a:cxn>
                  <a:cxn ang="0">
                    <a:pos x="289" y="0"/>
                  </a:cxn>
                </a:cxnLst>
                <a:rect l="0" t="0" r="r" b="b"/>
                <a:pathLst>
                  <a:path w="289">
                    <a:moveTo>
                      <a:pt x="0" y="0"/>
                    </a:moveTo>
                    <a:lnTo>
                      <a:pt x="288" y="0"/>
                    </a:lnTo>
                    <a:lnTo>
                      <a:pt x="289" y="0"/>
                    </a:lnTo>
                  </a:path>
                </a:pathLst>
              </a:custGeom>
              <a:noFill/>
              <a:ln w="38100" cmpd="sng">
                <a:solidFill>
                  <a:srgbClr val="FFFFFF"/>
                </a:solidFill>
                <a:prstDash val="solid"/>
                <a:round/>
                <a:headEnd/>
                <a:tailEnd/>
              </a:ln>
            </p:spPr>
            <p:txBody>
              <a:bodyPr/>
              <a:lstStyle/>
              <a:p>
                <a:endParaRPr lang="en-US"/>
              </a:p>
            </p:txBody>
          </p:sp>
          <p:sp>
            <p:nvSpPr>
              <p:cNvPr id="2201" name="Freeform 153"/>
              <p:cNvSpPr>
                <a:spLocks/>
              </p:cNvSpPr>
              <p:nvPr/>
            </p:nvSpPr>
            <p:spPr bwMode="auto">
              <a:xfrm>
                <a:off x="2842" y="314"/>
                <a:ext cx="71" cy="3"/>
              </a:xfrm>
              <a:custGeom>
                <a:avLst/>
                <a:gdLst/>
                <a:ahLst/>
                <a:cxnLst>
                  <a:cxn ang="0">
                    <a:pos x="0" y="0"/>
                  </a:cxn>
                  <a:cxn ang="0">
                    <a:pos x="288" y="0"/>
                  </a:cxn>
                  <a:cxn ang="0">
                    <a:pos x="289" y="0"/>
                  </a:cxn>
                </a:cxnLst>
                <a:rect l="0" t="0" r="r" b="b"/>
                <a:pathLst>
                  <a:path w="289">
                    <a:moveTo>
                      <a:pt x="0" y="0"/>
                    </a:moveTo>
                    <a:lnTo>
                      <a:pt x="288" y="0"/>
                    </a:lnTo>
                    <a:lnTo>
                      <a:pt x="289" y="0"/>
                    </a:lnTo>
                  </a:path>
                </a:pathLst>
              </a:custGeom>
              <a:noFill/>
              <a:ln w="38100" cmpd="sng">
                <a:solidFill>
                  <a:srgbClr val="FFFFFF"/>
                </a:solidFill>
                <a:prstDash val="solid"/>
                <a:round/>
                <a:headEnd/>
                <a:tailEnd/>
              </a:ln>
            </p:spPr>
            <p:txBody>
              <a:bodyPr/>
              <a:lstStyle/>
              <a:p>
                <a:endParaRPr lang="en-US"/>
              </a:p>
            </p:txBody>
          </p:sp>
          <p:sp>
            <p:nvSpPr>
              <p:cNvPr id="2204" name="Freeform 156"/>
              <p:cNvSpPr>
                <a:spLocks/>
              </p:cNvSpPr>
              <p:nvPr/>
            </p:nvSpPr>
            <p:spPr bwMode="auto">
              <a:xfrm>
                <a:off x="2839" y="419"/>
                <a:ext cx="74" cy="69"/>
              </a:xfrm>
              <a:custGeom>
                <a:avLst/>
                <a:gdLst/>
                <a:ahLst/>
                <a:cxnLst>
                  <a:cxn ang="0">
                    <a:pos x="289" y="145"/>
                  </a:cxn>
                  <a:cxn ang="0">
                    <a:pos x="247" y="42"/>
                  </a:cxn>
                  <a:cxn ang="0">
                    <a:pos x="145" y="0"/>
                  </a:cxn>
                  <a:cxn ang="0">
                    <a:pos x="43" y="42"/>
                  </a:cxn>
                  <a:cxn ang="0">
                    <a:pos x="0" y="145"/>
                  </a:cxn>
                  <a:cxn ang="0">
                    <a:pos x="43" y="247"/>
                  </a:cxn>
                  <a:cxn ang="0">
                    <a:pos x="145" y="290"/>
                  </a:cxn>
                  <a:cxn ang="0">
                    <a:pos x="247" y="247"/>
                  </a:cxn>
                  <a:cxn ang="0">
                    <a:pos x="289" y="145"/>
                  </a:cxn>
                  <a:cxn ang="0">
                    <a:pos x="291" y="145"/>
                  </a:cxn>
                </a:cxnLst>
                <a:rect l="0" t="0" r="r" b="b"/>
                <a:pathLst>
                  <a:path w="291" h="290">
                    <a:moveTo>
                      <a:pt x="289" y="145"/>
                    </a:moveTo>
                    <a:lnTo>
                      <a:pt x="247" y="42"/>
                    </a:lnTo>
                    <a:lnTo>
                      <a:pt x="145" y="0"/>
                    </a:lnTo>
                    <a:lnTo>
                      <a:pt x="43" y="42"/>
                    </a:lnTo>
                    <a:lnTo>
                      <a:pt x="0" y="145"/>
                    </a:lnTo>
                    <a:lnTo>
                      <a:pt x="43" y="247"/>
                    </a:lnTo>
                    <a:lnTo>
                      <a:pt x="145" y="290"/>
                    </a:lnTo>
                    <a:lnTo>
                      <a:pt x="247" y="247"/>
                    </a:lnTo>
                    <a:lnTo>
                      <a:pt x="289" y="145"/>
                    </a:lnTo>
                    <a:lnTo>
                      <a:pt x="291" y="145"/>
                    </a:lnTo>
                  </a:path>
                </a:pathLst>
              </a:custGeom>
              <a:noFill/>
              <a:ln w="38100" cmpd="sng">
                <a:solidFill>
                  <a:srgbClr val="FFFFFF"/>
                </a:solidFill>
                <a:prstDash val="solid"/>
                <a:round/>
                <a:headEnd/>
                <a:tailEnd/>
              </a:ln>
            </p:spPr>
            <p:txBody>
              <a:bodyPr/>
              <a:lstStyle/>
              <a:p>
                <a:endParaRPr lang="en-US"/>
              </a:p>
            </p:txBody>
          </p:sp>
          <p:sp>
            <p:nvSpPr>
              <p:cNvPr id="2205" name="Freeform 157"/>
              <p:cNvSpPr>
                <a:spLocks/>
              </p:cNvSpPr>
              <p:nvPr/>
            </p:nvSpPr>
            <p:spPr bwMode="auto">
              <a:xfrm>
                <a:off x="2857" y="274"/>
                <a:ext cx="2" cy="21"/>
              </a:xfrm>
              <a:custGeom>
                <a:avLst/>
                <a:gdLst/>
                <a:ahLst/>
                <a:cxnLst>
                  <a:cxn ang="0">
                    <a:pos x="0" y="97"/>
                  </a:cxn>
                  <a:cxn ang="0">
                    <a:pos x="0" y="0"/>
                  </a:cxn>
                  <a:cxn ang="0">
                    <a:pos x="1" y="0"/>
                  </a:cxn>
                </a:cxnLst>
                <a:rect l="0" t="0" r="r" b="b"/>
                <a:pathLst>
                  <a:path w="1" h="97">
                    <a:moveTo>
                      <a:pt x="0" y="97"/>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206" name="Freeform 158"/>
              <p:cNvSpPr>
                <a:spLocks/>
              </p:cNvSpPr>
              <p:nvPr/>
            </p:nvSpPr>
            <p:spPr bwMode="auto">
              <a:xfrm>
                <a:off x="2898" y="274"/>
                <a:ext cx="2" cy="21"/>
              </a:xfrm>
              <a:custGeom>
                <a:avLst/>
                <a:gdLst/>
                <a:ahLst/>
                <a:cxnLst>
                  <a:cxn ang="0">
                    <a:pos x="0" y="97"/>
                  </a:cxn>
                  <a:cxn ang="0">
                    <a:pos x="0" y="0"/>
                  </a:cxn>
                  <a:cxn ang="0">
                    <a:pos x="1" y="0"/>
                  </a:cxn>
                </a:cxnLst>
                <a:rect l="0" t="0" r="r" b="b"/>
                <a:pathLst>
                  <a:path w="1" h="97">
                    <a:moveTo>
                      <a:pt x="0" y="97"/>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207" name="Freeform 159"/>
              <p:cNvSpPr>
                <a:spLocks/>
              </p:cNvSpPr>
              <p:nvPr/>
            </p:nvSpPr>
            <p:spPr bwMode="auto">
              <a:xfrm>
                <a:off x="2842" y="269"/>
                <a:ext cx="15" cy="5"/>
              </a:xfrm>
              <a:custGeom>
                <a:avLst/>
                <a:gdLst/>
                <a:ahLst/>
                <a:cxnLst>
                  <a:cxn ang="0">
                    <a:pos x="65" y="20"/>
                  </a:cxn>
                  <a:cxn ang="0">
                    <a:pos x="47" y="0"/>
                  </a:cxn>
                  <a:cxn ang="0">
                    <a:pos x="19" y="0"/>
                  </a:cxn>
                  <a:cxn ang="0">
                    <a:pos x="0" y="20"/>
                  </a:cxn>
                  <a:cxn ang="0">
                    <a:pos x="2" y="20"/>
                  </a:cxn>
                </a:cxnLst>
                <a:rect l="0" t="0" r="r" b="b"/>
                <a:pathLst>
                  <a:path w="65" h="20">
                    <a:moveTo>
                      <a:pt x="65" y="20"/>
                    </a:moveTo>
                    <a:lnTo>
                      <a:pt x="47" y="0"/>
                    </a:lnTo>
                    <a:lnTo>
                      <a:pt x="19" y="0"/>
                    </a:lnTo>
                    <a:lnTo>
                      <a:pt x="0" y="20"/>
                    </a:lnTo>
                    <a:lnTo>
                      <a:pt x="2" y="20"/>
                    </a:lnTo>
                  </a:path>
                </a:pathLst>
              </a:custGeom>
              <a:noFill/>
              <a:ln w="38100" cmpd="sng">
                <a:solidFill>
                  <a:srgbClr val="FFFFFF"/>
                </a:solidFill>
                <a:prstDash val="solid"/>
                <a:round/>
                <a:headEnd/>
                <a:tailEnd/>
              </a:ln>
            </p:spPr>
            <p:txBody>
              <a:bodyPr/>
              <a:lstStyle/>
              <a:p>
                <a:endParaRPr lang="en-US"/>
              </a:p>
            </p:txBody>
          </p:sp>
          <p:sp>
            <p:nvSpPr>
              <p:cNvPr id="2208" name="Freeform 160"/>
              <p:cNvSpPr>
                <a:spLocks/>
              </p:cNvSpPr>
              <p:nvPr/>
            </p:nvSpPr>
            <p:spPr bwMode="auto">
              <a:xfrm>
                <a:off x="2857" y="274"/>
                <a:ext cx="41" cy="2"/>
              </a:xfrm>
              <a:custGeom>
                <a:avLst/>
                <a:gdLst/>
                <a:ahLst/>
                <a:cxnLst>
                  <a:cxn ang="0">
                    <a:pos x="159" y="0"/>
                  </a:cxn>
                  <a:cxn ang="0">
                    <a:pos x="0" y="0"/>
                  </a:cxn>
                  <a:cxn ang="0">
                    <a:pos x="1" y="0"/>
                  </a:cxn>
                </a:cxnLst>
                <a:rect l="0" t="0" r="r" b="b"/>
                <a:pathLst>
                  <a:path w="159">
                    <a:moveTo>
                      <a:pt x="159" y="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209" name="Freeform 161"/>
              <p:cNvSpPr>
                <a:spLocks/>
              </p:cNvSpPr>
              <p:nvPr/>
            </p:nvSpPr>
            <p:spPr bwMode="auto">
              <a:xfrm>
                <a:off x="2913" y="279"/>
                <a:ext cx="2" cy="2"/>
              </a:xfrm>
              <a:custGeom>
                <a:avLst/>
                <a:gdLst/>
                <a:ahLst/>
                <a:cxnLst>
                  <a:cxn ang="0">
                    <a:pos x="0" y="1"/>
                  </a:cxn>
                  <a:cxn ang="0">
                    <a:pos x="0" y="0"/>
                  </a:cxn>
                  <a:cxn ang="0">
                    <a:pos x="1" y="0"/>
                  </a:cxn>
                </a:cxnLst>
                <a:rect l="0" t="0" r="r" b="b"/>
                <a:pathLst>
                  <a:path w="1" h="1">
                    <a:moveTo>
                      <a:pt x="0" y="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2210" name="Freeform 162"/>
              <p:cNvSpPr>
                <a:spLocks/>
              </p:cNvSpPr>
              <p:nvPr/>
            </p:nvSpPr>
            <p:spPr bwMode="auto">
              <a:xfrm>
                <a:off x="2898" y="269"/>
                <a:ext cx="15" cy="5"/>
              </a:xfrm>
              <a:custGeom>
                <a:avLst/>
                <a:gdLst/>
                <a:ahLst/>
                <a:cxnLst>
                  <a:cxn ang="0">
                    <a:pos x="64" y="20"/>
                  </a:cxn>
                  <a:cxn ang="0">
                    <a:pos x="45" y="0"/>
                  </a:cxn>
                  <a:cxn ang="0">
                    <a:pos x="19" y="0"/>
                  </a:cxn>
                  <a:cxn ang="0">
                    <a:pos x="0" y="20"/>
                  </a:cxn>
                  <a:cxn ang="0">
                    <a:pos x="1" y="20"/>
                  </a:cxn>
                </a:cxnLst>
                <a:rect l="0" t="0" r="r" b="b"/>
                <a:pathLst>
                  <a:path w="64" h="20">
                    <a:moveTo>
                      <a:pt x="64" y="20"/>
                    </a:moveTo>
                    <a:lnTo>
                      <a:pt x="45" y="0"/>
                    </a:lnTo>
                    <a:lnTo>
                      <a:pt x="19" y="0"/>
                    </a:lnTo>
                    <a:lnTo>
                      <a:pt x="0" y="20"/>
                    </a:lnTo>
                    <a:lnTo>
                      <a:pt x="1" y="20"/>
                    </a:lnTo>
                  </a:path>
                </a:pathLst>
              </a:custGeom>
              <a:noFill/>
              <a:ln w="38100" cmpd="sng">
                <a:solidFill>
                  <a:srgbClr val="FFFFFF"/>
                </a:solidFill>
                <a:prstDash val="solid"/>
                <a:round/>
                <a:headEnd/>
                <a:tailEnd/>
              </a:ln>
            </p:spPr>
            <p:txBody>
              <a:bodyPr/>
              <a:lstStyle/>
              <a:p>
                <a:endParaRPr lang="en-US"/>
              </a:p>
            </p:txBody>
          </p:sp>
          <p:sp>
            <p:nvSpPr>
              <p:cNvPr id="2211" name="Freeform 163"/>
              <p:cNvSpPr>
                <a:spLocks/>
              </p:cNvSpPr>
              <p:nvPr/>
            </p:nvSpPr>
            <p:spPr bwMode="auto">
              <a:xfrm>
                <a:off x="2849" y="267"/>
                <a:ext cx="56" cy="2"/>
              </a:xfrm>
              <a:custGeom>
                <a:avLst/>
                <a:gdLst/>
                <a:ahLst/>
                <a:cxnLst>
                  <a:cxn ang="0">
                    <a:pos x="0" y="0"/>
                  </a:cxn>
                  <a:cxn ang="0">
                    <a:pos x="222" y="1"/>
                  </a:cxn>
                  <a:cxn ang="0">
                    <a:pos x="224" y="1"/>
                  </a:cxn>
                </a:cxnLst>
                <a:rect l="0" t="0" r="r" b="b"/>
                <a:pathLst>
                  <a:path w="224" h="1">
                    <a:moveTo>
                      <a:pt x="0" y="0"/>
                    </a:moveTo>
                    <a:lnTo>
                      <a:pt x="222" y="1"/>
                    </a:lnTo>
                    <a:lnTo>
                      <a:pt x="224" y="1"/>
                    </a:lnTo>
                  </a:path>
                </a:pathLst>
              </a:custGeom>
              <a:noFill/>
              <a:ln w="38100" cmpd="sng">
                <a:solidFill>
                  <a:srgbClr val="FFFFFF"/>
                </a:solidFill>
                <a:prstDash val="solid"/>
                <a:round/>
                <a:headEnd/>
                <a:tailEnd/>
              </a:ln>
            </p:spPr>
            <p:txBody>
              <a:bodyPr/>
              <a:lstStyle/>
              <a:p>
                <a:endParaRPr lang="en-US"/>
              </a:p>
            </p:txBody>
          </p:sp>
        </p:grpSp>
        <p:sp>
          <p:nvSpPr>
            <p:cNvPr id="2953" name="Line 905"/>
            <p:cNvSpPr>
              <a:spLocks noChangeShapeType="1"/>
            </p:cNvSpPr>
            <p:nvPr/>
          </p:nvSpPr>
          <p:spPr bwMode="auto">
            <a:xfrm>
              <a:off x="2850" y="1008"/>
              <a:ext cx="0" cy="576"/>
            </a:xfrm>
            <a:prstGeom prst="line">
              <a:avLst/>
            </a:prstGeom>
            <a:noFill/>
            <a:ln w="38100">
              <a:solidFill>
                <a:schemeClr val="bg1"/>
              </a:solidFill>
              <a:round/>
              <a:headEnd/>
              <a:tailEnd/>
            </a:ln>
            <a:effectLst/>
          </p:spPr>
          <p:txBody>
            <a:bodyPr/>
            <a:lstStyle/>
            <a:p>
              <a:endParaRPr lang="en-US"/>
            </a:p>
          </p:txBody>
        </p:sp>
        <p:sp>
          <p:nvSpPr>
            <p:cNvPr id="2954" name="Line 906"/>
            <p:cNvSpPr>
              <a:spLocks noChangeShapeType="1"/>
            </p:cNvSpPr>
            <p:nvPr/>
          </p:nvSpPr>
          <p:spPr bwMode="auto">
            <a:xfrm>
              <a:off x="2913" y="1005"/>
              <a:ext cx="0" cy="531"/>
            </a:xfrm>
            <a:prstGeom prst="line">
              <a:avLst/>
            </a:prstGeom>
            <a:noFill/>
            <a:ln w="38100">
              <a:solidFill>
                <a:schemeClr val="bg1"/>
              </a:solidFill>
              <a:round/>
              <a:headEnd/>
              <a:tailEnd/>
            </a:ln>
            <a:effectLst/>
          </p:spPr>
          <p:txBody>
            <a:bodyPr/>
            <a:lstStyle/>
            <a:p>
              <a:endParaRPr lang="en-US"/>
            </a:p>
          </p:txBody>
        </p:sp>
        <p:sp>
          <p:nvSpPr>
            <p:cNvPr id="2956" name="Line 908"/>
            <p:cNvSpPr>
              <a:spLocks noChangeShapeType="1"/>
            </p:cNvSpPr>
            <p:nvPr/>
          </p:nvSpPr>
          <p:spPr bwMode="auto">
            <a:xfrm>
              <a:off x="2841" y="1584"/>
              <a:ext cx="96" cy="0"/>
            </a:xfrm>
            <a:prstGeom prst="line">
              <a:avLst/>
            </a:prstGeom>
            <a:noFill/>
            <a:ln w="38100">
              <a:solidFill>
                <a:schemeClr val="bg1"/>
              </a:solidFill>
              <a:round/>
              <a:headEnd/>
              <a:tailEnd/>
            </a:ln>
            <a:effectLst/>
          </p:spPr>
          <p:txBody>
            <a:bodyPr/>
            <a:lstStyle/>
            <a:p>
              <a:endParaRPr lang="en-US"/>
            </a:p>
          </p:txBody>
        </p:sp>
      </p:grpSp>
      <p:grpSp>
        <p:nvGrpSpPr>
          <p:cNvPr id="2923" name="Group 875"/>
          <p:cNvGrpSpPr>
            <a:grpSpLocks/>
          </p:cNvGrpSpPr>
          <p:nvPr/>
        </p:nvGrpSpPr>
        <p:grpSpPr bwMode="auto">
          <a:xfrm>
            <a:off x="5029200" y="3581400"/>
            <a:ext cx="3276600" cy="1143000"/>
            <a:chOff x="3168" y="2256"/>
            <a:chExt cx="2064" cy="720"/>
          </a:xfrm>
        </p:grpSpPr>
        <p:sp>
          <p:nvSpPr>
            <p:cNvPr id="2787" name="Line 739"/>
            <p:cNvSpPr>
              <a:spLocks noChangeShapeType="1"/>
            </p:cNvSpPr>
            <p:nvPr/>
          </p:nvSpPr>
          <p:spPr bwMode="auto">
            <a:xfrm>
              <a:off x="3168" y="2256"/>
              <a:ext cx="624" cy="528"/>
            </a:xfrm>
            <a:prstGeom prst="line">
              <a:avLst/>
            </a:prstGeom>
            <a:noFill/>
            <a:ln w="38100">
              <a:solidFill>
                <a:schemeClr val="bg1"/>
              </a:solidFill>
              <a:round/>
              <a:headEnd type="stealth" w="med" len="med"/>
              <a:tailEnd/>
            </a:ln>
            <a:effectLst/>
          </p:spPr>
          <p:txBody>
            <a:bodyPr/>
            <a:lstStyle/>
            <a:p>
              <a:endParaRPr lang="en-US"/>
            </a:p>
          </p:txBody>
        </p:sp>
        <p:sp>
          <p:nvSpPr>
            <p:cNvPr id="2788" name="Text Box 740"/>
            <p:cNvSpPr txBox="1">
              <a:spLocks noChangeArrowheads="1"/>
            </p:cNvSpPr>
            <p:nvPr/>
          </p:nvSpPr>
          <p:spPr bwMode="auto">
            <a:xfrm>
              <a:off x="3791" y="2611"/>
              <a:ext cx="1441" cy="365"/>
            </a:xfrm>
            <a:prstGeom prst="rect">
              <a:avLst/>
            </a:prstGeom>
            <a:noFill/>
            <a:ln w="38100">
              <a:noFill/>
              <a:miter lim="800000"/>
              <a:headEnd/>
              <a:tailEnd/>
            </a:ln>
            <a:effectLst/>
          </p:spPr>
          <p:txBody>
            <a:bodyPr>
              <a:spAutoFit/>
            </a:bodyPr>
            <a:lstStyle/>
            <a:p>
              <a:pPr>
                <a:spcBef>
                  <a:spcPct val="50000"/>
                </a:spcBef>
              </a:pPr>
              <a:r>
                <a:rPr lang="en-US" sz="3200" b="1">
                  <a:solidFill>
                    <a:srgbClr val="FFFF99"/>
                  </a:solidFill>
                  <a:effectLst>
                    <a:outerShdw blurRad="38100" dist="38100" dir="2700000" algn="tl">
                      <a:srgbClr val="000000"/>
                    </a:outerShdw>
                  </a:effectLst>
                </a:rPr>
                <a:t>PISTON</a:t>
              </a:r>
            </a:p>
          </p:txBody>
        </p:sp>
      </p:grpSp>
      <p:grpSp>
        <p:nvGrpSpPr>
          <p:cNvPr id="2927" name="Group 879"/>
          <p:cNvGrpSpPr>
            <a:grpSpLocks/>
          </p:cNvGrpSpPr>
          <p:nvPr/>
        </p:nvGrpSpPr>
        <p:grpSpPr bwMode="auto">
          <a:xfrm>
            <a:off x="152400" y="3408363"/>
            <a:ext cx="4383088" cy="725487"/>
            <a:chOff x="96" y="2183"/>
            <a:chExt cx="2761" cy="457"/>
          </a:xfrm>
        </p:grpSpPr>
        <p:sp>
          <p:nvSpPr>
            <p:cNvPr id="2913" name="Line 865"/>
            <p:cNvSpPr>
              <a:spLocks noChangeShapeType="1"/>
            </p:cNvSpPr>
            <p:nvPr/>
          </p:nvSpPr>
          <p:spPr bwMode="auto">
            <a:xfrm flipH="1">
              <a:off x="1680" y="2183"/>
              <a:ext cx="1177" cy="265"/>
            </a:xfrm>
            <a:prstGeom prst="line">
              <a:avLst/>
            </a:prstGeom>
            <a:noFill/>
            <a:ln w="38100">
              <a:solidFill>
                <a:schemeClr val="bg1"/>
              </a:solidFill>
              <a:round/>
              <a:headEnd type="stealth" w="med" len="med"/>
              <a:tailEnd/>
            </a:ln>
            <a:effectLst/>
          </p:spPr>
          <p:txBody>
            <a:bodyPr/>
            <a:lstStyle/>
            <a:p>
              <a:endParaRPr lang="en-US"/>
            </a:p>
          </p:txBody>
        </p:sp>
        <p:sp>
          <p:nvSpPr>
            <p:cNvPr id="2914" name="Text Box 866"/>
            <p:cNvSpPr txBox="1">
              <a:spLocks noChangeArrowheads="1"/>
            </p:cNvSpPr>
            <p:nvPr/>
          </p:nvSpPr>
          <p:spPr bwMode="auto">
            <a:xfrm>
              <a:off x="96" y="2275"/>
              <a:ext cx="1740" cy="365"/>
            </a:xfrm>
            <a:prstGeom prst="rect">
              <a:avLst/>
            </a:prstGeom>
            <a:noFill/>
            <a:ln w="38100">
              <a:noFill/>
              <a:miter lim="800000"/>
              <a:headEnd/>
              <a:tailEnd/>
            </a:ln>
            <a:effectLst/>
          </p:spPr>
          <p:txBody>
            <a:bodyPr>
              <a:spAutoFit/>
            </a:bodyPr>
            <a:lstStyle/>
            <a:p>
              <a:pPr>
                <a:spcBef>
                  <a:spcPct val="50000"/>
                </a:spcBef>
              </a:pPr>
              <a:r>
                <a:rPr lang="en-US" sz="3200" b="1">
                  <a:solidFill>
                    <a:srgbClr val="FFFF99"/>
                  </a:solidFill>
                </a:rPr>
                <a:t>PISTON PIN</a:t>
              </a:r>
            </a:p>
          </p:txBody>
        </p:sp>
      </p:grpSp>
      <p:sp>
        <p:nvSpPr>
          <p:cNvPr id="2918" name="Text Box 870"/>
          <p:cNvSpPr txBox="1">
            <a:spLocks noChangeArrowheads="1"/>
          </p:cNvSpPr>
          <p:nvPr/>
        </p:nvSpPr>
        <p:spPr bwMode="auto">
          <a:xfrm>
            <a:off x="6384925" y="30163"/>
            <a:ext cx="2825750" cy="579437"/>
          </a:xfrm>
          <a:prstGeom prst="rect">
            <a:avLst/>
          </a:prstGeom>
          <a:solidFill>
            <a:schemeClr val="accent1"/>
          </a:solidFill>
          <a:ln w="9525">
            <a:noFill/>
            <a:miter lim="800000"/>
            <a:headEnd/>
            <a:tailEnd/>
          </a:ln>
          <a:effectLst/>
        </p:spPr>
        <p:txBody>
          <a:bodyPr wrap="none">
            <a:spAutoFit/>
          </a:bodyPr>
          <a:lstStyle/>
          <a:p>
            <a:r>
              <a:rPr lang="en-US" sz="3200">
                <a:solidFill>
                  <a:srgbClr val="A50021"/>
                </a:solidFill>
                <a:latin typeface="Arial Black" pitchFamily="34" charset="0"/>
              </a:rPr>
              <a:t>4 S PETROL</a:t>
            </a:r>
          </a:p>
        </p:txBody>
      </p:sp>
      <p:grpSp>
        <p:nvGrpSpPr>
          <p:cNvPr id="2921" name="Group 873"/>
          <p:cNvGrpSpPr>
            <a:grpSpLocks/>
          </p:cNvGrpSpPr>
          <p:nvPr/>
        </p:nvGrpSpPr>
        <p:grpSpPr bwMode="auto">
          <a:xfrm>
            <a:off x="827088" y="5143500"/>
            <a:ext cx="2373312" cy="579438"/>
            <a:chOff x="521" y="3240"/>
            <a:chExt cx="1495" cy="365"/>
          </a:xfrm>
        </p:grpSpPr>
        <p:sp>
          <p:nvSpPr>
            <p:cNvPr id="2789" name="Line 741"/>
            <p:cNvSpPr>
              <a:spLocks noChangeShapeType="1"/>
            </p:cNvSpPr>
            <p:nvPr/>
          </p:nvSpPr>
          <p:spPr bwMode="auto">
            <a:xfrm flipH="1">
              <a:off x="1521" y="3447"/>
              <a:ext cx="495" cy="0"/>
            </a:xfrm>
            <a:prstGeom prst="line">
              <a:avLst/>
            </a:prstGeom>
            <a:noFill/>
            <a:ln w="38100">
              <a:solidFill>
                <a:schemeClr val="bg1"/>
              </a:solidFill>
              <a:round/>
              <a:headEnd type="stealth" w="med" len="med"/>
              <a:tailEnd/>
            </a:ln>
            <a:effectLst/>
          </p:spPr>
          <p:txBody>
            <a:bodyPr/>
            <a:lstStyle/>
            <a:p>
              <a:endParaRPr lang="en-US"/>
            </a:p>
          </p:txBody>
        </p:sp>
        <p:sp>
          <p:nvSpPr>
            <p:cNvPr id="2790" name="Text Box 742"/>
            <p:cNvSpPr txBox="1">
              <a:spLocks noChangeArrowheads="1"/>
            </p:cNvSpPr>
            <p:nvPr/>
          </p:nvSpPr>
          <p:spPr bwMode="auto">
            <a:xfrm>
              <a:off x="521" y="3240"/>
              <a:ext cx="1303" cy="365"/>
            </a:xfrm>
            <a:prstGeom prst="rect">
              <a:avLst/>
            </a:prstGeom>
            <a:noFill/>
            <a:ln w="38100">
              <a:noFill/>
              <a:miter lim="800000"/>
              <a:headEnd/>
              <a:tailEnd/>
            </a:ln>
            <a:effectLst/>
          </p:spPr>
          <p:txBody>
            <a:bodyPr>
              <a:spAutoFit/>
            </a:bodyPr>
            <a:lstStyle/>
            <a:p>
              <a:pPr>
                <a:spcBef>
                  <a:spcPct val="50000"/>
                </a:spcBef>
              </a:pPr>
              <a:r>
                <a:rPr lang="en-US" sz="3200" b="1">
                  <a:solidFill>
                    <a:srgbClr val="FFFF99"/>
                  </a:solidFill>
                  <a:effectLst>
                    <a:outerShdw blurRad="38100" dist="38100" dir="2700000" algn="tl">
                      <a:srgbClr val="000000"/>
                    </a:outerShdw>
                  </a:effectLst>
                </a:rPr>
                <a:t>FRAME</a:t>
              </a:r>
            </a:p>
          </p:txBody>
        </p:sp>
      </p:grpSp>
      <p:grpSp>
        <p:nvGrpSpPr>
          <p:cNvPr id="2925" name="Group 877"/>
          <p:cNvGrpSpPr>
            <a:grpSpLocks/>
          </p:cNvGrpSpPr>
          <p:nvPr/>
        </p:nvGrpSpPr>
        <p:grpSpPr bwMode="auto">
          <a:xfrm>
            <a:off x="361950" y="3771900"/>
            <a:ext cx="3638550" cy="876300"/>
            <a:chOff x="228" y="2376"/>
            <a:chExt cx="2292" cy="552"/>
          </a:xfrm>
        </p:grpSpPr>
        <p:sp>
          <p:nvSpPr>
            <p:cNvPr id="2793" name="Text Box 745"/>
            <p:cNvSpPr txBox="1">
              <a:spLocks noChangeArrowheads="1"/>
            </p:cNvSpPr>
            <p:nvPr/>
          </p:nvSpPr>
          <p:spPr bwMode="auto">
            <a:xfrm>
              <a:off x="228" y="2563"/>
              <a:ext cx="2031" cy="365"/>
            </a:xfrm>
            <a:prstGeom prst="rect">
              <a:avLst/>
            </a:prstGeom>
            <a:noFill/>
            <a:ln w="38100">
              <a:noFill/>
              <a:miter lim="800000"/>
              <a:headEnd/>
              <a:tailEnd/>
            </a:ln>
            <a:effectLst/>
          </p:spPr>
          <p:txBody>
            <a:bodyPr>
              <a:spAutoFit/>
            </a:bodyPr>
            <a:lstStyle/>
            <a:p>
              <a:pPr>
                <a:spcBef>
                  <a:spcPct val="50000"/>
                </a:spcBef>
              </a:pPr>
              <a:r>
                <a:rPr lang="en-US" sz="3200" b="1">
                  <a:solidFill>
                    <a:srgbClr val="FFFF99"/>
                  </a:solidFill>
                  <a:effectLst>
                    <a:outerShdw blurRad="38100" dist="38100" dir="2700000" algn="tl">
                      <a:srgbClr val="000000"/>
                    </a:outerShdw>
                  </a:effectLst>
                </a:rPr>
                <a:t>PISTON RING</a:t>
              </a:r>
            </a:p>
          </p:txBody>
        </p:sp>
        <p:sp>
          <p:nvSpPr>
            <p:cNvPr id="2791" name="Line 743"/>
            <p:cNvSpPr>
              <a:spLocks noChangeShapeType="1"/>
            </p:cNvSpPr>
            <p:nvPr/>
          </p:nvSpPr>
          <p:spPr bwMode="auto">
            <a:xfrm flipH="1">
              <a:off x="1976" y="2376"/>
              <a:ext cx="544" cy="386"/>
            </a:xfrm>
            <a:prstGeom prst="line">
              <a:avLst/>
            </a:prstGeom>
            <a:noFill/>
            <a:ln w="38100">
              <a:solidFill>
                <a:srgbClr val="CC0000"/>
              </a:solidFill>
              <a:round/>
              <a:headEnd type="stealth" w="med" len="med"/>
              <a:tailEnd/>
            </a:ln>
            <a:effectLst/>
          </p:spPr>
          <p:txBody>
            <a:bodyPr/>
            <a:lstStyle/>
            <a:p>
              <a:endParaRPr lang="en-US"/>
            </a:p>
          </p:txBody>
        </p:sp>
      </p:grpSp>
      <p:grpSp>
        <p:nvGrpSpPr>
          <p:cNvPr id="2935" name="Group 887"/>
          <p:cNvGrpSpPr>
            <a:grpSpLocks/>
          </p:cNvGrpSpPr>
          <p:nvPr/>
        </p:nvGrpSpPr>
        <p:grpSpPr bwMode="auto">
          <a:xfrm>
            <a:off x="5160963" y="4567238"/>
            <a:ext cx="4554537" cy="1322387"/>
            <a:chOff x="3251" y="2877"/>
            <a:chExt cx="2869" cy="833"/>
          </a:xfrm>
        </p:grpSpPr>
        <p:sp>
          <p:nvSpPr>
            <p:cNvPr id="2929" name="Line 881"/>
            <p:cNvSpPr>
              <a:spLocks noChangeShapeType="1"/>
            </p:cNvSpPr>
            <p:nvPr/>
          </p:nvSpPr>
          <p:spPr bwMode="auto">
            <a:xfrm>
              <a:off x="3251" y="2877"/>
              <a:ext cx="675" cy="315"/>
            </a:xfrm>
            <a:prstGeom prst="line">
              <a:avLst/>
            </a:prstGeom>
            <a:noFill/>
            <a:ln w="38100">
              <a:solidFill>
                <a:schemeClr val="bg1"/>
              </a:solidFill>
              <a:round/>
              <a:headEnd type="stealth" w="med" len="med"/>
              <a:tailEnd/>
            </a:ln>
            <a:effectLst/>
          </p:spPr>
          <p:txBody>
            <a:bodyPr/>
            <a:lstStyle/>
            <a:p>
              <a:endParaRPr lang="en-US"/>
            </a:p>
          </p:txBody>
        </p:sp>
        <p:sp>
          <p:nvSpPr>
            <p:cNvPr id="2930" name="Text Box 882"/>
            <p:cNvSpPr txBox="1">
              <a:spLocks noChangeArrowheads="1"/>
            </p:cNvSpPr>
            <p:nvPr/>
          </p:nvSpPr>
          <p:spPr bwMode="auto">
            <a:xfrm>
              <a:off x="3902" y="3038"/>
              <a:ext cx="2218" cy="672"/>
            </a:xfrm>
            <a:prstGeom prst="rect">
              <a:avLst/>
            </a:prstGeom>
            <a:noFill/>
            <a:ln w="38100">
              <a:noFill/>
              <a:miter lim="800000"/>
              <a:headEnd/>
              <a:tailEnd/>
            </a:ln>
            <a:effectLst/>
          </p:spPr>
          <p:txBody>
            <a:bodyPr>
              <a:spAutoFit/>
            </a:bodyPr>
            <a:lstStyle/>
            <a:p>
              <a:pPr>
                <a:spcBef>
                  <a:spcPct val="50000"/>
                </a:spcBef>
              </a:pPr>
              <a:r>
                <a:rPr lang="en-US" sz="3200" b="1">
                  <a:solidFill>
                    <a:srgbClr val="FFFF99"/>
                  </a:solidFill>
                  <a:effectLst>
                    <a:outerShdw blurRad="38100" dist="38100" dir="2700000" algn="tl">
                      <a:srgbClr val="000000"/>
                    </a:outerShdw>
                  </a:effectLst>
                </a:rPr>
                <a:t>CONNECTING ROD</a:t>
              </a:r>
            </a:p>
          </p:txBody>
        </p:sp>
      </p:grpSp>
      <p:grpSp>
        <p:nvGrpSpPr>
          <p:cNvPr id="2937" name="Group 889"/>
          <p:cNvGrpSpPr>
            <a:grpSpLocks/>
          </p:cNvGrpSpPr>
          <p:nvPr/>
        </p:nvGrpSpPr>
        <p:grpSpPr bwMode="auto">
          <a:xfrm>
            <a:off x="4875213" y="5424488"/>
            <a:ext cx="3582987" cy="993775"/>
            <a:chOff x="3071" y="3417"/>
            <a:chExt cx="2257" cy="626"/>
          </a:xfrm>
        </p:grpSpPr>
        <p:sp>
          <p:nvSpPr>
            <p:cNvPr id="2818" name="Line 770"/>
            <p:cNvSpPr>
              <a:spLocks noChangeShapeType="1"/>
            </p:cNvSpPr>
            <p:nvPr/>
          </p:nvSpPr>
          <p:spPr bwMode="auto">
            <a:xfrm>
              <a:off x="3071" y="3417"/>
              <a:ext cx="135" cy="90"/>
            </a:xfrm>
            <a:prstGeom prst="line">
              <a:avLst/>
            </a:prstGeom>
            <a:noFill/>
            <a:ln w="38100">
              <a:solidFill>
                <a:schemeClr val="bg1"/>
              </a:solidFill>
              <a:round/>
              <a:headEnd type="stealth" w="med" len="med"/>
              <a:tailEnd/>
            </a:ln>
            <a:effectLst/>
          </p:spPr>
          <p:txBody>
            <a:bodyPr/>
            <a:lstStyle/>
            <a:p>
              <a:endParaRPr lang="en-US"/>
            </a:p>
          </p:txBody>
        </p:sp>
        <p:grpSp>
          <p:nvGrpSpPr>
            <p:cNvPr id="2934" name="Group 886"/>
            <p:cNvGrpSpPr>
              <a:grpSpLocks/>
            </p:cNvGrpSpPr>
            <p:nvPr/>
          </p:nvGrpSpPr>
          <p:grpSpPr bwMode="auto">
            <a:xfrm>
              <a:off x="3206" y="3507"/>
              <a:ext cx="2122" cy="536"/>
              <a:chOff x="3206" y="3507"/>
              <a:chExt cx="2122" cy="536"/>
            </a:xfrm>
          </p:grpSpPr>
          <p:sp>
            <p:nvSpPr>
              <p:cNvPr id="2931" name="Line 883"/>
              <p:cNvSpPr>
                <a:spLocks noChangeShapeType="1"/>
              </p:cNvSpPr>
              <p:nvPr/>
            </p:nvSpPr>
            <p:spPr bwMode="auto">
              <a:xfrm>
                <a:off x="3206" y="3507"/>
                <a:ext cx="990" cy="271"/>
              </a:xfrm>
              <a:prstGeom prst="line">
                <a:avLst/>
              </a:prstGeom>
              <a:noFill/>
              <a:ln w="38100">
                <a:solidFill>
                  <a:schemeClr val="bg1"/>
                </a:solidFill>
                <a:round/>
                <a:headEnd/>
                <a:tailEnd/>
              </a:ln>
              <a:effectLst/>
            </p:spPr>
            <p:txBody>
              <a:bodyPr/>
              <a:lstStyle/>
              <a:p>
                <a:endParaRPr lang="en-US"/>
              </a:p>
            </p:txBody>
          </p:sp>
          <p:sp>
            <p:nvSpPr>
              <p:cNvPr id="2932" name="Text Box 884"/>
              <p:cNvSpPr txBox="1">
                <a:spLocks noChangeArrowheads="1"/>
              </p:cNvSpPr>
              <p:nvPr/>
            </p:nvSpPr>
            <p:spPr bwMode="auto">
              <a:xfrm>
                <a:off x="4205" y="3678"/>
                <a:ext cx="1123" cy="365"/>
              </a:xfrm>
              <a:prstGeom prst="rect">
                <a:avLst/>
              </a:prstGeom>
              <a:noFill/>
              <a:ln w="38100">
                <a:noFill/>
                <a:miter lim="800000"/>
                <a:headEnd/>
                <a:tailEnd/>
              </a:ln>
              <a:effectLst/>
            </p:spPr>
            <p:txBody>
              <a:bodyPr>
                <a:spAutoFit/>
              </a:bodyPr>
              <a:lstStyle/>
              <a:p>
                <a:pPr>
                  <a:spcBef>
                    <a:spcPct val="50000"/>
                  </a:spcBef>
                </a:pPr>
                <a:r>
                  <a:rPr lang="en-US" sz="3200" b="1">
                    <a:solidFill>
                      <a:srgbClr val="FFFF99"/>
                    </a:solidFill>
                    <a:effectLst>
                      <a:outerShdw blurRad="38100" dist="38100" dir="2700000" algn="tl">
                        <a:srgbClr val="000000"/>
                      </a:outerShdw>
                    </a:effectLst>
                  </a:rPr>
                  <a:t>CRANK</a:t>
                </a:r>
              </a:p>
            </p:txBody>
          </p:sp>
        </p:grpSp>
      </p:grpSp>
      <p:grpSp>
        <p:nvGrpSpPr>
          <p:cNvPr id="2938" name="Group 890"/>
          <p:cNvGrpSpPr>
            <a:grpSpLocks/>
          </p:cNvGrpSpPr>
          <p:nvPr/>
        </p:nvGrpSpPr>
        <p:grpSpPr bwMode="auto">
          <a:xfrm>
            <a:off x="590550" y="1778000"/>
            <a:ext cx="2997200" cy="579438"/>
            <a:chOff x="372" y="1120"/>
            <a:chExt cx="1888" cy="365"/>
          </a:xfrm>
        </p:grpSpPr>
        <p:sp>
          <p:nvSpPr>
            <p:cNvPr id="2939" name="Line 891"/>
            <p:cNvSpPr>
              <a:spLocks noChangeShapeType="1"/>
            </p:cNvSpPr>
            <p:nvPr/>
          </p:nvSpPr>
          <p:spPr bwMode="auto">
            <a:xfrm rot="11209114">
              <a:off x="1720" y="1345"/>
              <a:ext cx="540" cy="45"/>
            </a:xfrm>
            <a:prstGeom prst="line">
              <a:avLst/>
            </a:prstGeom>
            <a:noFill/>
            <a:ln w="38100">
              <a:solidFill>
                <a:schemeClr val="bg1"/>
              </a:solidFill>
              <a:round/>
              <a:headEnd type="stealth" w="med" len="med"/>
              <a:tailEnd/>
            </a:ln>
            <a:effectLst/>
          </p:spPr>
          <p:txBody>
            <a:bodyPr/>
            <a:lstStyle/>
            <a:p>
              <a:endParaRPr lang="en-US"/>
            </a:p>
          </p:txBody>
        </p:sp>
        <p:sp>
          <p:nvSpPr>
            <p:cNvPr id="2940" name="Text Box 892"/>
            <p:cNvSpPr txBox="1">
              <a:spLocks noChangeArrowheads="1"/>
            </p:cNvSpPr>
            <p:nvPr/>
          </p:nvSpPr>
          <p:spPr bwMode="auto">
            <a:xfrm>
              <a:off x="372" y="1120"/>
              <a:ext cx="1486" cy="365"/>
            </a:xfrm>
            <a:prstGeom prst="rect">
              <a:avLst/>
            </a:prstGeom>
            <a:noFill/>
            <a:ln w="38100">
              <a:noFill/>
              <a:miter lim="800000"/>
              <a:headEnd/>
              <a:tailEnd/>
            </a:ln>
            <a:effectLst/>
          </p:spPr>
          <p:txBody>
            <a:bodyPr>
              <a:spAutoFit/>
            </a:bodyPr>
            <a:lstStyle/>
            <a:p>
              <a:pPr>
                <a:spcBef>
                  <a:spcPct val="50000"/>
                </a:spcBef>
              </a:pPr>
              <a:r>
                <a:rPr lang="en-US" sz="3200" b="1">
                  <a:solidFill>
                    <a:srgbClr val="FFFF99"/>
                  </a:solidFill>
                  <a:effectLst>
                    <a:outerShdw blurRad="38100" dist="38100" dir="2700000" algn="tl">
                      <a:srgbClr val="000000"/>
                    </a:outerShdw>
                  </a:effectLst>
                </a:rPr>
                <a:t>CYLINDER</a:t>
              </a:r>
            </a:p>
          </p:txBody>
        </p:sp>
      </p:grpSp>
      <p:grpSp>
        <p:nvGrpSpPr>
          <p:cNvPr id="2946" name="Group 898"/>
          <p:cNvGrpSpPr>
            <a:grpSpLocks/>
          </p:cNvGrpSpPr>
          <p:nvPr/>
        </p:nvGrpSpPr>
        <p:grpSpPr bwMode="auto">
          <a:xfrm>
            <a:off x="5367338" y="1981200"/>
            <a:ext cx="4310062" cy="604838"/>
            <a:chOff x="3381" y="1248"/>
            <a:chExt cx="2715" cy="381"/>
          </a:xfrm>
        </p:grpSpPr>
        <p:grpSp>
          <p:nvGrpSpPr>
            <p:cNvPr id="2945" name="Group 897"/>
            <p:cNvGrpSpPr>
              <a:grpSpLocks/>
            </p:cNvGrpSpPr>
            <p:nvPr/>
          </p:nvGrpSpPr>
          <p:grpSpPr bwMode="auto">
            <a:xfrm flipV="1">
              <a:off x="3381" y="1404"/>
              <a:ext cx="495" cy="225"/>
              <a:chOff x="3024" y="1440"/>
              <a:chExt cx="495" cy="225"/>
            </a:xfrm>
          </p:grpSpPr>
          <p:sp>
            <p:nvSpPr>
              <p:cNvPr id="2942" name="Line 894"/>
              <p:cNvSpPr>
                <a:spLocks noChangeShapeType="1"/>
              </p:cNvSpPr>
              <p:nvPr/>
            </p:nvSpPr>
            <p:spPr bwMode="auto">
              <a:xfrm>
                <a:off x="3024" y="1440"/>
                <a:ext cx="225" cy="225"/>
              </a:xfrm>
              <a:prstGeom prst="line">
                <a:avLst/>
              </a:prstGeom>
              <a:noFill/>
              <a:ln w="38100">
                <a:solidFill>
                  <a:srgbClr val="CC0000"/>
                </a:solidFill>
                <a:round/>
                <a:headEnd type="stealth" w="med" len="med"/>
                <a:tailEnd/>
              </a:ln>
              <a:effectLst/>
            </p:spPr>
            <p:txBody>
              <a:bodyPr/>
              <a:lstStyle/>
              <a:p>
                <a:endParaRPr lang="en-US"/>
              </a:p>
            </p:txBody>
          </p:sp>
          <p:sp>
            <p:nvSpPr>
              <p:cNvPr id="2943" name="Line 895"/>
              <p:cNvSpPr>
                <a:spLocks noChangeShapeType="1"/>
              </p:cNvSpPr>
              <p:nvPr/>
            </p:nvSpPr>
            <p:spPr bwMode="auto">
              <a:xfrm>
                <a:off x="3249" y="1665"/>
                <a:ext cx="270" cy="0"/>
              </a:xfrm>
              <a:prstGeom prst="line">
                <a:avLst/>
              </a:prstGeom>
              <a:noFill/>
              <a:ln w="38100">
                <a:solidFill>
                  <a:srgbClr val="CC0000"/>
                </a:solidFill>
                <a:round/>
                <a:headEnd/>
                <a:tailEnd/>
              </a:ln>
              <a:effectLst/>
            </p:spPr>
            <p:txBody>
              <a:bodyPr/>
              <a:lstStyle/>
              <a:p>
                <a:endParaRPr lang="en-US"/>
              </a:p>
            </p:txBody>
          </p:sp>
        </p:grpSp>
        <p:sp>
          <p:nvSpPr>
            <p:cNvPr id="2944" name="Text Box 896"/>
            <p:cNvSpPr txBox="1">
              <a:spLocks noChangeArrowheads="1"/>
            </p:cNvSpPr>
            <p:nvPr/>
          </p:nvSpPr>
          <p:spPr bwMode="auto">
            <a:xfrm>
              <a:off x="3830" y="1248"/>
              <a:ext cx="2266" cy="327"/>
            </a:xfrm>
            <a:prstGeom prst="rect">
              <a:avLst/>
            </a:prstGeom>
            <a:noFill/>
            <a:ln w="38100">
              <a:noFill/>
              <a:miter lim="800000"/>
              <a:headEnd/>
              <a:tailEnd/>
            </a:ln>
            <a:effectLst/>
          </p:spPr>
          <p:txBody>
            <a:bodyPr>
              <a:spAutoFit/>
            </a:bodyPr>
            <a:lstStyle/>
            <a:p>
              <a:pPr>
                <a:spcBef>
                  <a:spcPct val="50000"/>
                </a:spcBef>
              </a:pPr>
              <a:r>
                <a:rPr lang="en-US" sz="2800" b="1">
                  <a:solidFill>
                    <a:srgbClr val="FFFF99"/>
                  </a:solidFill>
                  <a:effectLst>
                    <a:outerShdw blurRad="38100" dist="38100" dir="2700000" algn="tl">
                      <a:srgbClr val="000000"/>
                    </a:outerShdw>
                  </a:effectLst>
                </a:rPr>
                <a:t>WATER JACKET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921"/>
                                        </p:tgtEl>
                                        <p:attrNameLst>
                                          <p:attrName>style.visibility</p:attrName>
                                        </p:attrNameLst>
                                      </p:cBhvr>
                                      <p:to>
                                        <p:strVal val="visible"/>
                                      </p:to>
                                    </p:set>
                                  </p:childTnLst>
                                  <p:subTnLst>
                                    <p:set>
                                      <p:cBhvr override="childStyle">
                                        <p:cTn dur="1" fill="hold" display="0" masterRel="nextClick" afterEffect="1"/>
                                        <p:tgtEl>
                                          <p:spTgt spid="2921"/>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938"/>
                                        </p:tgtEl>
                                        <p:attrNameLst>
                                          <p:attrName>style.visibility</p:attrName>
                                        </p:attrNameLst>
                                      </p:cBhvr>
                                      <p:to>
                                        <p:strVal val="visible"/>
                                      </p:to>
                                    </p:set>
                                  </p:childTnLst>
                                  <p:subTnLst>
                                    <p:set>
                                      <p:cBhvr override="childStyle">
                                        <p:cTn dur="1" fill="hold" display="0" masterRel="nextClick" afterEffect="1"/>
                                        <p:tgtEl>
                                          <p:spTgt spid="2938"/>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946"/>
                                        </p:tgtEl>
                                        <p:attrNameLst>
                                          <p:attrName>style.visibility</p:attrName>
                                        </p:attrNameLst>
                                      </p:cBhvr>
                                      <p:to>
                                        <p:strVal val="visible"/>
                                      </p:to>
                                    </p:set>
                                  </p:childTnLst>
                                  <p:subTnLst>
                                    <p:set>
                                      <p:cBhvr override="childStyle">
                                        <p:cTn dur="1" fill="hold" display="0" masterRel="nextClick" afterEffect="1"/>
                                        <p:tgtEl>
                                          <p:spTgt spid="2946"/>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2923"/>
                                        </p:tgtEl>
                                        <p:attrNameLst>
                                          <p:attrName>style.visibility</p:attrName>
                                        </p:attrNameLst>
                                      </p:cBhvr>
                                      <p:to>
                                        <p:strVal val="visible"/>
                                      </p:to>
                                    </p:set>
                                  </p:childTnLst>
                                  <p:subTnLst>
                                    <p:set>
                                      <p:cBhvr override="childStyle">
                                        <p:cTn dur="1" fill="hold" display="0" masterRel="nextClick" afterEffect="1"/>
                                        <p:tgtEl>
                                          <p:spTgt spid="2923"/>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2925"/>
                                        </p:tgtEl>
                                        <p:attrNameLst>
                                          <p:attrName>style.visibility</p:attrName>
                                        </p:attrNameLst>
                                      </p:cBhvr>
                                      <p:to>
                                        <p:strVal val="visible"/>
                                      </p:to>
                                    </p:set>
                                  </p:childTnLst>
                                  <p:subTnLst>
                                    <p:set>
                                      <p:cBhvr override="childStyle">
                                        <p:cTn dur="1" fill="hold" display="0" masterRel="nextClick" afterEffect="1"/>
                                        <p:tgtEl>
                                          <p:spTgt spid="2925"/>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2927"/>
                                        </p:tgtEl>
                                        <p:attrNameLst>
                                          <p:attrName>style.visibility</p:attrName>
                                        </p:attrNameLst>
                                      </p:cBhvr>
                                      <p:to>
                                        <p:strVal val="visible"/>
                                      </p:to>
                                    </p:set>
                                  </p:childTnLst>
                                  <p:subTnLst>
                                    <p:set>
                                      <p:cBhvr override="childStyle">
                                        <p:cTn dur="1" fill="hold" display="0" masterRel="nextClick" afterEffect="1"/>
                                        <p:tgtEl>
                                          <p:spTgt spid="2927"/>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2937"/>
                                        </p:tgtEl>
                                        <p:attrNameLst>
                                          <p:attrName>style.visibility</p:attrName>
                                        </p:attrNameLst>
                                      </p:cBhvr>
                                      <p:to>
                                        <p:strVal val="visible"/>
                                      </p:to>
                                    </p:set>
                                  </p:childTnLst>
                                  <p:subTnLst>
                                    <p:set>
                                      <p:cBhvr override="childStyle">
                                        <p:cTn dur="1" fill="hold" display="0" masterRel="nextClick" afterEffect="1"/>
                                        <p:tgtEl>
                                          <p:spTgt spid="2937"/>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2935"/>
                                        </p:tgtEl>
                                        <p:attrNameLst>
                                          <p:attrName>style.visibility</p:attrName>
                                        </p:attrNameLst>
                                      </p:cBhvr>
                                      <p:to>
                                        <p:strVal val="visible"/>
                                      </p:to>
                                    </p:set>
                                  </p:childTnLst>
                                  <p:subTnLst>
                                    <p:set>
                                      <p:cBhvr override="childStyle">
                                        <p:cTn dur="1" fill="hold" display="0" masterRel="nextClick" afterEffect="1"/>
                                        <p:tgtEl>
                                          <p:spTgt spid="293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 grpId="0" animBg="1"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61" name="Rectangle 25"/>
          <p:cNvSpPr>
            <a:spLocks noChangeArrowheads="1"/>
          </p:cNvSpPr>
          <p:nvPr/>
        </p:nvSpPr>
        <p:spPr bwMode="auto">
          <a:xfrm>
            <a:off x="148988" y="751267"/>
            <a:ext cx="495300" cy="1550987"/>
          </a:xfrm>
          <a:prstGeom prst="rect">
            <a:avLst/>
          </a:prstGeom>
          <a:noFill/>
          <a:ln w="57150">
            <a:solidFill>
              <a:schemeClr val="tx1"/>
            </a:solidFill>
            <a:miter lim="800000"/>
            <a:headEnd/>
            <a:tailEnd/>
          </a:ln>
          <a:effectLst/>
        </p:spPr>
        <p:txBody>
          <a:bodyPr wrap="none" anchor="ctr"/>
          <a:lstStyle/>
          <a:p>
            <a:pPr algn="ctr"/>
            <a:r>
              <a:rPr lang="en-US" sz="2400"/>
              <a:t>S</a:t>
            </a:r>
          </a:p>
          <a:p>
            <a:pPr algn="ctr"/>
            <a:r>
              <a:rPr lang="en-US" sz="2400"/>
              <a:t>R</a:t>
            </a:r>
          </a:p>
          <a:p>
            <a:pPr algn="ctr"/>
            <a:r>
              <a:rPr lang="en-US" sz="2400"/>
              <a:t>N</a:t>
            </a:r>
          </a:p>
          <a:p>
            <a:pPr algn="ctr"/>
            <a:r>
              <a:rPr lang="en-US" sz="2400"/>
              <a:t>O</a:t>
            </a:r>
          </a:p>
        </p:txBody>
      </p:sp>
      <p:sp>
        <p:nvSpPr>
          <p:cNvPr id="39962" name="Rectangle 26"/>
          <p:cNvSpPr>
            <a:spLocks noChangeArrowheads="1"/>
          </p:cNvSpPr>
          <p:nvPr/>
        </p:nvSpPr>
        <p:spPr bwMode="auto">
          <a:xfrm>
            <a:off x="655401" y="751267"/>
            <a:ext cx="1790700" cy="1550987"/>
          </a:xfrm>
          <a:prstGeom prst="rect">
            <a:avLst/>
          </a:prstGeom>
          <a:noFill/>
          <a:ln w="57150">
            <a:solidFill>
              <a:schemeClr val="tx1"/>
            </a:solidFill>
            <a:miter lim="800000"/>
            <a:headEnd/>
            <a:tailEnd/>
          </a:ln>
          <a:effectLst/>
        </p:spPr>
        <p:txBody>
          <a:bodyPr wrap="none" anchor="ctr"/>
          <a:lstStyle/>
          <a:p>
            <a:pPr algn="ctr"/>
            <a:r>
              <a:rPr lang="en-US"/>
              <a:t>STROKE</a:t>
            </a:r>
          </a:p>
        </p:txBody>
      </p:sp>
      <p:sp>
        <p:nvSpPr>
          <p:cNvPr id="39963" name="Rectangle 27"/>
          <p:cNvSpPr>
            <a:spLocks noChangeArrowheads="1"/>
          </p:cNvSpPr>
          <p:nvPr/>
        </p:nvSpPr>
        <p:spPr bwMode="auto">
          <a:xfrm>
            <a:off x="2438163" y="740154"/>
            <a:ext cx="1374775" cy="1550988"/>
          </a:xfrm>
          <a:prstGeom prst="rect">
            <a:avLst/>
          </a:prstGeom>
          <a:noFill/>
          <a:ln w="57150">
            <a:solidFill>
              <a:schemeClr val="tx1"/>
            </a:solidFill>
            <a:miter lim="800000"/>
            <a:headEnd/>
            <a:tailEnd/>
          </a:ln>
          <a:effectLst/>
        </p:spPr>
        <p:txBody>
          <a:bodyPr wrap="none" anchor="ctr"/>
          <a:lstStyle/>
          <a:p>
            <a:pPr algn="ctr"/>
            <a:r>
              <a:rPr lang="en-US" sz="3000"/>
              <a:t>INLET</a:t>
            </a:r>
          </a:p>
          <a:p>
            <a:pPr algn="ctr"/>
            <a:r>
              <a:rPr lang="en-US" sz="3100"/>
              <a:t>VALVE</a:t>
            </a:r>
          </a:p>
        </p:txBody>
      </p:sp>
      <p:sp>
        <p:nvSpPr>
          <p:cNvPr id="39964" name="Rectangle 28"/>
          <p:cNvSpPr>
            <a:spLocks noChangeArrowheads="1"/>
          </p:cNvSpPr>
          <p:nvPr/>
        </p:nvSpPr>
        <p:spPr bwMode="auto">
          <a:xfrm>
            <a:off x="3812938" y="743329"/>
            <a:ext cx="1981200" cy="1550988"/>
          </a:xfrm>
          <a:prstGeom prst="rect">
            <a:avLst/>
          </a:prstGeom>
          <a:noFill/>
          <a:ln w="57150">
            <a:solidFill>
              <a:schemeClr val="tx1"/>
            </a:solidFill>
            <a:miter lim="800000"/>
            <a:headEnd/>
            <a:tailEnd/>
          </a:ln>
          <a:effectLst/>
        </p:spPr>
        <p:txBody>
          <a:bodyPr wrap="none" anchor="ctr"/>
          <a:lstStyle/>
          <a:p>
            <a:pPr algn="ctr"/>
            <a:r>
              <a:rPr lang="en-US" sz="3100"/>
              <a:t>EXHAUST</a:t>
            </a:r>
          </a:p>
          <a:p>
            <a:pPr algn="ctr"/>
            <a:r>
              <a:rPr lang="en-US" sz="3100"/>
              <a:t>VALVE</a:t>
            </a:r>
          </a:p>
        </p:txBody>
      </p:sp>
      <p:sp>
        <p:nvSpPr>
          <p:cNvPr id="39965" name="Rectangle 29"/>
          <p:cNvSpPr>
            <a:spLocks noChangeArrowheads="1"/>
          </p:cNvSpPr>
          <p:nvPr/>
        </p:nvSpPr>
        <p:spPr bwMode="auto">
          <a:xfrm>
            <a:off x="5794138" y="743329"/>
            <a:ext cx="3194050" cy="1550988"/>
          </a:xfrm>
          <a:prstGeom prst="rect">
            <a:avLst/>
          </a:prstGeom>
          <a:noFill/>
          <a:ln w="57150">
            <a:solidFill>
              <a:schemeClr val="tx1"/>
            </a:solidFill>
            <a:miter lim="800000"/>
            <a:headEnd/>
            <a:tailEnd/>
          </a:ln>
          <a:effectLst/>
        </p:spPr>
        <p:txBody>
          <a:bodyPr wrap="none" anchor="ctr"/>
          <a:lstStyle/>
          <a:p>
            <a:pPr algn="ctr"/>
            <a:r>
              <a:rPr lang="en-US"/>
              <a:t>REMARK</a:t>
            </a:r>
          </a:p>
        </p:txBody>
      </p:sp>
      <p:sp>
        <p:nvSpPr>
          <p:cNvPr id="39966" name="Rectangle 30"/>
          <p:cNvSpPr>
            <a:spLocks noChangeArrowheads="1"/>
          </p:cNvSpPr>
          <p:nvPr/>
        </p:nvSpPr>
        <p:spPr bwMode="auto">
          <a:xfrm>
            <a:off x="5794138" y="2281617"/>
            <a:ext cx="3194050" cy="3911600"/>
          </a:xfrm>
          <a:prstGeom prst="rect">
            <a:avLst/>
          </a:prstGeom>
          <a:noFill/>
          <a:ln w="57150">
            <a:solidFill>
              <a:schemeClr val="tx1"/>
            </a:solidFill>
            <a:miter lim="800000"/>
            <a:headEnd/>
            <a:tailEnd/>
          </a:ln>
          <a:effectLst/>
        </p:spPr>
        <p:txBody>
          <a:bodyPr wrap="none" anchor="ctr"/>
          <a:lstStyle/>
          <a:p>
            <a:endParaRPr lang="en-US"/>
          </a:p>
        </p:txBody>
      </p:sp>
      <p:sp>
        <p:nvSpPr>
          <p:cNvPr id="39967" name="Rectangle 31"/>
          <p:cNvSpPr>
            <a:spLocks noChangeArrowheads="1"/>
          </p:cNvSpPr>
          <p:nvPr/>
        </p:nvSpPr>
        <p:spPr bwMode="auto">
          <a:xfrm>
            <a:off x="3812938" y="2283204"/>
            <a:ext cx="1981200" cy="3911600"/>
          </a:xfrm>
          <a:prstGeom prst="rect">
            <a:avLst/>
          </a:prstGeom>
          <a:noFill/>
          <a:ln w="57150">
            <a:solidFill>
              <a:schemeClr val="tx1"/>
            </a:solidFill>
            <a:miter lim="800000"/>
            <a:headEnd/>
            <a:tailEnd/>
          </a:ln>
          <a:effectLst/>
        </p:spPr>
        <p:txBody>
          <a:bodyPr wrap="none" anchor="ctr"/>
          <a:lstStyle/>
          <a:p>
            <a:endParaRPr lang="en-US"/>
          </a:p>
        </p:txBody>
      </p:sp>
      <p:sp>
        <p:nvSpPr>
          <p:cNvPr id="39968" name="Rectangle 32"/>
          <p:cNvSpPr>
            <a:spLocks noChangeArrowheads="1"/>
          </p:cNvSpPr>
          <p:nvPr/>
        </p:nvSpPr>
        <p:spPr bwMode="auto">
          <a:xfrm>
            <a:off x="2441338" y="2287967"/>
            <a:ext cx="1371600" cy="3911600"/>
          </a:xfrm>
          <a:prstGeom prst="rect">
            <a:avLst/>
          </a:prstGeom>
          <a:noFill/>
          <a:ln w="57150">
            <a:solidFill>
              <a:schemeClr val="tx1"/>
            </a:solidFill>
            <a:miter lim="800000"/>
            <a:headEnd/>
            <a:tailEnd/>
          </a:ln>
          <a:effectLst/>
        </p:spPr>
        <p:txBody>
          <a:bodyPr wrap="none" anchor="ctr"/>
          <a:lstStyle/>
          <a:p>
            <a:endParaRPr lang="en-US"/>
          </a:p>
        </p:txBody>
      </p:sp>
      <p:sp>
        <p:nvSpPr>
          <p:cNvPr id="39969" name="Rectangle 33"/>
          <p:cNvSpPr>
            <a:spLocks noChangeArrowheads="1"/>
          </p:cNvSpPr>
          <p:nvPr/>
        </p:nvSpPr>
        <p:spPr bwMode="auto">
          <a:xfrm>
            <a:off x="653813" y="2283204"/>
            <a:ext cx="1784350" cy="3911600"/>
          </a:xfrm>
          <a:prstGeom prst="rect">
            <a:avLst/>
          </a:prstGeom>
          <a:noFill/>
          <a:ln w="57150">
            <a:solidFill>
              <a:schemeClr val="tx1"/>
            </a:solidFill>
            <a:miter lim="800000"/>
            <a:headEnd/>
            <a:tailEnd/>
          </a:ln>
          <a:effectLst/>
        </p:spPr>
        <p:txBody>
          <a:bodyPr wrap="none" anchor="ctr"/>
          <a:lstStyle/>
          <a:p>
            <a:endParaRPr lang="en-US"/>
          </a:p>
        </p:txBody>
      </p:sp>
      <p:sp>
        <p:nvSpPr>
          <p:cNvPr id="39970" name="Rectangle 34"/>
          <p:cNvSpPr>
            <a:spLocks noChangeArrowheads="1"/>
          </p:cNvSpPr>
          <p:nvPr/>
        </p:nvSpPr>
        <p:spPr bwMode="auto">
          <a:xfrm>
            <a:off x="155338" y="2283204"/>
            <a:ext cx="498475" cy="3911600"/>
          </a:xfrm>
          <a:prstGeom prst="rect">
            <a:avLst/>
          </a:prstGeom>
          <a:noFill/>
          <a:ln w="57150">
            <a:solidFill>
              <a:schemeClr val="tx1"/>
            </a:solidFill>
            <a:miter lim="800000"/>
            <a:headEnd/>
            <a:tailEnd/>
          </a:ln>
          <a:effectLst/>
        </p:spPr>
        <p:txBody>
          <a:bodyPr wrap="none" anchor="ctr"/>
          <a:lstStyle/>
          <a:p>
            <a:endParaRPr lang="en-US"/>
          </a:p>
        </p:txBody>
      </p:sp>
      <p:sp>
        <p:nvSpPr>
          <p:cNvPr id="39971" name="Text Box 35"/>
          <p:cNvSpPr txBox="1">
            <a:spLocks noChangeArrowheads="1"/>
          </p:cNvSpPr>
          <p:nvPr/>
        </p:nvSpPr>
        <p:spPr bwMode="auto">
          <a:xfrm>
            <a:off x="155338" y="3502404"/>
            <a:ext cx="327334" cy="400110"/>
          </a:xfrm>
          <a:prstGeom prst="rect">
            <a:avLst/>
          </a:prstGeom>
          <a:noFill/>
          <a:ln w="9525">
            <a:noFill/>
            <a:miter lim="800000"/>
            <a:headEnd/>
            <a:tailEnd/>
          </a:ln>
          <a:effectLst/>
        </p:spPr>
        <p:txBody>
          <a:bodyPr wrap="none">
            <a:spAutoFit/>
          </a:bodyPr>
          <a:lstStyle/>
          <a:p>
            <a:r>
              <a:rPr lang="en-US" sz="2000" b="1" dirty="0"/>
              <a:t>1</a:t>
            </a:r>
          </a:p>
        </p:txBody>
      </p:sp>
      <p:sp>
        <p:nvSpPr>
          <p:cNvPr id="39972" name="Text Box 36"/>
          <p:cNvSpPr txBox="1">
            <a:spLocks noChangeArrowheads="1"/>
          </p:cNvSpPr>
          <p:nvPr/>
        </p:nvSpPr>
        <p:spPr bwMode="auto">
          <a:xfrm>
            <a:off x="1222138" y="2495929"/>
            <a:ext cx="503664" cy="3539430"/>
          </a:xfrm>
          <a:prstGeom prst="rect">
            <a:avLst/>
          </a:prstGeom>
          <a:noFill/>
          <a:ln w="9525">
            <a:noFill/>
            <a:miter lim="800000"/>
            <a:headEnd/>
            <a:tailEnd/>
          </a:ln>
          <a:effectLst/>
        </p:spPr>
        <p:txBody>
          <a:bodyPr wrap="none">
            <a:spAutoFit/>
          </a:bodyPr>
          <a:lstStyle/>
          <a:p>
            <a:r>
              <a:rPr lang="en-US" sz="3200" b="1" dirty="0"/>
              <a:t>S</a:t>
            </a:r>
          </a:p>
          <a:p>
            <a:r>
              <a:rPr lang="en-US" sz="3200" b="1" dirty="0"/>
              <a:t>U</a:t>
            </a:r>
          </a:p>
          <a:p>
            <a:r>
              <a:rPr lang="en-US" sz="3200" b="1" dirty="0"/>
              <a:t>C</a:t>
            </a:r>
          </a:p>
          <a:p>
            <a:r>
              <a:rPr lang="en-US" sz="3200" b="1" dirty="0"/>
              <a:t>T</a:t>
            </a:r>
          </a:p>
          <a:p>
            <a:r>
              <a:rPr lang="en-US" sz="3200" b="1" dirty="0"/>
              <a:t> I</a:t>
            </a:r>
          </a:p>
          <a:p>
            <a:r>
              <a:rPr lang="en-US" sz="3200" b="1" dirty="0"/>
              <a:t>O</a:t>
            </a:r>
          </a:p>
          <a:p>
            <a:r>
              <a:rPr lang="en-US" sz="3200" b="1" dirty="0"/>
              <a:t>N</a:t>
            </a:r>
          </a:p>
        </p:txBody>
      </p:sp>
      <p:sp>
        <p:nvSpPr>
          <p:cNvPr id="39973" name="Text Box 37"/>
          <p:cNvSpPr txBox="1">
            <a:spLocks noChangeArrowheads="1"/>
          </p:cNvSpPr>
          <p:nvPr/>
        </p:nvSpPr>
        <p:spPr bwMode="auto">
          <a:xfrm>
            <a:off x="2500076" y="3061079"/>
            <a:ext cx="1200970" cy="523220"/>
          </a:xfrm>
          <a:prstGeom prst="rect">
            <a:avLst/>
          </a:prstGeom>
          <a:noFill/>
          <a:ln w="9525">
            <a:noFill/>
            <a:miter lim="800000"/>
            <a:headEnd/>
            <a:tailEnd/>
          </a:ln>
          <a:effectLst/>
        </p:spPr>
        <p:txBody>
          <a:bodyPr wrap="none">
            <a:spAutoFit/>
          </a:bodyPr>
          <a:lstStyle/>
          <a:p>
            <a:r>
              <a:rPr lang="en-US" sz="2800" b="1" dirty="0"/>
              <a:t>OPEN</a:t>
            </a:r>
            <a:endParaRPr lang="en-US" b="1" dirty="0"/>
          </a:p>
        </p:txBody>
      </p:sp>
      <p:sp>
        <p:nvSpPr>
          <p:cNvPr id="39974" name="Text Box 38"/>
          <p:cNvSpPr txBox="1">
            <a:spLocks noChangeArrowheads="1"/>
          </p:cNvSpPr>
          <p:nvPr/>
        </p:nvSpPr>
        <p:spPr bwMode="auto">
          <a:xfrm>
            <a:off x="3965338" y="3029329"/>
            <a:ext cx="1598515" cy="584775"/>
          </a:xfrm>
          <a:prstGeom prst="rect">
            <a:avLst/>
          </a:prstGeom>
          <a:noFill/>
          <a:ln w="9525">
            <a:noFill/>
            <a:miter lim="800000"/>
            <a:headEnd/>
            <a:tailEnd/>
          </a:ln>
          <a:effectLst/>
        </p:spPr>
        <p:txBody>
          <a:bodyPr wrap="none">
            <a:spAutoFit/>
          </a:bodyPr>
          <a:lstStyle/>
          <a:p>
            <a:r>
              <a:rPr lang="en-US" sz="3200" b="1" dirty="0"/>
              <a:t>CLOSE</a:t>
            </a:r>
            <a:endParaRPr lang="en-US" b="1" dirty="0"/>
          </a:p>
        </p:txBody>
      </p:sp>
      <p:sp>
        <p:nvSpPr>
          <p:cNvPr id="39975" name="Text Box 39"/>
          <p:cNvSpPr txBox="1">
            <a:spLocks noChangeArrowheads="1"/>
          </p:cNvSpPr>
          <p:nvPr/>
        </p:nvSpPr>
        <p:spPr bwMode="auto">
          <a:xfrm>
            <a:off x="5784613" y="2238754"/>
            <a:ext cx="3203575" cy="4031873"/>
          </a:xfrm>
          <a:prstGeom prst="rect">
            <a:avLst/>
          </a:prstGeom>
          <a:noFill/>
          <a:ln w="9525">
            <a:noFill/>
            <a:miter lim="800000"/>
            <a:headEnd/>
            <a:tailEnd/>
          </a:ln>
          <a:effectLst/>
        </p:spPr>
        <p:txBody>
          <a:bodyPr>
            <a:spAutoFit/>
          </a:bodyPr>
          <a:lstStyle/>
          <a:p>
            <a:pPr algn="just"/>
            <a:r>
              <a:rPr lang="en-US" sz="3200" b="1" dirty="0"/>
              <a:t>Crank rotated by external force F. piston moves from TDC to BDC. only air taken inside the cylinder</a:t>
            </a:r>
          </a:p>
        </p:txBody>
      </p:sp>
      <p:sp>
        <p:nvSpPr>
          <p:cNvPr id="39978" name="Rectangle 42"/>
          <p:cNvSpPr>
            <a:spLocks noChangeArrowheads="1"/>
          </p:cNvSpPr>
          <p:nvPr/>
        </p:nvSpPr>
        <p:spPr bwMode="auto">
          <a:xfrm>
            <a:off x="3812938" y="736979"/>
            <a:ext cx="1981200" cy="1550988"/>
          </a:xfrm>
          <a:prstGeom prst="rect">
            <a:avLst/>
          </a:prstGeom>
          <a:noFill/>
          <a:ln w="57150">
            <a:solidFill>
              <a:schemeClr val="tx1"/>
            </a:solidFill>
            <a:miter lim="800000"/>
            <a:headEnd/>
            <a:tailEnd/>
          </a:ln>
          <a:effectLst/>
        </p:spPr>
        <p:txBody>
          <a:bodyPr wrap="none" anchor="ctr"/>
          <a:lstStyle/>
          <a:p>
            <a:pPr algn="ctr"/>
            <a:endParaRPr lang="en-US" sz="31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48325" y="649406"/>
            <a:ext cx="8839200" cy="5456238"/>
            <a:chOff x="48" y="768"/>
            <a:chExt cx="5568" cy="3437"/>
          </a:xfrm>
        </p:grpSpPr>
        <p:sp>
          <p:nvSpPr>
            <p:cNvPr id="40963" name="Rectangle 3"/>
            <p:cNvSpPr>
              <a:spLocks noChangeArrowheads="1"/>
            </p:cNvSpPr>
            <p:nvPr/>
          </p:nvSpPr>
          <p:spPr bwMode="auto">
            <a:xfrm>
              <a:off x="48" y="773"/>
              <a:ext cx="312" cy="977"/>
            </a:xfrm>
            <a:prstGeom prst="rect">
              <a:avLst/>
            </a:prstGeom>
            <a:noFill/>
            <a:ln w="57150">
              <a:solidFill>
                <a:schemeClr val="tx1"/>
              </a:solidFill>
              <a:miter lim="800000"/>
              <a:headEnd/>
              <a:tailEnd/>
            </a:ln>
            <a:effectLst/>
          </p:spPr>
          <p:txBody>
            <a:bodyPr wrap="none" anchor="ctr"/>
            <a:lstStyle/>
            <a:p>
              <a:pPr algn="ctr"/>
              <a:r>
                <a:rPr lang="en-US" sz="2400"/>
                <a:t>S</a:t>
              </a:r>
            </a:p>
            <a:p>
              <a:pPr algn="ctr"/>
              <a:r>
                <a:rPr lang="en-US" sz="2400"/>
                <a:t>R</a:t>
              </a:r>
            </a:p>
            <a:p>
              <a:pPr algn="ctr"/>
              <a:r>
                <a:rPr lang="en-US" sz="2400"/>
                <a:t>N</a:t>
              </a:r>
            </a:p>
            <a:p>
              <a:pPr algn="ctr"/>
              <a:r>
                <a:rPr lang="en-US" sz="2400"/>
                <a:t>O</a:t>
              </a:r>
            </a:p>
          </p:txBody>
        </p:sp>
        <p:sp>
          <p:nvSpPr>
            <p:cNvPr id="40964" name="Rectangle 4"/>
            <p:cNvSpPr>
              <a:spLocks noChangeArrowheads="1"/>
            </p:cNvSpPr>
            <p:nvPr/>
          </p:nvSpPr>
          <p:spPr bwMode="auto">
            <a:xfrm>
              <a:off x="364" y="768"/>
              <a:ext cx="1128" cy="977"/>
            </a:xfrm>
            <a:prstGeom prst="rect">
              <a:avLst/>
            </a:prstGeom>
            <a:noFill/>
            <a:ln w="57150">
              <a:solidFill>
                <a:schemeClr val="tx1"/>
              </a:solidFill>
              <a:miter lim="800000"/>
              <a:headEnd/>
              <a:tailEnd/>
            </a:ln>
            <a:effectLst/>
          </p:spPr>
          <p:txBody>
            <a:bodyPr wrap="none" anchor="ctr"/>
            <a:lstStyle/>
            <a:p>
              <a:pPr algn="ctr"/>
              <a:r>
                <a:rPr lang="en-US"/>
                <a:t>STROKE</a:t>
              </a:r>
            </a:p>
          </p:txBody>
        </p:sp>
        <p:sp>
          <p:nvSpPr>
            <p:cNvPr id="40965" name="Rectangle 5"/>
            <p:cNvSpPr>
              <a:spLocks noChangeArrowheads="1"/>
            </p:cNvSpPr>
            <p:nvPr/>
          </p:nvSpPr>
          <p:spPr bwMode="auto">
            <a:xfrm>
              <a:off x="1490" y="768"/>
              <a:ext cx="866" cy="977"/>
            </a:xfrm>
            <a:prstGeom prst="rect">
              <a:avLst/>
            </a:prstGeom>
            <a:noFill/>
            <a:ln w="57150">
              <a:solidFill>
                <a:schemeClr val="tx1"/>
              </a:solidFill>
              <a:miter lim="800000"/>
              <a:headEnd/>
              <a:tailEnd/>
            </a:ln>
            <a:effectLst/>
          </p:spPr>
          <p:txBody>
            <a:bodyPr wrap="none" anchor="ctr"/>
            <a:lstStyle/>
            <a:p>
              <a:pPr algn="ctr"/>
              <a:r>
                <a:rPr lang="en-US" sz="3000"/>
                <a:t>INLET</a:t>
              </a:r>
            </a:p>
            <a:p>
              <a:pPr algn="ctr"/>
              <a:r>
                <a:rPr lang="en-US" sz="3100"/>
                <a:t>VALVE</a:t>
              </a:r>
            </a:p>
          </p:txBody>
        </p:sp>
        <p:sp>
          <p:nvSpPr>
            <p:cNvPr id="40966" name="Rectangle 6"/>
            <p:cNvSpPr>
              <a:spLocks noChangeArrowheads="1"/>
            </p:cNvSpPr>
            <p:nvPr/>
          </p:nvSpPr>
          <p:spPr bwMode="auto">
            <a:xfrm>
              <a:off x="2356" y="768"/>
              <a:ext cx="1248" cy="977"/>
            </a:xfrm>
            <a:prstGeom prst="rect">
              <a:avLst/>
            </a:prstGeom>
            <a:noFill/>
            <a:ln w="57150">
              <a:solidFill>
                <a:schemeClr val="tx1"/>
              </a:solidFill>
              <a:miter lim="800000"/>
              <a:headEnd/>
              <a:tailEnd/>
            </a:ln>
            <a:effectLst/>
          </p:spPr>
          <p:txBody>
            <a:bodyPr wrap="none" anchor="ctr"/>
            <a:lstStyle/>
            <a:p>
              <a:pPr algn="ctr"/>
              <a:r>
                <a:rPr lang="en-US" sz="3100"/>
                <a:t>EXHAUST</a:t>
              </a:r>
            </a:p>
            <a:p>
              <a:pPr algn="ctr"/>
              <a:r>
                <a:rPr lang="en-US" sz="3100"/>
                <a:t>VALVE</a:t>
              </a:r>
            </a:p>
          </p:txBody>
        </p:sp>
        <p:sp>
          <p:nvSpPr>
            <p:cNvPr id="40967" name="Rectangle 7"/>
            <p:cNvSpPr>
              <a:spLocks noChangeArrowheads="1"/>
            </p:cNvSpPr>
            <p:nvPr/>
          </p:nvSpPr>
          <p:spPr bwMode="auto">
            <a:xfrm>
              <a:off x="3604" y="768"/>
              <a:ext cx="2012" cy="977"/>
            </a:xfrm>
            <a:prstGeom prst="rect">
              <a:avLst/>
            </a:prstGeom>
            <a:noFill/>
            <a:ln w="57150">
              <a:solidFill>
                <a:schemeClr val="tx1"/>
              </a:solidFill>
              <a:miter lim="800000"/>
              <a:headEnd/>
              <a:tailEnd/>
            </a:ln>
            <a:effectLst/>
          </p:spPr>
          <p:txBody>
            <a:bodyPr wrap="none" anchor="ctr"/>
            <a:lstStyle/>
            <a:p>
              <a:pPr algn="ctr"/>
              <a:r>
                <a:rPr lang="en-US"/>
                <a:t>REMARK</a:t>
              </a:r>
            </a:p>
          </p:txBody>
        </p:sp>
        <p:sp>
          <p:nvSpPr>
            <p:cNvPr id="40968" name="Rectangle 8"/>
            <p:cNvSpPr>
              <a:spLocks noChangeArrowheads="1"/>
            </p:cNvSpPr>
            <p:nvPr/>
          </p:nvSpPr>
          <p:spPr bwMode="auto">
            <a:xfrm>
              <a:off x="3604" y="1737"/>
              <a:ext cx="2012" cy="2464"/>
            </a:xfrm>
            <a:prstGeom prst="rect">
              <a:avLst/>
            </a:prstGeom>
            <a:noFill/>
            <a:ln w="57150">
              <a:solidFill>
                <a:schemeClr val="tx1"/>
              </a:solidFill>
              <a:miter lim="800000"/>
              <a:headEnd/>
              <a:tailEnd/>
            </a:ln>
            <a:effectLst/>
          </p:spPr>
          <p:txBody>
            <a:bodyPr wrap="none" anchor="ctr"/>
            <a:lstStyle/>
            <a:p>
              <a:endParaRPr lang="en-US"/>
            </a:p>
          </p:txBody>
        </p:sp>
        <p:sp>
          <p:nvSpPr>
            <p:cNvPr id="40969" name="Rectangle 9"/>
            <p:cNvSpPr>
              <a:spLocks noChangeArrowheads="1"/>
            </p:cNvSpPr>
            <p:nvPr/>
          </p:nvSpPr>
          <p:spPr bwMode="auto">
            <a:xfrm>
              <a:off x="2356" y="1738"/>
              <a:ext cx="1248" cy="2464"/>
            </a:xfrm>
            <a:prstGeom prst="rect">
              <a:avLst/>
            </a:prstGeom>
            <a:noFill/>
            <a:ln w="57150">
              <a:solidFill>
                <a:schemeClr val="tx1"/>
              </a:solidFill>
              <a:miter lim="800000"/>
              <a:headEnd/>
              <a:tailEnd/>
            </a:ln>
            <a:effectLst/>
          </p:spPr>
          <p:txBody>
            <a:bodyPr wrap="none" anchor="ctr"/>
            <a:lstStyle/>
            <a:p>
              <a:endParaRPr lang="en-US"/>
            </a:p>
          </p:txBody>
        </p:sp>
        <p:sp>
          <p:nvSpPr>
            <p:cNvPr id="40970" name="Rectangle 10"/>
            <p:cNvSpPr>
              <a:spLocks noChangeArrowheads="1"/>
            </p:cNvSpPr>
            <p:nvPr/>
          </p:nvSpPr>
          <p:spPr bwMode="auto">
            <a:xfrm>
              <a:off x="1492" y="1741"/>
              <a:ext cx="864" cy="2464"/>
            </a:xfrm>
            <a:prstGeom prst="rect">
              <a:avLst/>
            </a:prstGeom>
            <a:noFill/>
            <a:ln w="57150">
              <a:solidFill>
                <a:schemeClr val="tx1"/>
              </a:solidFill>
              <a:miter lim="800000"/>
              <a:headEnd/>
              <a:tailEnd/>
            </a:ln>
            <a:effectLst/>
          </p:spPr>
          <p:txBody>
            <a:bodyPr wrap="none" anchor="ctr"/>
            <a:lstStyle/>
            <a:p>
              <a:endParaRPr lang="en-US"/>
            </a:p>
          </p:txBody>
        </p:sp>
        <p:sp>
          <p:nvSpPr>
            <p:cNvPr id="40971" name="Rectangle 11"/>
            <p:cNvSpPr>
              <a:spLocks noChangeArrowheads="1"/>
            </p:cNvSpPr>
            <p:nvPr/>
          </p:nvSpPr>
          <p:spPr bwMode="auto">
            <a:xfrm>
              <a:off x="366" y="1738"/>
              <a:ext cx="1124" cy="2464"/>
            </a:xfrm>
            <a:prstGeom prst="rect">
              <a:avLst/>
            </a:prstGeom>
            <a:noFill/>
            <a:ln w="57150">
              <a:solidFill>
                <a:schemeClr val="tx1"/>
              </a:solidFill>
              <a:miter lim="800000"/>
              <a:headEnd/>
              <a:tailEnd/>
            </a:ln>
            <a:effectLst/>
          </p:spPr>
          <p:txBody>
            <a:bodyPr wrap="none" anchor="ctr"/>
            <a:lstStyle/>
            <a:p>
              <a:endParaRPr lang="en-US"/>
            </a:p>
          </p:txBody>
        </p:sp>
        <p:sp>
          <p:nvSpPr>
            <p:cNvPr id="40972" name="Rectangle 12"/>
            <p:cNvSpPr>
              <a:spLocks noChangeArrowheads="1"/>
            </p:cNvSpPr>
            <p:nvPr/>
          </p:nvSpPr>
          <p:spPr bwMode="auto">
            <a:xfrm>
              <a:off x="52" y="1738"/>
              <a:ext cx="314" cy="2464"/>
            </a:xfrm>
            <a:prstGeom prst="rect">
              <a:avLst/>
            </a:prstGeom>
            <a:noFill/>
            <a:ln w="57150">
              <a:solidFill>
                <a:schemeClr val="tx1"/>
              </a:solidFill>
              <a:miter lim="800000"/>
              <a:headEnd/>
              <a:tailEnd/>
            </a:ln>
            <a:effectLst/>
          </p:spPr>
          <p:txBody>
            <a:bodyPr wrap="none" anchor="ctr"/>
            <a:lstStyle/>
            <a:p>
              <a:endParaRPr lang="en-US"/>
            </a:p>
          </p:txBody>
        </p:sp>
      </p:grpSp>
      <p:sp>
        <p:nvSpPr>
          <p:cNvPr id="40975" name="Text Box 15"/>
          <p:cNvSpPr txBox="1">
            <a:spLocks noChangeArrowheads="1"/>
          </p:cNvSpPr>
          <p:nvPr/>
        </p:nvSpPr>
        <p:spPr bwMode="auto">
          <a:xfrm>
            <a:off x="154675" y="2970331"/>
            <a:ext cx="356188" cy="461665"/>
          </a:xfrm>
          <a:prstGeom prst="rect">
            <a:avLst/>
          </a:prstGeom>
          <a:noFill/>
          <a:ln w="9525">
            <a:noFill/>
            <a:miter lim="800000"/>
            <a:headEnd/>
            <a:tailEnd/>
          </a:ln>
          <a:effectLst/>
        </p:spPr>
        <p:txBody>
          <a:bodyPr wrap="none">
            <a:spAutoFit/>
          </a:bodyPr>
          <a:lstStyle/>
          <a:p>
            <a:r>
              <a:rPr lang="en-US" sz="2400" b="1" dirty="0"/>
              <a:t>2</a:t>
            </a:r>
          </a:p>
        </p:txBody>
      </p:sp>
      <p:sp>
        <p:nvSpPr>
          <p:cNvPr id="40978" name="Text Box 18"/>
          <p:cNvSpPr txBox="1">
            <a:spLocks noChangeArrowheads="1"/>
          </p:cNvSpPr>
          <p:nvPr/>
        </p:nvSpPr>
        <p:spPr bwMode="auto">
          <a:xfrm>
            <a:off x="3964675" y="2952869"/>
            <a:ext cx="1598515" cy="584775"/>
          </a:xfrm>
          <a:prstGeom prst="rect">
            <a:avLst/>
          </a:prstGeom>
          <a:noFill/>
          <a:ln w="9525">
            <a:noFill/>
            <a:miter lim="800000"/>
            <a:headEnd/>
            <a:tailEnd/>
          </a:ln>
          <a:effectLst/>
        </p:spPr>
        <p:txBody>
          <a:bodyPr wrap="none">
            <a:spAutoFit/>
          </a:bodyPr>
          <a:lstStyle/>
          <a:p>
            <a:r>
              <a:rPr lang="en-US" sz="3200" b="1" dirty="0"/>
              <a:t>CLOSE</a:t>
            </a:r>
            <a:endParaRPr lang="en-US" b="1" dirty="0"/>
          </a:p>
        </p:txBody>
      </p:sp>
      <p:sp>
        <p:nvSpPr>
          <p:cNvPr id="40979" name="Text Box 19"/>
          <p:cNvSpPr txBox="1">
            <a:spLocks noChangeArrowheads="1"/>
          </p:cNvSpPr>
          <p:nvPr/>
        </p:nvSpPr>
        <p:spPr bwMode="auto">
          <a:xfrm>
            <a:off x="5783950" y="2319456"/>
            <a:ext cx="3203575" cy="3662541"/>
          </a:xfrm>
          <a:prstGeom prst="rect">
            <a:avLst/>
          </a:prstGeom>
          <a:noFill/>
          <a:ln w="9525">
            <a:noFill/>
            <a:miter lim="800000"/>
            <a:headEnd/>
            <a:tailEnd/>
          </a:ln>
          <a:effectLst/>
        </p:spPr>
        <p:txBody>
          <a:bodyPr>
            <a:spAutoFit/>
          </a:bodyPr>
          <a:lstStyle/>
          <a:p>
            <a:pPr algn="just"/>
            <a:r>
              <a:rPr lang="en-US" sz="2900" b="1" dirty="0"/>
              <a:t>Crank rotated by external force F. piston moves from BDC to TDC. air compressed inside the cylinder</a:t>
            </a:r>
          </a:p>
        </p:txBody>
      </p:sp>
      <p:sp>
        <p:nvSpPr>
          <p:cNvPr id="40980" name="Text Box 20"/>
          <p:cNvSpPr txBox="1">
            <a:spLocks noChangeArrowheads="1"/>
          </p:cNvSpPr>
          <p:nvPr/>
        </p:nvSpPr>
        <p:spPr bwMode="auto">
          <a:xfrm>
            <a:off x="716650" y="2994144"/>
            <a:ext cx="1963738" cy="523220"/>
          </a:xfrm>
          <a:prstGeom prst="rect">
            <a:avLst/>
          </a:prstGeom>
          <a:noFill/>
          <a:ln w="9525">
            <a:noFill/>
            <a:miter lim="800000"/>
            <a:headEnd/>
            <a:tailEnd/>
          </a:ln>
          <a:effectLst/>
        </p:spPr>
        <p:txBody>
          <a:bodyPr>
            <a:spAutoFit/>
          </a:bodyPr>
          <a:lstStyle/>
          <a:p>
            <a:r>
              <a:rPr lang="en-US" sz="2800" b="1" dirty="0"/>
              <a:t>COMP.</a:t>
            </a:r>
            <a:r>
              <a:rPr lang="en-US" sz="2800" b="1" u="sng" baseline="30000" dirty="0"/>
              <a:t>N</a:t>
            </a:r>
            <a:endParaRPr lang="en-US" b="1" u="sng" baseline="30000" dirty="0"/>
          </a:p>
        </p:txBody>
      </p:sp>
      <p:sp>
        <p:nvSpPr>
          <p:cNvPr id="40981" name="Text Box 21"/>
          <p:cNvSpPr txBox="1">
            <a:spLocks noChangeArrowheads="1"/>
          </p:cNvSpPr>
          <p:nvPr/>
        </p:nvSpPr>
        <p:spPr bwMode="auto">
          <a:xfrm>
            <a:off x="2381938" y="3008431"/>
            <a:ext cx="1454150" cy="533400"/>
          </a:xfrm>
          <a:prstGeom prst="rect">
            <a:avLst/>
          </a:prstGeom>
          <a:noFill/>
          <a:ln w="9525">
            <a:noFill/>
            <a:miter lim="800000"/>
            <a:headEnd/>
            <a:tailEnd/>
          </a:ln>
          <a:effectLst/>
        </p:spPr>
        <p:txBody>
          <a:bodyPr wrap="none">
            <a:spAutoFit/>
          </a:bodyPr>
          <a:lstStyle/>
          <a:p>
            <a:r>
              <a:rPr lang="en-US" sz="2900" b="1" dirty="0"/>
              <a:t>CLOSE</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41501" y="663054"/>
            <a:ext cx="8839200" cy="5456238"/>
            <a:chOff x="48" y="768"/>
            <a:chExt cx="5568" cy="3437"/>
          </a:xfrm>
        </p:grpSpPr>
        <p:sp>
          <p:nvSpPr>
            <p:cNvPr id="41987" name="Rectangle 3"/>
            <p:cNvSpPr>
              <a:spLocks noChangeArrowheads="1"/>
            </p:cNvSpPr>
            <p:nvPr/>
          </p:nvSpPr>
          <p:spPr bwMode="auto">
            <a:xfrm>
              <a:off x="48" y="773"/>
              <a:ext cx="312" cy="977"/>
            </a:xfrm>
            <a:prstGeom prst="rect">
              <a:avLst/>
            </a:prstGeom>
            <a:noFill/>
            <a:ln w="57150">
              <a:solidFill>
                <a:schemeClr val="tx1"/>
              </a:solidFill>
              <a:miter lim="800000"/>
              <a:headEnd/>
              <a:tailEnd/>
            </a:ln>
            <a:effectLst/>
          </p:spPr>
          <p:txBody>
            <a:bodyPr wrap="none" anchor="ctr"/>
            <a:lstStyle/>
            <a:p>
              <a:pPr algn="ctr"/>
              <a:r>
                <a:rPr lang="en-US" sz="2400"/>
                <a:t>S</a:t>
              </a:r>
            </a:p>
            <a:p>
              <a:pPr algn="ctr"/>
              <a:r>
                <a:rPr lang="en-US" sz="2400"/>
                <a:t>R</a:t>
              </a:r>
            </a:p>
            <a:p>
              <a:pPr algn="ctr"/>
              <a:r>
                <a:rPr lang="en-US" sz="2400"/>
                <a:t>N</a:t>
              </a:r>
            </a:p>
            <a:p>
              <a:pPr algn="ctr"/>
              <a:r>
                <a:rPr lang="en-US" sz="2400"/>
                <a:t>O</a:t>
              </a:r>
            </a:p>
          </p:txBody>
        </p:sp>
        <p:sp>
          <p:nvSpPr>
            <p:cNvPr id="41988" name="Rectangle 4"/>
            <p:cNvSpPr>
              <a:spLocks noChangeArrowheads="1"/>
            </p:cNvSpPr>
            <p:nvPr/>
          </p:nvSpPr>
          <p:spPr bwMode="auto">
            <a:xfrm>
              <a:off x="364" y="768"/>
              <a:ext cx="1128" cy="977"/>
            </a:xfrm>
            <a:prstGeom prst="rect">
              <a:avLst/>
            </a:prstGeom>
            <a:noFill/>
            <a:ln w="57150">
              <a:solidFill>
                <a:schemeClr val="tx1"/>
              </a:solidFill>
              <a:miter lim="800000"/>
              <a:headEnd/>
              <a:tailEnd/>
            </a:ln>
            <a:effectLst/>
          </p:spPr>
          <p:txBody>
            <a:bodyPr wrap="none" anchor="ctr"/>
            <a:lstStyle/>
            <a:p>
              <a:pPr algn="ctr"/>
              <a:r>
                <a:rPr lang="en-US"/>
                <a:t>STROKE</a:t>
              </a:r>
            </a:p>
          </p:txBody>
        </p:sp>
        <p:sp>
          <p:nvSpPr>
            <p:cNvPr id="41989" name="Rectangle 5"/>
            <p:cNvSpPr>
              <a:spLocks noChangeArrowheads="1"/>
            </p:cNvSpPr>
            <p:nvPr/>
          </p:nvSpPr>
          <p:spPr bwMode="auto">
            <a:xfrm>
              <a:off x="1490" y="768"/>
              <a:ext cx="866" cy="977"/>
            </a:xfrm>
            <a:prstGeom prst="rect">
              <a:avLst/>
            </a:prstGeom>
            <a:noFill/>
            <a:ln w="57150">
              <a:solidFill>
                <a:schemeClr val="tx1"/>
              </a:solidFill>
              <a:miter lim="800000"/>
              <a:headEnd/>
              <a:tailEnd/>
            </a:ln>
            <a:effectLst/>
          </p:spPr>
          <p:txBody>
            <a:bodyPr wrap="none" anchor="ctr"/>
            <a:lstStyle/>
            <a:p>
              <a:pPr algn="ctr"/>
              <a:r>
                <a:rPr lang="en-US" sz="3000"/>
                <a:t>INLET</a:t>
              </a:r>
            </a:p>
            <a:p>
              <a:pPr algn="ctr"/>
              <a:r>
                <a:rPr lang="en-US" sz="3100"/>
                <a:t>VALVE</a:t>
              </a:r>
            </a:p>
          </p:txBody>
        </p:sp>
        <p:sp>
          <p:nvSpPr>
            <p:cNvPr id="41990" name="Rectangle 6"/>
            <p:cNvSpPr>
              <a:spLocks noChangeArrowheads="1"/>
            </p:cNvSpPr>
            <p:nvPr/>
          </p:nvSpPr>
          <p:spPr bwMode="auto">
            <a:xfrm>
              <a:off x="2356" y="768"/>
              <a:ext cx="1248" cy="977"/>
            </a:xfrm>
            <a:prstGeom prst="rect">
              <a:avLst/>
            </a:prstGeom>
            <a:noFill/>
            <a:ln w="57150">
              <a:solidFill>
                <a:schemeClr val="tx1"/>
              </a:solidFill>
              <a:miter lim="800000"/>
              <a:headEnd/>
              <a:tailEnd/>
            </a:ln>
            <a:effectLst/>
          </p:spPr>
          <p:txBody>
            <a:bodyPr wrap="none" anchor="ctr"/>
            <a:lstStyle/>
            <a:p>
              <a:pPr algn="ctr"/>
              <a:r>
                <a:rPr lang="en-US" sz="3100"/>
                <a:t>EXHAUST</a:t>
              </a:r>
            </a:p>
            <a:p>
              <a:pPr algn="ctr"/>
              <a:r>
                <a:rPr lang="en-US" sz="3100"/>
                <a:t>VALVE</a:t>
              </a:r>
            </a:p>
          </p:txBody>
        </p:sp>
        <p:sp>
          <p:nvSpPr>
            <p:cNvPr id="41991" name="Rectangle 7"/>
            <p:cNvSpPr>
              <a:spLocks noChangeArrowheads="1"/>
            </p:cNvSpPr>
            <p:nvPr/>
          </p:nvSpPr>
          <p:spPr bwMode="auto">
            <a:xfrm>
              <a:off x="3604" y="768"/>
              <a:ext cx="2012" cy="977"/>
            </a:xfrm>
            <a:prstGeom prst="rect">
              <a:avLst/>
            </a:prstGeom>
            <a:noFill/>
            <a:ln w="57150">
              <a:solidFill>
                <a:schemeClr val="tx1"/>
              </a:solidFill>
              <a:miter lim="800000"/>
              <a:headEnd/>
              <a:tailEnd/>
            </a:ln>
            <a:effectLst/>
          </p:spPr>
          <p:txBody>
            <a:bodyPr wrap="none" anchor="ctr"/>
            <a:lstStyle/>
            <a:p>
              <a:pPr algn="ctr"/>
              <a:r>
                <a:rPr lang="en-US"/>
                <a:t>REMARK</a:t>
              </a:r>
            </a:p>
          </p:txBody>
        </p:sp>
        <p:sp>
          <p:nvSpPr>
            <p:cNvPr id="41992" name="Rectangle 8"/>
            <p:cNvSpPr>
              <a:spLocks noChangeArrowheads="1"/>
            </p:cNvSpPr>
            <p:nvPr/>
          </p:nvSpPr>
          <p:spPr bwMode="auto">
            <a:xfrm>
              <a:off x="3604" y="1737"/>
              <a:ext cx="2012" cy="2464"/>
            </a:xfrm>
            <a:prstGeom prst="rect">
              <a:avLst/>
            </a:prstGeom>
            <a:noFill/>
            <a:ln w="57150">
              <a:solidFill>
                <a:schemeClr val="tx1"/>
              </a:solidFill>
              <a:miter lim="800000"/>
              <a:headEnd/>
              <a:tailEnd/>
            </a:ln>
            <a:effectLst/>
          </p:spPr>
          <p:txBody>
            <a:bodyPr wrap="none" anchor="ctr"/>
            <a:lstStyle/>
            <a:p>
              <a:endParaRPr lang="en-US"/>
            </a:p>
          </p:txBody>
        </p:sp>
        <p:sp>
          <p:nvSpPr>
            <p:cNvPr id="41993" name="Rectangle 9"/>
            <p:cNvSpPr>
              <a:spLocks noChangeArrowheads="1"/>
            </p:cNvSpPr>
            <p:nvPr/>
          </p:nvSpPr>
          <p:spPr bwMode="auto">
            <a:xfrm>
              <a:off x="2356" y="1738"/>
              <a:ext cx="1248" cy="2464"/>
            </a:xfrm>
            <a:prstGeom prst="rect">
              <a:avLst/>
            </a:prstGeom>
            <a:noFill/>
            <a:ln w="57150">
              <a:solidFill>
                <a:schemeClr val="tx1"/>
              </a:solidFill>
              <a:miter lim="800000"/>
              <a:headEnd/>
              <a:tailEnd/>
            </a:ln>
            <a:effectLst/>
          </p:spPr>
          <p:txBody>
            <a:bodyPr wrap="none" anchor="ctr"/>
            <a:lstStyle/>
            <a:p>
              <a:endParaRPr lang="en-US"/>
            </a:p>
          </p:txBody>
        </p:sp>
        <p:sp>
          <p:nvSpPr>
            <p:cNvPr id="41994" name="Rectangle 10"/>
            <p:cNvSpPr>
              <a:spLocks noChangeArrowheads="1"/>
            </p:cNvSpPr>
            <p:nvPr/>
          </p:nvSpPr>
          <p:spPr bwMode="auto">
            <a:xfrm>
              <a:off x="1492" y="1741"/>
              <a:ext cx="864" cy="2464"/>
            </a:xfrm>
            <a:prstGeom prst="rect">
              <a:avLst/>
            </a:prstGeom>
            <a:noFill/>
            <a:ln w="57150">
              <a:solidFill>
                <a:schemeClr val="tx1"/>
              </a:solidFill>
              <a:miter lim="800000"/>
              <a:headEnd/>
              <a:tailEnd/>
            </a:ln>
            <a:effectLst/>
          </p:spPr>
          <p:txBody>
            <a:bodyPr wrap="none" anchor="ctr"/>
            <a:lstStyle/>
            <a:p>
              <a:endParaRPr lang="en-US"/>
            </a:p>
          </p:txBody>
        </p:sp>
        <p:sp>
          <p:nvSpPr>
            <p:cNvPr id="41995" name="Rectangle 11"/>
            <p:cNvSpPr>
              <a:spLocks noChangeArrowheads="1"/>
            </p:cNvSpPr>
            <p:nvPr/>
          </p:nvSpPr>
          <p:spPr bwMode="auto">
            <a:xfrm>
              <a:off x="366" y="1738"/>
              <a:ext cx="1124" cy="2464"/>
            </a:xfrm>
            <a:prstGeom prst="rect">
              <a:avLst/>
            </a:prstGeom>
            <a:noFill/>
            <a:ln w="57150">
              <a:solidFill>
                <a:schemeClr val="tx1"/>
              </a:solidFill>
              <a:miter lim="800000"/>
              <a:headEnd/>
              <a:tailEnd/>
            </a:ln>
            <a:effectLst/>
          </p:spPr>
          <p:txBody>
            <a:bodyPr wrap="none" anchor="ctr"/>
            <a:lstStyle/>
            <a:p>
              <a:endParaRPr lang="en-US"/>
            </a:p>
          </p:txBody>
        </p:sp>
        <p:sp>
          <p:nvSpPr>
            <p:cNvPr id="41996" name="Rectangle 12"/>
            <p:cNvSpPr>
              <a:spLocks noChangeArrowheads="1"/>
            </p:cNvSpPr>
            <p:nvPr/>
          </p:nvSpPr>
          <p:spPr bwMode="auto">
            <a:xfrm>
              <a:off x="52" y="1738"/>
              <a:ext cx="314" cy="2464"/>
            </a:xfrm>
            <a:prstGeom prst="rect">
              <a:avLst/>
            </a:prstGeom>
            <a:noFill/>
            <a:ln w="57150">
              <a:solidFill>
                <a:schemeClr val="tx1"/>
              </a:solidFill>
              <a:miter lim="800000"/>
              <a:headEnd/>
              <a:tailEnd/>
            </a:ln>
            <a:effectLst/>
          </p:spPr>
          <p:txBody>
            <a:bodyPr wrap="none" anchor="ctr"/>
            <a:lstStyle/>
            <a:p>
              <a:endParaRPr lang="en-US"/>
            </a:p>
          </p:txBody>
        </p:sp>
      </p:grpSp>
      <p:sp>
        <p:nvSpPr>
          <p:cNvPr id="42000" name="Text Box 16"/>
          <p:cNvSpPr txBox="1">
            <a:spLocks noChangeArrowheads="1"/>
          </p:cNvSpPr>
          <p:nvPr/>
        </p:nvSpPr>
        <p:spPr bwMode="auto">
          <a:xfrm>
            <a:off x="3957851" y="2966517"/>
            <a:ext cx="1420582" cy="523220"/>
          </a:xfrm>
          <a:prstGeom prst="rect">
            <a:avLst/>
          </a:prstGeom>
          <a:noFill/>
          <a:ln w="9525">
            <a:noFill/>
            <a:miter lim="800000"/>
            <a:headEnd/>
            <a:tailEnd/>
          </a:ln>
          <a:effectLst/>
        </p:spPr>
        <p:txBody>
          <a:bodyPr wrap="none">
            <a:spAutoFit/>
          </a:bodyPr>
          <a:lstStyle/>
          <a:p>
            <a:r>
              <a:rPr lang="en-US" sz="2800" b="1" dirty="0"/>
              <a:t>CLOSE</a:t>
            </a:r>
            <a:endParaRPr lang="en-US" b="1" dirty="0"/>
          </a:p>
        </p:txBody>
      </p:sp>
      <p:sp>
        <p:nvSpPr>
          <p:cNvPr id="42001" name="Text Box 17"/>
          <p:cNvSpPr txBox="1">
            <a:spLocks noChangeArrowheads="1"/>
          </p:cNvSpPr>
          <p:nvPr/>
        </p:nvSpPr>
        <p:spPr bwMode="auto">
          <a:xfrm>
            <a:off x="5777126" y="2333104"/>
            <a:ext cx="3203575" cy="3663950"/>
          </a:xfrm>
          <a:prstGeom prst="rect">
            <a:avLst/>
          </a:prstGeom>
          <a:noFill/>
          <a:ln w="9525">
            <a:noFill/>
            <a:miter lim="800000"/>
            <a:headEnd/>
            <a:tailEnd/>
          </a:ln>
          <a:effectLst/>
        </p:spPr>
        <p:txBody>
          <a:bodyPr>
            <a:spAutoFit/>
          </a:bodyPr>
          <a:lstStyle/>
          <a:p>
            <a:pPr algn="just"/>
            <a:r>
              <a:rPr lang="en-US" sz="2600" b="1" dirty="0">
                <a:effectLst>
                  <a:outerShdw blurRad="38100" dist="38100" dir="2700000" algn="tl">
                    <a:srgbClr val="C0C0C0"/>
                  </a:outerShdw>
                </a:effectLst>
              </a:rPr>
              <a:t>Diesel, in atomized form is injected, in high pr high temp. air, is ignited due to high temp. Combustion will produce high pressure high temp. hot gases</a:t>
            </a:r>
          </a:p>
        </p:txBody>
      </p:sp>
      <p:sp>
        <p:nvSpPr>
          <p:cNvPr id="42003" name="Text Box 19"/>
          <p:cNvSpPr txBox="1">
            <a:spLocks noChangeArrowheads="1"/>
          </p:cNvSpPr>
          <p:nvPr/>
        </p:nvSpPr>
        <p:spPr bwMode="auto">
          <a:xfrm>
            <a:off x="2375114" y="3022079"/>
            <a:ext cx="1454150" cy="533400"/>
          </a:xfrm>
          <a:prstGeom prst="rect">
            <a:avLst/>
          </a:prstGeom>
          <a:noFill/>
          <a:ln w="9525">
            <a:noFill/>
            <a:miter lim="800000"/>
            <a:headEnd/>
            <a:tailEnd/>
          </a:ln>
          <a:effectLst/>
        </p:spPr>
        <p:txBody>
          <a:bodyPr wrap="none">
            <a:spAutoFit/>
          </a:bodyPr>
          <a:lstStyle/>
          <a:p>
            <a:r>
              <a:rPr lang="en-US" sz="2900" b="1" dirty="0"/>
              <a:t>CLOSE</a:t>
            </a:r>
          </a:p>
        </p:txBody>
      </p:sp>
      <p:sp>
        <p:nvSpPr>
          <p:cNvPr id="42004" name="Text Box 20"/>
          <p:cNvSpPr txBox="1">
            <a:spLocks noChangeArrowheads="1"/>
          </p:cNvSpPr>
          <p:nvPr/>
        </p:nvSpPr>
        <p:spPr bwMode="auto">
          <a:xfrm>
            <a:off x="690776" y="2580754"/>
            <a:ext cx="1697901" cy="2308324"/>
          </a:xfrm>
          <a:prstGeom prst="rect">
            <a:avLst/>
          </a:prstGeom>
          <a:noFill/>
          <a:ln w="9525">
            <a:noFill/>
            <a:miter lim="800000"/>
            <a:headEnd/>
            <a:tailEnd/>
          </a:ln>
          <a:effectLst/>
        </p:spPr>
        <p:txBody>
          <a:bodyPr wrap="none">
            <a:spAutoFit/>
          </a:bodyPr>
          <a:lstStyle/>
          <a:p>
            <a:r>
              <a:rPr lang="en-US" sz="3600" b="1" dirty="0"/>
              <a:t>At the </a:t>
            </a:r>
          </a:p>
          <a:p>
            <a:r>
              <a:rPr lang="en-US" sz="3600" b="1" dirty="0"/>
              <a:t>end of </a:t>
            </a:r>
          </a:p>
          <a:p>
            <a:r>
              <a:rPr lang="en-US" sz="3600" b="1" dirty="0" err="1"/>
              <a:t>comp</a:t>
            </a:r>
            <a:r>
              <a:rPr lang="en-US" sz="3600" b="1" u="sng" baseline="30000" dirty="0" err="1"/>
              <a:t>n</a:t>
            </a:r>
            <a:endParaRPr lang="en-US" sz="3600" b="1" u="sng" baseline="30000" dirty="0"/>
          </a:p>
          <a:p>
            <a:r>
              <a:rPr lang="en-US" sz="3600" b="1" dirty="0"/>
              <a:t>stroke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58560" y="671015"/>
            <a:ext cx="8839200" cy="5456238"/>
            <a:chOff x="48" y="768"/>
            <a:chExt cx="5568" cy="3437"/>
          </a:xfrm>
        </p:grpSpPr>
        <p:sp>
          <p:nvSpPr>
            <p:cNvPr id="43011" name="Rectangle 3"/>
            <p:cNvSpPr>
              <a:spLocks noChangeArrowheads="1"/>
            </p:cNvSpPr>
            <p:nvPr/>
          </p:nvSpPr>
          <p:spPr bwMode="auto">
            <a:xfrm>
              <a:off x="48" y="773"/>
              <a:ext cx="312" cy="977"/>
            </a:xfrm>
            <a:prstGeom prst="rect">
              <a:avLst/>
            </a:prstGeom>
            <a:noFill/>
            <a:ln w="57150">
              <a:solidFill>
                <a:schemeClr val="tx1"/>
              </a:solidFill>
              <a:miter lim="800000"/>
              <a:headEnd/>
              <a:tailEnd/>
            </a:ln>
            <a:effectLst/>
          </p:spPr>
          <p:txBody>
            <a:bodyPr wrap="none" anchor="ctr"/>
            <a:lstStyle/>
            <a:p>
              <a:pPr algn="ctr"/>
              <a:r>
                <a:rPr lang="en-US" sz="2400"/>
                <a:t>S</a:t>
              </a:r>
            </a:p>
            <a:p>
              <a:pPr algn="ctr"/>
              <a:r>
                <a:rPr lang="en-US" sz="2400"/>
                <a:t>R</a:t>
              </a:r>
            </a:p>
            <a:p>
              <a:pPr algn="ctr"/>
              <a:r>
                <a:rPr lang="en-US" sz="2400"/>
                <a:t>N</a:t>
              </a:r>
            </a:p>
            <a:p>
              <a:pPr algn="ctr"/>
              <a:r>
                <a:rPr lang="en-US" sz="2400"/>
                <a:t>O</a:t>
              </a:r>
            </a:p>
          </p:txBody>
        </p:sp>
        <p:sp>
          <p:nvSpPr>
            <p:cNvPr id="43012" name="Rectangle 4"/>
            <p:cNvSpPr>
              <a:spLocks noChangeArrowheads="1"/>
            </p:cNvSpPr>
            <p:nvPr/>
          </p:nvSpPr>
          <p:spPr bwMode="auto">
            <a:xfrm>
              <a:off x="364" y="768"/>
              <a:ext cx="1128" cy="977"/>
            </a:xfrm>
            <a:prstGeom prst="rect">
              <a:avLst/>
            </a:prstGeom>
            <a:noFill/>
            <a:ln w="57150">
              <a:solidFill>
                <a:schemeClr val="tx1"/>
              </a:solidFill>
              <a:miter lim="800000"/>
              <a:headEnd/>
              <a:tailEnd/>
            </a:ln>
            <a:effectLst/>
          </p:spPr>
          <p:txBody>
            <a:bodyPr wrap="none" anchor="ctr"/>
            <a:lstStyle/>
            <a:p>
              <a:pPr algn="ctr"/>
              <a:r>
                <a:rPr lang="en-US"/>
                <a:t>STROKE</a:t>
              </a:r>
            </a:p>
          </p:txBody>
        </p:sp>
        <p:sp>
          <p:nvSpPr>
            <p:cNvPr id="43013" name="Rectangle 5"/>
            <p:cNvSpPr>
              <a:spLocks noChangeArrowheads="1"/>
            </p:cNvSpPr>
            <p:nvPr/>
          </p:nvSpPr>
          <p:spPr bwMode="auto">
            <a:xfrm>
              <a:off x="1490" y="768"/>
              <a:ext cx="866" cy="977"/>
            </a:xfrm>
            <a:prstGeom prst="rect">
              <a:avLst/>
            </a:prstGeom>
            <a:noFill/>
            <a:ln w="57150">
              <a:solidFill>
                <a:schemeClr val="tx1"/>
              </a:solidFill>
              <a:miter lim="800000"/>
              <a:headEnd/>
              <a:tailEnd/>
            </a:ln>
            <a:effectLst/>
          </p:spPr>
          <p:txBody>
            <a:bodyPr wrap="none" anchor="ctr"/>
            <a:lstStyle/>
            <a:p>
              <a:pPr algn="ctr"/>
              <a:r>
                <a:rPr lang="en-US" sz="3000"/>
                <a:t>INLET</a:t>
              </a:r>
            </a:p>
            <a:p>
              <a:pPr algn="ctr"/>
              <a:r>
                <a:rPr lang="en-US" sz="3100"/>
                <a:t>VALVE</a:t>
              </a:r>
            </a:p>
          </p:txBody>
        </p:sp>
        <p:sp>
          <p:nvSpPr>
            <p:cNvPr id="43014" name="Rectangle 6"/>
            <p:cNvSpPr>
              <a:spLocks noChangeArrowheads="1"/>
            </p:cNvSpPr>
            <p:nvPr/>
          </p:nvSpPr>
          <p:spPr bwMode="auto">
            <a:xfrm>
              <a:off x="2356" y="768"/>
              <a:ext cx="1248" cy="977"/>
            </a:xfrm>
            <a:prstGeom prst="rect">
              <a:avLst/>
            </a:prstGeom>
            <a:noFill/>
            <a:ln w="57150">
              <a:solidFill>
                <a:schemeClr val="tx1"/>
              </a:solidFill>
              <a:miter lim="800000"/>
              <a:headEnd/>
              <a:tailEnd/>
            </a:ln>
            <a:effectLst/>
          </p:spPr>
          <p:txBody>
            <a:bodyPr wrap="none" anchor="ctr"/>
            <a:lstStyle/>
            <a:p>
              <a:pPr algn="ctr"/>
              <a:r>
                <a:rPr lang="en-US" sz="3100"/>
                <a:t>EXHAUST</a:t>
              </a:r>
            </a:p>
            <a:p>
              <a:pPr algn="ctr"/>
              <a:r>
                <a:rPr lang="en-US" sz="3100"/>
                <a:t>VALVE</a:t>
              </a:r>
            </a:p>
          </p:txBody>
        </p:sp>
        <p:sp>
          <p:nvSpPr>
            <p:cNvPr id="43015" name="Rectangle 7"/>
            <p:cNvSpPr>
              <a:spLocks noChangeArrowheads="1"/>
            </p:cNvSpPr>
            <p:nvPr/>
          </p:nvSpPr>
          <p:spPr bwMode="auto">
            <a:xfrm>
              <a:off x="3604" y="768"/>
              <a:ext cx="2012" cy="977"/>
            </a:xfrm>
            <a:prstGeom prst="rect">
              <a:avLst/>
            </a:prstGeom>
            <a:noFill/>
            <a:ln w="57150">
              <a:solidFill>
                <a:schemeClr val="tx1"/>
              </a:solidFill>
              <a:miter lim="800000"/>
              <a:headEnd/>
              <a:tailEnd/>
            </a:ln>
            <a:effectLst/>
          </p:spPr>
          <p:txBody>
            <a:bodyPr wrap="none" anchor="ctr"/>
            <a:lstStyle/>
            <a:p>
              <a:pPr algn="ctr"/>
              <a:r>
                <a:rPr lang="en-US"/>
                <a:t>REMARK</a:t>
              </a:r>
            </a:p>
          </p:txBody>
        </p:sp>
        <p:sp>
          <p:nvSpPr>
            <p:cNvPr id="43016" name="Rectangle 8"/>
            <p:cNvSpPr>
              <a:spLocks noChangeArrowheads="1"/>
            </p:cNvSpPr>
            <p:nvPr/>
          </p:nvSpPr>
          <p:spPr bwMode="auto">
            <a:xfrm>
              <a:off x="3604" y="1737"/>
              <a:ext cx="2012" cy="2464"/>
            </a:xfrm>
            <a:prstGeom prst="rect">
              <a:avLst/>
            </a:prstGeom>
            <a:noFill/>
            <a:ln w="57150">
              <a:solidFill>
                <a:schemeClr val="tx1"/>
              </a:solidFill>
              <a:miter lim="800000"/>
              <a:headEnd/>
              <a:tailEnd/>
            </a:ln>
            <a:effectLst/>
          </p:spPr>
          <p:txBody>
            <a:bodyPr wrap="none" anchor="ctr"/>
            <a:lstStyle/>
            <a:p>
              <a:endParaRPr lang="en-US"/>
            </a:p>
          </p:txBody>
        </p:sp>
        <p:sp>
          <p:nvSpPr>
            <p:cNvPr id="43017" name="Rectangle 9"/>
            <p:cNvSpPr>
              <a:spLocks noChangeArrowheads="1"/>
            </p:cNvSpPr>
            <p:nvPr/>
          </p:nvSpPr>
          <p:spPr bwMode="auto">
            <a:xfrm>
              <a:off x="2356" y="1738"/>
              <a:ext cx="1248" cy="2464"/>
            </a:xfrm>
            <a:prstGeom prst="rect">
              <a:avLst/>
            </a:prstGeom>
            <a:noFill/>
            <a:ln w="57150">
              <a:solidFill>
                <a:schemeClr val="tx1"/>
              </a:solidFill>
              <a:miter lim="800000"/>
              <a:headEnd/>
              <a:tailEnd/>
            </a:ln>
            <a:effectLst/>
          </p:spPr>
          <p:txBody>
            <a:bodyPr wrap="none" anchor="ctr"/>
            <a:lstStyle/>
            <a:p>
              <a:endParaRPr lang="en-US"/>
            </a:p>
          </p:txBody>
        </p:sp>
        <p:sp>
          <p:nvSpPr>
            <p:cNvPr id="43018" name="Rectangle 10"/>
            <p:cNvSpPr>
              <a:spLocks noChangeArrowheads="1"/>
            </p:cNvSpPr>
            <p:nvPr/>
          </p:nvSpPr>
          <p:spPr bwMode="auto">
            <a:xfrm>
              <a:off x="1492" y="1741"/>
              <a:ext cx="864" cy="2464"/>
            </a:xfrm>
            <a:prstGeom prst="rect">
              <a:avLst/>
            </a:prstGeom>
            <a:noFill/>
            <a:ln w="57150">
              <a:solidFill>
                <a:schemeClr val="tx1"/>
              </a:solidFill>
              <a:miter lim="800000"/>
              <a:headEnd/>
              <a:tailEnd/>
            </a:ln>
            <a:effectLst/>
          </p:spPr>
          <p:txBody>
            <a:bodyPr wrap="none" anchor="ctr"/>
            <a:lstStyle/>
            <a:p>
              <a:endParaRPr lang="en-US"/>
            </a:p>
          </p:txBody>
        </p:sp>
        <p:sp>
          <p:nvSpPr>
            <p:cNvPr id="43019" name="Rectangle 11"/>
            <p:cNvSpPr>
              <a:spLocks noChangeArrowheads="1"/>
            </p:cNvSpPr>
            <p:nvPr/>
          </p:nvSpPr>
          <p:spPr bwMode="auto">
            <a:xfrm>
              <a:off x="366" y="1738"/>
              <a:ext cx="1124" cy="2464"/>
            </a:xfrm>
            <a:prstGeom prst="rect">
              <a:avLst/>
            </a:prstGeom>
            <a:noFill/>
            <a:ln w="57150">
              <a:solidFill>
                <a:schemeClr val="tx1"/>
              </a:solidFill>
              <a:miter lim="800000"/>
              <a:headEnd/>
              <a:tailEnd/>
            </a:ln>
            <a:effectLst/>
          </p:spPr>
          <p:txBody>
            <a:bodyPr wrap="none" anchor="ctr"/>
            <a:lstStyle/>
            <a:p>
              <a:endParaRPr lang="en-US"/>
            </a:p>
          </p:txBody>
        </p:sp>
        <p:sp>
          <p:nvSpPr>
            <p:cNvPr id="43020" name="Rectangle 12"/>
            <p:cNvSpPr>
              <a:spLocks noChangeArrowheads="1"/>
            </p:cNvSpPr>
            <p:nvPr/>
          </p:nvSpPr>
          <p:spPr bwMode="auto">
            <a:xfrm>
              <a:off x="52" y="1738"/>
              <a:ext cx="314" cy="2464"/>
            </a:xfrm>
            <a:prstGeom prst="rect">
              <a:avLst/>
            </a:prstGeom>
            <a:noFill/>
            <a:ln w="57150">
              <a:solidFill>
                <a:schemeClr val="tx1"/>
              </a:solidFill>
              <a:miter lim="800000"/>
              <a:headEnd/>
              <a:tailEnd/>
            </a:ln>
            <a:effectLst/>
          </p:spPr>
          <p:txBody>
            <a:bodyPr wrap="none" anchor="ctr"/>
            <a:lstStyle/>
            <a:p>
              <a:endParaRPr lang="en-US"/>
            </a:p>
          </p:txBody>
        </p:sp>
      </p:grpSp>
      <p:sp>
        <p:nvSpPr>
          <p:cNvPr id="43023" name="Text Box 15"/>
          <p:cNvSpPr txBox="1">
            <a:spLocks noChangeArrowheads="1"/>
          </p:cNvSpPr>
          <p:nvPr/>
        </p:nvSpPr>
        <p:spPr bwMode="auto">
          <a:xfrm>
            <a:off x="164910" y="2991940"/>
            <a:ext cx="327334" cy="400110"/>
          </a:xfrm>
          <a:prstGeom prst="rect">
            <a:avLst/>
          </a:prstGeom>
          <a:noFill/>
          <a:ln w="9525">
            <a:noFill/>
            <a:miter lim="800000"/>
            <a:headEnd/>
            <a:tailEnd/>
          </a:ln>
          <a:effectLst/>
        </p:spPr>
        <p:txBody>
          <a:bodyPr wrap="none">
            <a:spAutoFit/>
          </a:bodyPr>
          <a:lstStyle/>
          <a:p>
            <a:r>
              <a:rPr lang="en-US" sz="2000" b="1" dirty="0"/>
              <a:t>3</a:t>
            </a:r>
          </a:p>
        </p:txBody>
      </p:sp>
      <p:sp>
        <p:nvSpPr>
          <p:cNvPr id="43024" name="Text Box 16"/>
          <p:cNvSpPr txBox="1">
            <a:spLocks noChangeArrowheads="1"/>
          </p:cNvSpPr>
          <p:nvPr/>
        </p:nvSpPr>
        <p:spPr bwMode="auto">
          <a:xfrm>
            <a:off x="3974910" y="2974478"/>
            <a:ext cx="1598515" cy="584775"/>
          </a:xfrm>
          <a:prstGeom prst="rect">
            <a:avLst/>
          </a:prstGeom>
          <a:noFill/>
          <a:ln w="9525">
            <a:noFill/>
            <a:miter lim="800000"/>
            <a:headEnd/>
            <a:tailEnd/>
          </a:ln>
          <a:effectLst/>
        </p:spPr>
        <p:txBody>
          <a:bodyPr wrap="none">
            <a:spAutoFit/>
          </a:bodyPr>
          <a:lstStyle/>
          <a:p>
            <a:r>
              <a:rPr lang="en-US" sz="3200" b="1" dirty="0"/>
              <a:t>CLOSE</a:t>
            </a:r>
            <a:endParaRPr lang="en-US" b="1" dirty="0"/>
          </a:p>
        </p:txBody>
      </p:sp>
      <p:sp>
        <p:nvSpPr>
          <p:cNvPr id="43025" name="Text Box 17"/>
          <p:cNvSpPr txBox="1">
            <a:spLocks noChangeArrowheads="1"/>
          </p:cNvSpPr>
          <p:nvPr/>
        </p:nvSpPr>
        <p:spPr bwMode="auto">
          <a:xfrm>
            <a:off x="5794185" y="2341065"/>
            <a:ext cx="3203575" cy="3216265"/>
          </a:xfrm>
          <a:prstGeom prst="rect">
            <a:avLst/>
          </a:prstGeom>
          <a:noFill/>
          <a:ln w="9525">
            <a:noFill/>
            <a:miter lim="800000"/>
            <a:headEnd/>
            <a:tailEnd/>
          </a:ln>
          <a:effectLst/>
        </p:spPr>
        <p:txBody>
          <a:bodyPr>
            <a:spAutoFit/>
          </a:bodyPr>
          <a:lstStyle/>
          <a:p>
            <a:pPr algn="just"/>
            <a:r>
              <a:rPr lang="en-US" sz="2900" b="1" dirty="0"/>
              <a:t>High pr. high  temp. hot gases will do work on piston. hence power P will be available at  crank shaft. </a:t>
            </a:r>
          </a:p>
        </p:txBody>
      </p:sp>
      <p:sp>
        <p:nvSpPr>
          <p:cNvPr id="43026" name="Text Box 18"/>
          <p:cNvSpPr txBox="1">
            <a:spLocks noChangeArrowheads="1"/>
          </p:cNvSpPr>
          <p:nvPr/>
        </p:nvSpPr>
        <p:spPr bwMode="auto">
          <a:xfrm>
            <a:off x="2392173" y="3030040"/>
            <a:ext cx="1454150" cy="533400"/>
          </a:xfrm>
          <a:prstGeom prst="rect">
            <a:avLst/>
          </a:prstGeom>
          <a:noFill/>
          <a:ln w="9525">
            <a:noFill/>
            <a:miter lim="800000"/>
            <a:headEnd/>
            <a:tailEnd/>
          </a:ln>
          <a:effectLst/>
        </p:spPr>
        <p:txBody>
          <a:bodyPr wrap="none">
            <a:spAutoFit/>
          </a:bodyPr>
          <a:lstStyle/>
          <a:p>
            <a:r>
              <a:rPr lang="en-US" sz="2900" b="1" dirty="0"/>
              <a:t>CLOSE</a:t>
            </a:r>
          </a:p>
        </p:txBody>
      </p:sp>
      <p:sp>
        <p:nvSpPr>
          <p:cNvPr id="43027" name="Text Box 19"/>
          <p:cNvSpPr txBox="1">
            <a:spLocks noChangeArrowheads="1"/>
          </p:cNvSpPr>
          <p:nvPr/>
        </p:nvSpPr>
        <p:spPr bwMode="auto">
          <a:xfrm>
            <a:off x="918973" y="2588715"/>
            <a:ext cx="1415772" cy="1569660"/>
          </a:xfrm>
          <a:prstGeom prst="rect">
            <a:avLst/>
          </a:prstGeom>
          <a:noFill/>
          <a:ln w="9525">
            <a:noFill/>
            <a:miter lim="800000"/>
            <a:headEnd/>
            <a:tailEnd/>
          </a:ln>
          <a:effectLst/>
        </p:spPr>
        <p:txBody>
          <a:bodyPr wrap="none">
            <a:spAutoFit/>
          </a:bodyPr>
          <a:lstStyle/>
          <a:p>
            <a:pPr algn="ctr"/>
            <a:r>
              <a:rPr lang="en-US" sz="3200" b="1" dirty="0"/>
              <a:t>Power</a:t>
            </a:r>
          </a:p>
          <a:p>
            <a:pPr algn="ctr"/>
            <a:r>
              <a:rPr lang="en-US" sz="3200" b="1" dirty="0"/>
              <a:t>or </a:t>
            </a:r>
          </a:p>
          <a:p>
            <a:pPr algn="ctr"/>
            <a:r>
              <a:rPr lang="en-US" sz="3200" b="1" dirty="0" err="1"/>
              <a:t>expa.</a:t>
            </a:r>
            <a:r>
              <a:rPr lang="en-US" sz="3200" b="1" u="sng" baseline="30000" dirty="0" err="1"/>
              <a:t>n</a:t>
            </a:r>
            <a:endParaRPr lang="en-US" sz="3200" b="1"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71071" y="780197"/>
            <a:ext cx="8839200" cy="5456238"/>
            <a:chOff x="48" y="768"/>
            <a:chExt cx="5568" cy="3437"/>
          </a:xfrm>
        </p:grpSpPr>
        <p:sp>
          <p:nvSpPr>
            <p:cNvPr id="44035" name="Rectangle 3"/>
            <p:cNvSpPr>
              <a:spLocks noChangeArrowheads="1"/>
            </p:cNvSpPr>
            <p:nvPr/>
          </p:nvSpPr>
          <p:spPr bwMode="auto">
            <a:xfrm>
              <a:off x="48" y="773"/>
              <a:ext cx="312" cy="977"/>
            </a:xfrm>
            <a:prstGeom prst="rect">
              <a:avLst/>
            </a:prstGeom>
            <a:noFill/>
            <a:ln w="57150">
              <a:solidFill>
                <a:schemeClr val="tx1"/>
              </a:solidFill>
              <a:miter lim="800000"/>
              <a:headEnd/>
              <a:tailEnd/>
            </a:ln>
            <a:effectLst/>
          </p:spPr>
          <p:txBody>
            <a:bodyPr wrap="none" anchor="ctr"/>
            <a:lstStyle/>
            <a:p>
              <a:pPr algn="ctr"/>
              <a:r>
                <a:rPr lang="en-US" sz="2400"/>
                <a:t>S</a:t>
              </a:r>
            </a:p>
            <a:p>
              <a:pPr algn="ctr"/>
              <a:r>
                <a:rPr lang="en-US" sz="2400"/>
                <a:t>R</a:t>
              </a:r>
            </a:p>
            <a:p>
              <a:pPr algn="ctr"/>
              <a:r>
                <a:rPr lang="en-US" sz="2400"/>
                <a:t>N</a:t>
              </a:r>
            </a:p>
            <a:p>
              <a:pPr algn="ctr"/>
              <a:r>
                <a:rPr lang="en-US" sz="2400"/>
                <a:t>O</a:t>
              </a:r>
            </a:p>
          </p:txBody>
        </p:sp>
        <p:sp>
          <p:nvSpPr>
            <p:cNvPr id="44036" name="Rectangle 4"/>
            <p:cNvSpPr>
              <a:spLocks noChangeArrowheads="1"/>
            </p:cNvSpPr>
            <p:nvPr/>
          </p:nvSpPr>
          <p:spPr bwMode="auto">
            <a:xfrm>
              <a:off x="364" y="768"/>
              <a:ext cx="1128" cy="977"/>
            </a:xfrm>
            <a:prstGeom prst="rect">
              <a:avLst/>
            </a:prstGeom>
            <a:noFill/>
            <a:ln w="57150">
              <a:solidFill>
                <a:schemeClr val="tx1"/>
              </a:solidFill>
              <a:miter lim="800000"/>
              <a:headEnd/>
              <a:tailEnd/>
            </a:ln>
            <a:effectLst/>
          </p:spPr>
          <p:txBody>
            <a:bodyPr wrap="none" anchor="ctr"/>
            <a:lstStyle/>
            <a:p>
              <a:pPr algn="ctr"/>
              <a:r>
                <a:rPr lang="en-US"/>
                <a:t>STROKE</a:t>
              </a:r>
            </a:p>
          </p:txBody>
        </p:sp>
        <p:sp>
          <p:nvSpPr>
            <p:cNvPr id="44037" name="Rectangle 5"/>
            <p:cNvSpPr>
              <a:spLocks noChangeArrowheads="1"/>
            </p:cNvSpPr>
            <p:nvPr/>
          </p:nvSpPr>
          <p:spPr bwMode="auto">
            <a:xfrm>
              <a:off x="1490" y="768"/>
              <a:ext cx="866" cy="977"/>
            </a:xfrm>
            <a:prstGeom prst="rect">
              <a:avLst/>
            </a:prstGeom>
            <a:noFill/>
            <a:ln w="57150">
              <a:solidFill>
                <a:schemeClr val="tx1"/>
              </a:solidFill>
              <a:miter lim="800000"/>
              <a:headEnd/>
              <a:tailEnd/>
            </a:ln>
            <a:effectLst/>
          </p:spPr>
          <p:txBody>
            <a:bodyPr wrap="none" anchor="ctr"/>
            <a:lstStyle/>
            <a:p>
              <a:pPr algn="ctr"/>
              <a:r>
                <a:rPr lang="en-US" sz="3000"/>
                <a:t>INLET</a:t>
              </a:r>
            </a:p>
            <a:p>
              <a:pPr algn="ctr"/>
              <a:r>
                <a:rPr lang="en-US" sz="3100"/>
                <a:t>VALVE</a:t>
              </a:r>
            </a:p>
          </p:txBody>
        </p:sp>
        <p:sp>
          <p:nvSpPr>
            <p:cNvPr id="44038" name="Rectangle 6"/>
            <p:cNvSpPr>
              <a:spLocks noChangeArrowheads="1"/>
            </p:cNvSpPr>
            <p:nvPr/>
          </p:nvSpPr>
          <p:spPr bwMode="auto">
            <a:xfrm>
              <a:off x="2356" y="768"/>
              <a:ext cx="1248" cy="977"/>
            </a:xfrm>
            <a:prstGeom prst="rect">
              <a:avLst/>
            </a:prstGeom>
            <a:noFill/>
            <a:ln w="57150">
              <a:solidFill>
                <a:schemeClr val="tx1"/>
              </a:solidFill>
              <a:miter lim="800000"/>
              <a:headEnd/>
              <a:tailEnd/>
            </a:ln>
            <a:effectLst/>
          </p:spPr>
          <p:txBody>
            <a:bodyPr wrap="none" anchor="ctr"/>
            <a:lstStyle/>
            <a:p>
              <a:pPr algn="ctr"/>
              <a:r>
                <a:rPr lang="en-US" sz="3100"/>
                <a:t>EXHAUST</a:t>
              </a:r>
            </a:p>
            <a:p>
              <a:pPr algn="ctr"/>
              <a:r>
                <a:rPr lang="en-US" sz="3100"/>
                <a:t>VALVE</a:t>
              </a:r>
            </a:p>
          </p:txBody>
        </p:sp>
        <p:sp>
          <p:nvSpPr>
            <p:cNvPr id="44039" name="Rectangle 7"/>
            <p:cNvSpPr>
              <a:spLocks noChangeArrowheads="1"/>
            </p:cNvSpPr>
            <p:nvPr/>
          </p:nvSpPr>
          <p:spPr bwMode="auto">
            <a:xfrm>
              <a:off x="3604" y="768"/>
              <a:ext cx="2012" cy="977"/>
            </a:xfrm>
            <a:prstGeom prst="rect">
              <a:avLst/>
            </a:prstGeom>
            <a:noFill/>
            <a:ln w="57150">
              <a:solidFill>
                <a:schemeClr val="tx1"/>
              </a:solidFill>
              <a:miter lim="800000"/>
              <a:headEnd/>
              <a:tailEnd/>
            </a:ln>
            <a:effectLst/>
          </p:spPr>
          <p:txBody>
            <a:bodyPr wrap="none" anchor="ctr"/>
            <a:lstStyle/>
            <a:p>
              <a:pPr algn="ctr"/>
              <a:r>
                <a:rPr lang="en-US"/>
                <a:t>REMARK</a:t>
              </a:r>
            </a:p>
          </p:txBody>
        </p:sp>
        <p:sp>
          <p:nvSpPr>
            <p:cNvPr id="44040" name="Rectangle 8"/>
            <p:cNvSpPr>
              <a:spLocks noChangeArrowheads="1"/>
            </p:cNvSpPr>
            <p:nvPr/>
          </p:nvSpPr>
          <p:spPr bwMode="auto">
            <a:xfrm>
              <a:off x="3604" y="1737"/>
              <a:ext cx="2012" cy="2464"/>
            </a:xfrm>
            <a:prstGeom prst="rect">
              <a:avLst/>
            </a:prstGeom>
            <a:noFill/>
            <a:ln w="57150">
              <a:solidFill>
                <a:schemeClr val="tx1"/>
              </a:solidFill>
              <a:miter lim="800000"/>
              <a:headEnd/>
              <a:tailEnd/>
            </a:ln>
            <a:effectLst/>
          </p:spPr>
          <p:txBody>
            <a:bodyPr wrap="none" anchor="ctr"/>
            <a:lstStyle/>
            <a:p>
              <a:endParaRPr lang="en-US"/>
            </a:p>
          </p:txBody>
        </p:sp>
        <p:sp>
          <p:nvSpPr>
            <p:cNvPr id="44041" name="Rectangle 9"/>
            <p:cNvSpPr>
              <a:spLocks noChangeArrowheads="1"/>
            </p:cNvSpPr>
            <p:nvPr/>
          </p:nvSpPr>
          <p:spPr bwMode="auto">
            <a:xfrm>
              <a:off x="2356" y="1738"/>
              <a:ext cx="1248" cy="2464"/>
            </a:xfrm>
            <a:prstGeom prst="rect">
              <a:avLst/>
            </a:prstGeom>
            <a:noFill/>
            <a:ln w="57150">
              <a:solidFill>
                <a:schemeClr val="tx1"/>
              </a:solidFill>
              <a:miter lim="800000"/>
              <a:headEnd/>
              <a:tailEnd/>
            </a:ln>
            <a:effectLst/>
          </p:spPr>
          <p:txBody>
            <a:bodyPr wrap="none" anchor="ctr"/>
            <a:lstStyle/>
            <a:p>
              <a:endParaRPr lang="en-US"/>
            </a:p>
          </p:txBody>
        </p:sp>
        <p:sp>
          <p:nvSpPr>
            <p:cNvPr id="44042" name="Rectangle 10"/>
            <p:cNvSpPr>
              <a:spLocks noChangeArrowheads="1"/>
            </p:cNvSpPr>
            <p:nvPr/>
          </p:nvSpPr>
          <p:spPr bwMode="auto">
            <a:xfrm>
              <a:off x="1492" y="1741"/>
              <a:ext cx="864" cy="2464"/>
            </a:xfrm>
            <a:prstGeom prst="rect">
              <a:avLst/>
            </a:prstGeom>
            <a:noFill/>
            <a:ln w="57150">
              <a:solidFill>
                <a:schemeClr val="tx1"/>
              </a:solidFill>
              <a:miter lim="800000"/>
              <a:headEnd/>
              <a:tailEnd/>
            </a:ln>
            <a:effectLst/>
          </p:spPr>
          <p:txBody>
            <a:bodyPr wrap="none" anchor="ctr"/>
            <a:lstStyle/>
            <a:p>
              <a:endParaRPr lang="en-US"/>
            </a:p>
          </p:txBody>
        </p:sp>
        <p:sp>
          <p:nvSpPr>
            <p:cNvPr id="44043" name="Rectangle 11"/>
            <p:cNvSpPr>
              <a:spLocks noChangeArrowheads="1"/>
            </p:cNvSpPr>
            <p:nvPr/>
          </p:nvSpPr>
          <p:spPr bwMode="auto">
            <a:xfrm>
              <a:off x="366" y="1738"/>
              <a:ext cx="1124" cy="2464"/>
            </a:xfrm>
            <a:prstGeom prst="rect">
              <a:avLst/>
            </a:prstGeom>
            <a:noFill/>
            <a:ln w="57150">
              <a:solidFill>
                <a:schemeClr val="tx1"/>
              </a:solidFill>
              <a:miter lim="800000"/>
              <a:headEnd/>
              <a:tailEnd/>
            </a:ln>
            <a:effectLst/>
          </p:spPr>
          <p:txBody>
            <a:bodyPr wrap="none" anchor="ctr"/>
            <a:lstStyle/>
            <a:p>
              <a:endParaRPr lang="en-US"/>
            </a:p>
          </p:txBody>
        </p:sp>
        <p:sp>
          <p:nvSpPr>
            <p:cNvPr id="44044" name="Rectangle 12"/>
            <p:cNvSpPr>
              <a:spLocks noChangeArrowheads="1"/>
            </p:cNvSpPr>
            <p:nvPr/>
          </p:nvSpPr>
          <p:spPr bwMode="auto">
            <a:xfrm>
              <a:off x="52" y="1738"/>
              <a:ext cx="314" cy="2464"/>
            </a:xfrm>
            <a:prstGeom prst="rect">
              <a:avLst/>
            </a:prstGeom>
            <a:noFill/>
            <a:ln w="57150">
              <a:solidFill>
                <a:schemeClr val="tx1"/>
              </a:solidFill>
              <a:miter lim="800000"/>
              <a:headEnd/>
              <a:tailEnd/>
            </a:ln>
            <a:effectLst/>
          </p:spPr>
          <p:txBody>
            <a:bodyPr wrap="none" anchor="ctr"/>
            <a:lstStyle/>
            <a:p>
              <a:endParaRPr lang="en-US"/>
            </a:p>
          </p:txBody>
        </p:sp>
      </p:grpSp>
      <p:sp>
        <p:nvSpPr>
          <p:cNvPr id="44047" name="Text Box 15"/>
          <p:cNvSpPr txBox="1">
            <a:spLocks noChangeArrowheads="1"/>
          </p:cNvSpPr>
          <p:nvPr/>
        </p:nvSpPr>
        <p:spPr bwMode="auto">
          <a:xfrm>
            <a:off x="177421" y="3101122"/>
            <a:ext cx="327334" cy="400110"/>
          </a:xfrm>
          <a:prstGeom prst="rect">
            <a:avLst/>
          </a:prstGeom>
          <a:noFill/>
          <a:ln w="9525">
            <a:noFill/>
            <a:miter lim="800000"/>
            <a:headEnd/>
            <a:tailEnd/>
          </a:ln>
          <a:effectLst/>
        </p:spPr>
        <p:txBody>
          <a:bodyPr wrap="none">
            <a:spAutoFit/>
          </a:bodyPr>
          <a:lstStyle/>
          <a:p>
            <a:r>
              <a:rPr lang="en-US" sz="2000" b="1" dirty="0"/>
              <a:t>4</a:t>
            </a:r>
          </a:p>
        </p:txBody>
      </p:sp>
      <p:sp>
        <p:nvSpPr>
          <p:cNvPr id="44048" name="Text Box 16"/>
          <p:cNvSpPr txBox="1">
            <a:spLocks noChangeArrowheads="1"/>
          </p:cNvSpPr>
          <p:nvPr/>
        </p:nvSpPr>
        <p:spPr bwMode="auto">
          <a:xfrm>
            <a:off x="3987421" y="3083660"/>
            <a:ext cx="1348446" cy="584775"/>
          </a:xfrm>
          <a:prstGeom prst="rect">
            <a:avLst/>
          </a:prstGeom>
          <a:noFill/>
          <a:ln w="9525">
            <a:noFill/>
            <a:miter lim="800000"/>
            <a:headEnd/>
            <a:tailEnd/>
          </a:ln>
          <a:effectLst/>
        </p:spPr>
        <p:txBody>
          <a:bodyPr wrap="none">
            <a:spAutoFit/>
          </a:bodyPr>
          <a:lstStyle/>
          <a:p>
            <a:r>
              <a:rPr lang="en-US" sz="3200" b="1" dirty="0"/>
              <a:t>OPEN</a:t>
            </a:r>
            <a:endParaRPr lang="en-US" b="1" dirty="0"/>
          </a:p>
        </p:txBody>
      </p:sp>
      <p:sp>
        <p:nvSpPr>
          <p:cNvPr id="44049" name="Text Box 17"/>
          <p:cNvSpPr txBox="1">
            <a:spLocks noChangeArrowheads="1"/>
          </p:cNvSpPr>
          <p:nvPr/>
        </p:nvSpPr>
        <p:spPr bwMode="auto">
          <a:xfrm>
            <a:off x="5791200" y="2362200"/>
            <a:ext cx="3203575" cy="4108817"/>
          </a:xfrm>
          <a:prstGeom prst="rect">
            <a:avLst/>
          </a:prstGeom>
          <a:noFill/>
          <a:ln w="9525">
            <a:noFill/>
            <a:miter lim="800000"/>
            <a:headEnd/>
            <a:tailEnd/>
          </a:ln>
          <a:effectLst/>
        </p:spPr>
        <p:txBody>
          <a:bodyPr>
            <a:spAutoFit/>
          </a:bodyPr>
          <a:lstStyle/>
          <a:p>
            <a:pPr algn="just"/>
            <a:r>
              <a:rPr lang="en-US" sz="2800" b="1" dirty="0"/>
              <a:t>crank rotated by external force F. Piston moves from BDC to TDC. Waste gases or weak hot gases is exhausted by piston.</a:t>
            </a:r>
          </a:p>
        </p:txBody>
      </p:sp>
      <p:sp>
        <p:nvSpPr>
          <p:cNvPr id="44050" name="Text Box 18"/>
          <p:cNvSpPr txBox="1">
            <a:spLocks noChangeArrowheads="1"/>
          </p:cNvSpPr>
          <p:nvPr/>
        </p:nvSpPr>
        <p:spPr bwMode="auto">
          <a:xfrm>
            <a:off x="2404684" y="3139222"/>
            <a:ext cx="1454150" cy="533400"/>
          </a:xfrm>
          <a:prstGeom prst="rect">
            <a:avLst/>
          </a:prstGeom>
          <a:noFill/>
          <a:ln w="9525">
            <a:noFill/>
            <a:miter lim="800000"/>
            <a:headEnd/>
            <a:tailEnd/>
          </a:ln>
          <a:effectLst/>
        </p:spPr>
        <p:txBody>
          <a:bodyPr wrap="none">
            <a:spAutoFit/>
          </a:bodyPr>
          <a:lstStyle/>
          <a:p>
            <a:r>
              <a:rPr lang="en-US" sz="2900" b="1" dirty="0"/>
              <a:t>CLOSE</a:t>
            </a:r>
          </a:p>
        </p:txBody>
      </p:sp>
      <p:sp>
        <p:nvSpPr>
          <p:cNvPr id="44051" name="Text Box 19"/>
          <p:cNvSpPr txBox="1">
            <a:spLocks noChangeArrowheads="1"/>
          </p:cNvSpPr>
          <p:nvPr/>
        </p:nvSpPr>
        <p:spPr bwMode="auto">
          <a:xfrm>
            <a:off x="634621" y="2837597"/>
            <a:ext cx="1879041" cy="1015663"/>
          </a:xfrm>
          <a:prstGeom prst="rect">
            <a:avLst/>
          </a:prstGeom>
          <a:noFill/>
          <a:ln w="9525">
            <a:noFill/>
            <a:miter lim="800000"/>
            <a:headEnd/>
            <a:tailEnd/>
          </a:ln>
          <a:effectLst/>
        </p:spPr>
        <p:txBody>
          <a:bodyPr wrap="none">
            <a:spAutoFit/>
          </a:bodyPr>
          <a:lstStyle/>
          <a:p>
            <a:pPr algn="ctr"/>
            <a:r>
              <a:rPr lang="en-US" b="1" dirty="0"/>
              <a:t>Exhaust</a:t>
            </a:r>
          </a:p>
          <a:p>
            <a:pPr algn="ctr"/>
            <a:r>
              <a:rPr lang="en-US" b="1" dirty="0"/>
              <a:t>or</a:t>
            </a:r>
          </a:p>
          <a:p>
            <a:pPr algn="ctr"/>
            <a:r>
              <a:rPr lang="en-US" sz="2400" b="1" dirty="0"/>
              <a:t>scavengin</a:t>
            </a:r>
            <a:r>
              <a:rPr lang="en-US" sz="2400" b="1" u="sng" baseline="30000" dirty="0"/>
              <a:t>g</a:t>
            </a:r>
            <a:r>
              <a:rPr lang="en-US" dirty="0"/>
              <a:t>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4" descr="ottoANIMATED"/>
          <p:cNvPicPr>
            <a:picLocks noChangeAspect="1" noChangeArrowheads="1" noCrop="1"/>
          </p:cNvPicPr>
          <p:nvPr/>
        </p:nvPicPr>
        <p:blipFill>
          <a:blip r:embed="rId2"/>
          <a:srcRect/>
          <a:stretch>
            <a:fillRect/>
          </a:stretch>
        </p:blipFill>
        <p:spPr bwMode="auto">
          <a:xfrm>
            <a:off x="2525713" y="152400"/>
            <a:ext cx="3902075" cy="6248400"/>
          </a:xfrm>
          <a:prstGeom prst="rect">
            <a:avLst/>
          </a:prstGeom>
          <a:noFill/>
          <a:ln w="9525">
            <a:noFill/>
            <a:miter lim="800000"/>
            <a:headEnd/>
            <a:tailEnd/>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62000" y="2819400"/>
            <a:ext cx="8046113" cy="707886"/>
          </a:xfrm>
          <a:prstGeom prst="rect">
            <a:avLst/>
          </a:prstGeom>
          <a:noFill/>
        </p:spPr>
        <p:txBody>
          <a:bodyPr wrap="none" rtlCol="0">
            <a:spAutoFit/>
          </a:bodyPr>
          <a:lstStyle/>
          <a:p>
            <a:r>
              <a:rPr lang="en-US" sz="4000" dirty="0"/>
              <a:t>Working of 2 Stroke Petrol Engine </a:t>
            </a:r>
          </a:p>
        </p:txBody>
      </p:sp>
    </p:spTree>
    <p:extLst>
      <p:ext uri="{BB962C8B-B14F-4D97-AF65-F5344CB8AC3E}">
        <p14:creationId xmlns:p14="http://schemas.microsoft.com/office/powerpoint/2010/main" val="7010548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228600"/>
            <a:ext cx="8382423" cy="3416320"/>
          </a:xfrm>
          <a:prstGeom prst="rect">
            <a:avLst/>
          </a:prstGeom>
          <a:noFill/>
        </p:spPr>
        <p:txBody>
          <a:bodyPr wrap="none" rtlCol="0">
            <a:spAutoFit/>
          </a:bodyPr>
          <a:lstStyle/>
          <a:p>
            <a:r>
              <a:rPr lang="en-US" sz="2400" dirty="0"/>
              <a:t>Two stroke engine requires two strokes of the piston or one </a:t>
            </a:r>
          </a:p>
          <a:p>
            <a:r>
              <a:rPr lang="en-US" sz="2400" dirty="0"/>
              <a:t>revolution of the crank shaft to complete the cycle.</a:t>
            </a:r>
          </a:p>
          <a:p>
            <a:endParaRPr lang="en-US" sz="2400" dirty="0"/>
          </a:p>
          <a:p>
            <a:r>
              <a:rPr lang="en-US" sz="2400" dirty="0"/>
              <a:t>Ports are used instead of valves in  the two stroke engines.</a:t>
            </a:r>
          </a:p>
          <a:p>
            <a:endParaRPr lang="en-US" sz="2400" dirty="0"/>
          </a:p>
          <a:p>
            <a:r>
              <a:rPr lang="en-US" sz="2400" dirty="0"/>
              <a:t>Scavenging Process:- Exhaust gases are expelled out from</a:t>
            </a:r>
          </a:p>
          <a:p>
            <a:r>
              <a:rPr lang="en-US" sz="2400" dirty="0"/>
              <a:t>the engine cylinder by fresh charge of the fuel enter in to the</a:t>
            </a:r>
          </a:p>
          <a:p>
            <a:r>
              <a:rPr lang="en-US" sz="2400" dirty="0"/>
              <a:t>Cylinder. This process is known as Scavenging.</a:t>
            </a:r>
          </a:p>
          <a:p>
            <a:endParaRPr lang="en-US" sz="2400" dirty="0"/>
          </a:p>
        </p:txBody>
      </p:sp>
    </p:spTree>
    <p:extLst>
      <p:ext uri="{BB962C8B-B14F-4D97-AF65-F5344CB8AC3E}">
        <p14:creationId xmlns:p14="http://schemas.microsoft.com/office/powerpoint/2010/main" val="284296067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04800"/>
            <a:ext cx="8587607" cy="7478970"/>
          </a:xfrm>
          <a:prstGeom prst="rect">
            <a:avLst/>
          </a:prstGeom>
          <a:noFill/>
        </p:spPr>
        <p:txBody>
          <a:bodyPr wrap="none" rtlCol="0">
            <a:spAutoFit/>
          </a:bodyPr>
          <a:lstStyle/>
          <a:p>
            <a:r>
              <a:rPr lang="en-US" sz="2400" dirty="0"/>
              <a:t>First Stroke:- </a:t>
            </a:r>
          </a:p>
          <a:p>
            <a:r>
              <a:rPr lang="en-US" sz="2400" dirty="0"/>
              <a:t>During this stroke the piston moves from BDC to TDC.</a:t>
            </a:r>
          </a:p>
          <a:p>
            <a:endParaRPr lang="en-US" sz="2400" dirty="0"/>
          </a:p>
          <a:p>
            <a:r>
              <a:rPr lang="en-US" sz="2400" dirty="0"/>
              <a:t>During upward motion piston close the transfer port and </a:t>
            </a:r>
          </a:p>
          <a:p>
            <a:r>
              <a:rPr lang="en-US" sz="2400" dirty="0"/>
              <a:t>exhaust port.</a:t>
            </a:r>
          </a:p>
          <a:p>
            <a:endParaRPr lang="en-US" sz="2400" dirty="0"/>
          </a:p>
          <a:p>
            <a:r>
              <a:rPr lang="en-US" sz="2400" dirty="0"/>
              <a:t>The fuel mixture which is there in the cylinder is compressed. </a:t>
            </a:r>
          </a:p>
          <a:p>
            <a:endParaRPr lang="en-US" sz="2400" dirty="0"/>
          </a:p>
          <a:p>
            <a:r>
              <a:rPr lang="en-US" sz="2400" dirty="0"/>
              <a:t>Due to piston moving upward direction, pressure and </a:t>
            </a:r>
          </a:p>
          <a:p>
            <a:r>
              <a:rPr lang="en-US" sz="2400" dirty="0"/>
              <a:t>temperature of the air-petrol mixture is increasing.</a:t>
            </a:r>
          </a:p>
          <a:p>
            <a:endParaRPr lang="en-US" sz="2400" dirty="0"/>
          </a:p>
          <a:p>
            <a:r>
              <a:rPr lang="en-US" sz="2400" dirty="0"/>
              <a:t>During upward movement piston open the inlet port.</a:t>
            </a:r>
          </a:p>
          <a:p>
            <a:endParaRPr lang="en-US" sz="2400" dirty="0"/>
          </a:p>
          <a:p>
            <a:r>
              <a:rPr lang="en-US" sz="2400" dirty="0"/>
              <a:t>Due to opening of the inlet port, partial vacuum is </a:t>
            </a:r>
          </a:p>
          <a:p>
            <a:r>
              <a:rPr lang="en-US" sz="2400" dirty="0"/>
              <a:t>created in the crank case and fresh mixture of air-petrol</a:t>
            </a:r>
          </a:p>
          <a:p>
            <a:r>
              <a:rPr lang="en-US" sz="2400" dirty="0"/>
              <a:t>is suck in to the crank case through the inlet port.</a:t>
            </a:r>
          </a:p>
          <a:p>
            <a:endParaRPr lang="en-US" sz="2400" dirty="0"/>
          </a:p>
          <a:p>
            <a:r>
              <a:rPr lang="en-US" sz="2400" dirty="0"/>
              <a:t>Stroke is completed when piston reaches to the TDC.</a:t>
            </a:r>
          </a:p>
          <a:p>
            <a:r>
              <a:rPr lang="en-US" sz="2400" dirty="0"/>
              <a:t> </a:t>
            </a:r>
          </a:p>
          <a:p>
            <a:endParaRPr lang="en-US" sz="2400" dirty="0"/>
          </a:p>
        </p:txBody>
      </p:sp>
    </p:spTree>
    <p:extLst>
      <p:ext uri="{BB962C8B-B14F-4D97-AF65-F5344CB8AC3E}">
        <p14:creationId xmlns:p14="http://schemas.microsoft.com/office/powerpoint/2010/main" val="105264407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381000"/>
            <a:ext cx="7545655" cy="7109639"/>
          </a:xfrm>
          <a:prstGeom prst="rect">
            <a:avLst/>
          </a:prstGeom>
          <a:noFill/>
        </p:spPr>
        <p:txBody>
          <a:bodyPr wrap="none" rtlCol="0">
            <a:spAutoFit/>
          </a:bodyPr>
          <a:lstStyle/>
          <a:p>
            <a:r>
              <a:rPr lang="en-US" sz="2400" dirty="0"/>
              <a:t>Second Stroke:- </a:t>
            </a:r>
          </a:p>
          <a:p>
            <a:r>
              <a:rPr lang="en-US" sz="2400" dirty="0"/>
              <a:t>During this stroke piston moves from TDC to BDC.</a:t>
            </a:r>
          </a:p>
          <a:p>
            <a:endParaRPr lang="en-US" sz="2400" dirty="0"/>
          </a:p>
          <a:p>
            <a:r>
              <a:rPr lang="en-US" sz="2400" dirty="0"/>
              <a:t>The compressed charge which is there in the cylinder </a:t>
            </a:r>
          </a:p>
          <a:p>
            <a:r>
              <a:rPr lang="en-US" sz="2400" dirty="0"/>
              <a:t>is ignited by spark provided by spark plug.</a:t>
            </a:r>
          </a:p>
          <a:p>
            <a:endParaRPr lang="en-US" sz="2400" dirty="0"/>
          </a:p>
          <a:p>
            <a:r>
              <a:rPr lang="en-US" sz="2400" dirty="0"/>
              <a:t>Pressure and temperature of the combustion product</a:t>
            </a:r>
          </a:p>
          <a:p>
            <a:r>
              <a:rPr lang="en-US" sz="2400" dirty="0"/>
              <a:t>increases rapidly and it directly create pressure on </a:t>
            </a:r>
          </a:p>
          <a:p>
            <a:r>
              <a:rPr lang="en-US" sz="2400" dirty="0"/>
              <a:t>piston.</a:t>
            </a:r>
          </a:p>
          <a:p>
            <a:endParaRPr lang="en-US" sz="2400" dirty="0"/>
          </a:p>
          <a:p>
            <a:r>
              <a:rPr lang="en-US" sz="2400" dirty="0"/>
              <a:t>Due to this, piston pushes towards the downward</a:t>
            </a:r>
          </a:p>
          <a:p>
            <a:r>
              <a:rPr lang="en-US" sz="2400" dirty="0"/>
              <a:t>direction and producing useful work.</a:t>
            </a:r>
          </a:p>
          <a:p>
            <a:endParaRPr lang="en-US" sz="2400" dirty="0"/>
          </a:p>
          <a:p>
            <a:r>
              <a:rPr lang="en-US" sz="2400" dirty="0"/>
              <a:t>During downward motion, piston close the inlet port</a:t>
            </a:r>
          </a:p>
          <a:p>
            <a:r>
              <a:rPr lang="en-US" sz="2400" dirty="0"/>
              <a:t>and fresh charge is compressed in the crank case.</a:t>
            </a:r>
          </a:p>
          <a:p>
            <a:r>
              <a:rPr lang="en-US" sz="2400" dirty="0"/>
              <a:t> </a:t>
            </a:r>
          </a:p>
          <a:p>
            <a:endParaRPr lang="en-US" sz="2400" dirty="0"/>
          </a:p>
          <a:p>
            <a:endParaRPr lang="en-US" sz="2400" dirty="0"/>
          </a:p>
          <a:p>
            <a:endParaRPr lang="en-US" sz="2400" dirty="0"/>
          </a:p>
        </p:txBody>
      </p:sp>
    </p:spTree>
    <p:extLst>
      <p:ext uri="{BB962C8B-B14F-4D97-AF65-F5344CB8AC3E}">
        <p14:creationId xmlns:p14="http://schemas.microsoft.com/office/powerpoint/2010/main" val="3507834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43" name="Group 1647"/>
          <p:cNvGrpSpPr>
            <a:grpSpLocks/>
          </p:cNvGrpSpPr>
          <p:nvPr/>
        </p:nvGrpSpPr>
        <p:grpSpPr bwMode="auto">
          <a:xfrm>
            <a:off x="2944813" y="204788"/>
            <a:ext cx="3249612" cy="6292850"/>
            <a:chOff x="1855" y="129"/>
            <a:chExt cx="2047" cy="3964"/>
          </a:xfrm>
        </p:grpSpPr>
        <p:sp>
          <p:nvSpPr>
            <p:cNvPr id="4947" name="Freeform 851"/>
            <p:cNvSpPr>
              <a:spLocks/>
            </p:cNvSpPr>
            <p:nvPr/>
          </p:nvSpPr>
          <p:spPr bwMode="auto">
            <a:xfrm>
              <a:off x="3151" y="998"/>
              <a:ext cx="41" cy="38"/>
            </a:xfrm>
            <a:custGeom>
              <a:avLst/>
              <a:gdLst/>
              <a:ahLst/>
              <a:cxnLst>
                <a:cxn ang="0">
                  <a:pos x="0" y="155"/>
                </a:cxn>
                <a:cxn ang="0">
                  <a:pos x="154" y="0"/>
                </a:cxn>
                <a:cxn ang="0">
                  <a:pos x="156" y="0"/>
                </a:cxn>
              </a:cxnLst>
              <a:rect l="0" t="0" r="r" b="b"/>
              <a:pathLst>
                <a:path w="156" h="155">
                  <a:moveTo>
                    <a:pt x="0" y="155"/>
                  </a:moveTo>
                  <a:lnTo>
                    <a:pt x="154" y="0"/>
                  </a:lnTo>
                  <a:lnTo>
                    <a:pt x="156" y="0"/>
                  </a:lnTo>
                </a:path>
              </a:pathLst>
            </a:custGeom>
            <a:noFill/>
            <a:ln w="38100" cmpd="sng">
              <a:solidFill>
                <a:srgbClr val="FFFFFF"/>
              </a:solidFill>
              <a:prstDash val="solid"/>
              <a:round/>
              <a:headEnd/>
              <a:tailEnd/>
            </a:ln>
          </p:spPr>
          <p:txBody>
            <a:bodyPr/>
            <a:lstStyle/>
            <a:p>
              <a:endParaRPr lang="en-US"/>
            </a:p>
          </p:txBody>
        </p:sp>
        <p:sp>
          <p:nvSpPr>
            <p:cNvPr id="4948" name="Freeform 852"/>
            <p:cNvSpPr>
              <a:spLocks/>
            </p:cNvSpPr>
            <p:nvPr/>
          </p:nvSpPr>
          <p:spPr bwMode="auto">
            <a:xfrm>
              <a:off x="2913" y="1103"/>
              <a:ext cx="167" cy="156"/>
            </a:xfrm>
            <a:custGeom>
              <a:avLst/>
              <a:gdLst/>
              <a:ahLst/>
              <a:cxnLst>
                <a:cxn ang="0">
                  <a:pos x="0" y="658"/>
                </a:cxn>
                <a:cxn ang="0">
                  <a:pos x="656" y="0"/>
                </a:cxn>
                <a:cxn ang="0">
                  <a:pos x="657" y="0"/>
                </a:cxn>
              </a:cxnLst>
              <a:rect l="0" t="0" r="r" b="b"/>
              <a:pathLst>
                <a:path w="657" h="658">
                  <a:moveTo>
                    <a:pt x="0" y="658"/>
                  </a:moveTo>
                  <a:lnTo>
                    <a:pt x="656" y="0"/>
                  </a:lnTo>
                  <a:lnTo>
                    <a:pt x="657" y="0"/>
                  </a:lnTo>
                </a:path>
              </a:pathLst>
            </a:custGeom>
            <a:noFill/>
            <a:ln w="38100" cmpd="sng">
              <a:solidFill>
                <a:srgbClr val="FFFFFF"/>
              </a:solidFill>
              <a:prstDash val="solid"/>
              <a:round/>
              <a:headEnd/>
              <a:tailEnd/>
            </a:ln>
          </p:spPr>
          <p:txBody>
            <a:bodyPr/>
            <a:lstStyle/>
            <a:p>
              <a:endParaRPr lang="en-US"/>
            </a:p>
          </p:txBody>
        </p:sp>
        <p:sp>
          <p:nvSpPr>
            <p:cNvPr id="4949" name="Freeform 853"/>
            <p:cNvSpPr>
              <a:spLocks/>
            </p:cNvSpPr>
            <p:nvPr/>
          </p:nvSpPr>
          <p:spPr bwMode="auto">
            <a:xfrm>
              <a:off x="2796" y="1376"/>
              <a:ext cx="64" cy="59"/>
            </a:xfrm>
            <a:custGeom>
              <a:avLst/>
              <a:gdLst/>
              <a:ahLst/>
              <a:cxnLst>
                <a:cxn ang="0">
                  <a:pos x="0" y="245"/>
                </a:cxn>
                <a:cxn ang="0">
                  <a:pos x="244" y="0"/>
                </a:cxn>
                <a:cxn ang="0">
                  <a:pos x="245" y="0"/>
                </a:cxn>
              </a:cxnLst>
              <a:rect l="0" t="0" r="r" b="b"/>
              <a:pathLst>
                <a:path w="245" h="245">
                  <a:moveTo>
                    <a:pt x="0" y="245"/>
                  </a:moveTo>
                  <a:lnTo>
                    <a:pt x="244" y="0"/>
                  </a:lnTo>
                  <a:lnTo>
                    <a:pt x="245" y="0"/>
                  </a:lnTo>
                </a:path>
              </a:pathLst>
            </a:custGeom>
            <a:noFill/>
            <a:ln w="38100" cmpd="sng">
              <a:solidFill>
                <a:srgbClr val="FFFFFF"/>
              </a:solidFill>
              <a:prstDash val="solid"/>
              <a:round/>
              <a:headEnd/>
              <a:tailEnd/>
            </a:ln>
          </p:spPr>
          <p:txBody>
            <a:bodyPr/>
            <a:lstStyle/>
            <a:p>
              <a:endParaRPr lang="en-US"/>
            </a:p>
          </p:txBody>
        </p:sp>
        <p:sp>
          <p:nvSpPr>
            <p:cNvPr id="4950" name="Freeform 854"/>
            <p:cNvSpPr>
              <a:spLocks/>
            </p:cNvSpPr>
            <p:nvPr/>
          </p:nvSpPr>
          <p:spPr bwMode="auto">
            <a:xfrm>
              <a:off x="3151" y="998"/>
              <a:ext cx="112" cy="105"/>
            </a:xfrm>
            <a:custGeom>
              <a:avLst/>
              <a:gdLst/>
              <a:ahLst/>
              <a:cxnLst>
                <a:cxn ang="0">
                  <a:pos x="0" y="438"/>
                </a:cxn>
                <a:cxn ang="0">
                  <a:pos x="437" y="0"/>
                </a:cxn>
                <a:cxn ang="0">
                  <a:pos x="438" y="0"/>
                </a:cxn>
              </a:cxnLst>
              <a:rect l="0" t="0" r="r" b="b"/>
              <a:pathLst>
                <a:path w="438" h="438">
                  <a:moveTo>
                    <a:pt x="0" y="438"/>
                  </a:moveTo>
                  <a:lnTo>
                    <a:pt x="437" y="0"/>
                  </a:lnTo>
                  <a:lnTo>
                    <a:pt x="438" y="0"/>
                  </a:lnTo>
                </a:path>
              </a:pathLst>
            </a:custGeom>
            <a:noFill/>
            <a:ln w="38100" cmpd="sng">
              <a:solidFill>
                <a:srgbClr val="FFFFFF"/>
              </a:solidFill>
              <a:prstDash val="solid"/>
              <a:round/>
              <a:headEnd/>
              <a:tailEnd/>
            </a:ln>
          </p:spPr>
          <p:txBody>
            <a:bodyPr/>
            <a:lstStyle/>
            <a:p>
              <a:endParaRPr lang="en-US"/>
            </a:p>
          </p:txBody>
        </p:sp>
        <p:sp>
          <p:nvSpPr>
            <p:cNvPr id="4951" name="Freeform 855"/>
            <p:cNvSpPr>
              <a:spLocks/>
            </p:cNvSpPr>
            <p:nvPr/>
          </p:nvSpPr>
          <p:spPr bwMode="auto">
            <a:xfrm>
              <a:off x="2913" y="1169"/>
              <a:ext cx="167" cy="157"/>
            </a:xfrm>
            <a:custGeom>
              <a:avLst/>
              <a:gdLst/>
              <a:ahLst/>
              <a:cxnLst>
                <a:cxn ang="0">
                  <a:pos x="0" y="658"/>
                </a:cxn>
                <a:cxn ang="0">
                  <a:pos x="656" y="0"/>
                </a:cxn>
                <a:cxn ang="0">
                  <a:pos x="657" y="0"/>
                </a:cxn>
              </a:cxnLst>
              <a:rect l="0" t="0" r="r" b="b"/>
              <a:pathLst>
                <a:path w="657" h="658">
                  <a:moveTo>
                    <a:pt x="0" y="658"/>
                  </a:moveTo>
                  <a:lnTo>
                    <a:pt x="656" y="0"/>
                  </a:lnTo>
                  <a:lnTo>
                    <a:pt x="657" y="0"/>
                  </a:lnTo>
                </a:path>
              </a:pathLst>
            </a:custGeom>
            <a:noFill/>
            <a:ln w="38100" cmpd="sng">
              <a:solidFill>
                <a:srgbClr val="FFFFFF"/>
              </a:solidFill>
              <a:prstDash val="solid"/>
              <a:round/>
              <a:headEnd/>
              <a:tailEnd/>
            </a:ln>
          </p:spPr>
          <p:txBody>
            <a:bodyPr/>
            <a:lstStyle/>
            <a:p>
              <a:endParaRPr lang="en-US"/>
            </a:p>
          </p:txBody>
        </p:sp>
        <p:sp>
          <p:nvSpPr>
            <p:cNvPr id="4952" name="Freeform 856"/>
            <p:cNvSpPr>
              <a:spLocks/>
            </p:cNvSpPr>
            <p:nvPr/>
          </p:nvSpPr>
          <p:spPr bwMode="auto">
            <a:xfrm>
              <a:off x="2895" y="1331"/>
              <a:ext cx="84" cy="78"/>
            </a:xfrm>
            <a:custGeom>
              <a:avLst/>
              <a:gdLst/>
              <a:ahLst/>
              <a:cxnLst>
                <a:cxn ang="0">
                  <a:pos x="0" y="328"/>
                </a:cxn>
                <a:cxn ang="0">
                  <a:pos x="327" y="0"/>
                </a:cxn>
                <a:cxn ang="0">
                  <a:pos x="328" y="0"/>
                </a:cxn>
              </a:cxnLst>
              <a:rect l="0" t="0" r="r" b="b"/>
              <a:pathLst>
                <a:path w="328" h="328">
                  <a:moveTo>
                    <a:pt x="0" y="328"/>
                  </a:moveTo>
                  <a:lnTo>
                    <a:pt x="327" y="0"/>
                  </a:lnTo>
                  <a:lnTo>
                    <a:pt x="328" y="0"/>
                  </a:lnTo>
                </a:path>
              </a:pathLst>
            </a:custGeom>
            <a:noFill/>
            <a:ln w="38100" cmpd="sng">
              <a:solidFill>
                <a:srgbClr val="FFFFFF"/>
              </a:solidFill>
              <a:prstDash val="solid"/>
              <a:round/>
              <a:headEnd/>
              <a:tailEnd/>
            </a:ln>
          </p:spPr>
          <p:txBody>
            <a:bodyPr/>
            <a:lstStyle/>
            <a:p>
              <a:endParaRPr lang="en-US"/>
            </a:p>
          </p:txBody>
        </p:sp>
        <p:sp>
          <p:nvSpPr>
            <p:cNvPr id="4953" name="Freeform 857"/>
            <p:cNvSpPr>
              <a:spLocks/>
            </p:cNvSpPr>
            <p:nvPr/>
          </p:nvSpPr>
          <p:spPr bwMode="auto">
            <a:xfrm>
              <a:off x="3253" y="998"/>
              <a:ext cx="81" cy="76"/>
            </a:xfrm>
            <a:custGeom>
              <a:avLst/>
              <a:gdLst/>
              <a:ahLst/>
              <a:cxnLst>
                <a:cxn ang="0">
                  <a:pos x="0" y="320"/>
                </a:cxn>
                <a:cxn ang="0">
                  <a:pos x="319" y="0"/>
                </a:cxn>
                <a:cxn ang="0">
                  <a:pos x="320" y="0"/>
                </a:cxn>
              </a:cxnLst>
              <a:rect l="0" t="0" r="r" b="b"/>
              <a:pathLst>
                <a:path w="320" h="320">
                  <a:moveTo>
                    <a:pt x="0" y="320"/>
                  </a:moveTo>
                  <a:lnTo>
                    <a:pt x="319" y="0"/>
                  </a:lnTo>
                  <a:lnTo>
                    <a:pt x="320" y="0"/>
                  </a:lnTo>
                </a:path>
              </a:pathLst>
            </a:custGeom>
            <a:noFill/>
            <a:ln w="38100" cmpd="sng">
              <a:solidFill>
                <a:srgbClr val="FFFFFF"/>
              </a:solidFill>
              <a:prstDash val="solid"/>
              <a:round/>
              <a:headEnd/>
              <a:tailEnd/>
            </a:ln>
          </p:spPr>
          <p:txBody>
            <a:bodyPr/>
            <a:lstStyle/>
            <a:p>
              <a:endParaRPr lang="en-US"/>
            </a:p>
          </p:txBody>
        </p:sp>
        <p:sp>
          <p:nvSpPr>
            <p:cNvPr id="4954" name="Freeform 858"/>
            <p:cNvSpPr>
              <a:spLocks/>
            </p:cNvSpPr>
            <p:nvPr/>
          </p:nvSpPr>
          <p:spPr bwMode="auto">
            <a:xfrm>
              <a:off x="3042" y="1236"/>
              <a:ext cx="38" cy="38"/>
            </a:xfrm>
            <a:custGeom>
              <a:avLst/>
              <a:gdLst/>
              <a:ahLst/>
              <a:cxnLst>
                <a:cxn ang="0">
                  <a:pos x="0" y="155"/>
                </a:cxn>
                <a:cxn ang="0">
                  <a:pos x="155" y="0"/>
                </a:cxn>
                <a:cxn ang="0">
                  <a:pos x="156" y="0"/>
                </a:cxn>
              </a:cxnLst>
              <a:rect l="0" t="0" r="r" b="b"/>
              <a:pathLst>
                <a:path w="156" h="155">
                  <a:moveTo>
                    <a:pt x="0" y="155"/>
                  </a:moveTo>
                  <a:lnTo>
                    <a:pt x="155" y="0"/>
                  </a:lnTo>
                  <a:lnTo>
                    <a:pt x="156" y="0"/>
                  </a:lnTo>
                </a:path>
              </a:pathLst>
            </a:custGeom>
            <a:noFill/>
            <a:ln w="38100" cmpd="sng">
              <a:solidFill>
                <a:srgbClr val="FFFFFF"/>
              </a:solidFill>
              <a:prstDash val="solid"/>
              <a:round/>
              <a:headEnd/>
              <a:tailEnd/>
            </a:ln>
          </p:spPr>
          <p:txBody>
            <a:bodyPr/>
            <a:lstStyle/>
            <a:p>
              <a:endParaRPr lang="en-US"/>
            </a:p>
          </p:txBody>
        </p:sp>
        <p:sp>
          <p:nvSpPr>
            <p:cNvPr id="4955" name="Freeform 859"/>
            <p:cNvSpPr>
              <a:spLocks/>
            </p:cNvSpPr>
            <p:nvPr/>
          </p:nvSpPr>
          <p:spPr bwMode="auto">
            <a:xfrm>
              <a:off x="3151" y="1110"/>
              <a:ext cx="64" cy="59"/>
            </a:xfrm>
            <a:custGeom>
              <a:avLst/>
              <a:gdLst/>
              <a:ahLst/>
              <a:cxnLst>
                <a:cxn ang="0">
                  <a:pos x="0" y="248"/>
                </a:cxn>
                <a:cxn ang="0">
                  <a:pos x="248" y="0"/>
                </a:cxn>
                <a:cxn ang="0">
                  <a:pos x="249" y="0"/>
                </a:cxn>
              </a:cxnLst>
              <a:rect l="0" t="0" r="r" b="b"/>
              <a:pathLst>
                <a:path w="249" h="248">
                  <a:moveTo>
                    <a:pt x="0" y="248"/>
                  </a:moveTo>
                  <a:lnTo>
                    <a:pt x="248" y="0"/>
                  </a:lnTo>
                  <a:lnTo>
                    <a:pt x="249" y="0"/>
                  </a:lnTo>
                </a:path>
              </a:pathLst>
            </a:custGeom>
            <a:noFill/>
            <a:ln w="38100" cmpd="sng">
              <a:solidFill>
                <a:srgbClr val="FFFFFF"/>
              </a:solidFill>
              <a:prstDash val="solid"/>
              <a:round/>
              <a:headEnd/>
              <a:tailEnd/>
            </a:ln>
          </p:spPr>
          <p:txBody>
            <a:bodyPr/>
            <a:lstStyle/>
            <a:p>
              <a:endParaRPr lang="en-US"/>
            </a:p>
          </p:txBody>
        </p:sp>
        <p:sp>
          <p:nvSpPr>
            <p:cNvPr id="4956" name="Freeform 860"/>
            <p:cNvSpPr>
              <a:spLocks/>
            </p:cNvSpPr>
            <p:nvPr/>
          </p:nvSpPr>
          <p:spPr bwMode="auto">
            <a:xfrm>
              <a:off x="2941" y="1399"/>
              <a:ext cx="38" cy="36"/>
            </a:xfrm>
            <a:custGeom>
              <a:avLst/>
              <a:gdLst/>
              <a:ahLst/>
              <a:cxnLst>
                <a:cxn ang="0">
                  <a:pos x="0" y="151"/>
                </a:cxn>
                <a:cxn ang="0">
                  <a:pos x="150" y="0"/>
                </a:cxn>
                <a:cxn ang="0">
                  <a:pos x="151" y="0"/>
                </a:cxn>
              </a:cxnLst>
              <a:rect l="0" t="0" r="r" b="b"/>
              <a:pathLst>
                <a:path w="151" h="151">
                  <a:moveTo>
                    <a:pt x="0" y="151"/>
                  </a:moveTo>
                  <a:lnTo>
                    <a:pt x="150" y="0"/>
                  </a:lnTo>
                  <a:lnTo>
                    <a:pt x="151" y="0"/>
                  </a:lnTo>
                </a:path>
              </a:pathLst>
            </a:custGeom>
            <a:noFill/>
            <a:ln w="38100" cmpd="sng">
              <a:solidFill>
                <a:srgbClr val="FFFFFF"/>
              </a:solidFill>
              <a:prstDash val="solid"/>
              <a:round/>
              <a:headEnd/>
              <a:tailEnd/>
            </a:ln>
          </p:spPr>
          <p:txBody>
            <a:bodyPr/>
            <a:lstStyle/>
            <a:p>
              <a:endParaRPr lang="en-US"/>
            </a:p>
          </p:txBody>
        </p:sp>
        <p:sp>
          <p:nvSpPr>
            <p:cNvPr id="4957" name="Freeform 861"/>
            <p:cNvSpPr>
              <a:spLocks/>
            </p:cNvSpPr>
            <p:nvPr/>
          </p:nvSpPr>
          <p:spPr bwMode="auto">
            <a:xfrm>
              <a:off x="3324" y="998"/>
              <a:ext cx="81" cy="76"/>
            </a:xfrm>
            <a:custGeom>
              <a:avLst/>
              <a:gdLst/>
              <a:ahLst/>
              <a:cxnLst>
                <a:cxn ang="0">
                  <a:pos x="0" y="320"/>
                </a:cxn>
                <a:cxn ang="0">
                  <a:pos x="319" y="0"/>
                </a:cxn>
                <a:cxn ang="0">
                  <a:pos x="320" y="0"/>
                </a:cxn>
              </a:cxnLst>
              <a:rect l="0" t="0" r="r" b="b"/>
              <a:pathLst>
                <a:path w="320" h="320">
                  <a:moveTo>
                    <a:pt x="0" y="320"/>
                  </a:moveTo>
                  <a:lnTo>
                    <a:pt x="319" y="0"/>
                  </a:lnTo>
                  <a:lnTo>
                    <a:pt x="320" y="0"/>
                  </a:lnTo>
                </a:path>
              </a:pathLst>
            </a:custGeom>
            <a:noFill/>
            <a:ln w="38100" cmpd="sng">
              <a:solidFill>
                <a:srgbClr val="FFFFFF"/>
              </a:solidFill>
              <a:prstDash val="solid"/>
              <a:round/>
              <a:headEnd/>
              <a:tailEnd/>
            </a:ln>
          </p:spPr>
          <p:txBody>
            <a:bodyPr/>
            <a:lstStyle/>
            <a:p>
              <a:endParaRPr lang="en-US"/>
            </a:p>
          </p:txBody>
        </p:sp>
        <p:sp>
          <p:nvSpPr>
            <p:cNvPr id="4958" name="Freeform 862"/>
            <p:cNvSpPr>
              <a:spLocks/>
            </p:cNvSpPr>
            <p:nvPr/>
          </p:nvSpPr>
          <p:spPr bwMode="auto">
            <a:xfrm>
              <a:off x="3151" y="1179"/>
              <a:ext cx="64" cy="57"/>
            </a:xfrm>
            <a:custGeom>
              <a:avLst/>
              <a:gdLst/>
              <a:ahLst/>
              <a:cxnLst>
                <a:cxn ang="0">
                  <a:pos x="0" y="248"/>
                </a:cxn>
                <a:cxn ang="0">
                  <a:pos x="248" y="0"/>
                </a:cxn>
                <a:cxn ang="0">
                  <a:pos x="249" y="0"/>
                </a:cxn>
              </a:cxnLst>
              <a:rect l="0" t="0" r="r" b="b"/>
              <a:pathLst>
                <a:path w="249" h="248">
                  <a:moveTo>
                    <a:pt x="0" y="248"/>
                  </a:moveTo>
                  <a:lnTo>
                    <a:pt x="248" y="0"/>
                  </a:lnTo>
                  <a:lnTo>
                    <a:pt x="249" y="0"/>
                  </a:lnTo>
                </a:path>
              </a:pathLst>
            </a:custGeom>
            <a:noFill/>
            <a:ln w="38100" cmpd="sng">
              <a:solidFill>
                <a:srgbClr val="FFFFFF"/>
              </a:solidFill>
              <a:prstDash val="solid"/>
              <a:round/>
              <a:headEnd/>
              <a:tailEnd/>
            </a:ln>
          </p:spPr>
          <p:txBody>
            <a:bodyPr/>
            <a:lstStyle/>
            <a:p>
              <a:endParaRPr lang="en-US"/>
            </a:p>
          </p:txBody>
        </p:sp>
        <p:sp>
          <p:nvSpPr>
            <p:cNvPr id="4959" name="Freeform 863"/>
            <p:cNvSpPr>
              <a:spLocks/>
            </p:cNvSpPr>
            <p:nvPr/>
          </p:nvSpPr>
          <p:spPr bwMode="auto">
            <a:xfrm>
              <a:off x="3184" y="1198"/>
              <a:ext cx="82" cy="76"/>
            </a:xfrm>
            <a:custGeom>
              <a:avLst/>
              <a:gdLst/>
              <a:ahLst/>
              <a:cxnLst>
                <a:cxn ang="0">
                  <a:pos x="0" y="319"/>
                </a:cxn>
                <a:cxn ang="0">
                  <a:pos x="319" y="0"/>
                </a:cxn>
                <a:cxn ang="0">
                  <a:pos x="320" y="0"/>
                </a:cxn>
              </a:cxnLst>
              <a:rect l="0" t="0" r="r" b="b"/>
              <a:pathLst>
                <a:path w="320" h="319">
                  <a:moveTo>
                    <a:pt x="0" y="319"/>
                  </a:moveTo>
                  <a:lnTo>
                    <a:pt x="319" y="0"/>
                  </a:lnTo>
                  <a:lnTo>
                    <a:pt x="320" y="0"/>
                  </a:lnTo>
                </a:path>
              </a:pathLst>
            </a:custGeom>
            <a:noFill/>
            <a:ln w="38100" cmpd="sng">
              <a:solidFill>
                <a:srgbClr val="FFFFFF"/>
              </a:solidFill>
              <a:prstDash val="solid"/>
              <a:round/>
              <a:headEnd/>
              <a:tailEnd/>
            </a:ln>
          </p:spPr>
          <p:txBody>
            <a:bodyPr/>
            <a:lstStyle/>
            <a:p>
              <a:endParaRPr lang="en-US"/>
            </a:p>
          </p:txBody>
        </p:sp>
        <p:sp>
          <p:nvSpPr>
            <p:cNvPr id="4960" name="Freeform 864"/>
            <p:cNvSpPr>
              <a:spLocks/>
            </p:cNvSpPr>
            <p:nvPr/>
          </p:nvSpPr>
          <p:spPr bwMode="auto">
            <a:xfrm>
              <a:off x="3398" y="998"/>
              <a:ext cx="81" cy="76"/>
            </a:xfrm>
            <a:custGeom>
              <a:avLst/>
              <a:gdLst/>
              <a:ahLst/>
              <a:cxnLst>
                <a:cxn ang="0">
                  <a:pos x="0" y="320"/>
                </a:cxn>
                <a:cxn ang="0">
                  <a:pos x="320" y="0"/>
                </a:cxn>
                <a:cxn ang="0">
                  <a:pos x="321" y="0"/>
                </a:cxn>
              </a:cxnLst>
              <a:rect l="0" t="0" r="r" b="b"/>
              <a:pathLst>
                <a:path w="321" h="320">
                  <a:moveTo>
                    <a:pt x="0" y="320"/>
                  </a:moveTo>
                  <a:lnTo>
                    <a:pt x="320" y="0"/>
                  </a:lnTo>
                  <a:lnTo>
                    <a:pt x="321" y="0"/>
                  </a:lnTo>
                </a:path>
              </a:pathLst>
            </a:custGeom>
            <a:noFill/>
            <a:ln w="38100" cmpd="sng">
              <a:solidFill>
                <a:srgbClr val="FFFFFF"/>
              </a:solidFill>
              <a:prstDash val="solid"/>
              <a:round/>
              <a:headEnd/>
              <a:tailEnd/>
            </a:ln>
          </p:spPr>
          <p:txBody>
            <a:bodyPr/>
            <a:lstStyle/>
            <a:p>
              <a:endParaRPr lang="en-US"/>
            </a:p>
          </p:txBody>
        </p:sp>
        <p:sp>
          <p:nvSpPr>
            <p:cNvPr id="4961" name="Freeform 865"/>
            <p:cNvSpPr>
              <a:spLocks/>
            </p:cNvSpPr>
            <p:nvPr/>
          </p:nvSpPr>
          <p:spPr bwMode="auto">
            <a:xfrm>
              <a:off x="3256" y="1198"/>
              <a:ext cx="81" cy="76"/>
            </a:xfrm>
            <a:custGeom>
              <a:avLst/>
              <a:gdLst/>
              <a:ahLst/>
              <a:cxnLst>
                <a:cxn ang="0">
                  <a:pos x="0" y="319"/>
                </a:cxn>
                <a:cxn ang="0">
                  <a:pos x="320" y="0"/>
                </a:cxn>
                <a:cxn ang="0">
                  <a:pos x="321" y="0"/>
                </a:cxn>
              </a:cxnLst>
              <a:rect l="0" t="0" r="r" b="b"/>
              <a:pathLst>
                <a:path w="321" h="319">
                  <a:moveTo>
                    <a:pt x="0" y="319"/>
                  </a:moveTo>
                  <a:lnTo>
                    <a:pt x="320" y="0"/>
                  </a:lnTo>
                  <a:lnTo>
                    <a:pt x="321" y="0"/>
                  </a:lnTo>
                </a:path>
              </a:pathLst>
            </a:custGeom>
            <a:noFill/>
            <a:ln w="38100" cmpd="sng">
              <a:solidFill>
                <a:srgbClr val="FFFFFF"/>
              </a:solidFill>
              <a:prstDash val="solid"/>
              <a:round/>
              <a:headEnd/>
              <a:tailEnd/>
            </a:ln>
          </p:spPr>
          <p:txBody>
            <a:bodyPr/>
            <a:lstStyle/>
            <a:p>
              <a:endParaRPr lang="en-US"/>
            </a:p>
          </p:txBody>
        </p:sp>
        <p:sp>
          <p:nvSpPr>
            <p:cNvPr id="4962" name="Freeform 866"/>
            <p:cNvSpPr>
              <a:spLocks/>
            </p:cNvSpPr>
            <p:nvPr/>
          </p:nvSpPr>
          <p:spPr bwMode="auto">
            <a:xfrm>
              <a:off x="3446" y="1043"/>
              <a:ext cx="56" cy="52"/>
            </a:xfrm>
            <a:custGeom>
              <a:avLst/>
              <a:gdLst/>
              <a:ahLst/>
              <a:cxnLst>
                <a:cxn ang="0">
                  <a:pos x="0" y="221"/>
                </a:cxn>
                <a:cxn ang="0">
                  <a:pos x="222" y="0"/>
                </a:cxn>
                <a:cxn ang="0">
                  <a:pos x="223" y="0"/>
                </a:cxn>
              </a:cxnLst>
              <a:rect l="0" t="0" r="r" b="b"/>
              <a:pathLst>
                <a:path w="223" h="221">
                  <a:moveTo>
                    <a:pt x="0" y="221"/>
                  </a:moveTo>
                  <a:lnTo>
                    <a:pt x="222" y="0"/>
                  </a:lnTo>
                  <a:lnTo>
                    <a:pt x="223" y="0"/>
                  </a:lnTo>
                </a:path>
              </a:pathLst>
            </a:custGeom>
            <a:noFill/>
            <a:ln w="38100" cmpd="sng">
              <a:solidFill>
                <a:srgbClr val="FFFFFF"/>
              </a:solidFill>
              <a:prstDash val="solid"/>
              <a:round/>
              <a:headEnd/>
              <a:tailEnd/>
            </a:ln>
          </p:spPr>
          <p:txBody>
            <a:bodyPr/>
            <a:lstStyle/>
            <a:p>
              <a:endParaRPr lang="en-US"/>
            </a:p>
          </p:txBody>
        </p:sp>
        <p:sp>
          <p:nvSpPr>
            <p:cNvPr id="4963" name="Freeform 867"/>
            <p:cNvSpPr>
              <a:spLocks/>
            </p:cNvSpPr>
            <p:nvPr/>
          </p:nvSpPr>
          <p:spPr bwMode="auto">
            <a:xfrm>
              <a:off x="3327" y="1198"/>
              <a:ext cx="81" cy="76"/>
            </a:xfrm>
            <a:custGeom>
              <a:avLst/>
              <a:gdLst/>
              <a:ahLst/>
              <a:cxnLst>
                <a:cxn ang="0">
                  <a:pos x="0" y="319"/>
                </a:cxn>
                <a:cxn ang="0">
                  <a:pos x="320" y="0"/>
                </a:cxn>
                <a:cxn ang="0">
                  <a:pos x="321" y="0"/>
                </a:cxn>
              </a:cxnLst>
              <a:rect l="0" t="0" r="r" b="b"/>
              <a:pathLst>
                <a:path w="321" h="319">
                  <a:moveTo>
                    <a:pt x="0" y="319"/>
                  </a:moveTo>
                  <a:lnTo>
                    <a:pt x="320" y="0"/>
                  </a:lnTo>
                  <a:lnTo>
                    <a:pt x="321" y="0"/>
                  </a:lnTo>
                </a:path>
              </a:pathLst>
            </a:custGeom>
            <a:noFill/>
            <a:ln w="38100" cmpd="sng">
              <a:solidFill>
                <a:srgbClr val="FFFFFF"/>
              </a:solidFill>
              <a:prstDash val="solid"/>
              <a:round/>
              <a:headEnd/>
              <a:tailEnd/>
            </a:ln>
          </p:spPr>
          <p:txBody>
            <a:bodyPr/>
            <a:lstStyle/>
            <a:p>
              <a:endParaRPr lang="en-US"/>
            </a:p>
          </p:txBody>
        </p:sp>
        <p:sp>
          <p:nvSpPr>
            <p:cNvPr id="4964" name="Freeform 868"/>
            <p:cNvSpPr>
              <a:spLocks/>
            </p:cNvSpPr>
            <p:nvPr/>
          </p:nvSpPr>
          <p:spPr bwMode="auto">
            <a:xfrm>
              <a:off x="3446" y="1110"/>
              <a:ext cx="56" cy="52"/>
            </a:xfrm>
            <a:custGeom>
              <a:avLst/>
              <a:gdLst/>
              <a:ahLst/>
              <a:cxnLst>
                <a:cxn ang="0">
                  <a:pos x="0" y="222"/>
                </a:cxn>
                <a:cxn ang="0">
                  <a:pos x="222" y="0"/>
                </a:cxn>
                <a:cxn ang="0">
                  <a:pos x="223" y="0"/>
                </a:cxn>
              </a:cxnLst>
              <a:rect l="0" t="0" r="r" b="b"/>
              <a:pathLst>
                <a:path w="223" h="222">
                  <a:moveTo>
                    <a:pt x="0" y="222"/>
                  </a:moveTo>
                  <a:lnTo>
                    <a:pt x="222" y="0"/>
                  </a:lnTo>
                  <a:lnTo>
                    <a:pt x="223" y="0"/>
                  </a:lnTo>
                </a:path>
              </a:pathLst>
            </a:custGeom>
            <a:noFill/>
            <a:ln w="38100" cmpd="sng">
              <a:solidFill>
                <a:srgbClr val="FFFFFF"/>
              </a:solidFill>
              <a:prstDash val="solid"/>
              <a:round/>
              <a:headEnd/>
              <a:tailEnd/>
            </a:ln>
          </p:spPr>
          <p:txBody>
            <a:bodyPr/>
            <a:lstStyle/>
            <a:p>
              <a:endParaRPr lang="en-US"/>
            </a:p>
          </p:txBody>
        </p:sp>
        <p:sp>
          <p:nvSpPr>
            <p:cNvPr id="4965" name="Freeform 869"/>
            <p:cNvSpPr>
              <a:spLocks/>
            </p:cNvSpPr>
            <p:nvPr/>
          </p:nvSpPr>
          <p:spPr bwMode="auto">
            <a:xfrm>
              <a:off x="3400" y="1176"/>
              <a:ext cx="102" cy="98"/>
            </a:xfrm>
            <a:custGeom>
              <a:avLst/>
              <a:gdLst/>
              <a:ahLst/>
              <a:cxnLst>
                <a:cxn ang="0">
                  <a:pos x="0" y="406"/>
                </a:cxn>
                <a:cxn ang="0">
                  <a:pos x="406" y="0"/>
                </a:cxn>
                <a:cxn ang="0">
                  <a:pos x="407" y="0"/>
                </a:cxn>
              </a:cxnLst>
              <a:rect l="0" t="0" r="r" b="b"/>
              <a:pathLst>
                <a:path w="407" h="406">
                  <a:moveTo>
                    <a:pt x="0" y="406"/>
                  </a:moveTo>
                  <a:lnTo>
                    <a:pt x="406" y="0"/>
                  </a:lnTo>
                  <a:lnTo>
                    <a:pt x="407" y="0"/>
                  </a:lnTo>
                </a:path>
              </a:pathLst>
            </a:custGeom>
            <a:noFill/>
            <a:ln w="38100" cmpd="sng">
              <a:solidFill>
                <a:srgbClr val="FFFFFF"/>
              </a:solidFill>
              <a:prstDash val="solid"/>
              <a:round/>
              <a:headEnd/>
              <a:tailEnd/>
            </a:ln>
          </p:spPr>
          <p:txBody>
            <a:bodyPr/>
            <a:lstStyle/>
            <a:p>
              <a:endParaRPr lang="en-US"/>
            </a:p>
          </p:txBody>
        </p:sp>
        <p:sp>
          <p:nvSpPr>
            <p:cNvPr id="4966" name="Freeform 870"/>
            <p:cNvSpPr>
              <a:spLocks/>
            </p:cNvSpPr>
            <p:nvPr/>
          </p:nvSpPr>
          <p:spPr bwMode="auto">
            <a:xfrm>
              <a:off x="3471" y="1245"/>
              <a:ext cx="31" cy="29"/>
            </a:xfrm>
            <a:custGeom>
              <a:avLst/>
              <a:gdLst/>
              <a:ahLst/>
              <a:cxnLst>
                <a:cxn ang="0">
                  <a:pos x="0" y="123"/>
                </a:cxn>
                <a:cxn ang="0">
                  <a:pos x="124" y="0"/>
                </a:cxn>
                <a:cxn ang="0">
                  <a:pos x="125" y="0"/>
                </a:cxn>
              </a:cxnLst>
              <a:rect l="0" t="0" r="r" b="b"/>
              <a:pathLst>
                <a:path w="125" h="123">
                  <a:moveTo>
                    <a:pt x="0" y="123"/>
                  </a:moveTo>
                  <a:lnTo>
                    <a:pt x="124" y="0"/>
                  </a:lnTo>
                  <a:lnTo>
                    <a:pt x="125" y="0"/>
                  </a:lnTo>
                </a:path>
              </a:pathLst>
            </a:custGeom>
            <a:noFill/>
            <a:ln w="38100" cmpd="sng">
              <a:solidFill>
                <a:srgbClr val="FFFFFF"/>
              </a:solidFill>
              <a:prstDash val="solid"/>
              <a:round/>
              <a:headEnd/>
              <a:tailEnd/>
            </a:ln>
          </p:spPr>
          <p:txBody>
            <a:bodyPr/>
            <a:lstStyle/>
            <a:p>
              <a:endParaRPr lang="en-US"/>
            </a:p>
          </p:txBody>
        </p:sp>
        <p:sp>
          <p:nvSpPr>
            <p:cNvPr id="4967" name="Freeform 871"/>
            <p:cNvSpPr>
              <a:spLocks/>
            </p:cNvSpPr>
            <p:nvPr/>
          </p:nvSpPr>
          <p:spPr bwMode="auto">
            <a:xfrm>
              <a:off x="2393" y="1511"/>
              <a:ext cx="2" cy="1012"/>
            </a:xfrm>
            <a:custGeom>
              <a:avLst/>
              <a:gdLst/>
              <a:ahLst/>
              <a:cxnLst>
                <a:cxn ang="0">
                  <a:pos x="0" y="4259"/>
                </a:cxn>
                <a:cxn ang="0">
                  <a:pos x="0" y="0"/>
                </a:cxn>
                <a:cxn ang="0">
                  <a:pos x="1" y="0"/>
                </a:cxn>
              </a:cxnLst>
              <a:rect l="0" t="0" r="r" b="b"/>
              <a:pathLst>
                <a:path w="1" h="4259">
                  <a:moveTo>
                    <a:pt x="0" y="425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4968" name="Freeform 872"/>
            <p:cNvSpPr>
              <a:spLocks/>
            </p:cNvSpPr>
            <p:nvPr/>
          </p:nvSpPr>
          <p:spPr bwMode="auto">
            <a:xfrm>
              <a:off x="2253" y="1378"/>
              <a:ext cx="3" cy="95"/>
            </a:xfrm>
            <a:custGeom>
              <a:avLst/>
              <a:gdLst/>
              <a:ahLst/>
              <a:cxnLst>
                <a:cxn ang="0">
                  <a:pos x="0" y="0"/>
                </a:cxn>
                <a:cxn ang="0">
                  <a:pos x="0" y="399"/>
                </a:cxn>
                <a:cxn ang="0">
                  <a:pos x="1" y="399"/>
                </a:cxn>
              </a:cxnLst>
              <a:rect l="0" t="0" r="r" b="b"/>
              <a:pathLst>
                <a:path w="1" h="399">
                  <a:moveTo>
                    <a:pt x="0" y="0"/>
                  </a:moveTo>
                  <a:lnTo>
                    <a:pt x="0" y="399"/>
                  </a:lnTo>
                  <a:lnTo>
                    <a:pt x="1" y="399"/>
                  </a:lnTo>
                </a:path>
              </a:pathLst>
            </a:custGeom>
            <a:noFill/>
            <a:ln w="38100" cmpd="sng">
              <a:solidFill>
                <a:srgbClr val="FFFFFF"/>
              </a:solidFill>
              <a:prstDash val="solid"/>
              <a:round/>
              <a:headEnd/>
              <a:tailEnd/>
            </a:ln>
          </p:spPr>
          <p:txBody>
            <a:bodyPr/>
            <a:lstStyle/>
            <a:p>
              <a:endParaRPr lang="en-US"/>
            </a:p>
          </p:txBody>
        </p:sp>
        <p:sp>
          <p:nvSpPr>
            <p:cNvPr id="4969" name="Freeform 873"/>
            <p:cNvSpPr>
              <a:spLocks/>
            </p:cNvSpPr>
            <p:nvPr/>
          </p:nvSpPr>
          <p:spPr bwMode="auto">
            <a:xfrm>
              <a:off x="2253" y="998"/>
              <a:ext cx="3" cy="380"/>
            </a:xfrm>
            <a:custGeom>
              <a:avLst/>
              <a:gdLst/>
              <a:ahLst/>
              <a:cxnLst>
                <a:cxn ang="0">
                  <a:pos x="0" y="1599"/>
                </a:cxn>
                <a:cxn ang="0">
                  <a:pos x="0" y="0"/>
                </a:cxn>
                <a:cxn ang="0">
                  <a:pos x="1" y="0"/>
                </a:cxn>
              </a:cxnLst>
              <a:rect l="0" t="0" r="r" b="b"/>
              <a:pathLst>
                <a:path w="1" h="1599">
                  <a:moveTo>
                    <a:pt x="0" y="159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4970" name="Freeform 874"/>
            <p:cNvSpPr>
              <a:spLocks/>
            </p:cNvSpPr>
            <p:nvPr/>
          </p:nvSpPr>
          <p:spPr bwMode="auto">
            <a:xfrm>
              <a:off x="3502" y="1378"/>
              <a:ext cx="2" cy="95"/>
            </a:xfrm>
            <a:custGeom>
              <a:avLst/>
              <a:gdLst/>
              <a:ahLst/>
              <a:cxnLst>
                <a:cxn ang="0">
                  <a:pos x="0" y="0"/>
                </a:cxn>
                <a:cxn ang="0">
                  <a:pos x="0" y="399"/>
                </a:cxn>
                <a:cxn ang="0">
                  <a:pos x="1" y="399"/>
                </a:cxn>
              </a:cxnLst>
              <a:rect l="0" t="0" r="r" b="b"/>
              <a:pathLst>
                <a:path w="1" h="399">
                  <a:moveTo>
                    <a:pt x="0" y="0"/>
                  </a:moveTo>
                  <a:lnTo>
                    <a:pt x="0" y="399"/>
                  </a:lnTo>
                  <a:lnTo>
                    <a:pt x="1" y="399"/>
                  </a:lnTo>
                </a:path>
              </a:pathLst>
            </a:custGeom>
            <a:noFill/>
            <a:ln w="38100" cmpd="sng">
              <a:solidFill>
                <a:srgbClr val="FFFFFF"/>
              </a:solidFill>
              <a:prstDash val="solid"/>
              <a:round/>
              <a:headEnd/>
              <a:tailEnd/>
            </a:ln>
          </p:spPr>
          <p:txBody>
            <a:bodyPr/>
            <a:lstStyle/>
            <a:p>
              <a:endParaRPr lang="en-US"/>
            </a:p>
          </p:txBody>
        </p:sp>
        <p:sp>
          <p:nvSpPr>
            <p:cNvPr id="4971" name="Freeform 875"/>
            <p:cNvSpPr>
              <a:spLocks/>
            </p:cNvSpPr>
            <p:nvPr/>
          </p:nvSpPr>
          <p:spPr bwMode="auto">
            <a:xfrm>
              <a:off x="3502" y="1473"/>
              <a:ext cx="2" cy="278"/>
            </a:xfrm>
            <a:custGeom>
              <a:avLst/>
              <a:gdLst/>
              <a:ahLst/>
              <a:cxnLst>
                <a:cxn ang="0">
                  <a:pos x="0" y="1170"/>
                </a:cxn>
                <a:cxn ang="0">
                  <a:pos x="0" y="0"/>
                </a:cxn>
                <a:cxn ang="0">
                  <a:pos x="1" y="0"/>
                </a:cxn>
              </a:cxnLst>
              <a:rect l="0" t="0" r="r" b="b"/>
              <a:pathLst>
                <a:path w="1" h="1170">
                  <a:moveTo>
                    <a:pt x="0" y="117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4972" name="Freeform 876"/>
            <p:cNvSpPr>
              <a:spLocks/>
            </p:cNvSpPr>
            <p:nvPr/>
          </p:nvSpPr>
          <p:spPr bwMode="auto">
            <a:xfrm>
              <a:off x="2253" y="1473"/>
              <a:ext cx="3" cy="278"/>
            </a:xfrm>
            <a:custGeom>
              <a:avLst/>
              <a:gdLst/>
              <a:ahLst/>
              <a:cxnLst>
                <a:cxn ang="0">
                  <a:pos x="0" y="1170"/>
                </a:cxn>
                <a:cxn ang="0">
                  <a:pos x="0" y="0"/>
                </a:cxn>
                <a:cxn ang="0">
                  <a:pos x="1" y="0"/>
                </a:cxn>
              </a:cxnLst>
              <a:rect l="0" t="0" r="r" b="b"/>
              <a:pathLst>
                <a:path w="1" h="1170">
                  <a:moveTo>
                    <a:pt x="0" y="117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4973" name="Freeform 877"/>
            <p:cNvSpPr>
              <a:spLocks/>
            </p:cNvSpPr>
            <p:nvPr/>
          </p:nvSpPr>
          <p:spPr bwMode="auto">
            <a:xfrm>
              <a:off x="2433" y="1473"/>
              <a:ext cx="3" cy="250"/>
            </a:xfrm>
            <a:custGeom>
              <a:avLst/>
              <a:gdLst/>
              <a:ahLst/>
              <a:cxnLst>
                <a:cxn ang="0">
                  <a:pos x="0" y="0"/>
                </a:cxn>
                <a:cxn ang="0">
                  <a:pos x="0" y="1049"/>
                </a:cxn>
                <a:cxn ang="0">
                  <a:pos x="1" y="1049"/>
                </a:cxn>
              </a:cxnLst>
              <a:rect l="0" t="0" r="r" b="b"/>
              <a:pathLst>
                <a:path w="1" h="1049">
                  <a:moveTo>
                    <a:pt x="0" y="0"/>
                  </a:moveTo>
                  <a:lnTo>
                    <a:pt x="0" y="1049"/>
                  </a:lnTo>
                  <a:lnTo>
                    <a:pt x="1" y="1049"/>
                  </a:lnTo>
                </a:path>
              </a:pathLst>
            </a:custGeom>
            <a:noFill/>
            <a:ln w="38100" cmpd="sng">
              <a:solidFill>
                <a:srgbClr val="FFFFFF"/>
              </a:solidFill>
              <a:prstDash val="solid"/>
              <a:round/>
              <a:headEnd/>
              <a:tailEnd/>
            </a:ln>
          </p:spPr>
          <p:txBody>
            <a:bodyPr/>
            <a:lstStyle/>
            <a:p>
              <a:endParaRPr lang="en-US"/>
            </a:p>
          </p:txBody>
        </p:sp>
        <p:sp>
          <p:nvSpPr>
            <p:cNvPr id="4974" name="Freeform 878"/>
            <p:cNvSpPr>
              <a:spLocks/>
            </p:cNvSpPr>
            <p:nvPr/>
          </p:nvSpPr>
          <p:spPr bwMode="auto">
            <a:xfrm>
              <a:off x="3324" y="1473"/>
              <a:ext cx="3" cy="250"/>
            </a:xfrm>
            <a:custGeom>
              <a:avLst/>
              <a:gdLst/>
              <a:ahLst/>
              <a:cxnLst>
                <a:cxn ang="0">
                  <a:pos x="0" y="0"/>
                </a:cxn>
                <a:cxn ang="0">
                  <a:pos x="0" y="1049"/>
                </a:cxn>
                <a:cxn ang="0">
                  <a:pos x="1" y="1049"/>
                </a:cxn>
              </a:cxnLst>
              <a:rect l="0" t="0" r="r" b="b"/>
              <a:pathLst>
                <a:path w="1" h="1049">
                  <a:moveTo>
                    <a:pt x="0" y="0"/>
                  </a:moveTo>
                  <a:lnTo>
                    <a:pt x="0" y="1049"/>
                  </a:lnTo>
                  <a:lnTo>
                    <a:pt x="1" y="1049"/>
                  </a:lnTo>
                </a:path>
              </a:pathLst>
            </a:custGeom>
            <a:noFill/>
            <a:ln w="38100" cmpd="sng">
              <a:solidFill>
                <a:srgbClr val="FFFFFF"/>
              </a:solidFill>
              <a:prstDash val="solid"/>
              <a:round/>
              <a:headEnd/>
              <a:tailEnd/>
            </a:ln>
          </p:spPr>
          <p:txBody>
            <a:bodyPr/>
            <a:lstStyle/>
            <a:p>
              <a:endParaRPr lang="en-US"/>
            </a:p>
          </p:txBody>
        </p:sp>
        <p:sp>
          <p:nvSpPr>
            <p:cNvPr id="4975" name="Freeform 879"/>
            <p:cNvSpPr>
              <a:spLocks/>
            </p:cNvSpPr>
            <p:nvPr/>
          </p:nvSpPr>
          <p:spPr bwMode="auto">
            <a:xfrm>
              <a:off x="2433" y="2461"/>
              <a:ext cx="3" cy="304"/>
            </a:xfrm>
            <a:custGeom>
              <a:avLst/>
              <a:gdLst/>
              <a:ahLst/>
              <a:cxnLst>
                <a:cxn ang="0">
                  <a:pos x="0" y="0"/>
                </a:cxn>
                <a:cxn ang="0">
                  <a:pos x="0" y="1279"/>
                </a:cxn>
                <a:cxn ang="0">
                  <a:pos x="1" y="1279"/>
                </a:cxn>
              </a:cxnLst>
              <a:rect l="0" t="0" r="r" b="b"/>
              <a:pathLst>
                <a:path w="1" h="1279">
                  <a:moveTo>
                    <a:pt x="0" y="0"/>
                  </a:moveTo>
                  <a:lnTo>
                    <a:pt x="0" y="1279"/>
                  </a:lnTo>
                  <a:lnTo>
                    <a:pt x="1" y="1279"/>
                  </a:lnTo>
                </a:path>
              </a:pathLst>
            </a:custGeom>
            <a:noFill/>
            <a:ln w="38100" cmpd="sng">
              <a:solidFill>
                <a:srgbClr val="FFFFFF"/>
              </a:solidFill>
              <a:prstDash val="solid"/>
              <a:round/>
              <a:headEnd/>
              <a:tailEnd/>
            </a:ln>
          </p:spPr>
          <p:txBody>
            <a:bodyPr/>
            <a:lstStyle/>
            <a:p>
              <a:endParaRPr lang="en-US"/>
            </a:p>
          </p:txBody>
        </p:sp>
        <p:sp>
          <p:nvSpPr>
            <p:cNvPr id="4976" name="Freeform 880"/>
            <p:cNvSpPr>
              <a:spLocks/>
            </p:cNvSpPr>
            <p:nvPr/>
          </p:nvSpPr>
          <p:spPr bwMode="auto">
            <a:xfrm>
              <a:off x="3324" y="2461"/>
              <a:ext cx="3" cy="304"/>
            </a:xfrm>
            <a:custGeom>
              <a:avLst/>
              <a:gdLst/>
              <a:ahLst/>
              <a:cxnLst>
                <a:cxn ang="0">
                  <a:pos x="0" y="0"/>
                </a:cxn>
                <a:cxn ang="0">
                  <a:pos x="0" y="1279"/>
                </a:cxn>
                <a:cxn ang="0">
                  <a:pos x="1" y="1279"/>
                </a:cxn>
              </a:cxnLst>
              <a:rect l="0" t="0" r="r" b="b"/>
              <a:pathLst>
                <a:path w="1" h="1279">
                  <a:moveTo>
                    <a:pt x="0" y="0"/>
                  </a:moveTo>
                  <a:lnTo>
                    <a:pt x="0" y="1279"/>
                  </a:lnTo>
                  <a:lnTo>
                    <a:pt x="1" y="1279"/>
                  </a:lnTo>
                </a:path>
              </a:pathLst>
            </a:custGeom>
            <a:noFill/>
            <a:ln w="38100" cmpd="sng">
              <a:solidFill>
                <a:srgbClr val="FFFFFF"/>
              </a:solidFill>
              <a:prstDash val="solid"/>
              <a:round/>
              <a:headEnd/>
              <a:tailEnd/>
            </a:ln>
          </p:spPr>
          <p:txBody>
            <a:bodyPr/>
            <a:lstStyle/>
            <a:p>
              <a:endParaRPr lang="en-US"/>
            </a:p>
          </p:txBody>
        </p:sp>
        <p:sp>
          <p:nvSpPr>
            <p:cNvPr id="4977" name="Freeform 881"/>
            <p:cNvSpPr>
              <a:spLocks/>
            </p:cNvSpPr>
            <p:nvPr/>
          </p:nvSpPr>
          <p:spPr bwMode="auto">
            <a:xfrm>
              <a:off x="2433" y="1435"/>
              <a:ext cx="3" cy="38"/>
            </a:xfrm>
            <a:custGeom>
              <a:avLst/>
              <a:gdLst/>
              <a:ahLst/>
              <a:cxnLst>
                <a:cxn ang="0">
                  <a:pos x="0" y="0"/>
                </a:cxn>
                <a:cxn ang="0">
                  <a:pos x="0" y="159"/>
                </a:cxn>
                <a:cxn ang="0">
                  <a:pos x="1" y="159"/>
                </a:cxn>
              </a:cxnLst>
              <a:rect l="0" t="0" r="r" b="b"/>
              <a:pathLst>
                <a:path w="1" h="159">
                  <a:moveTo>
                    <a:pt x="0" y="0"/>
                  </a:moveTo>
                  <a:lnTo>
                    <a:pt x="0" y="159"/>
                  </a:lnTo>
                  <a:lnTo>
                    <a:pt x="1" y="159"/>
                  </a:lnTo>
                </a:path>
              </a:pathLst>
            </a:custGeom>
            <a:noFill/>
            <a:ln w="38100" cmpd="sng">
              <a:solidFill>
                <a:srgbClr val="FFFFFF"/>
              </a:solidFill>
              <a:prstDash val="solid"/>
              <a:round/>
              <a:headEnd/>
              <a:tailEnd/>
            </a:ln>
          </p:spPr>
          <p:txBody>
            <a:bodyPr/>
            <a:lstStyle/>
            <a:p>
              <a:endParaRPr lang="en-US"/>
            </a:p>
          </p:txBody>
        </p:sp>
        <p:sp>
          <p:nvSpPr>
            <p:cNvPr id="4978" name="Freeform 882"/>
            <p:cNvSpPr>
              <a:spLocks/>
            </p:cNvSpPr>
            <p:nvPr/>
          </p:nvSpPr>
          <p:spPr bwMode="auto">
            <a:xfrm>
              <a:off x="3324" y="1435"/>
              <a:ext cx="3" cy="38"/>
            </a:xfrm>
            <a:custGeom>
              <a:avLst/>
              <a:gdLst/>
              <a:ahLst/>
              <a:cxnLst>
                <a:cxn ang="0">
                  <a:pos x="0" y="0"/>
                </a:cxn>
                <a:cxn ang="0">
                  <a:pos x="0" y="159"/>
                </a:cxn>
                <a:cxn ang="0">
                  <a:pos x="1" y="159"/>
                </a:cxn>
              </a:cxnLst>
              <a:rect l="0" t="0" r="r" b="b"/>
              <a:pathLst>
                <a:path w="1" h="159">
                  <a:moveTo>
                    <a:pt x="0" y="0"/>
                  </a:moveTo>
                  <a:lnTo>
                    <a:pt x="0" y="159"/>
                  </a:lnTo>
                  <a:lnTo>
                    <a:pt x="1" y="159"/>
                  </a:lnTo>
                </a:path>
              </a:pathLst>
            </a:custGeom>
            <a:noFill/>
            <a:ln w="38100" cmpd="sng">
              <a:solidFill>
                <a:srgbClr val="FFFFFF"/>
              </a:solidFill>
              <a:prstDash val="solid"/>
              <a:round/>
              <a:headEnd/>
              <a:tailEnd/>
            </a:ln>
          </p:spPr>
          <p:txBody>
            <a:bodyPr/>
            <a:lstStyle/>
            <a:p>
              <a:endParaRPr lang="en-US"/>
            </a:p>
          </p:txBody>
        </p:sp>
        <p:sp>
          <p:nvSpPr>
            <p:cNvPr id="4979" name="Freeform 883"/>
            <p:cNvSpPr>
              <a:spLocks/>
            </p:cNvSpPr>
            <p:nvPr/>
          </p:nvSpPr>
          <p:spPr bwMode="auto">
            <a:xfrm>
              <a:off x="2433" y="1723"/>
              <a:ext cx="3" cy="738"/>
            </a:xfrm>
            <a:custGeom>
              <a:avLst/>
              <a:gdLst/>
              <a:ahLst/>
              <a:cxnLst>
                <a:cxn ang="0">
                  <a:pos x="0" y="3117"/>
                </a:cxn>
                <a:cxn ang="0">
                  <a:pos x="0" y="0"/>
                </a:cxn>
                <a:cxn ang="0">
                  <a:pos x="1" y="0"/>
                </a:cxn>
              </a:cxnLst>
              <a:rect l="0" t="0" r="r" b="b"/>
              <a:pathLst>
                <a:path w="1" h="3117">
                  <a:moveTo>
                    <a:pt x="0" y="3117"/>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4980" name="Freeform 884"/>
            <p:cNvSpPr>
              <a:spLocks/>
            </p:cNvSpPr>
            <p:nvPr/>
          </p:nvSpPr>
          <p:spPr bwMode="auto">
            <a:xfrm>
              <a:off x="3324" y="1723"/>
              <a:ext cx="3" cy="738"/>
            </a:xfrm>
            <a:custGeom>
              <a:avLst/>
              <a:gdLst/>
              <a:ahLst/>
              <a:cxnLst>
                <a:cxn ang="0">
                  <a:pos x="0" y="0"/>
                </a:cxn>
                <a:cxn ang="0">
                  <a:pos x="0" y="3117"/>
                </a:cxn>
                <a:cxn ang="0">
                  <a:pos x="1" y="3117"/>
                </a:cxn>
              </a:cxnLst>
              <a:rect l="0" t="0" r="r" b="b"/>
              <a:pathLst>
                <a:path w="1" h="3117">
                  <a:moveTo>
                    <a:pt x="0" y="0"/>
                  </a:moveTo>
                  <a:lnTo>
                    <a:pt x="0" y="3117"/>
                  </a:lnTo>
                  <a:lnTo>
                    <a:pt x="1" y="3117"/>
                  </a:lnTo>
                </a:path>
              </a:pathLst>
            </a:custGeom>
            <a:noFill/>
            <a:ln w="38100" cmpd="sng">
              <a:solidFill>
                <a:srgbClr val="FFFFFF"/>
              </a:solidFill>
              <a:prstDash val="solid"/>
              <a:round/>
              <a:headEnd/>
              <a:tailEnd/>
            </a:ln>
          </p:spPr>
          <p:txBody>
            <a:bodyPr/>
            <a:lstStyle/>
            <a:p>
              <a:endParaRPr lang="en-US"/>
            </a:p>
          </p:txBody>
        </p:sp>
        <p:sp>
          <p:nvSpPr>
            <p:cNvPr id="4981" name="Freeform 885"/>
            <p:cNvSpPr>
              <a:spLocks/>
            </p:cNvSpPr>
            <p:nvPr/>
          </p:nvSpPr>
          <p:spPr bwMode="auto">
            <a:xfrm>
              <a:off x="3502" y="1789"/>
              <a:ext cx="2" cy="475"/>
            </a:xfrm>
            <a:custGeom>
              <a:avLst/>
              <a:gdLst/>
              <a:ahLst/>
              <a:cxnLst>
                <a:cxn ang="0">
                  <a:pos x="0" y="1998"/>
                </a:cxn>
                <a:cxn ang="0">
                  <a:pos x="0" y="0"/>
                </a:cxn>
                <a:cxn ang="0">
                  <a:pos x="1" y="0"/>
                </a:cxn>
              </a:cxnLst>
              <a:rect l="0" t="0" r="r" b="b"/>
              <a:pathLst>
                <a:path w="1" h="1998">
                  <a:moveTo>
                    <a:pt x="0" y="1998"/>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4982" name="Freeform 886"/>
            <p:cNvSpPr>
              <a:spLocks/>
            </p:cNvSpPr>
            <p:nvPr/>
          </p:nvSpPr>
          <p:spPr bwMode="auto">
            <a:xfrm>
              <a:off x="2253" y="1789"/>
              <a:ext cx="3" cy="475"/>
            </a:xfrm>
            <a:custGeom>
              <a:avLst/>
              <a:gdLst/>
              <a:ahLst/>
              <a:cxnLst>
                <a:cxn ang="0">
                  <a:pos x="0" y="1998"/>
                </a:cxn>
                <a:cxn ang="0">
                  <a:pos x="0" y="0"/>
                </a:cxn>
                <a:cxn ang="0">
                  <a:pos x="1" y="0"/>
                </a:cxn>
              </a:cxnLst>
              <a:rect l="0" t="0" r="r" b="b"/>
              <a:pathLst>
                <a:path w="1" h="1998">
                  <a:moveTo>
                    <a:pt x="0" y="1998"/>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4983" name="Freeform 887"/>
            <p:cNvSpPr>
              <a:spLocks/>
            </p:cNvSpPr>
            <p:nvPr/>
          </p:nvSpPr>
          <p:spPr bwMode="auto">
            <a:xfrm>
              <a:off x="2393" y="2765"/>
              <a:ext cx="40" cy="3"/>
            </a:xfrm>
            <a:custGeom>
              <a:avLst/>
              <a:gdLst/>
              <a:ahLst/>
              <a:cxnLst>
                <a:cxn ang="0">
                  <a:pos x="0" y="0"/>
                </a:cxn>
                <a:cxn ang="0">
                  <a:pos x="160" y="0"/>
                </a:cxn>
                <a:cxn ang="0">
                  <a:pos x="161" y="0"/>
                </a:cxn>
              </a:cxnLst>
              <a:rect l="0" t="0" r="r" b="b"/>
              <a:pathLst>
                <a:path w="161">
                  <a:moveTo>
                    <a:pt x="0" y="0"/>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4984" name="Freeform 888"/>
            <p:cNvSpPr>
              <a:spLocks/>
            </p:cNvSpPr>
            <p:nvPr/>
          </p:nvSpPr>
          <p:spPr bwMode="auto">
            <a:xfrm>
              <a:off x="3324" y="2765"/>
              <a:ext cx="41" cy="3"/>
            </a:xfrm>
            <a:custGeom>
              <a:avLst/>
              <a:gdLst/>
              <a:ahLst/>
              <a:cxnLst>
                <a:cxn ang="0">
                  <a:pos x="0" y="0"/>
                </a:cxn>
                <a:cxn ang="0">
                  <a:pos x="160" y="0"/>
                </a:cxn>
                <a:cxn ang="0">
                  <a:pos x="161" y="0"/>
                </a:cxn>
              </a:cxnLst>
              <a:rect l="0" t="0" r="r" b="b"/>
              <a:pathLst>
                <a:path w="161">
                  <a:moveTo>
                    <a:pt x="0" y="0"/>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4985" name="Freeform 889"/>
            <p:cNvSpPr>
              <a:spLocks/>
            </p:cNvSpPr>
            <p:nvPr/>
          </p:nvSpPr>
          <p:spPr bwMode="auto">
            <a:xfrm>
              <a:off x="3654" y="257"/>
              <a:ext cx="2" cy="1494"/>
            </a:xfrm>
            <a:custGeom>
              <a:avLst/>
              <a:gdLst/>
              <a:ahLst/>
              <a:cxnLst>
                <a:cxn ang="0">
                  <a:pos x="0" y="6284"/>
                </a:cxn>
                <a:cxn ang="0">
                  <a:pos x="0" y="0"/>
                </a:cxn>
                <a:cxn ang="0">
                  <a:pos x="1" y="0"/>
                </a:cxn>
              </a:cxnLst>
              <a:rect l="0" t="0" r="r" b="b"/>
              <a:pathLst>
                <a:path w="1" h="6284">
                  <a:moveTo>
                    <a:pt x="0" y="6284"/>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4986" name="Freeform 890"/>
            <p:cNvSpPr>
              <a:spLocks/>
            </p:cNvSpPr>
            <p:nvPr/>
          </p:nvSpPr>
          <p:spPr bwMode="auto">
            <a:xfrm>
              <a:off x="3601" y="257"/>
              <a:ext cx="2" cy="1494"/>
            </a:xfrm>
            <a:custGeom>
              <a:avLst/>
              <a:gdLst/>
              <a:ahLst/>
              <a:cxnLst>
                <a:cxn ang="0">
                  <a:pos x="0" y="6284"/>
                </a:cxn>
                <a:cxn ang="0">
                  <a:pos x="0" y="0"/>
                </a:cxn>
                <a:cxn ang="0">
                  <a:pos x="1" y="0"/>
                </a:cxn>
              </a:cxnLst>
              <a:rect l="0" t="0" r="r" b="b"/>
              <a:pathLst>
                <a:path w="1" h="6284">
                  <a:moveTo>
                    <a:pt x="0" y="6284"/>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4987" name="Freeform 891"/>
            <p:cNvSpPr>
              <a:spLocks/>
            </p:cNvSpPr>
            <p:nvPr/>
          </p:nvSpPr>
          <p:spPr bwMode="auto">
            <a:xfrm>
              <a:off x="2154" y="1274"/>
              <a:ext cx="3" cy="477"/>
            </a:xfrm>
            <a:custGeom>
              <a:avLst/>
              <a:gdLst/>
              <a:ahLst/>
              <a:cxnLst>
                <a:cxn ang="0">
                  <a:pos x="0" y="2010"/>
                </a:cxn>
                <a:cxn ang="0">
                  <a:pos x="0" y="0"/>
                </a:cxn>
                <a:cxn ang="0">
                  <a:pos x="1" y="0"/>
                </a:cxn>
              </a:cxnLst>
              <a:rect l="0" t="0" r="r" b="b"/>
              <a:pathLst>
                <a:path w="1" h="2010">
                  <a:moveTo>
                    <a:pt x="0" y="201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4988" name="Freeform 892"/>
            <p:cNvSpPr>
              <a:spLocks/>
            </p:cNvSpPr>
            <p:nvPr/>
          </p:nvSpPr>
          <p:spPr bwMode="auto">
            <a:xfrm>
              <a:off x="2101" y="1274"/>
              <a:ext cx="3" cy="477"/>
            </a:xfrm>
            <a:custGeom>
              <a:avLst/>
              <a:gdLst/>
              <a:ahLst/>
              <a:cxnLst>
                <a:cxn ang="0">
                  <a:pos x="0" y="2010"/>
                </a:cxn>
                <a:cxn ang="0">
                  <a:pos x="0" y="0"/>
                </a:cxn>
                <a:cxn ang="0">
                  <a:pos x="1" y="0"/>
                </a:cxn>
              </a:cxnLst>
              <a:rect l="0" t="0" r="r" b="b"/>
              <a:pathLst>
                <a:path w="1" h="2010">
                  <a:moveTo>
                    <a:pt x="0" y="201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4989" name="Freeform 893"/>
            <p:cNvSpPr>
              <a:spLocks/>
            </p:cNvSpPr>
            <p:nvPr/>
          </p:nvSpPr>
          <p:spPr bwMode="auto">
            <a:xfrm>
              <a:off x="3601" y="1751"/>
              <a:ext cx="2" cy="38"/>
            </a:xfrm>
            <a:custGeom>
              <a:avLst/>
              <a:gdLst/>
              <a:ahLst/>
              <a:cxnLst>
                <a:cxn ang="0">
                  <a:pos x="0" y="0"/>
                </a:cxn>
                <a:cxn ang="0">
                  <a:pos x="0" y="160"/>
                </a:cxn>
                <a:cxn ang="0">
                  <a:pos x="1" y="160"/>
                </a:cxn>
              </a:cxnLst>
              <a:rect l="0" t="0" r="r" b="b"/>
              <a:pathLst>
                <a:path w="1" h="160">
                  <a:moveTo>
                    <a:pt x="0" y="0"/>
                  </a:moveTo>
                  <a:lnTo>
                    <a:pt x="0" y="160"/>
                  </a:lnTo>
                  <a:lnTo>
                    <a:pt x="1" y="160"/>
                  </a:lnTo>
                </a:path>
              </a:pathLst>
            </a:custGeom>
            <a:noFill/>
            <a:ln w="38100" cmpd="sng">
              <a:solidFill>
                <a:srgbClr val="FFFFFF"/>
              </a:solidFill>
              <a:prstDash val="solid"/>
              <a:round/>
              <a:headEnd/>
              <a:tailEnd/>
            </a:ln>
          </p:spPr>
          <p:txBody>
            <a:bodyPr/>
            <a:lstStyle/>
            <a:p>
              <a:endParaRPr lang="en-US"/>
            </a:p>
          </p:txBody>
        </p:sp>
        <p:sp>
          <p:nvSpPr>
            <p:cNvPr id="4990" name="Freeform 894"/>
            <p:cNvSpPr>
              <a:spLocks/>
            </p:cNvSpPr>
            <p:nvPr/>
          </p:nvSpPr>
          <p:spPr bwMode="auto">
            <a:xfrm>
              <a:off x="3654" y="1751"/>
              <a:ext cx="2" cy="38"/>
            </a:xfrm>
            <a:custGeom>
              <a:avLst/>
              <a:gdLst/>
              <a:ahLst/>
              <a:cxnLst>
                <a:cxn ang="0">
                  <a:pos x="0" y="0"/>
                </a:cxn>
                <a:cxn ang="0">
                  <a:pos x="0" y="160"/>
                </a:cxn>
                <a:cxn ang="0">
                  <a:pos x="1" y="160"/>
                </a:cxn>
              </a:cxnLst>
              <a:rect l="0" t="0" r="r" b="b"/>
              <a:pathLst>
                <a:path w="1" h="160">
                  <a:moveTo>
                    <a:pt x="0" y="0"/>
                  </a:moveTo>
                  <a:lnTo>
                    <a:pt x="0" y="160"/>
                  </a:lnTo>
                  <a:lnTo>
                    <a:pt x="1" y="160"/>
                  </a:lnTo>
                </a:path>
              </a:pathLst>
            </a:custGeom>
            <a:noFill/>
            <a:ln w="38100" cmpd="sng">
              <a:solidFill>
                <a:srgbClr val="FFFFFF"/>
              </a:solidFill>
              <a:prstDash val="solid"/>
              <a:round/>
              <a:headEnd/>
              <a:tailEnd/>
            </a:ln>
          </p:spPr>
          <p:txBody>
            <a:bodyPr/>
            <a:lstStyle/>
            <a:p>
              <a:endParaRPr lang="en-US"/>
            </a:p>
          </p:txBody>
        </p:sp>
        <p:sp>
          <p:nvSpPr>
            <p:cNvPr id="4991" name="Freeform 895"/>
            <p:cNvSpPr>
              <a:spLocks/>
            </p:cNvSpPr>
            <p:nvPr/>
          </p:nvSpPr>
          <p:spPr bwMode="auto">
            <a:xfrm>
              <a:off x="2154" y="1751"/>
              <a:ext cx="3" cy="38"/>
            </a:xfrm>
            <a:custGeom>
              <a:avLst/>
              <a:gdLst/>
              <a:ahLst/>
              <a:cxnLst>
                <a:cxn ang="0">
                  <a:pos x="0" y="160"/>
                </a:cxn>
                <a:cxn ang="0">
                  <a:pos x="0" y="0"/>
                </a:cxn>
                <a:cxn ang="0">
                  <a:pos x="1" y="0"/>
                </a:cxn>
              </a:cxnLst>
              <a:rect l="0" t="0" r="r" b="b"/>
              <a:pathLst>
                <a:path w="1" h="160">
                  <a:moveTo>
                    <a:pt x="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4992" name="Freeform 896"/>
            <p:cNvSpPr>
              <a:spLocks/>
            </p:cNvSpPr>
            <p:nvPr/>
          </p:nvSpPr>
          <p:spPr bwMode="auto">
            <a:xfrm>
              <a:off x="2101" y="1751"/>
              <a:ext cx="3" cy="38"/>
            </a:xfrm>
            <a:custGeom>
              <a:avLst/>
              <a:gdLst/>
              <a:ahLst/>
              <a:cxnLst>
                <a:cxn ang="0">
                  <a:pos x="0" y="0"/>
                </a:cxn>
                <a:cxn ang="0">
                  <a:pos x="0" y="160"/>
                </a:cxn>
                <a:cxn ang="0">
                  <a:pos x="1" y="160"/>
                </a:cxn>
              </a:cxnLst>
              <a:rect l="0" t="0" r="r" b="b"/>
              <a:pathLst>
                <a:path w="1" h="160">
                  <a:moveTo>
                    <a:pt x="0" y="0"/>
                  </a:moveTo>
                  <a:lnTo>
                    <a:pt x="0" y="160"/>
                  </a:lnTo>
                  <a:lnTo>
                    <a:pt x="1" y="160"/>
                  </a:lnTo>
                </a:path>
              </a:pathLst>
            </a:custGeom>
            <a:noFill/>
            <a:ln w="38100" cmpd="sng">
              <a:solidFill>
                <a:srgbClr val="FFFFFF"/>
              </a:solidFill>
              <a:prstDash val="solid"/>
              <a:round/>
              <a:headEnd/>
              <a:tailEnd/>
            </a:ln>
          </p:spPr>
          <p:txBody>
            <a:bodyPr/>
            <a:lstStyle/>
            <a:p>
              <a:endParaRPr lang="en-US"/>
            </a:p>
          </p:txBody>
        </p:sp>
        <p:sp>
          <p:nvSpPr>
            <p:cNvPr id="4993" name="Freeform 897"/>
            <p:cNvSpPr>
              <a:spLocks/>
            </p:cNvSpPr>
            <p:nvPr/>
          </p:nvSpPr>
          <p:spPr bwMode="auto">
            <a:xfrm>
              <a:off x="2253" y="1378"/>
              <a:ext cx="33" cy="31"/>
            </a:xfrm>
            <a:custGeom>
              <a:avLst/>
              <a:gdLst/>
              <a:ahLst/>
              <a:cxnLst>
                <a:cxn ang="0">
                  <a:pos x="0" y="127"/>
                </a:cxn>
                <a:cxn ang="0">
                  <a:pos x="126" y="0"/>
                </a:cxn>
                <a:cxn ang="0">
                  <a:pos x="128" y="0"/>
                </a:cxn>
              </a:cxnLst>
              <a:rect l="0" t="0" r="r" b="b"/>
              <a:pathLst>
                <a:path w="128" h="127">
                  <a:moveTo>
                    <a:pt x="0" y="127"/>
                  </a:moveTo>
                  <a:lnTo>
                    <a:pt x="126" y="0"/>
                  </a:lnTo>
                  <a:lnTo>
                    <a:pt x="128" y="0"/>
                  </a:lnTo>
                </a:path>
              </a:pathLst>
            </a:custGeom>
            <a:noFill/>
            <a:ln w="38100" cmpd="sng">
              <a:solidFill>
                <a:srgbClr val="FFFFFF"/>
              </a:solidFill>
              <a:prstDash val="solid"/>
              <a:round/>
              <a:headEnd/>
              <a:tailEnd/>
            </a:ln>
          </p:spPr>
          <p:txBody>
            <a:bodyPr/>
            <a:lstStyle/>
            <a:p>
              <a:endParaRPr lang="en-US"/>
            </a:p>
          </p:txBody>
        </p:sp>
        <p:sp>
          <p:nvSpPr>
            <p:cNvPr id="4994" name="Freeform 898"/>
            <p:cNvSpPr>
              <a:spLocks/>
            </p:cNvSpPr>
            <p:nvPr/>
          </p:nvSpPr>
          <p:spPr bwMode="auto">
            <a:xfrm>
              <a:off x="2256" y="1378"/>
              <a:ext cx="101" cy="95"/>
            </a:xfrm>
            <a:custGeom>
              <a:avLst/>
              <a:gdLst/>
              <a:ahLst/>
              <a:cxnLst>
                <a:cxn ang="0">
                  <a:pos x="0" y="399"/>
                </a:cxn>
                <a:cxn ang="0">
                  <a:pos x="398" y="0"/>
                </a:cxn>
                <a:cxn ang="0">
                  <a:pos x="399" y="0"/>
                </a:cxn>
              </a:cxnLst>
              <a:rect l="0" t="0" r="r" b="b"/>
              <a:pathLst>
                <a:path w="399" h="399">
                  <a:moveTo>
                    <a:pt x="0" y="399"/>
                  </a:moveTo>
                  <a:lnTo>
                    <a:pt x="398" y="0"/>
                  </a:lnTo>
                  <a:lnTo>
                    <a:pt x="399" y="0"/>
                  </a:lnTo>
                </a:path>
              </a:pathLst>
            </a:custGeom>
            <a:noFill/>
            <a:ln w="38100" cmpd="sng">
              <a:solidFill>
                <a:srgbClr val="FFFFFF"/>
              </a:solidFill>
              <a:prstDash val="solid"/>
              <a:round/>
              <a:headEnd/>
              <a:tailEnd/>
            </a:ln>
          </p:spPr>
          <p:txBody>
            <a:bodyPr/>
            <a:lstStyle/>
            <a:p>
              <a:endParaRPr lang="en-US"/>
            </a:p>
          </p:txBody>
        </p:sp>
        <p:sp>
          <p:nvSpPr>
            <p:cNvPr id="4995" name="Freeform 899"/>
            <p:cNvSpPr>
              <a:spLocks/>
            </p:cNvSpPr>
            <p:nvPr/>
          </p:nvSpPr>
          <p:spPr bwMode="auto">
            <a:xfrm>
              <a:off x="2327" y="1378"/>
              <a:ext cx="101" cy="95"/>
            </a:xfrm>
            <a:custGeom>
              <a:avLst/>
              <a:gdLst/>
              <a:ahLst/>
              <a:cxnLst>
                <a:cxn ang="0">
                  <a:pos x="0" y="399"/>
                </a:cxn>
                <a:cxn ang="0">
                  <a:pos x="400" y="0"/>
                </a:cxn>
                <a:cxn ang="0">
                  <a:pos x="401" y="0"/>
                </a:cxn>
              </a:cxnLst>
              <a:rect l="0" t="0" r="r" b="b"/>
              <a:pathLst>
                <a:path w="401" h="399">
                  <a:moveTo>
                    <a:pt x="0" y="399"/>
                  </a:moveTo>
                  <a:lnTo>
                    <a:pt x="400" y="0"/>
                  </a:lnTo>
                  <a:lnTo>
                    <a:pt x="401" y="0"/>
                  </a:lnTo>
                </a:path>
              </a:pathLst>
            </a:custGeom>
            <a:noFill/>
            <a:ln w="38100" cmpd="sng">
              <a:solidFill>
                <a:srgbClr val="FFFFFF"/>
              </a:solidFill>
              <a:prstDash val="solid"/>
              <a:round/>
              <a:headEnd/>
              <a:tailEnd/>
            </a:ln>
          </p:spPr>
          <p:txBody>
            <a:bodyPr/>
            <a:lstStyle/>
            <a:p>
              <a:endParaRPr lang="en-US"/>
            </a:p>
          </p:txBody>
        </p:sp>
        <p:sp>
          <p:nvSpPr>
            <p:cNvPr id="4996" name="Freeform 900"/>
            <p:cNvSpPr>
              <a:spLocks/>
            </p:cNvSpPr>
            <p:nvPr/>
          </p:nvSpPr>
          <p:spPr bwMode="auto">
            <a:xfrm>
              <a:off x="2398" y="1442"/>
              <a:ext cx="35" cy="31"/>
            </a:xfrm>
            <a:custGeom>
              <a:avLst/>
              <a:gdLst/>
              <a:ahLst/>
              <a:cxnLst>
                <a:cxn ang="0">
                  <a:pos x="0" y="130"/>
                </a:cxn>
                <a:cxn ang="0">
                  <a:pos x="131" y="0"/>
                </a:cxn>
                <a:cxn ang="0">
                  <a:pos x="132" y="0"/>
                </a:cxn>
              </a:cxnLst>
              <a:rect l="0" t="0" r="r" b="b"/>
              <a:pathLst>
                <a:path w="132" h="130">
                  <a:moveTo>
                    <a:pt x="0" y="130"/>
                  </a:moveTo>
                  <a:lnTo>
                    <a:pt x="131" y="0"/>
                  </a:lnTo>
                  <a:lnTo>
                    <a:pt x="132" y="0"/>
                  </a:lnTo>
                </a:path>
              </a:pathLst>
            </a:custGeom>
            <a:noFill/>
            <a:ln w="38100" cmpd="sng">
              <a:solidFill>
                <a:srgbClr val="FFFFFF"/>
              </a:solidFill>
              <a:prstDash val="solid"/>
              <a:round/>
              <a:headEnd/>
              <a:tailEnd/>
            </a:ln>
          </p:spPr>
          <p:txBody>
            <a:bodyPr/>
            <a:lstStyle/>
            <a:p>
              <a:endParaRPr lang="en-US"/>
            </a:p>
          </p:txBody>
        </p:sp>
        <p:sp>
          <p:nvSpPr>
            <p:cNvPr id="4997" name="Freeform 901"/>
            <p:cNvSpPr>
              <a:spLocks/>
            </p:cNvSpPr>
            <p:nvPr/>
          </p:nvSpPr>
          <p:spPr bwMode="auto">
            <a:xfrm>
              <a:off x="2439" y="1388"/>
              <a:ext cx="50" cy="47"/>
            </a:xfrm>
            <a:custGeom>
              <a:avLst/>
              <a:gdLst/>
              <a:ahLst/>
              <a:cxnLst>
                <a:cxn ang="0">
                  <a:pos x="0" y="198"/>
                </a:cxn>
                <a:cxn ang="0">
                  <a:pos x="196" y="0"/>
                </a:cxn>
                <a:cxn ang="0">
                  <a:pos x="197" y="0"/>
                </a:cxn>
              </a:cxnLst>
              <a:rect l="0" t="0" r="r" b="b"/>
              <a:pathLst>
                <a:path w="197" h="198">
                  <a:moveTo>
                    <a:pt x="0" y="198"/>
                  </a:moveTo>
                  <a:lnTo>
                    <a:pt x="196" y="0"/>
                  </a:lnTo>
                  <a:lnTo>
                    <a:pt x="197" y="0"/>
                  </a:lnTo>
                </a:path>
              </a:pathLst>
            </a:custGeom>
            <a:noFill/>
            <a:ln w="38100" cmpd="sng">
              <a:solidFill>
                <a:srgbClr val="FFFFFF"/>
              </a:solidFill>
              <a:prstDash val="solid"/>
              <a:round/>
              <a:headEnd/>
              <a:tailEnd/>
            </a:ln>
          </p:spPr>
          <p:txBody>
            <a:bodyPr/>
            <a:lstStyle/>
            <a:p>
              <a:endParaRPr lang="en-US"/>
            </a:p>
          </p:txBody>
        </p:sp>
        <p:sp>
          <p:nvSpPr>
            <p:cNvPr id="4998" name="Freeform 902"/>
            <p:cNvSpPr>
              <a:spLocks/>
            </p:cNvSpPr>
            <p:nvPr/>
          </p:nvSpPr>
          <p:spPr bwMode="auto">
            <a:xfrm>
              <a:off x="3253" y="1378"/>
              <a:ext cx="33" cy="31"/>
            </a:xfrm>
            <a:custGeom>
              <a:avLst/>
              <a:gdLst/>
              <a:ahLst/>
              <a:cxnLst>
                <a:cxn ang="0">
                  <a:pos x="0" y="133"/>
                </a:cxn>
                <a:cxn ang="0">
                  <a:pos x="132" y="0"/>
                </a:cxn>
                <a:cxn ang="0">
                  <a:pos x="133" y="0"/>
                </a:cxn>
              </a:cxnLst>
              <a:rect l="0" t="0" r="r" b="b"/>
              <a:pathLst>
                <a:path w="133" h="133">
                  <a:moveTo>
                    <a:pt x="0" y="133"/>
                  </a:moveTo>
                  <a:lnTo>
                    <a:pt x="132" y="0"/>
                  </a:lnTo>
                  <a:lnTo>
                    <a:pt x="133" y="0"/>
                  </a:lnTo>
                </a:path>
              </a:pathLst>
            </a:custGeom>
            <a:noFill/>
            <a:ln w="38100" cmpd="sng">
              <a:solidFill>
                <a:srgbClr val="FFFFFF"/>
              </a:solidFill>
              <a:prstDash val="solid"/>
              <a:round/>
              <a:headEnd/>
              <a:tailEnd/>
            </a:ln>
          </p:spPr>
          <p:txBody>
            <a:bodyPr/>
            <a:lstStyle/>
            <a:p>
              <a:endParaRPr lang="en-US"/>
            </a:p>
          </p:txBody>
        </p:sp>
        <p:sp>
          <p:nvSpPr>
            <p:cNvPr id="4999" name="Freeform 903"/>
            <p:cNvSpPr>
              <a:spLocks/>
            </p:cNvSpPr>
            <p:nvPr/>
          </p:nvSpPr>
          <p:spPr bwMode="auto">
            <a:xfrm>
              <a:off x="3299" y="1378"/>
              <a:ext cx="61" cy="57"/>
            </a:xfrm>
            <a:custGeom>
              <a:avLst/>
              <a:gdLst/>
              <a:ahLst/>
              <a:cxnLst>
                <a:cxn ang="0">
                  <a:pos x="0" y="240"/>
                </a:cxn>
                <a:cxn ang="0">
                  <a:pos x="239" y="0"/>
                </a:cxn>
                <a:cxn ang="0">
                  <a:pos x="240" y="0"/>
                </a:cxn>
              </a:cxnLst>
              <a:rect l="0" t="0" r="r" b="b"/>
              <a:pathLst>
                <a:path w="240" h="240">
                  <a:moveTo>
                    <a:pt x="0" y="240"/>
                  </a:moveTo>
                  <a:lnTo>
                    <a:pt x="239" y="0"/>
                  </a:lnTo>
                  <a:lnTo>
                    <a:pt x="240" y="0"/>
                  </a:lnTo>
                </a:path>
              </a:pathLst>
            </a:custGeom>
            <a:noFill/>
            <a:ln w="38100" cmpd="sng">
              <a:solidFill>
                <a:srgbClr val="FFFFFF"/>
              </a:solidFill>
              <a:prstDash val="solid"/>
              <a:round/>
              <a:headEnd/>
              <a:tailEnd/>
            </a:ln>
          </p:spPr>
          <p:txBody>
            <a:bodyPr/>
            <a:lstStyle/>
            <a:p>
              <a:endParaRPr lang="en-US"/>
            </a:p>
          </p:txBody>
        </p:sp>
        <p:sp>
          <p:nvSpPr>
            <p:cNvPr id="5000" name="Freeform 904"/>
            <p:cNvSpPr>
              <a:spLocks/>
            </p:cNvSpPr>
            <p:nvPr/>
          </p:nvSpPr>
          <p:spPr bwMode="auto">
            <a:xfrm>
              <a:off x="3329" y="1378"/>
              <a:ext cx="102" cy="95"/>
            </a:xfrm>
            <a:custGeom>
              <a:avLst/>
              <a:gdLst/>
              <a:ahLst/>
              <a:cxnLst>
                <a:cxn ang="0">
                  <a:pos x="0" y="399"/>
                </a:cxn>
                <a:cxn ang="0">
                  <a:pos x="399" y="0"/>
                </a:cxn>
                <a:cxn ang="0">
                  <a:pos x="400" y="0"/>
                </a:cxn>
              </a:cxnLst>
              <a:rect l="0" t="0" r="r" b="b"/>
              <a:pathLst>
                <a:path w="400" h="399">
                  <a:moveTo>
                    <a:pt x="0" y="399"/>
                  </a:moveTo>
                  <a:lnTo>
                    <a:pt x="399" y="0"/>
                  </a:lnTo>
                  <a:lnTo>
                    <a:pt x="400" y="0"/>
                  </a:lnTo>
                </a:path>
              </a:pathLst>
            </a:custGeom>
            <a:noFill/>
            <a:ln w="38100" cmpd="sng">
              <a:solidFill>
                <a:srgbClr val="FFFFFF"/>
              </a:solidFill>
              <a:prstDash val="solid"/>
              <a:round/>
              <a:headEnd/>
              <a:tailEnd/>
            </a:ln>
          </p:spPr>
          <p:txBody>
            <a:bodyPr/>
            <a:lstStyle/>
            <a:p>
              <a:endParaRPr lang="en-US"/>
            </a:p>
          </p:txBody>
        </p:sp>
        <p:sp>
          <p:nvSpPr>
            <p:cNvPr id="5001" name="Freeform 905"/>
            <p:cNvSpPr>
              <a:spLocks/>
            </p:cNvSpPr>
            <p:nvPr/>
          </p:nvSpPr>
          <p:spPr bwMode="auto">
            <a:xfrm>
              <a:off x="3400" y="1378"/>
              <a:ext cx="102" cy="95"/>
            </a:xfrm>
            <a:custGeom>
              <a:avLst/>
              <a:gdLst/>
              <a:ahLst/>
              <a:cxnLst>
                <a:cxn ang="0">
                  <a:pos x="0" y="398"/>
                </a:cxn>
                <a:cxn ang="0">
                  <a:pos x="397" y="0"/>
                </a:cxn>
                <a:cxn ang="0">
                  <a:pos x="398" y="0"/>
                </a:cxn>
              </a:cxnLst>
              <a:rect l="0" t="0" r="r" b="b"/>
              <a:pathLst>
                <a:path w="398" h="398">
                  <a:moveTo>
                    <a:pt x="0" y="398"/>
                  </a:moveTo>
                  <a:lnTo>
                    <a:pt x="397" y="0"/>
                  </a:lnTo>
                  <a:lnTo>
                    <a:pt x="398" y="0"/>
                  </a:lnTo>
                </a:path>
              </a:pathLst>
            </a:custGeom>
            <a:noFill/>
            <a:ln w="38100" cmpd="sng">
              <a:solidFill>
                <a:srgbClr val="FFFFFF"/>
              </a:solidFill>
              <a:prstDash val="solid"/>
              <a:round/>
              <a:headEnd/>
              <a:tailEnd/>
            </a:ln>
          </p:spPr>
          <p:txBody>
            <a:bodyPr/>
            <a:lstStyle/>
            <a:p>
              <a:endParaRPr lang="en-US"/>
            </a:p>
          </p:txBody>
        </p:sp>
        <p:sp>
          <p:nvSpPr>
            <p:cNvPr id="5002" name="Freeform 906"/>
            <p:cNvSpPr>
              <a:spLocks/>
            </p:cNvSpPr>
            <p:nvPr/>
          </p:nvSpPr>
          <p:spPr bwMode="auto">
            <a:xfrm>
              <a:off x="3474" y="1445"/>
              <a:ext cx="28" cy="28"/>
            </a:xfrm>
            <a:custGeom>
              <a:avLst/>
              <a:gdLst/>
              <a:ahLst/>
              <a:cxnLst>
                <a:cxn ang="0">
                  <a:pos x="0" y="115"/>
                </a:cxn>
                <a:cxn ang="0">
                  <a:pos x="116" y="0"/>
                </a:cxn>
                <a:cxn ang="0">
                  <a:pos x="117" y="0"/>
                </a:cxn>
              </a:cxnLst>
              <a:rect l="0" t="0" r="r" b="b"/>
              <a:pathLst>
                <a:path w="117" h="115">
                  <a:moveTo>
                    <a:pt x="0" y="115"/>
                  </a:moveTo>
                  <a:lnTo>
                    <a:pt x="116" y="0"/>
                  </a:lnTo>
                  <a:lnTo>
                    <a:pt x="117" y="0"/>
                  </a:lnTo>
                </a:path>
              </a:pathLst>
            </a:custGeom>
            <a:noFill/>
            <a:ln w="38100" cmpd="sng">
              <a:solidFill>
                <a:srgbClr val="FFFFFF"/>
              </a:solidFill>
              <a:prstDash val="solid"/>
              <a:round/>
              <a:headEnd/>
              <a:tailEnd/>
            </a:ln>
          </p:spPr>
          <p:txBody>
            <a:bodyPr/>
            <a:lstStyle/>
            <a:p>
              <a:endParaRPr lang="en-US"/>
            </a:p>
          </p:txBody>
        </p:sp>
        <p:sp>
          <p:nvSpPr>
            <p:cNvPr id="5003" name="Freeform 907"/>
            <p:cNvSpPr>
              <a:spLocks/>
            </p:cNvSpPr>
            <p:nvPr/>
          </p:nvSpPr>
          <p:spPr bwMode="auto">
            <a:xfrm>
              <a:off x="3362" y="1511"/>
              <a:ext cx="3" cy="1012"/>
            </a:xfrm>
            <a:custGeom>
              <a:avLst/>
              <a:gdLst/>
              <a:ahLst/>
              <a:cxnLst>
                <a:cxn ang="0">
                  <a:pos x="0" y="4259"/>
                </a:cxn>
                <a:cxn ang="0">
                  <a:pos x="0" y="0"/>
                </a:cxn>
                <a:cxn ang="0">
                  <a:pos x="1" y="0"/>
                </a:cxn>
              </a:cxnLst>
              <a:rect l="0" t="0" r="r" b="b"/>
              <a:pathLst>
                <a:path w="1" h="4259">
                  <a:moveTo>
                    <a:pt x="0" y="425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004" name="Freeform 908"/>
            <p:cNvSpPr>
              <a:spLocks/>
            </p:cNvSpPr>
            <p:nvPr/>
          </p:nvSpPr>
          <p:spPr bwMode="auto">
            <a:xfrm>
              <a:off x="2154" y="998"/>
              <a:ext cx="49" cy="2"/>
            </a:xfrm>
            <a:custGeom>
              <a:avLst/>
              <a:gdLst/>
              <a:ahLst/>
              <a:cxnLst>
                <a:cxn ang="0">
                  <a:pos x="188" y="0"/>
                </a:cxn>
                <a:cxn ang="0">
                  <a:pos x="0" y="0"/>
                </a:cxn>
                <a:cxn ang="0">
                  <a:pos x="1" y="0"/>
                </a:cxn>
              </a:cxnLst>
              <a:rect l="0" t="0" r="r" b="b"/>
              <a:pathLst>
                <a:path w="188">
                  <a:moveTo>
                    <a:pt x="188" y="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005" name="Freeform 909"/>
            <p:cNvSpPr>
              <a:spLocks/>
            </p:cNvSpPr>
            <p:nvPr/>
          </p:nvSpPr>
          <p:spPr bwMode="auto">
            <a:xfrm>
              <a:off x="2058" y="998"/>
              <a:ext cx="3" cy="276"/>
            </a:xfrm>
            <a:custGeom>
              <a:avLst/>
              <a:gdLst/>
              <a:ahLst/>
              <a:cxnLst>
                <a:cxn ang="0">
                  <a:pos x="0" y="0"/>
                </a:cxn>
                <a:cxn ang="0">
                  <a:pos x="0" y="1158"/>
                </a:cxn>
                <a:cxn ang="0">
                  <a:pos x="1" y="1158"/>
                </a:cxn>
              </a:cxnLst>
              <a:rect l="0" t="0" r="r" b="b"/>
              <a:pathLst>
                <a:path w="1" h="1158">
                  <a:moveTo>
                    <a:pt x="0" y="0"/>
                  </a:moveTo>
                  <a:lnTo>
                    <a:pt x="0" y="1158"/>
                  </a:lnTo>
                  <a:lnTo>
                    <a:pt x="1" y="1158"/>
                  </a:lnTo>
                </a:path>
              </a:pathLst>
            </a:custGeom>
            <a:noFill/>
            <a:ln w="38100" cmpd="sng">
              <a:solidFill>
                <a:srgbClr val="FFFFFF"/>
              </a:solidFill>
              <a:prstDash val="solid"/>
              <a:round/>
              <a:headEnd/>
              <a:tailEnd/>
            </a:ln>
          </p:spPr>
          <p:txBody>
            <a:bodyPr/>
            <a:lstStyle/>
            <a:p>
              <a:endParaRPr lang="en-US"/>
            </a:p>
          </p:txBody>
        </p:sp>
        <p:sp>
          <p:nvSpPr>
            <p:cNvPr id="5006" name="Freeform 910"/>
            <p:cNvSpPr>
              <a:spLocks/>
            </p:cNvSpPr>
            <p:nvPr/>
          </p:nvSpPr>
          <p:spPr bwMode="auto">
            <a:xfrm>
              <a:off x="2154" y="1274"/>
              <a:ext cx="49" cy="2"/>
            </a:xfrm>
            <a:custGeom>
              <a:avLst/>
              <a:gdLst/>
              <a:ahLst/>
              <a:cxnLst>
                <a:cxn ang="0">
                  <a:pos x="188" y="0"/>
                </a:cxn>
                <a:cxn ang="0">
                  <a:pos x="0" y="0"/>
                </a:cxn>
                <a:cxn ang="0">
                  <a:pos x="1" y="0"/>
                </a:cxn>
              </a:cxnLst>
              <a:rect l="0" t="0" r="r" b="b"/>
              <a:pathLst>
                <a:path w="188">
                  <a:moveTo>
                    <a:pt x="188" y="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007" name="Freeform 911"/>
            <p:cNvSpPr>
              <a:spLocks/>
            </p:cNvSpPr>
            <p:nvPr/>
          </p:nvSpPr>
          <p:spPr bwMode="auto">
            <a:xfrm>
              <a:off x="2203" y="1000"/>
              <a:ext cx="2" cy="274"/>
            </a:xfrm>
            <a:custGeom>
              <a:avLst/>
              <a:gdLst/>
              <a:ahLst/>
              <a:cxnLst>
                <a:cxn ang="0">
                  <a:pos x="0" y="0"/>
                </a:cxn>
                <a:cxn ang="0">
                  <a:pos x="0" y="1153"/>
                </a:cxn>
                <a:cxn ang="0">
                  <a:pos x="1" y="1153"/>
                </a:cxn>
              </a:cxnLst>
              <a:rect l="0" t="0" r="r" b="b"/>
              <a:pathLst>
                <a:path w="1" h="1153">
                  <a:moveTo>
                    <a:pt x="0" y="0"/>
                  </a:moveTo>
                  <a:lnTo>
                    <a:pt x="0" y="1153"/>
                  </a:lnTo>
                  <a:lnTo>
                    <a:pt x="1" y="1153"/>
                  </a:lnTo>
                </a:path>
              </a:pathLst>
            </a:custGeom>
            <a:noFill/>
            <a:ln w="38100" cmpd="sng">
              <a:solidFill>
                <a:srgbClr val="FFFFFF"/>
              </a:solidFill>
              <a:prstDash val="solid"/>
              <a:round/>
              <a:headEnd/>
              <a:tailEnd/>
            </a:ln>
          </p:spPr>
          <p:txBody>
            <a:bodyPr/>
            <a:lstStyle/>
            <a:p>
              <a:endParaRPr lang="en-US"/>
            </a:p>
          </p:txBody>
        </p:sp>
        <p:sp>
          <p:nvSpPr>
            <p:cNvPr id="5008" name="Freeform 912"/>
            <p:cNvSpPr>
              <a:spLocks/>
            </p:cNvSpPr>
            <p:nvPr/>
          </p:nvSpPr>
          <p:spPr bwMode="auto">
            <a:xfrm>
              <a:off x="2058" y="998"/>
              <a:ext cx="43" cy="2"/>
            </a:xfrm>
            <a:custGeom>
              <a:avLst/>
              <a:gdLst/>
              <a:ahLst/>
              <a:cxnLst>
                <a:cxn ang="0">
                  <a:pos x="165" y="0"/>
                </a:cxn>
                <a:cxn ang="0">
                  <a:pos x="0" y="0"/>
                </a:cxn>
                <a:cxn ang="0">
                  <a:pos x="1" y="0"/>
                </a:cxn>
              </a:cxnLst>
              <a:rect l="0" t="0" r="r" b="b"/>
              <a:pathLst>
                <a:path w="165">
                  <a:moveTo>
                    <a:pt x="165" y="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009" name="Freeform 913"/>
            <p:cNvSpPr>
              <a:spLocks/>
            </p:cNvSpPr>
            <p:nvPr/>
          </p:nvSpPr>
          <p:spPr bwMode="auto">
            <a:xfrm>
              <a:off x="2058" y="1274"/>
              <a:ext cx="43" cy="2"/>
            </a:xfrm>
            <a:custGeom>
              <a:avLst/>
              <a:gdLst/>
              <a:ahLst/>
              <a:cxnLst>
                <a:cxn ang="0">
                  <a:pos x="165" y="0"/>
                </a:cxn>
                <a:cxn ang="0">
                  <a:pos x="0" y="0"/>
                </a:cxn>
                <a:cxn ang="0">
                  <a:pos x="1" y="0"/>
                </a:cxn>
              </a:cxnLst>
              <a:rect l="0" t="0" r="r" b="b"/>
              <a:pathLst>
                <a:path w="165">
                  <a:moveTo>
                    <a:pt x="165" y="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010" name="Freeform 914"/>
            <p:cNvSpPr>
              <a:spLocks/>
            </p:cNvSpPr>
            <p:nvPr/>
          </p:nvSpPr>
          <p:spPr bwMode="auto">
            <a:xfrm>
              <a:off x="2101" y="257"/>
              <a:ext cx="3" cy="741"/>
            </a:xfrm>
            <a:custGeom>
              <a:avLst/>
              <a:gdLst/>
              <a:ahLst/>
              <a:cxnLst>
                <a:cxn ang="0">
                  <a:pos x="0" y="3116"/>
                </a:cxn>
                <a:cxn ang="0">
                  <a:pos x="0" y="0"/>
                </a:cxn>
                <a:cxn ang="0">
                  <a:pos x="1" y="0"/>
                </a:cxn>
              </a:cxnLst>
              <a:rect l="0" t="0" r="r" b="b"/>
              <a:pathLst>
                <a:path w="1" h="3116">
                  <a:moveTo>
                    <a:pt x="0" y="3116"/>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011" name="Freeform 915"/>
            <p:cNvSpPr>
              <a:spLocks/>
            </p:cNvSpPr>
            <p:nvPr/>
          </p:nvSpPr>
          <p:spPr bwMode="auto">
            <a:xfrm>
              <a:off x="2154" y="257"/>
              <a:ext cx="3" cy="741"/>
            </a:xfrm>
            <a:custGeom>
              <a:avLst/>
              <a:gdLst/>
              <a:ahLst/>
              <a:cxnLst>
                <a:cxn ang="0">
                  <a:pos x="0" y="3116"/>
                </a:cxn>
                <a:cxn ang="0">
                  <a:pos x="0" y="0"/>
                </a:cxn>
                <a:cxn ang="0">
                  <a:pos x="1" y="0"/>
                </a:cxn>
              </a:cxnLst>
              <a:rect l="0" t="0" r="r" b="b"/>
              <a:pathLst>
                <a:path w="1" h="3116">
                  <a:moveTo>
                    <a:pt x="0" y="3116"/>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012" name="Freeform 916"/>
            <p:cNvSpPr>
              <a:spLocks/>
            </p:cNvSpPr>
            <p:nvPr/>
          </p:nvSpPr>
          <p:spPr bwMode="auto">
            <a:xfrm>
              <a:off x="2101" y="998"/>
              <a:ext cx="3" cy="276"/>
            </a:xfrm>
            <a:custGeom>
              <a:avLst/>
              <a:gdLst/>
              <a:ahLst/>
              <a:cxnLst>
                <a:cxn ang="0">
                  <a:pos x="0" y="0"/>
                </a:cxn>
                <a:cxn ang="0">
                  <a:pos x="0" y="1158"/>
                </a:cxn>
                <a:cxn ang="0">
                  <a:pos x="1" y="1158"/>
                </a:cxn>
              </a:cxnLst>
              <a:rect l="0" t="0" r="r" b="b"/>
              <a:pathLst>
                <a:path w="1" h="1158">
                  <a:moveTo>
                    <a:pt x="0" y="0"/>
                  </a:moveTo>
                  <a:lnTo>
                    <a:pt x="0" y="1158"/>
                  </a:lnTo>
                  <a:lnTo>
                    <a:pt x="1" y="1158"/>
                  </a:lnTo>
                </a:path>
              </a:pathLst>
            </a:custGeom>
            <a:noFill/>
            <a:ln w="38100" cmpd="sng">
              <a:solidFill>
                <a:srgbClr val="FFFFFF"/>
              </a:solidFill>
              <a:prstDash val="solid"/>
              <a:round/>
              <a:headEnd/>
              <a:tailEnd/>
            </a:ln>
          </p:spPr>
          <p:txBody>
            <a:bodyPr/>
            <a:lstStyle/>
            <a:p>
              <a:endParaRPr lang="en-US"/>
            </a:p>
          </p:txBody>
        </p:sp>
        <p:sp>
          <p:nvSpPr>
            <p:cNvPr id="5013" name="Freeform 917"/>
            <p:cNvSpPr>
              <a:spLocks/>
            </p:cNvSpPr>
            <p:nvPr/>
          </p:nvSpPr>
          <p:spPr bwMode="auto">
            <a:xfrm>
              <a:off x="2154" y="998"/>
              <a:ext cx="3" cy="276"/>
            </a:xfrm>
            <a:custGeom>
              <a:avLst/>
              <a:gdLst/>
              <a:ahLst/>
              <a:cxnLst>
                <a:cxn ang="0">
                  <a:pos x="0" y="0"/>
                </a:cxn>
                <a:cxn ang="0">
                  <a:pos x="0" y="1158"/>
                </a:cxn>
                <a:cxn ang="0">
                  <a:pos x="1" y="1158"/>
                </a:cxn>
              </a:cxnLst>
              <a:rect l="0" t="0" r="r" b="b"/>
              <a:pathLst>
                <a:path w="1" h="1158">
                  <a:moveTo>
                    <a:pt x="0" y="0"/>
                  </a:moveTo>
                  <a:lnTo>
                    <a:pt x="0" y="1158"/>
                  </a:lnTo>
                  <a:lnTo>
                    <a:pt x="1" y="1158"/>
                  </a:lnTo>
                </a:path>
              </a:pathLst>
            </a:custGeom>
            <a:noFill/>
            <a:ln w="38100" cmpd="sng">
              <a:solidFill>
                <a:srgbClr val="FFFFFF"/>
              </a:solidFill>
              <a:prstDash val="solid"/>
              <a:round/>
              <a:headEnd/>
              <a:tailEnd/>
            </a:ln>
          </p:spPr>
          <p:txBody>
            <a:bodyPr/>
            <a:lstStyle/>
            <a:p>
              <a:endParaRPr lang="en-US"/>
            </a:p>
          </p:txBody>
        </p:sp>
        <p:sp>
          <p:nvSpPr>
            <p:cNvPr id="5014" name="Freeform 918"/>
            <p:cNvSpPr>
              <a:spLocks/>
            </p:cNvSpPr>
            <p:nvPr/>
          </p:nvSpPr>
          <p:spPr bwMode="auto">
            <a:xfrm>
              <a:off x="2203" y="998"/>
              <a:ext cx="50" cy="2"/>
            </a:xfrm>
            <a:custGeom>
              <a:avLst/>
              <a:gdLst/>
              <a:ahLst/>
              <a:cxnLst>
                <a:cxn ang="0">
                  <a:pos x="200" y="0"/>
                </a:cxn>
                <a:cxn ang="0">
                  <a:pos x="0" y="0"/>
                </a:cxn>
                <a:cxn ang="0">
                  <a:pos x="1" y="0"/>
                </a:cxn>
              </a:cxnLst>
              <a:rect l="0" t="0" r="r" b="b"/>
              <a:pathLst>
                <a:path w="200">
                  <a:moveTo>
                    <a:pt x="200" y="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015" name="Freeform 919"/>
            <p:cNvSpPr>
              <a:spLocks/>
            </p:cNvSpPr>
            <p:nvPr/>
          </p:nvSpPr>
          <p:spPr bwMode="auto">
            <a:xfrm>
              <a:off x="2203" y="1274"/>
              <a:ext cx="50" cy="2"/>
            </a:xfrm>
            <a:custGeom>
              <a:avLst/>
              <a:gdLst/>
              <a:ahLst/>
              <a:cxnLst>
                <a:cxn ang="0">
                  <a:pos x="200" y="0"/>
                </a:cxn>
                <a:cxn ang="0">
                  <a:pos x="0" y="0"/>
                </a:cxn>
                <a:cxn ang="0">
                  <a:pos x="1" y="0"/>
                </a:cxn>
              </a:cxnLst>
              <a:rect l="0" t="0" r="r" b="b"/>
              <a:pathLst>
                <a:path w="200">
                  <a:moveTo>
                    <a:pt x="200" y="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016" name="Freeform 920"/>
            <p:cNvSpPr>
              <a:spLocks/>
            </p:cNvSpPr>
            <p:nvPr/>
          </p:nvSpPr>
          <p:spPr bwMode="auto">
            <a:xfrm>
              <a:off x="2058" y="1262"/>
              <a:ext cx="13" cy="12"/>
            </a:xfrm>
            <a:custGeom>
              <a:avLst/>
              <a:gdLst/>
              <a:ahLst/>
              <a:cxnLst>
                <a:cxn ang="0">
                  <a:pos x="51" y="51"/>
                </a:cxn>
                <a:cxn ang="0">
                  <a:pos x="0" y="0"/>
                </a:cxn>
                <a:cxn ang="0">
                  <a:pos x="1" y="0"/>
                </a:cxn>
              </a:cxnLst>
              <a:rect l="0" t="0" r="r" b="b"/>
              <a:pathLst>
                <a:path w="51" h="51">
                  <a:moveTo>
                    <a:pt x="51" y="5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017" name="Freeform 921"/>
            <p:cNvSpPr>
              <a:spLocks/>
            </p:cNvSpPr>
            <p:nvPr/>
          </p:nvSpPr>
          <p:spPr bwMode="auto">
            <a:xfrm>
              <a:off x="2058" y="1228"/>
              <a:ext cx="43" cy="38"/>
            </a:xfrm>
            <a:custGeom>
              <a:avLst/>
              <a:gdLst/>
              <a:ahLst/>
              <a:cxnLst>
                <a:cxn ang="0">
                  <a:pos x="165" y="166"/>
                </a:cxn>
                <a:cxn ang="0">
                  <a:pos x="0" y="0"/>
                </a:cxn>
                <a:cxn ang="0">
                  <a:pos x="1" y="0"/>
                </a:cxn>
              </a:cxnLst>
              <a:rect l="0" t="0" r="r" b="b"/>
              <a:pathLst>
                <a:path w="165" h="166">
                  <a:moveTo>
                    <a:pt x="165" y="166"/>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018" name="Freeform 922"/>
            <p:cNvSpPr>
              <a:spLocks/>
            </p:cNvSpPr>
            <p:nvPr/>
          </p:nvSpPr>
          <p:spPr bwMode="auto">
            <a:xfrm>
              <a:off x="2058" y="1193"/>
              <a:ext cx="43" cy="40"/>
            </a:xfrm>
            <a:custGeom>
              <a:avLst/>
              <a:gdLst/>
              <a:ahLst/>
              <a:cxnLst>
                <a:cxn ang="0">
                  <a:pos x="165" y="166"/>
                </a:cxn>
                <a:cxn ang="0">
                  <a:pos x="0" y="0"/>
                </a:cxn>
                <a:cxn ang="0">
                  <a:pos x="1" y="0"/>
                </a:cxn>
              </a:cxnLst>
              <a:rect l="0" t="0" r="r" b="b"/>
              <a:pathLst>
                <a:path w="165" h="166">
                  <a:moveTo>
                    <a:pt x="165" y="166"/>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019" name="Freeform 923"/>
            <p:cNvSpPr>
              <a:spLocks/>
            </p:cNvSpPr>
            <p:nvPr/>
          </p:nvSpPr>
          <p:spPr bwMode="auto">
            <a:xfrm>
              <a:off x="2154" y="1250"/>
              <a:ext cx="26" cy="24"/>
            </a:xfrm>
            <a:custGeom>
              <a:avLst/>
              <a:gdLst/>
              <a:ahLst/>
              <a:cxnLst>
                <a:cxn ang="0">
                  <a:pos x="94" y="94"/>
                </a:cxn>
                <a:cxn ang="0">
                  <a:pos x="0" y="0"/>
                </a:cxn>
                <a:cxn ang="0">
                  <a:pos x="1" y="0"/>
                </a:cxn>
              </a:cxnLst>
              <a:rect l="0" t="0" r="r" b="b"/>
              <a:pathLst>
                <a:path w="94" h="94">
                  <a:moveTo>
                    <a:pt x="94" y="94"/>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020" name="Freeform 924"/>
            <p:cNvSpPr>
              <a:spLocks/>
            </p:cNvSpPr>
            <p:nvPr/>
          </p:nvSpPr>
          <p:spPr bwMode="auto">
            <a:xfrm>
              <a:off x="2058" y="1160"/>
              <a:ext cx="43" cy="40"/>
            </a:xfrm>
            <a:custGeom>
              <a:avLst/>
              <a:gdLst/>
              <a:ahLst/>
              <a:cxnLst>
                <a:cxn ang="0">
                  <a:pos x="165" y="165"/>
                </a:cxn>
                <a:cxn ang="0">
                  <a:pos x="0" y="0"/>
                </a:cxn>
                <a:cxn ang="0">
                  <a:pos x="1" y="0"/>
                </a:cxn>
              </a:cxnLst>
              <a:rect l="0" t="0" r="r" b="b"/>
              <a:pathLst>
                <a:path w="165" h="165">
                  <a:moveTo>
                    <a:pt x="165" y="165"/>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021" name="Freeform 925"/>
            <p:cNvSpPr>
              <a:spLocks/>
            </p:cNvSpPr>
            <p:nvPr/>
          </p:nvSpPr>
          <p:spPr bwMode="auto">
            <a:xfrm>
              <a:off x="2154" y="1217"/>
              <a:ext cx="49" cy="45"/>
            </a:xfrm>
            <a:custGeom>
              <a:avLst/>
              <a:gdLst/>
              <a:ahLst/>
              <a:cxnLst>
                <a:cxn ang="0">
                  <a:pos x="188" y="188"/>
                </a:cxn>
                <a:cxn ang="0">
                  <a:pos x="0" y="0"/>
                </a:cxn>
                <a:cxn ang="0">
                  <a:pos x="1" y="0"/>
                </a:cxn>
              </a:cxnLst>
              <a:rect l="0" t="0" r="r" b="b"/>
              <a:pathLst>
                <a:path w="188" h="188">
                  <a:moveTo>
                    <a:pt x="188" y="188"/>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022" name="Freeform 926"/>
            <p:cNvSpPr>
              <a:spLocks/>
            </p:cNvSpPr>
            <p:nvPr/>
          </p:nvSpPr>
          <p:spPr bwMode="auto">
            <a:xfrm>
              <a:off x="2058" y="1126"/>
              <a:ext cx="43" cy="41"/>
            </a:xfrm>
            <a:custGeom>
              <a:avLst/>
              <a:gdLst/>
              <a:ahLst/>
              <a:cxnLst>
                <a:cxn ang="0">
                  <a:pos x="165" y="165"/>
                </a:cxn>
                <a:cxn ang="0">
                  <a:pos x="0" y="0"/>
                </a:cxn>
                <a:cxn ang="0">
                  <a:pos x="1" y="0"/>
                </a:cxn>
              </a:cxnLst>
              <a:rect l="0" t="0" r="r" b="b"/>
              <a:pathLst>
                <a:path w="165" h="165">
                  <a:moveTo>
                    <a:pt x="165" y="165"/>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023" name="Freeform 927"/>
            <p:cNvSpPr>
              <a:spLocks/>
            </p:cNvSpPr>
            <p:nvPr/>
          </p:nvSpPr>
          <p:spPr bwMode="auto">
            <a:xfrm>
              <a:off x="2154" y="1183"/>
              <a:ext cx="49" cy="45"/>
            </a:xfrm>
            <a:custGeom>
              <a:avLst/>
              <a:gdLst/>
              <a:ahLst/>
              <a:cxnLst>
                <a:cxn ang="0">
                  <a:pos x="188" y="189"/>
                </a:cxn>
                <a:cxn ang="0">
                  <a:pos x="0" y="0"/>
                </a:cxn>
                <a:cxn ang="0">
                  <a:pos x="1" y="0"/>
                </a:cxn>
              </a:cxnLst>
              <a:rect l="0" t="0" r="r" b="b"/>
              <a:pathLst>
                <a:path w="188" h="189">
                  <a:moveTo>
                    <a:pt x="188" y="18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024" name="Freeform 928"/>
            <p:cNvSpPr>
              <a:spLocks/>
            </p:cNvSpPr>
            <p:nvPr/>
          </p:nvSpPr>
          <p:spPr bwMode="auto">
            <a:xfrm>
              <a:off x="2058" y="1093"/>
              <a:ext cx="43" cy="40"/>
            </a:xfrm>
            <a:custGeom>
              <a:avLst/>
              <a:gdLst/>
              <a:ahLst/>
              <a:cxnLst>
                <a:cxn ang="0">
                  <a:pos x="165" y="166"/>
                </a:cxn>
                <a:cxn ang="0">
                  <a:pos x="0" y="0"/>
                </a:cxn>
                <a:cxn ang="0">
                  <a:pos x="1" y="0"/>
                </a:cxn>
              </a:cxnLst>
              <a:rect l="0" t="0" r="r" b="b"/>
              <a:pathLst>
                <a:path w="165" h="166">
                  <a:moveTo>
                    <a:pt x="165" y="166"/>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025" name="Freeform 929"/>
            <p:cNvSpPr>
              <a:spLocks/>
            </p:cNvSpPr>
            <p:nvPr/>
          </p:nvSpPr>
          <p:spPr bwMode="auto">
            <a:xfrm>
              <a:off x="2154" y="1150"/>
              <a:ext cx="49" cy="45"/>
            </a:xfrm>
            <a:custGeom>
              <a:avLst/>
              <a:gdLst/>
              <a:ahLst/>
              <a:cxnLst>
                <a:cxn ang="0">
                  <a:pos x="188" y="188"/>
                </a:cxn>
                <a:cxn ang="0">
                  <a:pos x="0" y="0"/>
                </a:cxn>
                <a:cxn ang="0">
                  <a:pos x="1" y="0"/>
                </a:cxn>
              </a:cxnLst>
              <a:rect l="0" t="0" r="r" b="b"/>
              <a:pathLst>
                <a:path w="188" h="188">
                  <a:moveTo>
                    <a:pt x="188" y="188"/>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026" name="Freeform 930"/>
            <p:cNvSpPr>
              <a:spLocks/>
            </p:cNvSpPr>
            <p:nvPr/>
          </p:nvSpPr>
          <p:spPr bwMode="auto">
            <a:xfrm>
              <a:off x="2058" y="1060"/>
              <a:ext cx="43" cy="40"/>
            </a:xfrm>
            <a:custGeom>
              <a:avLst/>
              <a:gdLst/>
              <a:ahLst/>
              <a:cxnLst>
                <a:cxn ang="0">
                  <a:pos x="165" y="166"/>
                </a:cxn>
                <a:cxn ang="0">
                  <a:pos x="0" y="0"/>
                </a:cxn>
                <a:cxn ang="0">
                  <a:pos x="1" y="0"/>
                </a:cxn>
              </a:cxnLst>
              <a:rect l="0" t="0" r="r" b="b"/>
              <a:pathLst>
                <a:path w="165" h="166">
                  <a:moveTo>
                    <a:pt x="165" y="166"/>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027" name="Freeform 931"/>
            <p:cNvSpPr>
              <a:spLocks/>
            </p:cNvSpPr>
            <p:nvPr/>
          </p:nvSpPr>
          <p:spPr bwMode="auto">
            <a:xfrm>
              <a:off x="2154" y="1117"/>
              <a:ext cx="49" cy="45"/>
            </a:xfrm>
            <a:custGeom>
              <a:avLst/>
              <a:gdLst/>
              <a:ahLst/>
              <a:cxnLst>
                <a:cxn ang="0">
                  <a:pos x="188" y="189"/>
                </a:cxn>
                <a:cxn ang="0">
                  <a:pos x="0" y="0"/>
                </a:cxn>
                <a:cxn ang="0">
                  <a:pos x="1" y="0"/>
                </a:cxn>
              </a:cxnLst>
              <a:rect l="0" t="0" r="r" b="b"/>
              <a:pathLst>
                <a:path w="188" h="189">
                  <a:moveTo>
                    <a:pt x="188" y="18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028" name="Freeform 932"/>
            <p:cNvSpPr>
              <a:spLocks/>
            </p:cNvSpPr>
            <p:nvPr/>
          </p:nvSpPr>
          <p:spPr bwMode="auto">
            <a:xfrm>
              <a:off x="2058" y="1027"/>
              <a:ext cx="43" cy="38"/>
            </a:xfrm>
            <a:custGeom>
              <a:avLst/>
              <a:gdLst/>
              <a:ahLst/>
              <a:cxnLst>
                <a:cxn ang="0">
                  <a:pos x="165" y="166"/>
                </a:cxn>
                <a:cxn ang="0">
                  <a:pos x="0" y="0"/>
                </a:cxn>
                <a:cxn ang="0">
                  <a:pos x="1" y="0"/>
                </a:cxn>
              </a:cxnLst>
              <a:rect l="0" t="0" r="r" b="b"/>
              <a:pathLst>
                <a:path w="165" h="166">
                  <a:moveTo>
                    <a:pt x="165" y="166"/>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029" name="Freeform 933"/>
            <p:cNvSpPr>
              <a:spLocks/>
            </p:cNvSpPr>
            <p:nvPr/>
          </p:nvSpPr>
          <p:spPr bwMode="auto">
            <a:xfrm>
              <a:off x="2154" y="1084"/>
              <a:ext cx="49" cy="45"/>
            </a:xfrm>
            <a:custGeom>
              <a:avLst/>
              <a:gdLst/>
              <a:ahLst/>
              <a:cxnLst>
                <a:cxn ang="0">
                  <a:pos x="188" y="188"/>
                </a:cxn>
                <a:cxn ang="0">
                  <a:pos x="0" y="0"/>
                </a:cxn>
                <a:cxn ang="0">
                  <a:pos x="1" y="0"/>
                </a:cxn>
              </a:cxnLst>
              <a:rect l="0" t="0" r="r" b="b"/>
              <a:pathLst>
                <a:path w="188" h="188">
                  <a:moveTo>
                    <a:pt x="188" y="188"/>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030" name="Freeform 934"/>
            <p:cNvSpPr>
              <a:spLocks/>
            </p:cNvSpPr>
            <p:nvPr/>
          </p:nvSpPr>
          <p:spPr bwMode="auto">
            <a:xfrm>
              <a:off x="2066" y="998"/>
              <a:ext cx="35" cy="33"/>
            </a:xfrm>
            <a:custGeom>
              <a:avLst/>
              <a:gdLst/>
              <a:ahLst/>
              <a:cxnLst>
                <a:cxn ang="0">
                  <a:pos x="142" y="143"/>
                </a:cxn>
                <a:cxn ang="0">
                  <a:pos x="0" y="0"/>
                </a:cxn>
                <a:cxn ang="0">
                  <a:pos x="1" y="0"/>
                </a:cxn>
              </a:cxnLst>
              <a:rect l="0" t="0" r="r" b="b"/>
              <a:pathLst>
                <a:path w="142" h="143">
                  <a:moveTo>
                    <a:pt x="142" y="143"/>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031" name="Freeform 935"/>
            <p:cNvSpPr>
              <a:spLocks/>
            </p:cNvSpPr>
            <p:nvPr/>
          </p:nvSpPr>
          <p:spPr bwMode="auto">
            <a:xfrm>
              <a:off x="2154" y="1050"/>
              <a:ext cx="49" cy="43"/>
            </a:xfrm>
            <a:custGeom>
              <a:avLst/>
              <a:gdLst/>
              <a:ahLst/>
              <a:cxnLst>
                <a:cxn ang="0">
                  <a:pos x="188" y="188"/>
                </a:cxn>
                <a:cxn ang="0">
                  <a:pos x="0" y="0"/>
                </a:cxn>
                <a:cxn ang="0">
                  <a:pos x="1" y="0"/>
                </a:cxn>
              </a:cxnLst>
              <a:rect l="0" t="0" r="r" b="b"/>
              <a:pathLst>
                <a:path w="188" h="188">
                  <a:moveTo>
                    <a:pt x="188" y="188"/>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032" name="Freeform 936"/>
            <p:cNvSpPr>
              <a:spLocks/>
            </p:cNvSpPr>
            <p:nvPr/>
          </p:nvSpPr>
          <p:spPr bwMode="auto">
            <a:xfrm>
              <a:off x="2101" y="998"/>
              <a:ext cx="3" cy="2"/>
            </a:xfrm>
            <a:custGeom>
              <a:avLst/>
              <a:gdLst/>
              <a:ahLst/>
              <a:cxnLst>
                <a:cxn ang="0">
                  <a:pos x="0" y="1"/>
                </a:cxn>
                <a:cxn ang="0">
                  <a:pos x="0" y="0"/>
                </a:cxn>
                <a:cxn ang="0">
                  <a:pos x="1" y="0"/>
                </a:cxn>
              </a:cxnLst>
              <a:rect l="0" t="0" r="r" b="b"/>
              <a:pathLst>
                <a:path w="1" h="1">
                  <a:moveTo>
                    <a:pt x="0" y="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033" name="Freeform 937"/>
            <p:cNvSpPr>
              <a:spLocks/>
            </p:cNvSpPr>
            <p:nvPr/>
          </p:nvSpPr>
          <p:spPr bwMode="auto">
            <a:xfrm>
              <a:off x="2154" y="1017"/>
              <a:ext cx="49" cy="43"/>
            </a:xfrm>
            <a:custGeom>
              <a:avLst/>
              <a:gdLst/>
              <a:ahLst/>
              <a:cxnLst>
                <a:cxn ang="0">
                  <a:pos x="188" y="188"/>
                </a:cxn>
                <a:cxn ang="0">
                  <a:pos x="0" y="0"/>
                </a:cxn>
                <a:cxn ang="0">
                  <a:pos x="1" y="0"/>
                </a:cxn>
              </a:cxnLst>
              <a:rect l="0" t="0" r="r" b="b"/>
              <a:pathLst>
                <a:path w="188" h="188">
                  <a:moveTo>
                    <a:pt x="188" y="188"/>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034" name="Freeform 938"/>
            <p:cNvSpPr>
              <a:spLocks/>
            </p:cNvSpPr>
            <p:nvPr/>
          </p:nvSpPr>
          <p:spPr bwMode="auto">
            <a:xfrm>
              <a:off x="2172" y="998"/>
              <a:ext cx="31" cy="29"/>
            </a:xfrm>
            <a:custGeom>
              <a:avLst/>
              <a:gdLst/>
              <a:ahLst/>
              <a:cxnLst>
                <a:cxn ang="0">
                  <a:pos x="121" y="122"/>
                </a:cxn>
                <a:cxn ang="0">
                  <a:pos x="0" y="0"/>
                </a:cxn>
                <a:cxn ang="0">
                  <a:pos x="1" y="0"/>
                </a:cxn>
              </a:cxnLst>
              <a:rect l="0" t="0" r="r" b="b"/>
              <a:pathLst>
                <a:path w="121" h="122">
                  <a:moveTo>
                    <a:pt x="121" y="122"/>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035" name="Freeform 939"/>
            <p:cNvSpPr>
              <a:spLocks/>
            </p:cNvSpPr>
            <p:nvPr/>
          </p:nvSpPr>
          <p:spPr bwMode="auto">
            <a:xfrm>
              <a:off x="3654" y="1274"/>
              <a:ext cx="43" cy="2"/>
            </a:xfrm>
            <a:custGeom>
              <a:avLst/>
              <a:gdLst/>
              <a:ahLst/>
              <a:cxnLst>
                <a:cxn ang="0">
                  <a:pos x="0" y="0"/>
                </a:cxn>
                <a:cxn ang="0">
                  <a:pos x="165" y="0"/>
                </a:cxn>
                <a:cxn ang="0">
                  <a:pos x="166" y="0"/>
                </a:cxn>
              </a:cxnLst>
              <a:rect l="0" t="0" r="r" b="b"/>
              <a:pathLst>
                <a:path w="166">
                  <a:moveTo>
                    <a:pt x="0" y="0"/>
                  </a:moveTo>
                  <a:lnTo>
                    <a:pt x="165" y="0"/>
                  </a:lnTo>
                  <a:lnTo>
                    <a:pt x="166" y="0"/>
                  </a:lnTo>
                </a:path>
              </a:pathLst>
            </a:custGeom>
            <a:noFill/>
            <a:ln w="38100" cmpd="sng">
              <a:solidFill>
                <a:srgbClr val="FFFFFF"/>
              </a:solidFill>
              <a:prstDash val="solid"/>
              <a:round/>
              <a:headEnd/>
              <a:tailEnd/>
            </a:ln>
          </p:spPr>
          <p:txBody>
            <a:bodyPr/>
            <a:lstStyle/>
            <a:p>
              <a:endParaRPr lang="en-US"/>
            </a:p>
          </p:txBody>
        </p:sp>
        <p:sp>
          <p:nvSpPr>
            <p:cNvPr id="5036" name="Freeform 940"/>
            <p:cNvSpPr>
              <a:spLocks/>
            </p:cNvSpPr>
            <p:nvPr/>
          </p:nvSpPr>
          <p:spPr bwMode="auto">
            <a:xfrm>
              <a:off x="3552" y="1274"/>
              <a:ext cx="49" cy="2"/>
            </a:xfrm>
            <a:custGeom>
              <a:avLst/>
              <a:gdLst/>
              <a:ahLst/>
              <a:cxnLst>
                <a:cxn ang="0">
                  <a:pos x="0" y="0"/>
                </a:cxn>
                <a:cxn ang="0">
                  <a:pos x="189" y="0"/>
                </a:cxn>
                <a:cxn ang="0">
                  <a:pos x="190" y="0"/>
                </a:cxn>
              </a:cxnLst>
              <a:rect l="0" t="0" r="r" b="b"/>
              <a:pathLst>
                <a:path w="190">
                  <a:moveTo>
                    <a:pt x="0" y="0"/>
                  </a:moveTo>
                  <a:lnTo>
                    <a:pt x="189" y="0"/>
                  </a:lnTo>
                  <a:lnTo>
                    <a:pt x="190" y="0"/>
                  </a:lnTo>
                </a:path>
              </a:pathLst>
            </a:custGeom>
            <a:noFill/>
            <a:ln w="38100" cmpd="sng">
              <a:solidFill>
                <a:srgbClr val="FFFFFF"/>
              </a:solidFill>
              <a:prstDash val="solid"/>
              <a:round/>
              <a:headEnd/>
              <a:tailEnd/>
            </a:ln>
          </p:spPr>
          <p:txBody>
            <a:bodyPr/>
            <a:lstStyle/>
            <a:p>
              <a:endParaRPr lang="en-US"/>
            </a:p>
          </p:txBody>
        </p:sp>
        <p:sp>
          <p:nvSpPr>
            <p:cNvPr id="5037" name="Freeform 941"/>
            <p:cNvSpPr>
              <a:spLocks/>
            </p:cNvSpPr>
            <p:nvPr/>
          </p:nvSpPr>
          <p:spPr bwMode="auto">
            <a:xfrm>
              <a:off x="3552" y="1000"/>
              <a:ext cx="3" cy="274"/>
            </a:xfrm>
            <a:custGeom>
              <a:avLst/>
              <a:gdLst/>
              <a:ahLst/>
              <a:cxnLst>
                <a:cxn ang="0">
                  <a:pos x="0" y="0"/>
                </a:cxn>
                <a:cxn ang="0">
                  <a:pos x="0" y="1153"/>
                </a:cxn>
                <a:cxn ang="0">
                  <a:pos x="1" y="1153"/>
                </a:cxn>
              </a:cxnLst>
              <a:rect l="0" t="0" r="r" b="b"/>
              <a:pathLst>
                <a:path w="1" h="1153">
                  <a:moveTo>
                    <a:pt x="0" y="0"/>
                  </a:moveTo>
                  <a:lnTo>
                    <a:pt x="0" y="1153"/>
                  </a:lnTo>
                  <a:lnTo>
                    <a:pt x="1" y="1153"/>
                  </a:lnTo>
                </a:path>
              </a:pathLst>
            </a:custGeom>
            <a:noFill/>
            <a:ln w="38100" cmpd="sng">
              <a:solidFill>
                <a:srgbClr val="FFFFFF"/>
              </a:solidFill>
              <a:prstDash val="solid"/>
              <a:round/>
              <a:headEnd/>
              <a:tailEnd/>
            </a:ln>
          </p:spPr>
          <p:txBody>
            <a:bodyPr/>
            <a:lstStyle/>
            <a:p>
              <a:endParaRPr lang="en-US"/>
            </a:p>
          </p:txBody>
        </p:sp>
        <p:sp>
          <p:nvSpPr>
            <p:cNvPr id="5038" name="Freeform 942"/>
            <p:cNvSpPr>
              <a:spLocks/>
            </p:cNvSpPr>
            <p:nvPr/>
          </p:nvSpPr>
          <p:spPr bwMode="auto">
            <a:xfrm>
              <a:off x="3697" y="998"/>
              <a:ext cx="3" cy="276"/>
            </a:xfrm>
            <a:custGeom>
              <a:avLst/>
              <a:gdLst/>
              <a:ahLst/>
              <a:cxnLst>
                <a:cxn ang="0">
                  <a:pos x="0" y="0"/>
                </a:cxn>
                <a:cxn ang="0">
                  <a:pos x="0" y="1158"/>
                </a:cxn>
                <a:cxn ang="0">
                  <a:pos x="1" y="1158"/>
                </a:cxn>
              </a:cxnLst>
              <a:rect l="0" t="0" r="r" b="b"/>
              <a:pathLst>
                <a:path w="1" h="1158">
                  <a:moveTo>
                    <a:pt x="0" y="0"/>
                  </a:moveTo>
                  <a:lnTo>
                    <a:pt x="0" y="1158"/>
                  </a:lnTo>
                  <a:lnTo>
                    <a:pt x="1" y="1158"/>
                  </a:lnTo>
                </a:path>
              </a:pathLst>
            </a:custGeom>
            <a:noFill/>
            <a:ln w="38100" cmpd="sng">
              <a:solidFill>
                <a:srgbClr val="FFFFFF"/>
              </a:solidFill>
              <a:prstDash val="solid"/>
              <a:round/>
              <a:headEnd/>
              <a:tailEnd/>
            </a:ln>
          </p:spPr>
          <p:txBody>
            <a:bodyPr/>
            <a:lstStyle/>
            <a:p>
              <a:endParaRPr lang="en-US"/>
            </a:p>
          </p:txBody>
        </p:sp>
        <p:sp>
          <p:nvSpPr>
            <p:cNvPr id="5039" name="Freeform 943"/>
            <p:cNvSpPr>
              <a:spLocks/>
            </p:cNvSpPr>
            <p:nvPr/>
          </p:nvSpPr>
          <p:spPr bwMode="auto">
            <a:xfrm>
              <a:off x="3654" y="998"/>
              <a:ext cx="43" cy="2"/>
            </a:xfrm>
            <a:custGeom>
              <a:avLst/>
              <a:gdLst/>
              <a:ahLst/>
              <a:cxnLst>
                <a:cxn ang="0">
                  <a:pos x="0" y="0"/>
                </a:cxn>
                <a:cxn ang="0">
                  <a:pos x="165" y="0"/>
                </a:cxn>
                <a:cxn ang="0">
                  <a:pos x="166" y="0"/>
                </a:cxn>
              </a:cxnLst>
              <a:rect l="0" t="0" r="r" b="b"/>
              <a:pathLst>
                <a:path w="166">
                  <a:moveTo>
                    <a:pt x="0" y="0"/>
                  </a:moveTo>
                  <a:lnTo>
                    <a:pt x="165" y="0"/>
                  </a:lnTo>
                  <a:lnTo>
                    <a:pt x="166" y="0"/>
                  </a:lnTo>
                </a:path>
              </a:pathLst>
            </a:custGeom>
            <a:noFill/>
            <a:ln w="38100" cmpd="sng">
              <a:solidFill>
                <a:srgbClr val="FFFFFF"/>
              </a:solidFill>
              <a:prstDash val="solid"/>
              <a:round/>
              <a:headEnd/>
              <a:tailEnd/>
            </a:ln>
          </p:spPr>
          <p:txBody>
            <a:bodyPr/>
            <a:lstStyle/>
            <a:p>
              <a:endParaRPr lang="en-US"/>
            </a:p>
          </p:txBody>
        </p:sp>
        <p:sp>
          <p:nvSpPr>
            <p:cNvPr id="5040" name="Freeform 944"/>
            <p:cNvSpPr>
              <a:spLocks/>
            </p:cNvSpPr>
            <p:nvPr/>
          </p:nvSpPr>
          <p:spPr bwMode="auto">
            <a:xfrm>
              <a:off x="3552" y="998"/>
              <a:ext cx="49" cy="2"/>
            </a:xfrm>
            <a:custGeom>
              <a:avLst/>
              <a:gdLst/>
              <a:ahLst/>
              <a:cxnLst>
                <a:cxn ang="0">
                  <a:pos x="0" y="0"/>
                </a:cxn>
                <a:cxn ang="0">
                  <a:pos x="189" y="0"/>
                </a:cxn>
                <a:cxn ang="0">
                  <a:pos x="190" y="0"/>
                </a:cxn>
              </a:cxnLst>
              <a:rect l="0" t="0" r="r" b="b"/>
              <a:pathLst>
                <a:path w="190">
                  <a:moveTo>
                    <a:pt x="0" y="0"/>
                  </a:moveTo>
                  <a:lnTo>
                    <a:pt x="189" y="0"/>
                  </a:lnTo>
                  <a:lnTo>
                    <a:pt x="190" y="0"/>
                  </a:lnTo>
                </a:path>
              </a:pathLst>
            </a:custGeom>
            <a:noFill/>
            <a:ln w="38100" cmpd="sng">
              <a:solidFill>
                <a:srgbClr val="FFFFFF"/>
              </a:solidFill>
              <a:prstDash val="solid"/>
              <a:round/>
              <a:headEnd/>
              <a:tailEnd/>
            </a:ln>
          </p:spPr>
          <p:txBody>
            <a:bodyPr/>
            <a:lstStyle/>
            <a:p>
              <a:endParaRPr lang="en-US"/>
            </a:p>
          </p:txBody>
        </p:sp>
        <p:sp>
          <p:nvSpPr>
            <p:cNvPr id="5041" name="Freeform 945"/>
            <p:cNvSpPr>
              <a:spLocks/>
            </p:cNvSpPr>
            <p:nvPr/>
          </p:nvSpPr>
          <p:spPr bwMode="auto">
            <a:xfrm>
              <a:off x="3552" y="998"/>
              <a:ext cx="31" cy="29"/>
            </a:xfrm>
            <a:custGeom>
              <a:avLst/>
              <a:gdLst/>
              <a:ahLst/>
              <a:cxnLst>
                <a:cxn ang="0">
                  <a:pos x="0" y="122"/>
                </a:cxn>
                <a:cxn ang="0">
                  <a:pos x="121" y="0"/>
                </a:cxn>
                <a:cxn ang="0">
                  <a:pos x="123" y="0"/>
                </a:cxn>
              </a:cxnLst>
              <a:rect l="0" t="0" r="r" b="b"/>
              <a:pathLst>
                <a:path w="123" h="122">
                  <a:moveTo>
                    <a:pt x="0" y="122"/>
                  </a:moveTo>
                  <a:lnTo>
                    <a:pt x="121" y="0"/>
                  </a:lnTo>
                  <a:lnTo>
                    <a:pt x="123" y="0"/>
                  </a:lnTo>
                </a:path>
              </a:pathLst>
            </a:custGeom>
            <a:noFill/>
            <a:ln w="38100" cmpd="sng">
              <a:solidFill>
                <a:srgbClr val="FFFFFF"/>
              </a:solidFill>
              <a:prstDash val="solid"/>
              <a:round/>
              <a:headEnd/>
              <a:tailEnd/>
            </a:ln>
          </p:spPr>
          <p:txBody>
            <a:bodyPr/>
            <a:lstStyle/>
            <a:p>
              <a:endParaRPr lang="en-US"/>
            </a:p>
          </p:txBody>
        </p:sp>
        <p:sp>
          <p:nvSpPr>
            <p:cNvPr id="5042" name="Freeform 946"/>
            <p:cNvSpPr>
              <a:spLocks/>
            </p:cNvSpPr>
            <p:nvPr/>
          </p:nvSpPr>
          <p:spPr bwMode="auto">
            <a:xfrm>
              <a:off x="3552" y="1017"/>
              <a:ext cx="49" cy="43"/>
            </a:xfrm>
            <a:custGeom>
              <a:avLst/>
              <a:gdLst/>
              <a:ahLst/>
              <a:cxnLst>
                <a:cxn ang="0">
                  <a:pos x="0" y="188"/>
                </a:cxn>
                <a:cxn ang="0">
                  <a:pos x="189" y="0"/>
                </a:cxn>
                <a:cxn ang="0">
                  <a:pos x="190" y="0"/>
                </a:cxn>
              </a:cxnLst>
              <a:rect l="0" t="0" r="r" b="b"/>
              <a:pathLst>
                <a:path w="190" h="188">
                  <a:moveTo>
                    <a:pt x="0" y="188"/>
                  </a:moveTo>
                  <a:lnTo>
                    <a:pt x="189" y="0"/>
                  </a:lnTo>
                  <a:lnTo>
                    <a:pt x="190" y="0"/>
                  </a:lnTo>
                </a:path>
              </a:pathLst>
            </a:custGeom>
            <a:noFill/>
            <a:ln w="38100" cmpd="sng">
              <a:solidFill>
                <a:srgbClr val="FFFFFF"/>
              </a:solidFill>
              <a:prstDash val="solid"/>
              <a:round/>
              <a:headEnd/>
              <a:tailEnd/>
            </a:ln>
          </p:spPr>
          <p:txBody>
            <a:bodyPr/>
            <a:lstStyle/>
            <a:p>
              <a:endParaRPr lang="en-US"/>
            </a:p>
          </p:txBody>
        </p:sp>
        <p:sp>
          <p:nvSpPr>
            <p:cNvPr id="5043" name="Freeform 947"/>
            <p:cNvSpPr>
              <a:spLocks/>
            </p:cNvSpPr>
            <p:nvPr/>
          </p:nvSpPr>
          <p:spPr bwMode="auto">
            <a:xfrm>
              <a:off x="3552" y="1050"/>
              <a:ext cx="49" cy="43"/>
            </a:xfrm>
            <a:custGeom>
              <a:avLst/>
              <a:gdLst/>
              <a:ahLst/>
              <a:cxnLst>
                <a:cxn ang="0">
                  <a:pos x="0" y="188"/>
                </a:cxn>
                <a:cxn ang="0">
                  <a:pos x="189" y="0"/>
                </a:cxn>
                <a:cxn ang="0">
                  <a:pos x="190" y="0"/>
                </a:cxn>
              </a:cxnLst>
              <a:rect l="0" t="0" r="r" b="b"/>
              <a:pathLst>
                <a:path w="190" h="188">
                  <a:moveTo>
                    <a:pt x="0" y="188"/>
                  </a:moveTo>
                  <a:lnTo>
                    <a:pt x="189" y="0"/>
                  </a:lnTo>
                  <a:lnTo>
                    <a:pt x="190" y="0"/>
                  </a:lnTo>
                </a:path>
              </a:pathLst>
            </a:custGeom>
            <a:noFill/>
            <a:ln w="38100" cmpd="sng">
              <a:solidFill>
                <a:srgbClr val="FFFFFF"/>
              </a:solidFill>
              <a:prstDash val="solid"/>
              <a:round/>
              <a:headEnd/>
              <a:tailEnd/>
            </a:ln>
          </p:spPr>
          <p:txBody>
            <a:bodyPr/>
            <a:lstStyle/>
            <a:p>
              <a:endParaRPr lang="en-US"/>
            </a:p>
          </p:txBody>
        </p:sp>
        <p:sp>
          <p:nvSpPr>
            <p:cNvPr id="5044" name="Freeform 948"/>
            <p:cNvSpPr>
              <a:spLocks/>
            </p:cNvSpPr>
            <p:nvPr/>
          </p:nvSpPr>
          <p:spPr bwMode="auto">
            <a:xfrm>
              <a:off x="3654" y="998"/>
              <a:ext cx="2" cy="2"/>
            </a:xfrm>
            <a:custGeom>
              <a:avLst/>
              <a:gdLst/>
              <a:ahLst/>
              <a:cxnLst>
                <a:cxn ang="0">
                  <a:pos x="0" y="1"/>
                </a:cxn>
                <a:cxn ang="0">
                  <a:pos x="1" y="0"/>
                </a:cxn>
                <a:cxn ang="0">
                  <a:pos x="2" y="0"/>
                </a:cxn>
              </a:cxnLst>
              <a:rect l="0" t="0" r="r" b="b"/>
              <a:pathLst>
                <a:path w="2" h="1">
                  <a:moveTo>
                    <a:pt x="0" y="1"/>
                  </a:moveTo>
                  <a:lnTo>
                    <a:pt x="1" y="0"/>
                  </a:lnTo>
                  <a:lnTo>
                    <a:pt x="2" y="0"/>
                  </a:lnTo>
                </a:path>
              </a:pathLst>
            </a:custGeom>
            <a:noFill/>
            <a:ln w="38100" cmpd="sng">
              <a:solidFill>
                <a:srgbClr val="FFFFFF"/>
              </a:solidFill>
              <a:prstDash val="solid"/>
              <a:round/>
              <a:headEnd/>
              <a:tailEnd/>
            </a:ln>
          </p:spPr>
          <p:txBody>
            <a:bodyPr/>
            <a:lstStyle/>
            <a:p>
              <a:endParaRPr lang="en-US"/>
            </a:p>
          </p:txBody>
        </p:sp>
        <p:sp>
          <p:nvSpPr>
            <p:cNvPr id="5045" name="Freeform 949"/>
            <p:cNvSpPr>
              <a:spLocks/>
            </p:cNvSpPr>
            <p:nvPr/>
          </p:nvSpPr>
          <p:spPr bwMode="auto">
            <a:xfrm>
              <a:off x="3552" y="1084"/>
              <a:ext cx="49" cy="45"/>
            </a:xfrm>
            <a:custGeom>
              <a:avLst/>
              <a:gdLst/>
              <a:ahLst/>
              <a:cxnLst>
                <a:cxn ang="0">
                  <a:pos x="0" y="188"/>
                </a:cxn>
                <a:cxn ang="0">
                  <a:pos x="189" y="0"/>
                </a:cxn>
                <a:cxn ang="0">
                  <a:pos x="190" y="0"/>
                </a:cxn>
              </a:cxnLst>
              <a:rect l="0" t="0" r="r" b="b"/>
              <a:pathLst>
                <a:path w="190" h="188">
                  <a:moveTo>
                    <a:pt x="0" y="188"/>
                  </a:moveTo>
                  <a:lnTo>
                    <a:pt x="189" y="0"/>
                  </a:lnTo>
                  <a:lnTo>
                    <a:pt x="190" y="0"/>
                  </a:lnTo>
                </a:path>
              </a:pathLst>
            </a:custGeom>
            <a:noFill/>
            <a:ln w="38100" cmpd="sng">
              <a:solidFill>
                <a:srgbClr val="FFFFFF"/>
              </a:solidFill>
              <a:prstDash val="solid"/>
              <a:round/>
              <a:headEnd/>
              <a:tailEnd/>
            </a:ln>
          </p:spPr>
          <p:txBody>
            <a:bodyPr/>
            <a:lstStyle/>
            <a:p>
              <a:endParaRPr lang="en-US"/>
            </a:p>
          </p:txBody>
        </p:sp>
        <p:sp>
          <p:nvSpPr>
            <p:cNvPr id="5046" name="Freeform 950"/>
            <p:cNvSpPr>
              <a:spLocks/>
            </p:cNvSpPr>
            <p:nvPr/>
          </p:nvSpPr>
          <p:spPr bwMode="auto">
            <a:xfrm>
              <a:off x="3654" y="998"/>
              <a:ext cx="38" cy="33"/>
            </a:xfrm>
            <a:custGeom>
              <a:avLst/>
              <a:gdLst/>
              <a:ahLst/>
              <a:cxnLst>
                <a:cxn ang="0">
                  <a:pos x="0" y="143"/>
                </a:cxn>
                <a:cxn ang="0">
                  <a:pos x="142" y="0"/>
                </a:cxn>
                <a:cxn ang="0">
                  <a:pos x="143" y="0"/>
                </a:cxn>
              </a:cxnLst>
              <a:rect l="0" t="0" r="r" b="b"/>
              <a:pathLst>
                <a:path w="143" h="143">
                  <a:moveTo>
                    <a:pt x="0" y="143"/>
                  </a:moveTo>
                  <a:lnTo>
                    <a:pt x="142" y="0"/>
                  </a:lnTo>
                  <a:lnTo>
                    <a:pt x="143" y="0"/>
                  </a:lnTo>
                </a:path>
              </a:pathLst>
            </a:custGeom>
            <a:noFill/>
            <a:ln w="38100" cmpd="sng">
              <a:solidFill>
                <a:srgbClr val="FFFFFF"/>
              </a:solidFill>
              <a:prstDash val="solid"/>
              <a:round/>
              <a:headEnd/>
              <a:tailEnd/>
            </a:ln>
          </p:spPr>
          <p:txBody>
            <a:bodyPr/>
            <a:lstStyle/>
            <a:p>
              <a:endParaRPr lang="en-US"/>
            </a:p>
          </p:txBody>
        </p:sp>
        <p:sp>
          <p:nvSpPr>
            <p:cNvPr id="5047" name="Freeform 951"/>
            <p:cNvSpPr>
              <a:spLocks/>
            </p:cNvSpPr>
            <p:nvPr/>
          </p:nvSpPr>
          <p:spPr bwMode="auto">
            <a:xfrm>
              <a:off x="3552" y="1117"/>
              <a:ext cx="49" cy="45"/>
            </a:xfrm>
            <a:custGeom>
              <a:avLst/>
              <a:gdLst/>
              <a:ahLst/>
              <a:cxnLst>
                <a:cxn ang="0">
                  <a:pos x="0" y="189"/>
                </a:cxn>
                <a:cxn ang="0">
                  <a:pos x="189" y="0"/>
                </a:cxn>
                <a:cxn ang="0">
                  <a:pos x="190" y="0"/>
                </a:cxn>
              </a:cxnLst>
              <a:rect l="0" t="0" r="r" b="b"/>
              <a:pathLst>
                <a:path w="190" h="189">
                  <a:moveTo>
                    <a:pt x="0" y="189"/>
                  </a:moveTo>
                  <a:lnTo>
                    <a:pt x="189" y="0"/>
                  </a:lnTo>
                  <a:lnTo>
                    <a:pt x="190" y="0"/>
                  </a:lnTo>
                </a:path>
              </a:pathLst>
            </a:custGeom>
            <a:noFill/>
            <a:ln w="38100" cmpd="sng">
              <a:solidFill>
                <a:srgbClr val="FFFFFF"/>
              </a:solidFill>
              <a:prstDash val="solid"/>
              <a:round/>
              <a:headEnd/>
              <a:tailEnd/>
            </a:ln>
          </p:spPr>
          <p:txBody>
            <a:bodyPr/>
            <a:lstStyle/>
            <a:p>
              <a:endParaRPr lang="en-US"/>
            </a:p>
          </p:txBody>
        </p:sp>
        <p:sp>
          <p:nvSpPr>
            <p:cNvPr id="5048" name="Freeform 952"/>
            <p:cNvSpPr>
              <a:spLocks/>
            </p:cNvSpPr>
            <p:nvPr/>
          </p:nvSpPr>
          <p:spPr bwMode="auto">
            <a:xfrm>
              <a:off x="3654" y="1027"/>
              <a:ext cx="43" cy="38"/>
            </a:xfrm>
            <a:custGeom>
              <a:avLst/>
              <a:gdLst/>
              <a:ahLst/>
              <a:cxnLst>
                <a:cxn ang="0">
                  <a:pos x="0" y="166"/>
                </a:cxn>
                <a:cxn ang="0">
                  <a:pos x="165" y="0"/>
                </a:cxn>
                <a:cxn ang="0">
                  <a:pos x="166" y="0"/>
                </a:cxn>
              </a:cxnLst>
              <a:rect l="0" t="0" r="r" b="b"/>
              <a:pathLst>
                <a:path w="166" h="166">
                  <a:moveTo>
                    <a:pt x="0" y="166"/>
                  </a:moveTo>
                  <a:lnTo>
                    <a:pt x="165" y="0"/>
                  </a:lnTo>
                  <a:lnTo>
                    <a:pt x="166" y="0"/>
                  </a:lnTo>
                </a:path>
              </a:pathLst>
            </a:custGeom>
            <a:noFill/>
            <a:ln w="38100" cmpd="sng">
              <a:solidFill>
                <a:srgbClr val="FFFFFF"/>
              </a:solidFill>
              <a:prstDash val="solid"/>
              <a:round/>
              <a:headEnd/>
              <a:tailEnd/>
            </a:ln>
          </p:spPr>
          <p:txBody>
            <a:bodyPr/>
            <a:lstStyle/>
            <a:p>
              <a:endParaRPr lang="en-US"/>
            </a:p>
          </p:txBody>
        </p:sp>
        <p:sp>
          <p:nvSpPr>
            <p:cNvPr id="5049" name="Freeform 953"/>
            <p:cNvSpPr>
              <a:spLocks/>
            </p:cNvSpPr>
            <p:nvPr/>
          </p:nvSpPr>
          <p:spPr bwMode="auto">
            <a:xfrm>
              <a:off x="3552" y="1150"/>
              <a:ext cx="49" cy="45"/>
            </a:xfrm>
            <a:custGeom>
              <a:avLst/>
              <a:gdLst/>
              <a:ahLst/>
              <a:cxnLst>
                <a:cxn ang="0">
                  <a:pos x="0" y="188"/>
                </a:cxn>
                <a:cxn ang="0">
                  <a:pos x="189" y="0"/>
                </a:cxn>
                <a:cxn ang="0">
                  <a:pos x="190" y="0"/>
                </a:cxn>
              </a:cxnLst>
              <a:rect l="0" t="0" r="r" b="b"/>
              <a:pathLst>
                <a:path w="190" h="188">
                  <a:moveTo>
                    <a:pt x="0" y="188"/>
                  </a:moveTo>
                  <a:lnTo>
                    <a:pt x="189" y="0"/>
                  </a:lnTo>
                  <a:lnTo>
                    <a:pt x="190" y="0"/>
                  </a:lnTo>
                </a:path>
              </a:pathLst>
            </a:custGeom>
            <a:noFill/>
            <a:ln w="38100" cmpd="sng">
              <a:solidFill>
                <a:srgbClr val="FFFFFF"/>
              </a:solidFill>
              <a:prstDash val="solid"/>
              <a:round/>
              <a:headEnd/>
              <a:tailEnd/>
            </a:ln>
          </p:spPr>
          <p:txBody>
            <a:bodyPr/>
            <a:lstStyle/>
            <a:p>
              <a:endParaRPr lang="en-US"/>
            </a:p>
          </p:txBody>
        </p:sp>
        <p:sp>
          <p:nvSpPr>
            <p:cNvPr id="5050" name="Freeform 954"/>
            <p:cNvSpPr>
              <a:spLocks/>
            </p:cNvSpPr>
            <p:nvPr/>
          </p:nvSpPr>
          <p:spPr bwMode="auto">
            <a:xfrm>
              <a:off x="3654" y="1060"/>
              <a:ext cx="43" cy="40"/>
            </a:xfrm>
            <a:custGeom>
              <a:avLst/>
              <a:gdLst/>
              <a:ahLst/>
              <a:cxnLst>
                <a:cxn ang="0">
                  <a:pos x="0" y="166"/>
                </a:cxn>
                <a:cxn ang="0">
                  <a:pos x="165" y="0"/>
                </a:cxn>
                <a:cxn ang="0">
                  <a:pos x="166" y="0"/>
                </a:cxn>
              </a:cxnLst>
              <a:rect l="0" t="0" r="r" b="b"/>
              <a:pathLst>
                <a:path w="166" h="166">
                  <a:moveTo>
                    <a:pt x="0" y="166"/>
                  </a:moveTo>
                  <a:lnTo>
                    <a:pt x="165" y="0"/>
                  </a:lnTo>
                  <a:lnTo>
                    <a:pt x="166" y="0"/>
                  </a:lnTo>
                </a:path>
              </a:pathLst>
            </a:custGeom>
            <a:noFill/>
            <a:ln w="38100" cmpd="sng">
              <a:solidFill>
                <a:srgbClr val="FFFFFF"/>
              </a:solidFill>
              <a:prstDash val="solid"/>
              <a:round/>
              <a:headEnd/>
              <a:tailEnd/>
            </a:ln>
          </p:spPr>
          <p:txBody>
            <a:bodyPr/>
            <a:lstStyle/>
            <a:p>
              <a:endParaRPr lang="en-US"/>
            </a:p>
          </p:txBody>
        </p:sp>
        <p:sp>
          <p:nvSpPr>
            <p:cNvPr id="5051" name="Freeform 955"/>
            <p:cNvSpPr>
              <a:spLocks/>
            </p:cNvSpPr>
            <p:nvPr/>
          </p:nvSpPr>
          <p:spPr bwMode="auto">
            <a:xfrm>
              <a:off x="3552" y="1183"/>
              <a:ext cx="49" cy="45"/>
            </a:xfrm>
            <a:custGeom>
              <a:avLst/>
              <a:gdLst/>
              <a:ahLst/>
              <a:cxnLst>
                <a:cxn ang="0">
                  <a:pos x="0" y="189"/>
                </a:cxn>
                <a:cxn ang="0">
                  <a:pos x="189" y="0"/>
                </a:cxn>
                <a:cxn ang="0">
                  <a:pos x="190" y="0"/>
                </a:cxn>
              </a:cxnLst>
              <a:rect l="0" t="0" r="r" b="b"/>
              <a:pathLst>
                <a:path w="190" h="189">
                  <a:moveTo>
                    <a:pt x="0" y="189"/>
                  </a:moveTo>
                  <a:lnTo>
                    <a:pt x="189" y="0"/>
                  </a:lnTo>
                  <a:lnTo>
                    <a:pt x="190" y="0"/>
                  </a:lnTo>
                </a:path>
              </a:pathLst>
            </a:custGeom>
            <a:noFill/>
            <a:ln w="38100" cmpd="sng">
              <a:solidFill>
                <a:srgbClr val="FFFFFF"/>
              </a:solidFill>
              <a:prstDash val="solid"/>
              <a:round/>
              <a:headEnd/>
              <a:tailEnd/>
            </a:ln>
          </p:spPr>
          <p:txBody>
            <a:bodyPr/>
            <a:lstStyle/>
            <a:p>
              <a:endParaRPr lang="en-US"/>
            </a:p>
          </p:txBody>
        </p:sp>
        <p:sp>
          <p:nvSpPr>
            <p:cNvPr id="5052" name="Freeform 956"/>
            <p:cNvSpPr>
              <a:spLocks/>
            </p:cNvSpPr>
            <p:nvPr/>
          </p:nvSpPr>
          <p:spPr bwMode="auto">
            <a:xfrm>
              <a:off x="3654" y="1093"/>
              <a:ext cx="43" cy="40"/>
            </a:xfrm>
            <a:custGeom>
              <a:avLst/>
              <a:gdLst/>
              <a:ahLst/>
              <a:cxnLst>
                <a:cxn ang="0">
                  <a:pos x="0" y="166"/>
                </a:cxn>
                <a:cxn ang="0">
                  <a:pos x="165" y="0"/>
                </a:cxn>
                <a:cxn ang="0">
                  <a:pos x="166" y="0"/>
                </a:cxn>
              </a:cxnLst>
              <a:rect l="0" t="0" r="r" b="b"/>
              <a:pathLst>
                <a:path w="166" h="166">
                  <a:moveTo>
                    <a:pt x="0" y="166"/>
                  </a:moveTo>
                  <a:lnTo>
                    <a:pt x="165" y="0"/>
                  </a:lnTo>
                  <a:lnTo>
                    <a:pt x="166" y="0"/>
                  </a:lnTo>
                </a:path>
              </a:pathLst>
            </a:custGeom>
            <a:noFill/>
            <a:ln w="38100" cmpd="sng">
              <a:solidFill>
                <a:srgbClr val="FFFFFF"/>
              </a:solidFill>
              <a:prstDash val="solid"/>
              <a:round/>
              <a:headEnd/>
              <a:tailEnd/>
            </a:ln>
          </p:spPr>
          <p:txBody>
            <a:bodyPr/>
            <a:lstStyle/>
            <a:p>
              <a:endParaRPr lang="en-US"/>
            </a:p>
          </p:txBody>
        </p:sp>
        <p:sp>
          <p:nvSpPr>
            <p:cNvPr id="5053" name="Freeform 957"/>
            <p:cNvSpPr>
              <a:spLocks/>
            </p:cNvSpPr>
            <p:nvPr/>
          </p:nvSpPr>
          <p:spPr bwMode="auto">
            <a:xfrm>
              <a:off x="3552" y="1217"/>
              <a:ext cx="49" cy="45"/>
            </a:xfrm>
            <a:custGeom>
              <a:avLst/>
              <a:gdLst/>
              <a:ahLst/>
              <a:cxnLst>
                <a:cxn ang="0">
                  <a:pos x="0" y="188"/>
                </a:cxn>
                <a:cxn ang="0">
                  <a:pos x="189" y="0"/>
                </a:cxn>
                <a:cxn ang="0">
                  <a:pos x="190" y="0"/>
                </a:cxn>
              </a:cxnLst>
              <a:rect l="0" t="0" r="r" b="b"/>
              <a:pathLst>
                <a:path w="190" h="188">
                  <a:moveTo>
                    <a:pt x="0" y="188"/>
                  </a:moveTo>
                  <a:lnTo>
                    <a:pt x="189" y="0"/>
                  </a:lnTo>
                  <a:lnTo>
                    <a:pt x="190" y="0"/>
                  </a:lnTo>
                </a:path>
              </a:pathLst>
            </a:custGeom>
            <a:noFill/>
            <a:ln w="38100" cmpd="sng">
              <a:solidFill>
                <a:srgbClr val="FFFFFF"/>
              </a:solidFill>
              <a:prstDash val="solid"/>
              <a:round/>
              <a:headEnd/>
              <a:tailEnd/>
            </a:ln>
          </p:spPr>
          <p:txBody>
            <a:bodyPr/>
            <a:lstStyle/>
            <a:p>
              <a:endParaRPr lang="en-US"/>
            </a:p>
          </p:txBody>
        </p:sp>
        <p:sp>
          <p:nvSpPr>
            <p:cNvPr id="5054" name="Freeform 958"/>
            <p:cNvSpPr>
              <a:spLocks/>
            </p:cNvSpPr>
            <p:nvPr/>
          </p:nvSpPr>
          <p:spPr bwMode="auto">
            <a:xfrm>
              <a:off x="3654" y="1126"/>
              <a:ext cx="43" cy="41"/>
            </a:xfrm>
            <a:custGeom>
              <a:avLst/>
              <a:gdLst/>
              <a:ahLst/>
              <a:cxnLst>
                <a:cxn ang="0">
                  <a:pos x="0" y="165"/>
                </a:cxn>
                <a:cxn ang="0">
                  <a:pos x="165" y="0"/>
                </a:cxn>
                <a:cxn ang="0">
                  <a:pos x="166" y="0"/>
                </a:cxn>
              </a:cxnLst>
              <a:rect l="0" t="0" r="r" b="b"/>
              <a:pathLst>
                <a:path w="166" h="165">
                  <a:moveTo>
                    <a:pt x="0" y="165"/>
                  </a:moveTo>
                  <a:lnTo>
                    <a:pt x="165" y="0"/>
                  </a:lnTo>
                  <a:lnTo>
                    <a:pt x="166" y="0"/>
                  </a:lnTo>
                </a:path>
              </a:pathLst>
            </a:custGeom>
            <a:noFill/>
            <a:ln w="38100" cmpd="sng">
              <a:solidFill>
                <a:srgbClr val="FFFFFF"/>
              </a:solidFill>
              <a:prstDash val="solid"/>
              <a:round/>
              <a:headEnd/>
              <a:tailEnd/>
            </a:ln>
          </p:spPr>
          <p:txBody>
            <a:bodyPr/>
            <a:lstStyle/>
            <a:p>
              <a:endParaRPr lang="en-US"/>
            </a:p>
          </p:txBody>
        </p:sp>
        <p:sp>
          <p:nvSpPr>
            <p:cNvPr id="5055" name="Freeform 959"/>
            <p:cNvSpPr>
              <a:spLocks/>
            </p:cNvSpPr>
            <p:nvPr/>
          </p:nvSpPr>
          <p:spPr bwMode="auto">
            <a:xfrm>
              <a:off x="3575" y="1250"/>
              <a:ext cx="26" cy="24"/>
            </a:xfrm>
            <a:custGeom>
              <a:avLst/>
              <a:gdLst/>
              <a:ahLst/>
              <a:cxnLst>
                <a:cxn ang="0">
                  <a:pos x="0" y="94"/>
                </a:cxn>
                <a:cxn ang="0">
                  <a:pos x="95" y="0"/>
                </a:cxn>
                <a:cxn ang="0">
                  <a:pos x="96" y="0"/>
                </a:cxn>
              </a:cxnLst>
              <a:rect l="0" t="0" r="r" b="b"/>
              <a:pathLst>
                <a:path w="96" h="94">
                  <a:moveTo>
                    <a:pt x="0" y="94"/>
                  </a:moveTo>
                  <a:lnTo>
                    <a:pt x="95" y="0"/>
                  </a:lnTo>
                  <a:lnTo>
                    <a:pt x="96" y="0"/>
                  </a:lnTo>
                </a:path>
              </a:pathLst>
            </a:custGeom>
            <a:noFill/>
            <a:ln w="38100" cmpd="sng">
              <a:solidFill>
                <a:srgbClr val="FFFFFF"/>
              </a:solidFill>
              <a:prstDash val="solid"/>
              <a:round/>
              <a:headEnd/>
              <a:tailEnd/>
            </a:ln>
          </p:spPr>
          <p:txBody>
            <a:bodyPr/>
            <a:lstStyle/>
            <a:p>
              <a:endParaRPr lang="en-US"/>
            </a:p>
          </p:txBody>
        </p:sp>
        <p:sp>
          <p:nvSpPr>
            <p:cNvPr id="5056" name="Freeform 960"/>
            <p:cNvSpPr>
              <a:spLocks/>
            </p:cNvSpPr>
            <p:nvPr/>
          </p:nvSpPr>
          <p:spPr bwMode="auto">
            <a:xfrm>
              <a:off x="3654" y="1160"/>
              <a:ext cx="43" cy="40"/>
            </a:xfrm>
            <a:custGeom>
              <a:avLst/>
              <a:gdLst/>
              <a:ahLst/>
              <a:cxnLst>
                <a:cxn ang="0">
                  <a:pos x="0" y="165"/>
                </a:cxn>
                <a:cxn ang="0">
                  <a:pos x="165" y="0"/>
                </a:cxn>
                <a:cxn ang="0">
                  <a:pos x="166" y="0"/>
                </a:cxn>
              </a:cxnLst>
              <a:rect l="0" t="0" r="r" b="b"/>
              <a:pathLst>
                <a:path w="166" h="165">
                  <a:moveTo>
                    <a:pt x="0" y="165"/>
                  </a:moveTo>
                  <a:lnTo>
                    <a:pt x="165" y="0"/>
                  </a:lnTo>
                  <a:lnTo>
                    <a:pt x="166" y="0"/>
                  </a:lnTo>
                </a:path>
              </a:pathLst>
            </a:custGeom>
            <a:noFill/>
            <a:ln w="38100" cmpd="sng">
              <a:solidFill>
                <a:srgbClr val="FFFFFF"/>
              </a:solidFill>
              <a:prstDash val="solid"/>
              <a:round/>
              <a:headEnd/>
              <a:tailEnd/>
            </a:ln>
          </p:spPr>
          <p:txBody>
            <a:bodyPr/>
            <a:lstStyle/>
            <a:p>
              <a:endParaRPr lang="en-US"/>
            </a:p>
          </p:txBody>
        </p:sp>
        <p:sp>
          <p:nvSpPr>
            <p:cNvPr id="5057" name="Freeform 961"/>
            <p:cNvSpPr>
              <a:spLocks/>
            </p:cNvSpPr>
            <p:nvPr/>
          </p:nvSpPr>
          <p:spPr bwMode="auto">
            <a:xfrm>
              <a:off x="3654" y="1193"/>
              <a:ext cx="43" cy="40"/>
            </a:xfrm>
            <a:custGeom>
              <a:avLst/>
              <a:gdLst/>
              <a:ahLst/>
              <a:cxnLst>
                <a:cxn ang="0">
                  <a:pos x="0" y="166"/>
                </a:cxn>
                <a:cxn ang="0">
                  <a:pos x="165" y="0"/>
                </a:cxn>
                <a:cxn ang="0">
                  <a:pos x="166" y="0"/>
                </a:cxn>
              </a:cxnLst>
              <a:rect l="0" t="0" r="r" b="b"/>
              <a:pathLst>
                <a:path w="166" h="166">
                  <a:moveTo>
                    <a:pt x="0" y="166"/>
                  </a:moveTo>
                  <a:lnTo>
                    <a:pt x="165" y="0"/>
                  </a:lnTo>
                  <a:lnTo>
                    <a:pt x="166" y="0"/>
                  </a:lnTo>
                </a:path>
              </a:pathLst>
            </a:custGeom>
            <a:noFill/>
            <a:ln w="38100" cmpd="sng">
              <a:solidFill>
                <a:srgbClr val="FFFFFF"/>
              </a:solidFill>
              <a:prstDash val="solid"/>
              <a:round/>
              <a:headEnd/>
              <a:tailEnd/>
            </a:ln>
          </p:spPr>
          <p:txBody>
            <a:bodyPr/>
            <a:lstStyle/>
            <a:p>
              <a:endParaRPr lang="en-US"/>
            </a:p>
          </p:txBody>
        </p:sp>
        <p:sp>
          <p:nvSpPr>
            <p:cNvPr id="5058" name="Freeform 962"/>
            <p:cNvSpPr>
              <a:spLocks/>
            </p:cNvSpPr>
            <p:nvPr/>
          </p:nvSpPr>
          <p:spPr bwMode="auto">
            <a:xfrm>
              <a:off x="3654" y="1228"/>
              <a:ext cx="43" cy="38"/>
            </a:xfrm>
            <a:custGeom>
              <a:avLst/>
              <a:gdLst/>
              <a:ahLst/>
              <a:cxnLst>
                <a:cxn ang="0">
                  <a:pos x="0" y="166"/>
                </a:cxn>
                <a:cxn ang="0">
                  <a:pos x="165" y="0"/>
                </a:cxn>
                <a:cxn ang="0">
                  <a:pos x="166" y="0"/>
                </a:cxn>
              </a:cxnLst>
              <a:rect l="0" t="0" r="r" b="b"/>
              <a:pathLst>
                <a:path w="166" h="166">
                  <a:moveTo>
                    <a:pt x="0" y="166"/>
                  </a:moveTo>
                  <a:lnTo>
                    <a:pt x="165" y="0"/>
                  </a:lnTo>
                  <a:lnTo>
                    <a:pt x="166" y="0"/>
                  </a:lnTo>
                </a:path>
              </a:pathLst>
            </a:custGeom>
            <a:noFill/>
            <a:ln w="38100" cmpd="sng">
              <a:solidFill>
                <a:srgbClr val="FFFFFF"/>
              </a:solidFill>
              <a:prstDash val="solid"/>
              <a:round/>
              <a:headEnd/>
              <a:tailEnd/>
            </a:ln>
          </p:spPr>
          <p:txBody>
            <a:bodyPr/>
            <a:lstStyle/>
            <a:p>
              <a:endParaRPr lang="en-US"/>
            </a:p>
          </p:txBody>
        </p:sp>
        <p:sp>
          <p:nvSpPr>
            <p:cNvPr id="5059" name="Freeform 963"/>
            <p:cNvSpPr>
              <a:spLocks/>
            </p:cNvSpPr>
            <p:nvPr/>
          </p:nvSpPr>
          <p:spPr bwMode="auto">
            <a:xfrm>
              <a:off x="3684" y="1262"/>
              <a:ext cx="13" cy="12"/>
            </a:xfrm>
            <a:custGeom>
              <a:avLst/>
              <a:gdLst/>
              <a:ahLst/>
              <a:cxnLst>
                <a:cxn ang="0">
                  <a:pos x="0" y="51"/>
                </a:cxn>
                <a:cxn ang="0">
                  <a:pos x="51" y="0"/>
                </a:cxn>
                <a:cxn ang="0">
                  <a:pos x="52" y="0"/>
                </a:cxn>
              </a:cxnLst>
              <a:rect l="0" t="0" r="r" b="b"/>
              <a:pathLst>
                <a:path w="52" h="51">
                  <a:moveTo>
                    <a:pt x="0" y="51"/>
                  </a:moveTo>
                  <a:lnTo>
                    <a:pt x="51" y="0"/>
                  </a:lnTo>
                  <a:lnTo>
                    <a:pt x="52" y="0"/>
                  </a:lnTo>
                </a:path>
              </a:pathLst>
            </a:custGeom>
            <a:noFill/>
            <a:ln w="38100" cmpd="sng">
              <a:solidFill>
                <a:srgbClr val="FFFFFF"/>
              </a:solidFill>
              <a:prstDash val="solid"/>
              <a:round/>
              <a:headEnd/>
              <a:tailEnd/>
            </a:ln>
          </p:spPr>
          <p:txBody>
            <a:bodyPr/>
            <a:lstStyle/>
            <a:p>
              <a:endParaRPr lang="en-US"/>
            </a:p>
          </p:txBody>
        </p:sp>
        <p:sp>
          <p:nvSpPr>
            <p:cNvPr id="5060" name="Freeform 964"/>
            <p:cNvSpPr>
              <a:spLocks/>
            </p:cNvSpPr>
            <p:nvPr/>
          </p:nvSpPr>
          <p:spPr bwMode="auto">
            <a:xfrm>
              <a:off x="3654" y="998"/>
              <a:ext cx="2" cy="276"/>
            </a:xfrm>
            <a:custGeom>
              <a:avLst/>
              <a:gdLst/>
              <a:ahLst/>
              <a:cxnLst>
                <a:cxn ang="0">
                  <a:pos x="0" y="0"/>
                </a:cxn>
                <a:cxn ang="0">
                  <a:pos x="0" y="1158"/>
                </a:cxn>
                <a:cxn ang="0">
                  <a:pos x="1" y="1158"/>
                </a:cxn>
              </a:cxnLst>
              <a:rect l="0" t="0" r="r" b="b"/>
              <a:pathLst>
                <a:path w="1" h="1158">
                  <a:moveTo>
                    <a:pt x="0" y="0"/>
                  </a:moveTo>
                  <a:lnTo>
                    <a:pt x="0" y="1158"/>
                  </a:lnTo>
                  <a:lnTo>
                    <a:pt x="1" y="1158"/>
                  </a:lnTo>
                </a:path>
              </a:pathLst>
            </a:custGeom>
            <a:noFill/>
            <a:ln w="38100" cmpd="sng">
              <a:solidFill>
                <a:srgbClr val="FFFFFF"/>
              </a:solidFill>
              <a:prstDash val="solid"/>
              <a:round/>
              <a:headEnd/>
              <a:tailEnd/>
            </a:ln>
          </p:spPr>
          <p:txBody>
            <a:bodyPr/>
            <a:lstStyle/>
            <a:p>
              <a:endParaRPr lang="en-US"/>
            </a:p>
          </p:txBody>
        </p:sp>
        <p:sp>
          <p:nvSpPr>
            <p:cNvPr id="5061" name="Freeform 965"/>
            <p:cNvSpPr>
              <a:spLocks/>
            </p:cNvSpPr>
            <p:nvPr/>
          </p:nvSpPr>
          <p:spPr bwMode="auto">
            <a:xfrm>
              <a:off x="3502" y="998"/>
              <a:ext cx="50" cy="2"/>
            </a:xfrm>
            <a:custGeom>
              <a:avLst/>
              <a:gdLst/>
              <a:ahLst/>
              <a:cxnLst>
                <a:cxn ang="0">
                  <a:pos x="0" y="0"/>
                </a:cxn>
                <a:cxn ang="0">
                  <a:pos x="199" y="0"/>
                </a:cxn>
                <a:cxn ang="0">
                  <a:pos x="200" y="0"/>
                </a:cxn>
              </a:cxnLst>
              <a:rect l="0" t="0" r="r" b="b"/>
              <a:pathLst>
                <a:path w="200">
                  <a:moveTo>
                    <a:pt x="0" y="0"/>
                  </a:moveTo>
                  <a:lnTo>
                    <a:pt x="199" y="0"/>
                  </a:lnTo>
                  <a:lnTo>
                    <a:pt x="200" y="0"/>
                  </a:lnTo>
                </a:path>
              </a:pathLst>
            </a:custGeom>
            <a:noFill/>
            <a:ln w="38100" cmpd="sng">
              <a:solidFill>
                <a:srgbClr val="FFFFFF"/>
              </a:solidFill>
              <a:prstDash val="solid"/>
              <a:round/>
              <a:headEnd/>
              <a:tailEnd/>
            </a:ln>
          </p:spPr>
          <p:txBody>
            <a:bodyPr/>
            <a:lstStyle/>
            <a:p>
              <a:endParaRPr lang="en-US"/>
            </a:p>
          </p:txBody>
        </p:sp>
        <p:sp>
          <p:nvSpPr>
            <p:cNvPr id="5062" name="Freeform 966"/>
            <p:cNvSpPr>
              <a:spLocks/>
            </p:cNvSpPr>
            <p:nvPr/>
          </p:nvSpPr>
          <p:spPr bwMode="auto">
            <a:xfrm>
              <a:off x="3502" y="1274"/>
              <a:ext cx="50" cy="2"/>
            </a:xfrm>
            <a:custGeom>
              <a:avLst/>
              <a:gdLst/>
              <a:ahLst/>
              <a:cxnLst>
                <a:cxn ang="0">
                  <a:pos x="0" y="0"/>
                </a:cxn>
                <a:cxn ang="0">
                  <a:pos x="199" y="0"/>
                </a:cxn>
                <a:cxn ang="0">
                  <a:pos x="200" y="0"/>
                </a:cxn>
              </a:cxnLst>
              <a:rect l="0" t="0" r="r" b="b"/>
              <a:pathLst>
                <a:path w="200">
                  <a:moveTo>
                    <a:pt x="0" y="0"/>
                  </a:moveTo>
                  <a:lnTo>
                    <a:pt x="199" y="0"/>
                  </a:lnTo>
                  <a:lnTo>
                    <a:pt x="200" y="0"/>
                  </a:lnTo>
                </a:path>
              </a:pathLst>
            </a:custGeom>
            <a:noFill/>
            <a:ln w="38100" cmpd="sng">
              <a:solidFill>
                <a:srgbClr val="FFFFFF"/>
              </a:solidFill>
              <a:prstDash val="solid"/>
              <a:round/>
              <a:headEnd/>
              <a:tailEnd/>
            </a:ln>
          </p:spPr>
          <p:txBody>
            <a:bodyPr/>
            <a:lstStyle/>
            <a:p>
              <a:endParaRPr lang="en-US"/>
            </a:p>
          </p:txBody>
        </p:sp>
        <p:sp>
          <p:nvSpPr>
            <p:cNvPr id="5063" name="Freeform 967"/>
            <p:cNvSpPr>
              <a:spLocks/>
            </p:cNvSpPr>
            <p:nvPr/>
          </p:nvSpPr>
          <p:spPr bwMode="auto">
            <a:xfrm>
              <a:off x="2393" y="2523"/>
              <a:ext cx="2" cy="38"/>
            </a:xfrm>
            <a:custGeom>
              <a:avLst/>
              <a:gdLst/>
              <a:ahLst/>
              <a:cxnLst>
                <a:cxn ang="0">
                  <a:pos x="0" y="0"/>
                </a:cxn>
                <a:cxn ang="0">
                  <a:pos x="0" y="159"/>
                </a:cxn>
                <a:cxn ang="0">
                  <a:pos x="1" y="159"/>
                </a:cxn>
              </a:cxnLst>
              <a:rect l="0" t="0" r="r" b="b"/>
              <a:pathLst>
                <a:path w="1" h="159">
                  <a:moveTo>
                    <a:pt x="0" y="0"/>
                  </a:moveTo>
                  <a:lnTo>
                    <a:pt x="0" y="159"/>
                  </a:lnTo>
                  <a:lnTo>
                    <a:pt x="1" y="159"/>
                  </a:lnTo>
                </a:path>
              </a:pathLst>
            </a:custGeom>
            <a:noFill/>
            <a:ln w="38100" cmpd="sng">
              <a:solidFill>
                <a:srgbClr val="FFFFFF"/>
              </a:solidFill>
              <a:prstDash val="solid"/>
              <a:round/>
              <a:headEnd/>
              <a:tailEnd/>
            </a:ln>
          </p:spPr>
          <p:txBody>
            <a:bodyPr/>
            <a:lstStyle/>
            <a:p>
              <a:endParaRPr lang="en-US"/>
            </a:p>
          </p:txBody>
        </p:sp>
        <p:sp>
          <p:nvSpPr>
            <p:cNvPr id="5064" name="Freeform 968"/>
            <p:cNvSpPr>
              <a:spLocks/>
            </p:cNvSpPr>
            <p:nvPr/>
          </p:nvSpPr>
          <p:spPr bwMode="auto">
            <a:xfrm>
              <a:off x="3362" y="2523"/>
              <a:ext cx="3" cy="38"/>
            </a:xfrm>
            <a:custGeom>
              <a:avLst/>
              <a:gdLst/>
              <a:ahLst/>
              <a:cxnLst>
                <a:cxn ang="0">
                  <a:pos x="0" y="0"/>
                </a:cxn>
                <a:cxn ang="0">
                  <a:pos x="0" y="159"/>
                </a:cxn>
                <a:cxn ang="0">
                  <a:pos x="1" y="159"/>
                </a:cxn>
              </a:cxnLst>
              <a:rect l="0" t="0" r="r" b="b"/>
              <a:pathLst>
                <a:path w="1" h="159">
                  <a:moveTo>
                    <a:pt x="0" y="0"/>
                  </a:moveTo>
                  <a:lnTo>
                    <a:pt x="0" y="159"/>
                  </a:lnTo>
                  <a:lnTo>
                    <a:pt x="1" y="159"/>
                  </a:lnTo>
                </a:path>
              </a:pathLst>
            </a:custGeom>
            <a:noFill/>
            <a:ln w="38100" cmpd="sng">
              <a:solidFill>
                <a:srgbClr val="FFFFFF"/>
              </a:solidFill>
              <a:prstDash val="solid"/>
              <a:round/>
              <a:headEnd/>
              <a:tailEnd/>
            </a:ln>
          </p:spPr>
          <p:txBody>
            <a:bodyPr/>
            <a:lstStyle/>
            <a:p>
              <a:endParaRPr lang="en-US"/>
            </a:p>
          </p:txBody>
        </p:sp>
        <p:sp>
          <p:nvSpPr>
            <p:cNvPr id="5065" name="Freeform 969"/>
            <p:cNvSpPr>
              <a:spLocks/>
            </p:cNvSpPr>
            <p:nvPr/>
          </p:nvSpPr>
          <p:spPr bwMode="auto">
            <a:xfrm>
              <a:off x="1931" y="4053"/>
              <a:ext cx="137" cy="2"/>
            </a:xfrm>
            <a:custGeom>
              <a:avLst/>
              <a:gdLst/>
              <a:ahLst/>
              <a:cxnLst>
                <a:cxn ang="0">
                  <a:pos x="543" y="0"/>
                </a:cxn>
                <a:cxn ang="0">
                  <a:pos x="0" y="0"/>
                </a:cxn>
                <a:cxn ang="0">
                  <a:pos x="1" y="0"/>
                </a:cxn>
              </a:cxnLst>
              <a:rect l="0" t="0" r="r" b="b"/>
              <a:pathLst>
                <a:path w="543">
                  <a:moveTo>
                    <a:pt x="543" y="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066" name="Freeform 970"/>
            <p:cNvSpPr>
              <a:spLocks/>
            </p:cNvSpPr>
            <p:nvPr/>
          </p:nvSpPr>
          <p:spPr bwMode="auto">
            <a:xfrm>
              <a:off x="1931" y="4091"/>
              <a:ext cx="137" cy="2"/>
            </a:xfrm>
            <a:custGeom>
              <a:avLst/>
              <a:gdLst/>
              <a:ahLst/>
              <a:cxnLst>
                <a:cxn ang="0">
                  <a:pos x="543" y="0"/>
                </a:cxn>
                <a:cxn ang="0">
                  <a:pos x="0" y="0"/>
                </a:cxn>
                <a:cxn ang="0">
                  <a:pos x="1" y="0"/>
                </a:cxn>
              </a:cxnLst>
              <a:rect l="0" t="0" r="r" b="b"/>
              <a:pathLst>
                <a:path w="543">
                  <a:moveTo>
                    <a:pt x="543" y="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067" name="Freeform 971"/>
            <p:cNvSpPr>
              <a:spLocks/>
            </p:cNvSpPr>
            <p:nvPr/>
          </p:nvSpPr>
          <p:spPr bwMode="auto">
            <a:xfrm>
              <a:off x="3687" y="4053"/>
              <a:ext cx="144" cy="2"/>
            </a:xfrm>
            <a:custGeom>
              <a:avLst/>
              <a:gdLst/>
              <a:ahLst/>
              <a:cxnLst>
                <a:cxn ang="0">
                  <a:pos x="0" y="0"/>
                </a:cxn>
                <a:cxn ang="0">
                  <a:pos x="568" y="0"/>
                </a:cxn>
                <a:cxn ang="0">
                  <a:pos x="569" y="0"/>
                </a:cxn>
              </a:cxnLst>
              <a:rect l="0" t="0" r="r" b="b"/>
              <a:pathLst>
                <a:path w="569">
                  <a:moveTo>
                    <a:pt x="0" y="0"/>
                  </a:moveTo>
                  <a:lnTo>
                    <a:pt x="568" y="0"/>
                  </a:lnTo>
                  <a:lnTo>
                    <a:pt x="569" y="0"/>
                  </a:lnTo>
                </a:path>
              </a:pathLst>
            </a:custGeom>
            <a:noFill/>
            <a:ln w="38100" cmpd="sng">
              <a:solidFill>
                <a:srgbClr val="FFFFFF"/>
              </a:solidFill>
              <a:prstDash val="solid"/>
              <a:round/>
              <a:headEnd/>
              <a:tailEnd/>
            </a:ln>
          </p:spPr>
          <p:txBody>
            <a:bodyPr/>
            <a:lstStyle/>
            <a:p>
              <a:endParaRPr lang="en-US"/>
            </a:p>
          </p:txBody>
        </p:sp>
        <p:sp>
          <p:nvSpPr>
            <p:cNvPr id="5068" name="Freeform 972"/>
            <p:cNvSpPr>
              <a:spLocks/>
            </p:cNvSpPr>
            <p:nvPr/>
          </p:nvSpPr>
          <p:spPr bwMode="auto">
            <a:xfrm>
              <a:off x="3687" y="4091"/>
              <a:ext cx="144" cy="2"/>
            </a:xfrm>
            <a:custGeom>
              <a:avLst/>
              <a:gdLst/>
              <a:ahLst/>
              <a:cxnLst>
                <a:cxn ang="0">
                  <a:pos x="0" y="0"/>
                </a:cxn>
                <a:cxn ang="0">
                  <a:pos x="568" y="0"/>
                </a:cxn>
                <a:cxn ang="0">
                  <a:pos x="569" y="0"/>
                </a:cxn>
              </a:cxnLst>
              <a:rect l="0" t="0" r="r" b="b"/>
              <a:pathLst>
                <a:path w="569">
                  <a:moveTo>
                    <a:pt x="0" y="0"/>
                  </a:moveTo>
                  <a:lnTo>
                    <a:pt x="568" y="0"/>
                  </a:lnTo>
                  <a:lnTo>
                    <a:pt x="569" y="0"/>
                  </a:lnTo>
                </a:path>
              </a:pathLst>
            </a:custGeom>
            <a:noFill/>
            <a:ln w="38100" cmpd="sng">
              <a:solidFill>
                <a:srgbClr val="FFFFFF"/>
              </a:solidFill>
              <a:prstDash val="solid"/>
              <a:round/>
              <a:headEnd/>
              <a:tailEnd/>
            </a:ln>
          </p:spPr>
          <p:txBody>
            <a:bodyPr/>
            <a:lstStyle/>
            <a:p>
              <a:endParaRPr lang="en-US"/>
            </a:p>
          </p:txBody>
        </p:sp>
        <p:sp>
          <p:nvSpPr>
            <p:cNvPr id="5069" name="Freeform 973"/>
            <p:cNvSpPr>
              <a:spLocks/>
            </p:cNvSpPr>
            <p:nvPr/>
          </p:nvSpPr>
          <p:spPr bwMode="auto">
            <a:xfrm>
              <a:off x="3831" y="4053"/>
              <a:ext cx="3" cy="38"/>
            </a:xfrm>
            <a:custGeom>
              <a:avLst/>
              <a:gdLst/>
              <a:ahLst/>
              <a:cxnLst>
                <a:cxn ang="0">
                  <a:pos x="0" y="0"/>
                </a:cxn>
                <a:cxn ang="0">
                  <a:pos x="0" y="161"/>
                </a:cxn>
                <a:cxn ang="0">
                  <a:pos x="1" y="161"/>
                </a:cxn>
              </a:cxnLst>
              <a:rect l="0" t="0" r="r" b="b"/>
              <a:pathLst>
                <a:path w="1" h="161">
                  <a:moveTo>
                    <a:pt x="0" y="0"/>
                  </a:moveTo>
                  <a:lnTo>
                    <a:pt x="0" y="161"/>
                  </a:lnTo>
                  <a:lnTo>
                    <a:pt x="1" y="161"/>
                  </a:lnTo>
                </a:path>
              </a:pathLst>
            </a:custGeom>
            <a:noFill/>
            <a:ln w="38100" cmpd="sng">
              <a:solidFill>
                <a:srgbClr val="FFFFFF"/>
              </a:solidFill>
              <a:prstDash val="solid"/>
              <a:round/>
              <a:headEnd/>
              <a:tailEnd/>
            </a:ln>
          </p:spPr>
          <p:txBody>
            <a:bodyPr/>
            <a:lstStyle/>
            <a:p>
              <a:endParaRPr lang="en-US"/>
            </a:p>
          </p:txBody>
        </p:sp>
        <p:sp>
          <p:nvSpPr>
            <p:cNvPr id="5070" name="Freeform 974"/>
            <p:cNvSpPr>
              <a:spLocks/>
            </p:cNvSpPr>
            <p:nvPr/>
          </p:nvSpPr>
          <p:spPr bwMode="auto">
            <a:xfrm>
              <a:off x="1931" y="4053"/>
              <a:ext cx="3" cy="38"/>
            </a:xfrm>
            <a:custGeom>
              <a:avLst/>
              <a:gdLst/>
              <a:ahLst/>
              <a:cxnLst>
                <a:cxn ang="0">
                  <a:pos x="0" y="0"/>
                </a:cxn>
                <a:cxn ang="0">
                  <a:pos x="0" y="161"/>
                </a:cxn>
                <a:cxn ang="0">
                  <a:pos x="1" y="161"/>
                </a:cxn>
              </a:cxnLst>
              <a:rect l="0" t="0" r="r" b="b"/>
              <a:pathLst>
                <a:path w="1" h="161">
                  <a:moveTo>
                    <a:pt x="0" y="0"/>
                  </a:moveTo>
                  <a:lnTo>
                    <a:pt x="0" y="161"/>
                  </a:lnTo>
                  <a:lnTo>
                    <a:pt x="1" y="161"/>
                  </a:lnTo>
                </a:path>
              </a:pathLst>
            </a:custGeom>
            <a:noFill/>
            <a:ln w="38100" cmpd="sng">
              <a:solidFill>
                <a:srgbClr val="FFFFFF"/>
              </a:solidFill>
              <a:prstDash val="solid"/>
              <a:round/>
              <a:headEnd/>
              <a:tailEnd/>
            </a:ln>
          </p:spPr>
          <p:txBody>
            <a:bodyPr/>
            <a:lstStyle/>
            <a:p>
              <a:endParaRPr lang="en-US"/>
            </a:p>
          </p:txBody>
        </p:sp>
        <p:sp>
          <p:nvSpPr>
            <p:cNvPr id="5071" name="Freeform 975"/>
            <p:cNvSpPr>
              <a:spLocks/>
            </p:cNvSpPr>
            <p:nvPr/>
          </p:nvSpPr>
          <p:spPr bwMode="auto">
            <a:xfrm>
              <a:off x="2342" y="1473"/>
              <a:ext cx="3" cy="38"/>
            </a:xfrm>
            <a:custGeom>
              <a:avLst/>
              <a:gdLst/>
              <a:ahLst/>
              <a:cxnLst>
                <a:cxn ang="0">
                  <a:pos x="0" y="160"/>
                </a:cxn>
                <a:cxn ang="0">
                  <a:pos x="0" y="0"/>
                </a:cxn>
                <a:cxn ang="0">
                  <a:pos x="1" y="0"/>
                </a:cxn>
              </a:cxnLst>
              <a:rect l="0" t="0" r="r" b="b"/>
              <a:pathLst>
                <a:path w="1" h="160">
                  <a:moveTo>
                    <a:pt x="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072" name="Freeform 976"/>
            <p:cNvSpPr>
              <a:spLocks/>
            </p:cNvSpPr>
            <p:nvPr/>
          </p:nvSpPr>
          <p:spPr bwMode="auto">
            <a:xfrm>
              <a:off x="2342" y="1473"/>
              <a:ext cx="91" cy="2"/>
            </a:xfrm>
            <a:custGeom>
              <a:avLst/>
              <a:gdLst/>
              <a:ahLst/>
              <a:cxnLst>
                <a:cxn ang="0">
                  <a:pos x="0" y="0"/>
                </a:cxn>
                <a:cxn ang="0">
                  <a:pos x="352" y="0"/>
                </a:cxn>
                <a:cxn ang="0">
                  <a:pos x="353" y="0"/>
                </a:cxn>
              </a:cxnLst>
              <a:rect l="0" t="0" r="r" b="b"/>
              <a:pathLst>
                <a:path w="353">
                  <a:moveTo>
                    <a:pt x="0" y="0"/>
                  </a:moveTo>
                  <a:lnTo>
                    <a:pt x="352" y="0"/>
                  </a:lnTo>
                  <a:lnTo>
                    <a:pt x="353" y="0"/>
                  </a:lnTo>
                </a:path>
              </a:pathLst>
            </a:custGeom>
            <a:noFill/>
            <a:ln w="38100" cmpd="sng">
              <a:solidFill>
                <a:srgbClr val="FFFFFF"/>
              </a:solidFill>
              <a:prstDash val="solid"/>
              <a:round/>
              <a:headEnd/>
              <a:tailEnd/>
            </a:ln>
          </p:spPr>
          <p:txBody>
            <a:bodyPr/>
            <a:lstStyle/>
            <a:p>
              <a:endParaRPr lang="en-US"/>
            </a:p>
          </p:txBody>
        </p:sp>
        <p:sp>
          <p:nvSpPr>
            <p:cNvPr id="5073" name="Freeform 977"/>
            <p:cNvSpPr>
              <a:spLocks/>
            </p:cNvSpPr>
            <p:nvPr/>
          </p:nvSpPr>
          <p:spPr bwMode="auto">
            <a:xfrm>
              <a:off x="2342" y="1511"/>
              <a:ext cx="51" cy="2"/>
            </a:xfrm>
            <a:custGeom>
              <a:avLst/>
              <a:gdLst/>
              <a:ahLst/>
              <a:cxnLst>
                <a:cxn ang="0">
                  <a:pos x="0" y="0"/>
                </a:cxn>
                <a:cxn ang="0">
                  <a:pos x="192" y="0"/>
                </a:cxn>
                <a:cxn ang="0">
                  <a:pos x="193" y="0"/>
                </a:cxn>
              </a:cxnLst>
              <a:rect l="0" t="0" r="r" b="b"/>
              <a:pathLst>
                <a:path w="193">
                  <a:moveTo>
                    <a:pt x="0" y="0"/>
                  </a:moveTo>
                  <a:lnTo>
                    <a:pt x="192" y="0"/>
                  </a:lnTo>
                  <a:lnTo>
                    <a:pt x="193" y="0"/>
                  </a:lnTo>
                </a:path>
              </a:pathLst>
            </a:custGeom>
            <a:noFill/>
            <a:ln w="38100" cmpd="sng">
              <a:solidFill>
                <a:srgbClr val="FFFFFF"/>
              </a:solidFill>
              <a:prstDash val="solid"/>
              <a:round/>
              <a:headEnd/>
              <a:tailEnd/>
            </a:ln>
          </p:spPr>
          <p:txBody>
            <a:bodyPr/>
            <a:lstStyle/>
            <a:p>
              <a:endParaRPr lang="en-US"/>
            </a:p>
          </p:txBody>
        </p:sp>
        <p:sp>
          <p:nvSpPr>
            <p:cNvPr id="5074" name="Freeform 978"/>
            <p:cNvSpPr>
              <a:spLocks/>
            </p:cNvSpPr>
            <p:nvPr/>
          </p:nvSpPr>
          <p:spPr bwMode="auto">
            <a:xfrm>
              <a:off x="3413" y="1473"/>
              <a:ext cx="2" cy="38"/>
            </a:xfrm>
            <a:custGeom>
              <a:avLst/>
              <a:gdLst/>
              <a:ahLst/>
              <a:cxnLst>
                <a:cxn ang="0">
                  <a:pos x="0" y="160"/>
                </a:cxn>
                <a:cxn ang="0">
                  <a:pos x="0" y="0"/>
                </a:cxn>
                <a:cxn ang="0">
                  <a:pos x="1" y="0"/>
                </a:cxn>
              </a:cxnLst>
              <a:rect l="0" t="0" r="r" b="b"/>
              <a:pathLst>
                <a:path w="1" h="160">
                  <a:moveTo>
                    <a:pt x="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075" name="Freeform 979"/>
            <p:cNvSpPr>
              <a:spLocks/>
            </p:cNvSpPr>
            <p:nvPr/>
          </p:nvSpPr>
          <p:spPr bwMode="auto">
            <a:xfrm>
              <a:off x="3413" y="1473"/>
              <a:ext cx="89" cy="2"/>
            </a:xfrm>
            <a:custGeom>
              <a:avLst/>
              <a:gdLst/>
              <a:ahLst/>
              <a:cxnLst>
                <a:cxn ang="0">
                  <a:pos x="0" y="0"/>
                </a:cxn>
                <a:cxn ang="0">
                  <a:pos x="352" y="0"/>
                </a:cxn>
                <a:cxn ang="0">
                  <a:pos x="353" y="0"/>
                </a:cxn>
              </a:cxnLst>
              <a:rect l="0" t="0" r="r" b="b"/>
              <a:pathLst>
                <a:path w="353">
                  <a:moveTo>
                    <a:pt x="0" y="0"/>
                  </a:moveTo>
                  <a:lnTo>
                    <a:pt x="352" y="0"/>
                  </a:lnTo>
                  <a:lnTo>
                    <a:pt x="353" y="0"/>
                  </a:lnTo>
                </a:path>
              </a:pathLst>
            </a:custGeom>
            <a:noFill/>
            <a:ln w="38100" cmpd="sng">
              <a:solidFill>
                <a:srgbClr val="FFFFFF"/>
              </a:solidFill>
              <a:prstDash val="solid"/>
              <a:round/>
              <a:headEnd/>
              <a:tailEnd/>
            </a:ln>
          </p:spPr>
          <p:txBody>
            <a:bodyPr/>
            <a:lstStyle/>
            <a:p>
              <a:endParaRPr lang="en-US"/>
            </a:p>
          </p:txBody>
        </p:sp>
        <p:sp>
          <p:nvSpPr>
            <p:cNvPr id="5076" name="Freeform 980"/>
            <p:cNvSpPr>
              <a:spLocks/>
            </p:cNvSpPr>
            <p:nvPr/>
          </p:nvSpPr>
          <p:spPr bwMode="auto">
            <a:xfrm>
              <a:off x="3324" y="1473"/>
              <a:ext cx="89" cy="2"/>
            </a:xfrm>
            <a:custGeom>
              <a:avLst/>
              <a:gdLst/>
              <a:ahLst/>
              <a:cxnLst>
                <a:cxn ang="0">
                  <a:pos x="354" y="0"/>
                </a:cxn>
                <a:cxn ang="0">
                  <a:pos x="0" y="0"/>
                </a:cxn>
                <a:cxn ang="0">
                  <a:pos x="1" y="0"/>
                </a:cxn>
              </a:cxnLst>
              <a:rect l="0" t="0" r="r" b="b"/>
              <a:pathLst>
                <a:path w="354">
                  <a:moveTo>
                    <a:pt x="354" y="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077" name="Freeform 981"/>
            <p:cNvSpPr>
              <a:spLocks/>
            </p:cNvSpPr>
            <p:nvPr/>
          </p:nvSpPr>
          <p:spPr bwMode="auto">
            <a:xfrm>
              <a:off x="3362" y="1511"/>
              <a:ext cx="51" cy="2"/>
            </a:xfrm>
            <a:custGeom>
              <a:avLst/>
              <a:gdLst/>
              <a:ahLst/>
              <a:cxnLst>
                <a:cxn ang="0">
                  <a:pos x="0" y="0"/>
                </a:cxn>
                <a:cxn ang="0">
                  <a:pos x="194" y="0"/>
                </a:cxn>
                <a:cxn ang="0">
                  <a:pos x="195" y="0"/>
                </a:cxn>
              </a:cxnLst>
              <a:rect l="0" t="0" r="r" b="b"/>
              <a:pathLst>
                <a:path w="195">
                  <a:moveTo>
                    <a:pt x="0" y="0"/>
                  </a:moveTo>
                  <a:lnTo>
                    <a:pt x="194" y="0"/>
                  </a:lnTo>
                  <a:lnTo>
                    <a:pt x="195" y="0"/>
                  </a:lnTo>
                </a:path>
              </a:pathLst>
            </a:custGeom>
            <a:noFill/>
            <a:ln w="38100" cmpd="sng">
              <a:solidFill>
                <a:srgbClr val="FFFFFF"/>
              </a:solidFill>
              <a:prstDash val="solid"/>
              <a:round/>
              <a:headEnd/>
              <a:tailEnd/>
            </a:ln>
          </p:spPr>
          <p:txBody>
            <a:bodyPr/>
            <a:lstStyle/>
            <a:p>
              <a:endParaRPr lang="en-US"/>
            </a:p>
          </p:txBody>
        </p:sp>
        <p:sp>
          <p:nvSpPr>
            <p:cNvPr id="5078" name="Freeform 982"/>
            <p:cNvSpPr>
              <a:spLocks/>
            </p:cNvSpPr>
            <p:nvPr/>
          </p:nvSpPr>
          <p:spPr bwMode="auto">
            <a:xfrm>
              <a:off x="2393" y="2749"/>
              <a:ext cx="18" cy="16"/>
            </a:xfrm>
            <a:custGeom>
              <a:avLst/>
              <a:gdLst/>
              <a:ahLst/>
              <a:cxnLst>
                <a:cxn ang="0">
                  <a:pos x="74" y="75"/>
                </a:cxn>
                <a:cxn ang="0">
                  <a:pos x="0" y="0"/>
                </a:cxn>
                <a:cxn ang="0">
                  <a:pos x="1" y="0"/>
                </a:cxn>
              </a:cxnLst>
              <a:rect l="0" t="0" r="r" b="b"/>
              <a:pathLst>
                <a:path w="74" h="75">
                  <a:moveTo>
                    <a:pt x="74" y="75"/>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079" name="Freeform 983"/>
            <p:cNvSpPr>
              <a:spLocks/>
            </p:cNvSpPr>
            <p:nvPr/>
          </p:nvSpPr>
          <p:spPr bwMode="auto">
            <a:xfrm>
              <a:off x="2393" y="2682"/>
              <a:ext cx="40" cy="38"/>
            </a:xfrm>
            <a:custGeom>
              <a:avLst/>
              <a:gdLst/>
              <a:ahLst/>
              <a:cxnLst>
                <a:cxn ang="0">
                  <a:pos x="160" y="160"/>
                </a:cxn>
                <a:cxn ang="0">
                  <a:pos x="0" y="0"/>
                </a:cxn>
                <a:cxn ang="0">
                  <a:pos x="1" y="0"/>
                </a:cxn>
              </a:cxnLst>
              <a:rect l="0" t="0" r="r" b="b"/>
              <a:pathLst>
                <a:path w="160" h="160">
                  <a:moveTo>
                    <a:pt x="16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080" name="Freeform 984"/>
            <p:cNvSpPr>
              <a:spLocks/>
            </p:cNvSpPr>
            <p:nvPr/>
          </p:nvSpPr>
          <p:spPr bwMode="auto">
            <a:xfrm>
              <a:off x="2393" y="2613"/>
              <a:ext cx="40" cy="38"/>
            </a:xfrm>
            <a:custGeom>
              <a:avLst/>
              <a:gdLst/>
              <a:ahLst/>
              <a:cxnLst>
                <a:cxn ang="0">
                  <a:pos x="160" y="160"/>
                </a:cxn>
                <a:cxn ang="0">
                  <a:pos x="0" y="0"/>
                </a:cxn>
                <a:cxn ang="0">
                  <a:pos x="1" y="0"/>
                </a:cxn>
              </a:cxnLst>
              <a:rect l="0" t="0" r="r" b="b"/>
              <a:pathLst>
                <a:path w="160" h="160">
                  <a:moveTo>
                    <a:pt x="16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081" name="Freeform 985"/>
            <p:cNvSpPr>
              <a:spLocks/>
            </p:cNvSpPr>
            <p:nvPr/>
          </p:nvSpPr>
          <p:spPr bwMode="auto">
            <a:xfrm>
              <a:off x="2393" y="2547"/>
              <a:ext cx="40" cy="38"/>
            </a:xfrm>
            <a:custGeom>
              <a:avLst/>
              <a:gdLst/>
              <a:ahLst/>
              <a:cxnLst>
                <a:cxn ang="0">
                  <a:pos x="160" y="159"/>
                </a:cxn>
                <a:cxn ang="0">
                  <a:pos x="0" y="0"/>
                </a:cxn>
                <a:cxn ang="0">
                  <a:pos x="1" y="0"/>
                </a:cxn>
              </a:cxnLst>
              <a:rect l="0" t="0" r="r" b="b"/>
              <a:pathLst>
                <a:path w="160" h="159">
                  <a:moveTo>
                    <a:pt x="160" y="15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082" name="Freeform 986"/>
            <p:cNvSpPr>
              <a:spLocks/>
            </p:cNvSpPr>
            <p:nvPr/>
          </p:nvSpPr>
          <p:spPr bwMode="auto">
            <a:xfrm>
              <a:off x="2393" y="2480"/>
              <a:ext cx="40" cy="38"/>
            </a:xfrm>
            <a:custGeom>
              <a:avLst/>
              <a:gdLst/>
              <a:ahLst/>
              <a:cxnLst>
                <a:cxn ang="0">
                  <a:pos x="160" y="160"/>
                </a:cxn>
                <a:cxn ang="0">
                  <a:pos x="0" y="0"/>
                </a:cxn>
                <a:cxn ang="0">
                  <a:pos x="1" y="0"/>
                </a:cxn>
              </a:cxnLst>
              <a:rect l="0" t="0" r="r" b="b"/>
              <a:pathLst>
                <a:path w="160" h="160">
                  <a:moveTo>
                    <a:pt x="16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083" name="Freeform 987"/>
            <p:cNvSpPr>
              <a:spLocks/>
            </p:cNvSpPr>
            <p:nvPr/>
          </p:nvSpPr>
          <p:spPr bwMode="auto">
            <a:xfrm>
              <a:off x="2393" y="2414"/>
              <a:ext cx="40" cy="35"/>
            </a:xfrm>
            <a:custGeom>
              <a:avLst/>
              <a:gdLst/>
              <a:ahLst/>
              <a:cxnLst>
                <a:cxn ang="0">
                  <a:pos x="160" y="160"/>
                </a:cxn>
                <a:cxn ang="0">
                  <a:pos x="0" y="0"/>
                </a:cxn>
                <a:cxn ang="0">
                  <a:pos x="1" y="0"/>
                </a:cxn>
              </a:cxnLst>
              <a:rect l="0" t="0" r="r" b="b"/>
              <a:pathLst>
                <a:path w="160" h="160">
                  <a:moveTo>
                    <a:pt x="16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084" name="Freeform 988"/>
            <p:cNvSpPr>
              <a:spLocks/>
            </p:cNvSpPr>
            <p:nvPr/>
          </p:nvSpPr>
          <p:spPr bwMode="auto">
            <a:xfrm>
              <a:off x="2393" y="2345"/>
              <a:ext cx="40" cy="38"/>
            </a:xfrm>
            <a:custGeom>
              <a:avLst/>
              <a:gdLst/>
              <a:ahLst/>
              <a:cxnLst>
                <a:cxn ang="0">
                  <a:pos x="160" y="161"/>
                </a:cxn>
                <a:cxn ang="0">
                  <a:pos x="0" y="0"/>
                </a:cxn>
                <a:cxn ang="0">
                  <a:pos x="1" y="0"/>
                </a:cxn>
              </a:cxnLst>
              <a:rect l="0" t="0" r="r" b="b"/>
              <a:pathLst>
                <a:path w="160" h="161">
                  <a:moveTo>
                    <a:pt x="160"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085" name="Freeform 989"/>
            <p:cNvSpPr>
              <a:spLocks/>
            </p:cNvSpPr>
            <p:nvPr/>
          </p:nvSpPr>
          <p:spPr bwMode="auto">
            <a:xfrm>
              <a:off x="2393" y="2278"/>
              <a:ext cx="40" cy="38"/>
            </a:xfrm>
            <a:custGeom>
              <a:avLst/>
              <a:gdLst/>
              <a:ahLst/>
              <a:cxnLst>
                <a:cxn ang="0">
                  <a:pos x="160" y="160"/>
                </a:cxn>
                <a:cxn ang="0">
                  <a:pos x="0" y="0"/>
                </a:cxn>
                <a:cxn ang="0">
                  <a:pos x="1" y="0"/>
                </a:cxn>
              </a:cxnLst>
              <a:rect l="0" t="0" r="r" b="b"/>
              <a:pathLst>
                <a:path w="160" h="160">
                  <a:moveTo>
                    <a:pt x="16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086" name="Freeform 990"/>
            <p:cNvSpPr>
              <a:spLocks/>
            </p:cNvSpPr>
            <p:nvPr/>
          </p:nvSpPr>
          <p:spPr bwMode="auto">
            <a:xfrm>
              <a:off x="2393" y="2212"/>
              <a:ext cx="40" cy="38"/>
            </a:xfrm>
            <a:custGeom>
              <a:avLst/>
              <a:gdLst/>
              <a:ahLst/>
              <a:cxnLst>
                <a:cxn ang="0">
                  <a:pos x="160" y="159"/>
                </a:cxn>
                <a:cxn ang="0">
                  <a:pos x="0" y="0"/>
                </a:cxn>
                <a:cxn ang="0">
                  <a:pos x="1" y="0"/>
                </a:cxn>
              </a:cxnLst>
              <a:rect l="0" t="0" r="r" b="b"/>
              <a:pathLst>
                <a:path w="160" h="159">
                  <a:moveTo>
                    <a:pt x="160" y="15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087" name="Freeform 991"/>
            <p:cNvSpPr>
              <a:spLocks/>
            </p:cNvSpPr>
            <p:nvPr/>
          </p:nvSpPr>
          <p:spPr bwMode="auto">
            <a:xfrm>
              <a:off x="2393" y="2143"/>
              <a:ext cx="40" cy="38"/>
            </a:xfrm>
            <a:custGeom>
              <a:avLst/>
              <a:gdLst/>
              <a:ahLst/>
              <a:cxnLst>
                <a:cxn ang="0">
                  <a:pos x="160" y="159"/>
                </a:cxn>
                <a:cxn ang="0">
                  <a:pos x="0" y="0"/>
                </a:cxn>
                <a:cxn ang="0">
                  <a:pos x="1" y="0"/>
                </a:cxn>
              </a:cxnLst>
              <a:rect l="0" t="0" r="r" b="b"/>
              <a:pathLst>
                <a:path w="160" h="159">
                  <a:moveTo>
                    <a:pt x="160" y="15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088" name="Freeform 992"/>
            <p:cNvSpPr>
              <a:spLocks/>
            </p:cNvSpPr>
            <p:nvPr/>
          </p:nvSpPr>
          <p:spPr bwMode="auto">
            <a:xfrm>
              <a:off x="2393" y="2076"/>
              <a:ext cx="40" cy="38"/>
            </a:xfrm>
            <a:custGeom>
              <a:avLst/>
              <a:gdLst/>
              <a:ahLst/>
              <a:cxnLst>
                <a:cxn ang="0">
                  <a:pos x="160" y="161"/>
                </a:cxn>
                <a:cxn ang="0">
                  <a:pos x="0" y="0"/>
                </a:cxn>
                <a:cxn ang="0">
                  <a:pos x="1" y="0"/>
                </a:cxn>
              </a:cxnLst>
              <a:rect l="0" t="0" r="r" b="b"/>
              <a:pathLst>
                <a:path w="160" h="161">
                  <a:moveTo>
                    <a:pt x="160"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089" name="Freeform 993"/>
            <p:cNvSpPr>
              <a:spLocks/>
            </p:cNvSpPr>
            <p:nvPr/>
          </p:nvSpPr>
          <p:spPr bwMode="auto">
            <a:xfrm>
              <a:off x="2393" y="2010"/>
              <a:ext cx="40" cy="38"/>
            </a:xfrm>
            <a:custGeom>
              <a:avLst/>
              <a:gdLst/>
              <a:ahLst/>
              <a:cxnLst>
                <a:cxn ang="0">
                  <a:pos x="160" y="160"/>
                </a:cxn>
                <a:cxn ang="0">
                  <a:pos x="0" y="0"/>
                </a:cxn>
                <a:cxn ang="0">
                  <a:pos x="1" y="0"/>
                </a:cxn>
              </a:cxnLst>
              <a:rect l="0" t="0" r="r" b="b"/>
              <a:pathLst>
                <a:path w="160" h="160">
                  <a:moveTo>
                    <a:pt x="16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090" name="Freeform 994"/>
            <p:cNvSpPr>
              <a:spLocks/>
            </p:cNvSpPr>
            <p:nvPr/>
          </p:nvSpPr>
          <p:spPr bwMode="auto">
            <a:xfrm>
              <a:off x="2393" y="1943"/>
              <a:ext cx="40" cy="38"/>
            </a:xfrm>
            <a:custGeom>
              <a:avLst/>
              <a:gdLst/>
              <a:ahLst/>
              <a:cxnLst>
                <a:cxn ang="0">
                  <a:pos x="160" y="160"/>
                </a:cxn>
                <a:cxn ang="0">
                  <a:pos x="0" y="0"/>
                </a:cxn>
                <a:cxn ang="0">
                  <a:pos x="1" y="0"/>
                </a:cxn>
              </a:cxnLst>
              <a:rect l="0" t="0" r="r" b="b"/>
              <a:pathLst>
                <a:path w="160" h="160">
                  <a:moveTo>
                    <a:pt x="16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091" name="Freeform 995"/>
            <p:cNvSpPr>
              <a:spLocks/>
            </p:cNvSpPr>
            <p:nvPr/>
          </p:nvSpPr>
          <p:spPr bwMode="auto">
            <a:xfrm>
              <a:off x="3324" y="2749"/>
              <a:ext cx="18" cy="16"/>
            </a:xfrm>
            <a:custGeom>
              <a:avLst/>
              <a:gdLst/>
              <a:ahLst/>
              <a:cxnLst>
                <a:cxn ang="0">
                  <a:pos x="72" y="72"/>
                </a:cxn>
                <a:cxn ang="0">
                  <a:pos x="0" y="0"/>
                </a:cxn>
                <a:cxn ang="0">
                  <a:pos x="1" y="0"/>
                </a:cxn>
              </a:cxnLst>
              <a:rect l="0" t="0" r="r" b="b"/>
              <a:pathLst>
                <a:path w="72" h="72">
                  <a:moveTo>
                    <a:pt x="72" y="72"/>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092" name="Freeform 996"/>
            <p:cNvSpPr>
              <a:spLocks/>
            </p:cNvSpPr>
            <p:nvPr/>
          </p:nvSpPr>
          <p:spPr bwMode="auto">
            <a:xfrm>
              <a:off x="2393" y="1875"/>
              <a:ext cx="40" cy="38"/>
            </a:xfrm>
            <a:custGeom>
              <a:avLst/>
              <a:gdLst/>
              <a:ahLst/>
              <a:cxnLst>
                <a:cxn ang="0">
                  <a:pos x="160" y="160"/>
                </a:cxn>
                <a:cxn ang="0">
                  <a:pos x="0" y="0"/>
                </a:cxn>
                <a:cxn ang="0">
                  <a:pos x="1" y="0"/>
                </a:cxn>
              </a:cxnLst>
              <a:rect l="0" t="0" r="r" b="b"/>
              <a:pathLst>
                <a:path w="160" h="160">
                  <a:moveTo>
                    <a:pt x="16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093" name="Freeform 997"/>
            <p:cNvSpPr>
              <a:spLocks/>
            </p:cNvSpPr>
            <p:nvPr/>
          </p:nvSpPr>
          <p:spPr bwMode="auto">
            <a:xfrm>
              <a:off x="3324" y="2682"/>
              <a:ext cx="38" cy="38"/>
            </a:xfrm>
            <a:custGeom>
              <a:avLst/>
              <a:gdLst/>
              <a:ahLst/>
              <a:cxnLst>
                <a:cxn ang="0">
                  <a:pos x="160" y="159"/>
                </a:cxn>
                <a:cxn ang="0">
                  <a:pos x="0" y="0"/>
                </a:cxn>
                <a:cxn ang="0">
                  <a:pos x="1" y="0"/>
                </a:cxn>
              </a:cxnLst>
              <a:rect l="0" t="0" r="r" b="b"/>
              <a:pathLst>
                <a:path w="160" h="159">
                  <a:moveTo>
                    <a:pt x="160" y="15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094" name="Freeform 998"/>
            <p:cNvSpPr>
              <a:spLocks/>
            </p:cNvSpPr>
            <p:nvPr/>
          </p:nvSpPr>
          <p:spPr bwMode="auto">
            <a:xfrm>
              <a:off x="2393" y="1808"/>
              <a:ext cx="40" cy="38"/>
            </a:xfrm>
            <a:custGeom>
              <a:avLst/>
              <a:gdLst/>
              <a:ahLst/>
              <a:cxnLst>
                <a:cxn ang="0">
                  <a:pos x="160" y="161"/>
                </a:cxn>
                <a:cxn ang="0">
                  <a:pos x="0" y="0"/>
                </a:cxn>
                <a:cxn ang="0">
                  <a:pos x="1" y="0"/>
                </a:cxn>
              </a:cxnLst>
              <a:rect l="0" t="0" r="r" b="b"/>
              <a:pathLst>
                <a:path w="160" h="161">
                  <a:moveTo>
                    <a:pt x="160"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095" name="Freeform 999"/>
            <p:cNvSpPr>
              <a:spLocks/>
            </p:cNvSpPr>
            <p:nvPr/>
          </p:nvSpPr>
          <p:spPr bwMode="auto">
            <a:xfrm>
              <a:off x="3324" y="2616"/>
              <a:ext cx="38" cy="38"/>
            </a:xfrm>
            <a:custGeom>
              <a:avLst/>
              <a:gdLst/>
              <a:ahLst/>
              <a:cxnLst>
                <a:cxn ang="0">
                  <a:pos x="160" y="159"/>
                </a:cxn>
                <a:cxn ang="0">
                  <a:pos x="0" y="0"/>
                </a:cxn>
                <a:cxn ang="0">
                  <a:pos x="1" y="0"/>
                </a:cxn>
              </a:cxnLst>
              <a:rect l="0" t="0" r="r" b="b"/>
              <a:pathLst>
                <a:path w="160" h="159">
                  <a:moveTo>
                    <a:pt x="160" y="15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096" name="Freeform 1000"/>
            <p:cNvSpPr>
              <a:spLocks/>
            </p:cNvSpPr>
            <p:nvPr/>
          </p:nvSpPr>
          <p:spPr bwMode="auto">
            <a:xfrm>
              <a:off x="2393" y="1742"/>
              <a:ext cx="40" cy="38"/>
            </a:xfrm>
            <a:custGeom>
              <a:avLst/>
              <a:gdLst/>
              <a:ahLst/>
              <a:cxnLst>
                <a:cxn ang="0">
                  <a:pos x="160" y="159"/>
                </a:cxn>
                <a:cxn ang="0">
                  <a:pos x="0" y="0"/>
                </a:cxn>
                <a:cxn ang="0">
                  <a:pos x="1" y="0"/>
                </a:cxn>
              </a:cxnLst>
              <a:rect l="0" t="0" r="r" b="b"/>
              <a:pathLst>
                <a:path w="160" h="159">
                  <a:moveTo>
                    <a:pt x="160" y="15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097" name="Freeform 1001"/>
            <p:cNvSpPr>
              <a:spLocks/>
            </p:cNvSpPr>
            <p:nvPr/>
          </p:nvSpPr>
          <p:spPr bwMode="auto">
            <a:xfrm>
              <a:off x="3324" y="2547"/>
              <a:ext cx="38" cy="38"/>
            </a:xfrm>
            <a:custGeom>
              <a:avLst/>
              <a:gdLst/>
              <a:ahLst/>
              <a:cxnLst>
                <a:cxn ang="0">
                  <a:pos x="160" y="161"/>
                </a:cxn>
                <a:cxn ang="0">
                  <a:pos x="0" y="0"/>
                </a:cxn>
                <a:cxn ang="0">
                  <a:pos x="1" y="0"/>
                </a:cxn>
              </a:cxnLst>
              <a:rect l="0" t="0" r="r" b="b"/>
              <a:pathLst>
                <a:path w="160" h="161">
                  <a:moveTo>
                    <a:pt x="160"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098" name="Freeform 1002"/>
            <p:cNvSpPr>
              <a:spLocks/>
            </p:cNvSpPr>
            <p:nvPr/>
          </p:nvSpPr>
          <p:spPr bwMode="auto">
            <a:xfrm>
              <a:off x="2393" y="1675"/>
              <a:ext cx="40" cy="38"/>
            </a:xfrm>
            <a:custGeom>
              <a:avLst/>
              <a:gdLst/>
              <a:ahLst/>
              <a:cxnLst>
                <a:cxn ang="0">
                  <a:pos x="160" y="159"/>
                </a:cxn>
                <a:cxn ang="0">
                  <a:pos x="0" y="0"/>
                </a:cxn>
                <a:cxn ang="0">
                  <a:pos x="1" y="0"/>
                </a:cxn>
              </a:cxnLst>
              <a:rect l="0" t="0" r="r" b="b"/>
              <a:pathLst>
                <a:path w="160" h="159">
                  <a:moveTo>
                    <a:pt x="160" y="15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099" name="Freeform 1003"/>
            <p:cNvSpPr>
              <a:spLocks/>
            </p:cNvSpPr>
            <p:nvPr/>
          </p:nvSpPr>
          <p:spPr bwMode="auto">
            <a:xfrm>
              <a:off x="3324" y="2480"/>
              <a:ext cx="38" cy="38"/>
            </a:xfrm>
            <a:custGeom>
              <a:avLst/>
              <a:gdLst/>
              <a:ahLst/>
              <a:cxnLst>
                <a:cxn ang="0">
                  <a:pos x="160" y="160"/>
                </a:cxn>
                <a:cxn ang="0">
                  <a:pos x="0" y="0"/>
                </a:cxn>
                <a:cxn ang="0">
                  <a:pos x="1" y="0"/>
                </a:cxn>
              </a:cxnLst>
              <a:rect l="0" t="0" r="r" b="b"/>
              <a:pathLst>
                <a:path w="160" h="160">
                  <a:moveTo>
                    <a:pt x="16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100" name="Freeform 1004"/>
            <p:cNvSpPr>
              <a:spLocks/>
            </p:cNvSpPr>
            <p:nvPr/>
          </p:nvSpPr>
          <p:spPr bwMode="auto">
            <a:xfrm>
              <a:off x="2393" y="1606"/>
              <a:ext cx="40" cy="38"/>
            </a:xfrm>
            <a:custGeom>
              <a:avLst/>
              <a:gdLst/>
              <a:ahLst/>
              <a:cxnLst>
                <a:cxn ang="0">
                  <a:pos x="160" y="160"/>
                </a:cxn>
                <a:cxn ang="0">
                  <a:pos x="0" y="0"/>
                </a:cxn>
                <a:cxn ang="0">
                  <a:pos x="1" y="0"/>
                </a:cxn>
              </a:cxnLst>
              <a:rect l="0" t="0" r="r" b="b"/>
              <a:pathLst>
                <a:path w="160" h="160">
                  <a:moveTo>
                    <a:pt x="16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101" name="Freeform 1005"/>
            <p:cNvSpPr>
              <a:spLocks/>
            </p:cNvSpPr>
            <p:nvPr/>
          </p:nvSpPr>
          <p:spPr bwMode="auto">
            <a:xfrm>
              <a:off x="3324" y="2414"/>
              <a:ext cx="38" cy="38"/>
            </a:xfrm>
            <a:custGeom>
              <a:avLst/>
              <a:gdLst/>
              <a:ahLst/>
              <a:cxnLst>
                <a:cxn ang="0">
                  <a:pos x="160" y="160"/>
                </a:cxn>
                <a:cxn ang="0">
                  <a:pos x="0" y="0"/>
                </a:cxn>
                <a:cxn ang="0">
                  <a:pos x="1" y="0"/>
                </a:cxn>
              </a:cxnLst>
              <a:rect l="0" t="0" r="r" b="b"/>
              <a:pathLst>
                <a:path w="160" h="160">
                  <a:moveTo>
                    <a:pt x="16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102" name="Freeform 1006"/>
            <p:cNvSpPr>
              <a:spLocks/>
            </p:cNvSpPr>
            <p:nvPr/>
          </p:nvSpPr>
          <p:spPr bwMode="auto">
            <a:xfrm>
              <a:off x="2342" y="1494"/>
              <a:ext cx="18" cy="17"/>
            </a:xfrm>
            <a:custGeom>
              <a:avLst/>
              <a:gdLst/>
              <a:ahLst/>
              <a:cxnLst>
                <a:cxn ang="0">
                  <a:pos x="69" y="70"/>
                </a:cxn>
                <a:cxn ang="0">
                  <a:pos x="0" y="0"/>
                </a:cxn>
                <a:cxn ang="0">
                  <a:pos x="1" y="0"/>
                </a:cxn>
              </a:cxnLst>
              <a:rect l="0" t="0" r="r" b="b"/>
              <a:pathLst>
                <a:path w="69" h="70">
                  <a:moveTo>
                    <a:pt x="69" y="7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103" name="Freeform 1007"/>
            <p:cNvSpPr>
              <a:spLocks/>
            </p:cNvSpPr>
            <p:nvPr/>
          </p:nvSpPr>
          <p:spPr bwMode="auto">
            <a:xfrm>
              <a:off x="2393" y="1540"/>
              <a:ext cx="40" cy="38"/>
            </a:xfrm>
            <a:custGeom>
              <a:avLst/>
              <a:gdLst/>
              <a:ahLst/>
              <a:cxnLst>
                <a:cxn ang="0">
                  <a:pos x="160" y="161"/>
                </a:cxn>
                <a:cxn ang="0">
                  <a:pos x="0" y="0"/>
                </a:cxn>
                <a:cxn ang="0">
                  <a:pos x="1" y="0"/>
                </a:cxn>
              </a:cxnLst>
              <a:rect l="0" t="0" r="r" b="b"/>
              <a:pathLst>
                <a:path w="160" h="161">
                  <a:moveTo>
                    <a:pt x="160"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104" name="Freeform 1008"/>
            <p:cNvSpPr>
              <a:spLocks/>
            </p:cNvSpPr>
            <p:nvPr/>
          </p:nvSpPr>
          <p:spPr bwMode="auto">
            <a:xfrm>
              <a:off x="3324" y="2347"/>
              <a:ext cx="38" cy="38"/>
            </a:xfrm>
            <a:custGeom>
              <a:avLst/>
              <a:gdLst/>
              <a:ahLst/>
              <a:cxnLst>
                <a:cxn ang="0">
                  <a:pos x="160" y="160"/>
                </a:cxn>
                <a:cxn ang="0">
                  <a:pos x="0" y="0"/>
                </a:cxn>
                <a:cxn ang="0">
                  <a:pos x="1" y="0"/>
                </a:cxn>
              </a:cxnLst>
              <a:rect l="0" t="0" r="r" b="b"/>
              <a:pathLst>
                <a:path w="160" h="160">
                  <a:moveTo>
                    <a:pt x="16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105" name="Freeform 1009"/>
            <p:cNvSpPr>
              <a:spLocks/>
            </p:cNvSpPr>
            <p:nvPr/>
          </p:nvSpPr>
          <p:spPr bwMode="auto">
            <a:xfrm>
              <a:off x="2393" y="1473"/>
              <a:ext cx="40" cy="38"/>
            </a:xfrm>
            <a:custGeom>
              <a:avLst/>
              <a:gdLst/>
              <a:ahLst/>
              <a:cxnLst>
                <a:cxn ang="0">
                  <a:pos x="160" y="161"/>
                </a:cxn>
                <a:cxn ang="0">
                  <a:pos x="0" y="0"/>
                </a:cxn>
                <a:cxn ang="0">
                  <a:pos x="1" y="0"/>
                </a:cxn>
              </a:cxnLst>
              <a:rect l="0" t="0" r="r" b="b"/>
              <a:pathLst>
                <a:path w="160" h="161">
                  <a:moveTo>
                    <a:pt x="160"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106" name="Freeform 1010"/>
            <p:cNvSpPr>
              <a:spLocks/>
            </p:cNvSpPr>
            <p:nvPr/>
          </p:nvSpPr>
          <p:spPr bwMode="auto">
            <a:xfrm>
              <a:off x="3324" y="2278"/>
              <a:ext cx="38" cy="38"/>
            </a:xfrm>
            <a:custGeom>
              <a:avLst/>
              <a:gdLst/>
              <a:ahLst/>
              <a:cxnLst>
                <a:cxn ang="0">
                  <a:pos x="160" y="160"/>
                </a:cxn>
                <a:cxn ang="0">
                  <a:pos x="0" y="0"/>
                </a:cxn>
                <a:cxn ang="0">
                  <a:pos x="1" y="0"/>
                </a:cxn>
              </a:cxnLst>
              <a:rect l="0" t="0" r="r" b="b"/>
              <a:pathLst>
                <a:path w="160" h="160">
                  <a:moveTo>
                    <a:pt x="16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107" name="Freeform 1011"/>
            <p:cNvSpPr>
              <a:spLocks/>
            </p:cNvSpPr>
            <p:nvPr/>
          </p:nvSpPr>
          <p:spPr bwMode="auto">
            <a:xfrm>
              <a:off x="3324" y="2212"/>
              <a:ext cx="38" cy="38"/>
            </a:xfrm>
            <a:custGeom>
              <a:avLst/>
              <a:gdLst/>
              <a:ahLst/>
              <a:cxnLst>
                <a:cxn ang="0">
                  <a:pos x="160" y="159"/>
                </a:cxn>
                <a:cxn ang="0">
                  <a:pos x="0" y="0"/>
                </a:cxn>
                <a:cxn ang="0">
                  <a:pos x="1" y="0"/>
                </a:cxn>
              </a:cxnLst>
              <a:rect l="0" t="0" r="r" b="b"/>
              <a:pathLst>
                <a:path w="160" h="159">
                  <a:moveTo>
                    <a:pt x="160" y="15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108" name="Freeform 1012"/>
            <p:cNvSpPr>
              <a:spLocks/>
            </p:cNvSpPr>
            <p:nvPr/>
          </p:nvSpPr>
          <p:spPr bwMode="auto">
            <a:xfrm>
              <a:off x="3324" y="2145"/>
              <a:ext cx="38" cy="38"/>
            </a:xfrm>
            <a:custGeom>
              <a:avLst/>
              <a:gdLst/>
              <a:ahLst/>
              <a:cxnLst>
                <a:cxn ang="0">
                  <a:pos x="160" y="160"/>
                </a:cxn>
                <a:cxn ang="0">
                  <a:pos x="0" y="0"/>
                </a:cxn>
                <a:cxn ang="0">
                  <a:pos x="1" y="0"/>
                </a:cxn>
              </a:cxnLst>
              <a:rect l="0" t="0" r="r" b="b"/>
              <a:pathLst>
                <a:path w="160" h="160">
                  <a:moveTo>
                    <a:pt x="16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109" name="Freeform 1013"/>
            <p:cNvSpPr>
              <a:spLocks/>
            </p:cNvSpPr>
            <p:nvPr/>
          </p:nvSpPr>
          <p:spPr bwMode="auto">
            <a:xfrm>
              <a:off x="3324" y="2079"/>
              <a:ext cx="38" cy="35"/>
            </a:xfrm>
            <a:custGeom>
              <a:avLst/>
              <a:gdLst/>
              <a:ahLst/>
              <a:cxnLst>
                <a:cxn ang="0">
                  <a:pos x="160" y="160"/>
                </a:cxn>
                <a:cxn ang="0">
                  <a:pos x="0" y="0"/>
                </a:cxn>
                <a:cxn ang="0">
                  <a:pos x="1" y="0"/>
                </a:cxn>
              </a:cxnLst>
              <a:rect l="0" t="0" r="r" b="b"/>
              <a:pathLst>
                <a:path w="160" h="160">
                  <a:moveTo>
                    <a:pt x="16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110" name="Freeform 1014"/>
            <p:cNvSpPr>
              <a:spLocks/>
            </p:cNvSpPr>
            <p:nvPr/>
          </p:nvSpPr>
          <p:spPr bwMode="auto">
            <a:xfrm>
              <a:off x="3324" y="2010"/>
              <a:ext cx="38" cy="38"/>
            </a:xfrm>
            <a:custGeom>
              <a:avLst/>
              <a:gdLst/>
              <a:ahLst/>
              <a:cxnLst>
                <a:cxn ang="0">
                  <a:pos x="160" y="161"/>
                </a:cxn>
                <a:cxn ang="0">
                  <a:pos x="0" y="0"/>
                </a:cxn>
                <a:cxn ang="0">
                  <a:pos x="1" y="0"/>
                </a:cxn>
              </a:cxnLst>
              <a:rect l="0" t="0" r="r" b="b"/>
              <a:pathLst>
                <a:path w="160" h="161">
                  <a:moveTo>
                    <a:pt x="160"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111" name="Freeform 1015"/>
            <p:cNvSpPr>
              <a:spLocks/>
            </p:cNvSpPr>
            <p:nvPr/>
          </p:nvSpPr>
          <p:spPr bwMode="auto">
            <a:xfrm>
              <a:off x="3324" y="1943"/>
              <a:ext cx="38" cy="38"/>
            </a:xfrm>
            <a:custGeom>
              <a:avLst/>
              <a:gdLst/>
              <a:ahLst/>
              <a:cxnLst>
                <a:cxn ang="0">
                  <a:pos x="160" y="160"/>
                </a:cxn>
                <a:cxn ang="0">
                  <a:pos x="0" y="0"/>
                </a:cxn>
                <a:cxn ang="0">
                  <a:pos x="1" y="0"/>
                </a:cxn>
              </a:cxnLst>
              <a:rect l="0" t="0" r="r" b="b"/>
              <a:pathLst>
                <a:path w="160" h="160">
                  <a:moveTo>
                    <a:pt x="16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112" name="Freeform 1016"/>
            <p:cNvSpPr>
              <a:spLocks/>
            </p:cNvSpPr>
            <p:nvPr/>
          </p:nvSpPr>
          <p:spPr bwMode="auto">
            <a:xfrm>
              <a:off x="3324" y="1877"/>
              <a:ext cx="38" cy="38"/>
            </a:xfrm>
            <a:custGeom>
              <a:avLst/>
              <a:gdLst/>
              <a:ahLst/>
              <a:cxnLst>
                <a:cxn ang="0">
                  <a:pos x="160" y="159"/>
                </a:cxn>
                <a:cxn ang="0">
                  <a:pos x="0" y="0"/>
                </a:cxn>
                <a:cxn ang="0">
                  <a:pos x="1" y="0"/>
                </a:cxn>
              </a:cxnLst>
              <a:rect l="0" t="0" r="r" b="b"/>
              <a:pathLst>
                <a:path w="160" h="159">
                  <a:moveTo>
                    <a:pt x="160" y="15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113" name="Freeform 1017"/>
            <p:cNvSpPr>
              <a:spLocks/>
            </p:cNvSpPr>
            <p:nvPr/>
          </p:nvSpPr>
          <p:spPr bwMode="auto">
            <a:xfrm>
              <a:off x="3324" y="1808"/>
              <a:ext cx="38" cy="38"/>
            </a:xfrm>
            <a:custGeom>
              <a:avLst/>
              <a:gdLst/>
              <a:ahLst/>
              <a:cxnLst>
                <a:cxn ang="0">
                  <a:pos x="160" y="159"/>
                </a:cxn>
                <a:cxn ang="0">
                  <a:pos x="0" y="0"/>
                </a:cxn>
                <a:cxn ang="0">
                  <a:pos x="1" y="0"/>
                </a:cxn>
              </a:cxnLst>
              <a:rect l="0" t="0" r="r" b="b"/>
              <a:pathLst>
                <a:path w="160" h="159">
                  <a:moveTo>
                    <a:pt x="160" y="15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114" name="Freeform 1018"/>
            <p:cNvSpPr>
              <a:spLocks/>
            </p:cNvSpPr>
            <p:nvPr/>
          </p:nvSpPr>
          <p:spPr bwMode="auto">
            <a:xfrm>
              <a:off x="3324" y="1742"/>
              <a:ext cx="38" cy="38"/>
            </a:xfrm>
            <a:custGeom>
              <a:avLst/>
              <a:gdLst/>
              <a:ahLst/>
              <a:cxnLst>
                <a:cxn ang="0">
                  <a:pos x="160" y="161"/>
                </a:cxn>
                <a:cxn ang="0">
                  <a:pos x="0" y="0"/>
                </a:cxn>
                <a:cxn ang="0">
                  <a:pos x="1" y="0"/>
                </a:cxn>
              </a:cxnLst>
              <a:rect l="0" t="0" r="r" b="b"/>
              <a:pathLst>
                <a:path w="160" h="161">
                  <a:moveTo>
                    <a:pt x="160"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115" name="Freeform 1019"/>
            <p:cNvSpPr>
              <a:spLocks/>
            </p:cNvSpPr>
            <p:nvPr/>
          </p:nvSpPr>
          <p:spPr bwMode="auto">
            <a:xfrm>
              <a:off x="3324" y="1675"/>
              <a:ext cx="38" cy="38"/>
            </a:xfrm>
            <a:custGeom>
              <a:avLst/>
              <a:gdLst/>
              <a:ahLst/>
              <a:cxnLst>
                <a:cxn ang="0">
                  <a:pos x="160" y="160"/>
                </a:cxn>
                <a:cxn ang="0">
                  <a:pos x="0" y="0"/>
                </a:cxn>
                <a:cxn ang="0">
                  <a:pos x="1" y="0"/>
                </a:cxn>
              </a:cxnLst>
              <a:rect l="0" t="0" r="r" b="b"/>
              <a:pathLst>
                <a:path w="160" h="160">
                  <a:moveTo>
                    <a:pt x="16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116" name="Freeform 1020"/>
            <p:cNvSpPr>
              <a:spLocks/>
            </p:cNvSpPr>
            <p:nvPr/>
          </p:nvSpPr>
          <p:spPr bwMode="auto">
            <a:xfrm>
              <a:off x="3324" y="1609"/>
              <a:ext cx="38" cy="38"/>
            </a:xfrm>
            <a:custGeom>
              <a:avLst/>
              <a:gdLst/>
              <a:ahLst/>
              <a:cxnLst>
                <a:cxn ang="0">
                  <a:pos x="160" y="160"/>
                </a:cxn>
                <a:cxn ang="0">
                  <a:pos x="0" y="0"/>
                </a:cxn>
                <a:cxn ang="0">
                  <a:pos x="1" y="0"/>
                </a:cxn>
              </a:cxnLst>
              <a:rect l="0" t="0" r="r" b="b"/>
              <a:pathLst>
                <a:path w="160" h="160">
                  <a:moveTo>
                    <a:pt x="16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117" name="Freeform 1021"/>
            <p:cNvSpPr>
              <a:spLocks/>
            </p:cNvSpPr>
            <p:nvPr/>
          </p:nvSpPr>
          <p:spPr bwMode="auto">
            <a:xfrm>
              <a:off x="3324" y="1540"/>
              <a:ext cx="38" cy="38"/>
            </a:xfrm>
            <a:custGeom>
              <a:avLst/>
              <a:gdLst/>
              <a:ahLst/>
              <a:cxnLst>
                <a:cxn ang="0">
                  <a:pos x="160" y="160"/>
                </a:cxn>
                <a:cxn ang="0">
                  <a:pos x="0" y="0"/>
                </a:cxn>
                <a:cxn ang="0">
                  <a:pos x="1" y="0"/>
                </a:cxn>
              </a:cxnLst>
              <a:rect l="0" t="0" r="r" b="b"/>
              <a:pathLst>
                <a:path w="160" h="160">
                  <a:moveTo>
                    <a:pt x="16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118" name="Freeform 1022"/>
            <p:cNvSpPr>
              <a:spLocks/>
            </p:cNvSpPr>
            <p:nvPr/>
          </p:nvSpPr>
          <p:spPr bwMode="auto">
            <a:xfrm>
              <a:off x="3324" y="1473"/>
              <a:ext cx="38" cy="38"/>
            </a:xfrm>
            <a:custGeom>
              <a:avLst/>
              <a:gdLst/>
              <a:ahLst/>
              <a:cxnLst>
                <a:cxn ang="0">
                  <a:pos x="160" y="161"/>
                </a:cxn>
                <a:cxn ang="0">
                  <a:pos x="0" y="0"/>
                </a:cxn>
                <a:cxn ang="0">
                  <a:pos x="1" y="0"/>
                </a:cxn>
              </a:cxnLst>
              <a:rect l="0" t="0" r="r" b="b"/>
              <a:pathLst>
                <a:path w="160" h="161">
                  <a:moveTo>
                    <a:pt x="160"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119" name="Freeform 1023"/>
            <p:cNvSpPr>
              <a:spLocks/>
            </p:cNvSpPr>
            <p:nvPr/>
          </p:nvSpPr>
          <p:spPr bwMode="auto">
            <a:xfrm>
              <a:off x="3393" y="1473"/>
              <a:ext cx="20" cy="17"/>
            </a:xfrm>
            <a:custGeom>
              <a:avLst/>
              <a:gdLst/>
              <a:ahLst/>
              <a:cxnLst>
                <a:cxn ang="0">
                  <a:pos x="74" y="74"/>
                </a:cxn>
                <a:cxn ang="0">
                  <a:pos x="0" y="0"/>
                </a:cxn>
                <a:cxn ang="0">
                  <a:pos x="1" y="0"/>
                </a:cxn>
              </a:cxnLst>
              <a:rect l="0" t="0" r="r" b="b"/>
              <a:pathLst>
                <a:path w="74" h="74">
                  <a:moveTo>
                    <a:pt x="74" y="74"/>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120" name="Freeform 1024"/>
            <p:cNvSpPr>
              <a:spLocks/>
            </p:cNvSpPr>
            <p:nvPr/>
          </p:nvSpPr>
          <p:spPr bwMode="auto">
            <a:xfrm>
              <a:off x="1855" y="1751"/>
              <a:ext cx="33" cy="31"/>
            </a:xfrm>
            <a:custGeom>
              <a:avLst/>
              <a:gdLst/>
              <a:ahLst/>
              <a:cxnLst>
                <a:cxn ang="0">
                  <a:pos x="0" y="133"/>
                </a:cxn>
                <a:cxn ang="0">
                  <a:pos x="133" y="0"/>
                </a:cxn>
                <a:cxn ang="0">
                  <a:pos x="134" y="0"/>
                </a:cxn>
              </a:cxnLst>
              <a:rect l="0" t="0" r="r" b="b"/>
              <a:pathLst>
                <a:path w="134" h="133">
                  <a:moveTo>
                    <a:pt x="0" y="133"/>
                  </a:moveTo>
                  <a:lnTo>
                    <a:pt x="133" y="0"/>
                  </a:lnTo>
                  <a:lnTo>
                    <a:pt x="134" y="0"/>
                  </a:lnTo>
                </a:path>
              </a:pathLst>
            </a:custGeom>
            <a:noFill/>
            <a:ln w="38100" cmpd="sng">
              <a:solidFill>
                <a:srgbClr val="FFFFFF"/>
              </a:solidFill>
              <a:prstDash val="solid"/>
              <a:round/>
              <a:headEnd/>
              <a:tailEnd/>
            </a:ln>
          </p:spPr>
          <p:txBody>
            <a:bodyPr/>
            <a:lstStyle/>
            <a:p>
              <a:endParaRPr lang="en-US"/>
            </a:p>
          </p:txBody>
        </p:sp>
        <p:sp>
          <p:nvSpPr>
            <p:cNvPr id="5121" name="Freeform 1025"/>
            <p:cNvSpPr>
              <a:spLocks/>
            </p:cNvSpPr>
            <p:nvPr/>
          </p:nvSpPr>
          <p:spPr bwMode="auto">
            <a:xfrm>
              <a:off x="1855" y="1810"/>
              <a:ext cx="41" cy="38"/>
            </a:xfrm>
            <a:custGeom>
              <a:avLst/>
              <a:gdLst/>
              <a:ahLst/>
              <a:cxnLst>
                <a:cxn ang="0">
                  <a:pos x="0" y="160"/>
                </a:cxn>
                <a:cxn ang="0">
                  <a:pos x="160" y="0"/>
                </a:cxn>
                <a:cxn ang="0">
                  <a:pos x="161" y="0"/>
                </a:cxn>
              </a:cxnLst>
              <a:rect l="0" t="0" r="r" b="b"/>
              <a:pathLst>
                <a:path w="161" h="160">
                  <a:moveTo>
                    <a:pt x="0" y="160"/>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5122" name="Freeform 1026"/>
            <p:cNvSpPr>
              <a:spLocks/>
            </p:cNvSpPr>
            <p:nvPr/>
          </p:nvSpPr>
          <p:spPr bwMode="auto">
            <a:xfrm>
              <a:off x="2253" y="1473"/>
              <a:ext cx="3" cy="2"/>
            </a:xfrm>
            <a:custGeom>
              <a:avLst/>
              <a:gdLst/>
              <a:ahLst/>
              <a:cxnLst>
                <a:cxn ang="0">
                  <a:pos x="0" y="11"/>
                </a:cxn>
                <a:cxn ang="0">
                  <a:pos x="10" y="0"/>
                </a:cxn>
                <a:cxn ang="0">
                  <a:pos x="11" y="0"/>
                </a:cxn>
              </a:cxnLst>
              <a:rect l="0" t="0" r="r" b="b"/>
              <a:pathLst>
                <a:path w="11" h="11">
                  <a:moveTo>
                    <a:pt x="0" y="11"/>
                  </a:moveTo>
                  <a:lnTo>
                    <a:pt x="10" y="0"/>
                  </a:lnTo>
                  <a:lnTo>
                    <a:pt x="11" y="0"/>
                  </a:lnTo>
                </a:path>
              </a:pathLst>
            </a:custGeom>
            <a:noFill/>
            <a:ln w="38100" cmpd="sng">
              <a:solidFill>
                <a:srgbClr val="FFFFFF"/>
              </a:solidFill>
              <a:prstDash val="solid"/>
              <a:round/>
              <a:headEnd/>
              <a:tailEnd/>
            </a:ln>
          </p:spPr>
          <p:txBody>
            <a:bodyPr/>
            <a:lstStyle/>
            <a:p>
              <a:endParaRPr lang="en-US"/>
            </a:p>
          </p:txBody>
        </p:sp>
        <p:sp>
          <p:nvSpPr>
            <p:cNvPr id="5123" name="Freeform 1027"/>
            <p:cNvSpPr>
              <a:spLocks/>
            </p:cNvSpPr>
            <p:nvPr/>
          </p:nvSpPr>
          <p:spPr bwMode="auto">
            <a:xfrm>
              <a:off x="1918" y="1751"/>
              <a:ext cx="41" cy="38"/>
            </a:xfrm>
            <a:custGeom>
              <a:avLst/>
              <a:gdLst/>
              <a:ahLst/>
              <a:cxnLst>
                <a:cxn ang="0">
                  <a:pos x="0" y="160"/>
                </a:cxn>
                <a:cxn ang="0">
                  <a:pos x="160" y="0"/>
                </a:cxn>
                <a:cxn ang="0">
                  <a:pos x="161" y="0"/>
                </a:cxn>
              </a:cxnLst>
              <a:rect l="0" t="0" r="r" b="b"/>
              <a:pathLst>
                <a:path w="161" h="160">
                  <a:moveTo>
                    <a:pt x="0" y="160"/>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5124" name="Freeform 1028"/>
            <p:cNvSpPr>
              <a:spLocks/>
            </p:cNvSpPr>
            <p:nvPr/>
          </p:nvSpPr>
          <p:spPr bwMode="auto">
            <a:xfrm>
              <a:off x="1855" y="1879"/>
              <a:ext cx="41" cy="38"/>
            </a:xfrm>
            <a:custGeom>
              <a:avLst/>
              <a:gdLst/>
              <a:ahLst/>
              <a:cxnLst>
                <a:cxn ang="0">
                  <a:pos x="0" y="160"/>
                </a:cxn>
                <a:cxn ang="0">
                  <a:pos x="160" y="0"/>
                </a:cxn>
                <a:cxn ang="0">
                  <a:pos x="161" y="0"/>
                </a:cxn>
              </a:cxnLst>
              <a:rect l="0" t="0" r="r" b="b"/>
              <a:pathLst>
                <a:path w="161" h="160">
                  <a:moveTo>
                    <a:pt x="0" y="160"/>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5125" name="Freeform 1029"/>
            <p:cNvSpPr>
              <a:spLocks/>
            </p:cNvSpPr>
            <p:nvPr/>
          </p:nvSpPr>
          <p:spPr bwMode="auto">
            <a:xfrm>
              <a:off x="2253" y="1473"/>
              <a:ext cx="74" cy="69"/>
            </a:xfrm>
            <a:custGeom>
              <a:avLst/>
              <a:gdLst/>
              <a:ahLst/>
              <a:cxnLst>
                <a:cxn ang="0">
                  <a:pos x="0" y="294"/>
                </a:cxn>
                <a:cxn ang="0">
                  <a:pos x="291" y="0"/>
                </a:cxn>
                <a:cxn ang="0">
                  <a:pos x="293" y="0"/>
                </a:cxn>
              </a:cxnLst>
              <a:rect l="0" t="0" r="r" b="b"/>
              <a:pathLst>
                <a:path w="293" h="294">
                  <a:moveTo>
                    <a:pt x="0" y="294"/>
                  </a:moveTo>
                  <a:lnTo>
                    <a:pt x="291" y="0"/>
                  </a:lnTo>
                  <a:lnTo>
                    <a:pt x="293" y="0"/>
                  </a:lnTo>
                </a:path>
              </a:pathLst>
            </a:custGeom>
            <a:noFill/>
            <a:ln w="38100" cmpd="sng">
              <a:solidFill>
                <a:srgbClr val="FFFFFF"/>
              </a:solidFill>
              <a:prstDash val="solid"/>
              <a:round/>
              <a:headEnd/>
              <a:tailEnd/>
            </a:ln>
          </p:spPr>
          <p:txBody>
            <a:bodyPr/>
            <a:lstStyle/>
            <a:p>
              <a:endParaRPr lang="en-US"/>
            </a:p>
          </p:txBody>
        </p:sp>
        <p:sp>
          <p:nvSpPr>
            <p:cNvPr id="5126" name="Freeform 1030"/>
            <p:cNvSpPr>
              <a:spLocks/>
            </p:cNvSpPr>
            <p:nvPr/>
          </p:nvSpPr>
          <p:spPr bwMode="auto">
            <a:xfrm>
              <a:off x="1989" y="1751"/>
              <a:ext cx="41" cy="38"/>
            </a:xfrm>
            <a:custGeom>
              <a:avLst/>
              <a:gdLst/>
              <a:ahLst/>
              <a:cxnLst>
                <a:cxn ang="0">
                  <a:pos x="0" y="160"/>
                </a:cxn>
                <a:cxn ang="0">
                  <a:pos x="160" y="0"/>
                </a:cxn>
                <a:cxn ang="0">
                  <a:pos x="161" y="0"/>
                </a:cxn>
              </a:cxnLst>
              <a:rect l="0" t="0" r="r" b="b"/>
              <a:pathLst>
                <a:path w="161" h="160">
                  <a:moveTo>
                    <a:pt x="0" y="160"/>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5127" name="Freeform 1031"/>
            <p:cNvSpPr>
              <a:spLocks/>
            </p:cNvSpPr>
            <p:nvPr/>
          </p:nvSpPr>
          <p:spPr bwMode="auto">
            <a:xfrm>
              <a:off x="1855" y="1946"/>
              <a:ext cx="41" cy="38"/>
            </a:xfrm>
            <a:custGeom>
              <a:avLst/>
              <a:gdLst/>
              <a:ahLst/>
              <a:cxnLst>
                <a:cxn ang="0">
                  <a:pos x="0" y="161"/>
                </a:cxn>
                <a:cxn ang="0">
                  <a:pos x="160" y="0"/>
                </a:cxn>
                <a:cxn ang="0">
                  <a:pos x="161" y="0"/>
                </a:cxn>
              </a:cxnLst>
              <a:rect l="0" t="0" r="r" b="b"/>
              <a:pathLst>
                <a:path w="161" h="161">
                  <a:moveTo>
                    <a:pt x="0" y="161"/>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5128" name="Freeform 1032"/>
            <p:cNvSpPr>
              <a:spLocks/>
            </p:cNvSpPr>
            <p:nvPr/>
          </p:nvSpPr>
          <p:spPr bwMode="auto">
            <a:xfrm>
              <a:off x="2253" y="1571"/>
              <a:ext cx="41" cy="38"/>
            </a:xfrm>
            <a:custGeom>
              <a:avLst/>
              <a:gdLst/>
              <a:ahLst/>
              <a:cxnLst>
                <a:cxn ang="0">
                  <a:pos x="0" y="160"/>
                </a:cxn>
                <a:cxn ang="0">
                  <a:pos x="159" y="0"/>
                </a:cxn>
                <a:cxn ang="0">
                  <a:pos x="160" y="0"/>
                </a:cxn>
              </a:cxnLst>
              <a:rect l="0" t="0" r="r" b="b"/>
              <a:pathLst>
                <a:path w="160" h="160">
                  <a:moveTo>
                    <a:pt x="0" y="160"/>
                  </a:moveTo>
                  <a:lnTo>
                    <a:pt x="159" y="0"/>
                  </a:lnTo>
                  <a:lnTo>
                    <a:pt x="160" y="0"/>
                  </a:lnTo>
                </a:path>
              </a:pathLst>
            </a:custGeom>
            <a:noFill/>
            <a:ln w="38100" cmpd="sng">
              <a:solidFill>
                <a:srgbClr val="FFFFFF"/>
              </a:solidFill>
              <a:prstDash val="solid"/>
              <a:round/>
              <a:headEnd/>
              <a:tailEnd/>
            </a:ln>
          </p:spPr>
          <p:txBody>
            <a:bodyPr/>
            <a:lstStyle/>
            <a:p>
              <a:endParaRPr lang="en-US"/>
            </a:p>
          </p:txBody>
        </p:sp>
        <p:sp>
          <p:nvSpPr>
            <p:cNvPr id="5129" name="Freeform 1033"/>
            <p:cNvSpPr>
              <a:spLocks/>
            </p:cNvSpPr>
            <p:nvPr/>
          </p:nvSpPr>
          <p:spPr bwMode="auto">
            <a:xfrm>
              <a:off x="2063" y="1753"/>
              <a:ext cx="38" cy="36"/>
            </a:xfrm>
            <a:custGeom>
              <a:avLst/>
              <a:gdLst/>
              <a:ahLst/>
              <a:cxnLst>
                <a:cxn ang="0">
                  <a:pos x="0" y="151"/>
                </a:cxn>
                <a:cxn ang="0">
                  <a:pos x="150" y="0"/>
                </a:cxn>
                <a:cxn ang="0">
                  <a:pos x="151" y="0"/>
                </a:cxn>
              </a:cxnLst>
              <a:rect l="0" t="0" r="r" b="b"/>
              <a:pathLst>
                <a:path w="151" h="151">
                  <a:moveTo>
                    <a:pt x="0" y="151"/>
                  </a:moveTo>
                  <a:lnTo>
                    <a:pt x="150" y="0"/>
                  </a:lnTo>
                  <a:lnTo>
                    <a:pt x="151" y="0"/>
                  </a:lnTo>
                </a:path>
              </a:pathLst>
            </a:custGeom>
            <a:noFill/>
            <a:ln w="38100" cmpd="sng">
              <a:solidFill>
                <a:srgbClr val="FFFFFF"/>
              </a:solidFill>
              <a:prstDash val="solid"/>
              <a:round/>
              <a:headEnd/>
              <a:tailEnd/>
            </a:ln>
          </p:spPr>
          <p:txBody>
            <a:bodyPr/>
            <a:lstStyle/>
            <a:p>
              <a:endParaRPr lang="en-US"/>
            </a:p>
          </p:txBody>
        </p:sp>
        <p:sp>
          <p:nvSpPr>
            <p:cNvPr id="5130" name="Freeform 1034"/>
            <p:cNvSpPr>
              <a:spLocks/>
            </p:cNvSpPr>
            <p:nvPr/>
          </p:nvSpPr>
          <p:spPr bwMode="auto">
            <a:xfrm>
              <a:off x="1855" y="2012"/>
              <a:ext cx="41" cy="38"/>
            </a:xfrm>
            <a:custGeom>
              <a:avLst/>
              <a:gdLst/>
              <a:ahLst/>
              <a:cxnLst>
                <a:cxn ang="0">
                  <a:pos x="0" y="159"/>
                </a:cxn>
                <a:cxn ang="0">
                  <a:pos x="160" y="0"/>
                </a:cxn>
                <a:cxn ang="0">
                  <a:pos x="161" y="0"/>
                </a:cxn>
              </a:cxnLst>
              <a:rect l="0" t="0" r="r" b="b"/>
              <a:pathLst>
                <a:path w="161" h="159">
                  <a:moveTo>
                    <a:pt x="0" y="159"/>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5131" name="Freeform 1035"/>
            <p:cNvSpPr>
              <a:spLocks/>
            </p:cNvSpPr>
            <p:nvPr/>
          </p:nvSpPr>
          <p:spPr bwMode="auto">
            <a:xfrm>
              <a:off x="2253" y="1639"/>
              <a:ext cx="41" cy="38"/>
            </a:xfrm>
            <a:custGeom>
              <a:avLst/>
              <a:gdLst/>
              <a:ahLst/>
              <a:cxnLst>
                <a:cxn ang="0">
                  <a:pos x="0" y="159"/>
                </a:cxn>
                <a:cxn ang="0">
                  <a:pos x="159" y="0"/>
                </a:cxn>
                <a:cxn ang="0">
                  <a:pos x="160" y="0"/>
                </a:cxn>
              </a:cxnLst>
              <a:rect l="0" t="0" r="r" b="b"/>
              <a:pathLst>
                <a:path w="160" h="159">
                  <a:moveTo>
                    <a:pt x="0" y="159"/>
                  </a:moveTo>
                  <a:lnTo>
                    <a:pt x="159" y="0"/>
                  </a:lnTo>
                  <a:lnTo>
                    <a:pt x="160" y="0"/>
                  </a:lnTo>
                </a:path>
              </a:pathLst>
            </a:custGeom>
            <a:noFill/>
            <a:ln w="38100" cmpd="sng">
              <a:solidFill>
                <a:srgbClr val="FFFFFF"/>
              </a:solidFill>
              <a:prstDash val="solid"/>
              <a:round/>
              <a:headEnd/>
              <a:tailEnd/>
            </a:ln>
          </p:spPr>
          <p:txBody>
            <a:bodyPr/>
            <a:lstStyle/>
            <a:p>
              <a:endParaRPr lang="en-US"/>
            </a:p>
          </p:txBody>
        </p:sp>
        <p:sp>
          <p:nvSpPr>
            <p:cNvPr id="5132" name="Freeform 1036"/>
            <p:cNvSpPr>
              <a:spLocks/>
            </p:cNvSpPr>
            <p:nvPr/>
          </p:nvSpPr>
          <p:spPr bwMode="auto">
            <a:xfrm>
              <a:off x="2154" y="1751"/>
              <a:ext cx="21" cy="19"/>
            </a:xfrm>
            <a:custGeom>
              <a:avLst/>
              <a:gdLst/>
              <a:ahLst/>
              <a:cxnLst>
                <a:cxn ang="0">
                  <a:pos x="0" y="77"/>
                </a:cxn>
                <a:cxn ang="0">
                  <a:pos x="76" y="0"/>
                </a:cxn>
                <a:cxn ang="0">
                  <a:pos x="77" y="0"/>
                </a:cxn>
              </a:cxnLst>
              <a:rect l="0" t="0" r="r" b="b"/>
              <a:pathLst>
                <a:path w="77" h="77">
                  <a:moveTo>
                    <a:pt x="0" y="77"/>
                  </a:moveTo>
                  <a:lnTo>
                    <a:pt x="76" y="0"/>
                  </a:lnTo>
                  <a:lnTo>
                    <a:pt x="77" y="0"/>
                  </a:lnTo>
                </a:path>
              </a:pathLst>
            </a:custGeom>
            <a:noFill/>
            <a:ln w="38100" cmpd="sng">
              <a:solidFill>
                <a:srgbClr val="FFFFFF"/>
              </a:solidFill>
              <a:prstDash val="solid"/>
              <a:round/>
              <a:headEnd/>
              <a:tailEnd/>
            </a:ln>
          </p:spPr>
          <p:txBody>
            <a:bodyPr/>
            <a:lstStyle/>
            <a:p>
              <a:endParaRPr lang="en-US"/>
            </a:p>
          </p:txBody>
        </p:sp>
        <p:sp>
          <p:nvSpPr>
            <p:cNvPr id="5133" name="Freeform 1037"/>
            <p:cNvSpPr>
              <a:spLocks/>
            </p:cNvSpPr>
            <p:nvPr/>
          </p:nvSpPr>
          <p:spPr bwMode="auto">
            <a:xfrm>
              <a:off x="1855" y="2079"/>
              <a:ext cx="41" cy="38"/>
            </a:xfrm>
            <a:custGeom>
              <a:avLst/>
              <a:gdLst/>
              <a:ahLst/>
              <a:cxnLst>
                <a:cxn ang="0">
                  <a:pos x="0" y="159"/>
                </a:cxn>
                <a:cxn ang="0">
                  <a:pos x="160" y="0"/>
                </a:cxn>
                <a:cxn ang="0">
                  <a:pos x="161" y="0"/>
                </a:cxn>
              </a:cxnLst>
              <a:rect l="0" t="0" r="r" b="b"/>
              <a:pathLst>
                <a:path w="161" h="159">
                  <a:moveTo>
                    <a:pt x="0" y="159"/>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5134" name="Freeform 1038"/>
            <p:cNvSpPr>
              <a:spLocks/>
            </p:cNvSpPr>
            <p:nvPr/>
          </p:nvSpPr>
          <p:spPr bwMode="auto">
            <a:xfrm>
              <a:off x="2253" y="1706"/>
              <a:ext cx="41" cy="38"/>
            </a:xfrm>
            <a:custGeom>
              <a:avLst/>
              <a:gdLst/>
              <a:ahLst/>
              <a:cxnLst>
                <a:cxn ang="0">
                  <a:pos x="0" y="159"/>
                </a:cxn>
                <a:cxn ang="0">
                  <a:pos x="159" y="0"/>
                </a:cxn>
                <a:cxn ang="0">
                  <a:pos x="160" y="0"/>
                </a:cxn>
              </a:cxnLst>
              <a:rect l="0" t="0" r="r" b="b"/>
              <a:pathLst>
                <a:path w="160" h="159">
                  <a:moveTo>
                    <a:pt x="0" y="159"/>
                  </a:moveTo>
                  <a:lnTo>
                    <a:pt x="159" y="0"/>
                  </a:lnTo>
                  <a:lnTo>
                    <a:pt x="160" y="0"/>
                  </a:lnTo>
                </a:path>
              </a:pathLst>
            </a:custGeom>
            <a:noFill/>
            <a:ln w="38100" cmpd="sng">
              <a:solidFill>
                <a:srgbClr val="FFFFFF"/>
              </a:solidFill>
              <a:prstDash val="solid"/>
              <a:round/>
              <a:headEnd/>
              <a:tailEnd/>
            </a:ln>
          </p:spPr>
          <p:txBody>
            <a:bodyPr/>
            <a:lstStyle/>
            <a:p>
              <a:endParaRPr lang="en-US"/>
            </a:p>
          </p:txBody>
        </p:sp>
        <p:sp>
          <p:nvSpPr>
            <p:cNvPr id="5135" name="Freeform 1039"/>
            <p:cNvSpPr>
              <a:spLocks/>
            </p:cNvSpPr>
            <p:nvPr/>
          </p:nvSpPr>
          <p:spPr bwMode="auto">
            <a:xfrm>
              <a:off x="2205" y="1751"/>
              <a:ext cx="41" cy="38"/>
            </a:xfrm>
            <a:custGeom>
              <a:avLst/>
              <a:gdLst/>
              <a:ahLst/>
              <a:cxnLst>
                <a:cxn ang="0">
                  <a:pos x="0" y="160"/>
                </a:cxn>
                <a:cxn ang="0">
                  <a:pos x="160" y="0"/>
                </a:cxn>
                <a:cxn ang="0">
                  <a:pos x="161" y="0"/>
                </a:cxn>
              </a:cxnLst>
              <a:rect l="0" t="0" r="r" b="b"/>
              <a:pathLst>
                <a:path w="161" h="160">
                  <a:moveTo>
                    <a:pt x="0" y="160"/>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5136" name="Freeform 1040"/>
            <p:cNvSpPr>
              <a:spLocks/>
            </p:cNvSpPr>
            <p:nvPr/>
          </p:nvSpPr>
          <p:spPr bwMode="auto">
            <a:xfrm>
              <a:off x="1855" y="2148"/>
              <a:ext cx="41" cy="38"/>
            </a:xfrm>
            <a:custGeom>
              <a:avLst/>
              <a:gdLst/>
              <a:ahLst/>
              <a:cxnLst>
                <a:cxn ang="0">
                  <a:pos x="0" y="159"/>
                </a:cxn>
                <a:cxn ang="0">
                  <a:pos x="160" y="0"/>
                </a:cxn>
                <a:cxn ang="0">
                  <a:pos x="161" y="0"/>
                </a:cxn>
              </a:cxnLst>
              <a:rect l="0" t="0" r="r" b="b"/>
              <a:pathLst>
                <a:path w="161" h="159">
                  <a:moveTo>
                    <a:pt x="0" y="159"/>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5137" name="Freeform 1041"/>
            <p:cNvSpPr>
              <a:spLocks/>
            </p:cNvSpPr>
            <p:nvPr/>
          </p:nvSpPr>
          <p:spPr bwMode="auto">
            <a:xfrm>
              <a:off x="2253" y="1772"/>
              <a:ext cx="41" cy="38"/>
            </a:xfrm>
            <a:custGeom>
              <a:avLst/>
              <a:gdLst/>
              <a:ahLst/>
              <a:cxnLst>
                <a:cxn ang="0">
                  <a:pos x="0" y="161"/>
                </a:cxn>
                <a:cxn ang="0">
                  <a:pos x="159" y="0"/>
                </a:cxn>
                <a:cxn ang="0">
                  <a:pos x="160" y="0"/>
                </a:cxn>
              </a:cxnLst>
              <a:rect l="0" t="0" r="r" b="b"/>
              <a:pathLst>
                <a:path w="160" h="161">
                  <a:moveTo>
                    <a:pt x="0" y="161"/>
                  </a:moveTo>
                  <a:lnTo>
                    <a:pt x="159" y="0"/>
                  </a:lnTo>
                  <a:lnTo>
                    <a:pt x="160" y="0"/>
                  </a:lnTo>
                </a:path>
              </a:pathLst>
            </a:custGeom>
            <a:noFill/>
            <a:ln w="38100" cmpd="sng">
              <a:solidFill>
                <a:srgbClr val="FFFFFF"/>
              </a:solidFill>
              <a:prstDash val="solid"/>
              <a:round/>
              <a:headEnd/>
              <a:tailEnd/>
            </a:ln>
          </p:spPr>
          <p:txBody>
            <a:bodyPr/>
            <a:lstStyle/>
            <a:p>
              <a:endParaRPr lang="en-US"/>
            </a:p>
          </p:txBody>
        </p:sp>
        <p:sp>
          <p:nvSpPr>
            <p:cNvPr id="5138" name="Freeform 1042"/>
            <p:cNvSpPr>
              <a:spLocks/>
            </p:cNvSpPr>
            <p:nvPr/>
          </p:nvSpPr>
          <p:spPr bwMode="auto">
            <a:xfrm>
              <a:off x="1855" y="2214"/>
              <a:ext cx="41" cy="38"/>
            </a:xfrm>
            <a:custGeom>
              <a:avLst/>
              <a:gdLst/>
              <a:ahLst/>
              <a:cxnLst>
                <a:cxn ang="0">
                  <a:pos x="0" y="161"/>
                </a:cxn>
                <a:cxn ang="0">
                  <a:pos x="160" y="0"/>
                </a:cxn>
                <a:cxn ang="0">
                  <a:pos x="161" y="0"/>
                </a:cxn>
              </a:cxnLst>
              <a:rect l="0" t="0" r="r" b="b"/>
              <a:pathLst>
                <a:path w="161" h="161">
                  <a:moveTo>
                    <a:pt x="0" y="161"/>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5139" name="Freeform 1043"/>
            <p:cNvSpPr>
              <a:spLocks/>
            </p:cNvSpPr>
            <p:nvPr/>
          </p:nvSpPr>
          <p:spPr bwMode="auto">
            <a:xfrm>
              <a:off x="2253" y="1839"/>
              <a:ext cx="41" cy="38"/>
            </a:xfrm>
            <a:custGeom>
              <a:avLst/>
              <a:gdLst/>
              <a:ahLst/>
              <a:cxnLst>
                <a:cxn ang="0">
                  <a:pos x="0" y="160"/>
                </a:cxn>
                <a:cxn ang="0">
                  <a:pos x="159" y="0"/>
                </a:cxn>
                <a:cxn ang="0">
                  <a:pos x="160" y="0"/>
                </a:cxn>
              </a:cxnLst>
              <a:rect l="0" t="0" r="r" b="b"/>
              <a:pathLst>
                <a:path w="160" h="160">
                  <a:moveTo>
                    <a:pt x="0" y="160"/>
                  </a:moveTo>
                  <a:lnTo>
                    <a:pt x="159" y="0"/>
                  </a:lnTo>
                  <a:lnTo>
                    <a:pt x="160" y="0"/>
                  </a:lnTo>
                </a:path>
              </a:pathLst>
            </a:custGeom>
            <a:noFill/>
            <a:ln w="38100" cmpd="sng">
              <a:solidFill>
                <a:srgbClr val="FFFFFF"/>
              </a:solidFill>
              <a:prstDash val="solid"/>
              <a:round/>
              <a:headEnd/>
              <a:tailEnd/>
            </a:ln>
          </p:spPr>
          <p:txBody>
            <a:bodyPr/>
            <a:lstStyle/>
            <a:p>
              <a:endParaRPr lang="en-US"/>
            </a:p>
          </p:txBody>
        </p:sp>
        <p:sp>
          <p:nvSpPr>
            <p:cNvPr id="5140" name="Freeform 1044"/>
            <p:cNvSpPr>
              <a:spLocks/>
            </p:cNvSpPr>
            <p:nvPr/>
          </p:nvSpPr>
          <p:spPr bwMode="auto">
            <a:xfrm>
              <a:off x="1873" y="2264"/>
              <a:ext cx="40" cy="38"/>
            </a:xfrm>
            <a:custGeom>
              <a:avLst/>
              <a:gdLst/>
              <a:ahLst/>
              <a:cxnLst>
                <a:cxn ang="0">
                  <a:pos x="0" y="161"/>
                </a:cxn>
                <a:cxn ang="0">
                  <a:pos x="160" y="0"/>
                </a:cxn>
                <a:cxn ang="0">
                  <a:pos x="161" y="0"/>
                </a:cxn>
              </a:cxnLst>
              <a:rect l="0" t="0" r="r" b="b"/>
              <a:pathLst>
                <a:path w="161" h="161">
                  <a:moveTo>
                    <a:pt x="0" y="161"/>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5141" name="Freeform 1045"/>
            <p:cNvSpPr>
              <a:spLocks/>
            </p:cNvSpPr>
            <p:nvPr/>
          </p:nvSpPr>
          <p:spPr bwMode="auto">
            <a:xfrm>
              <a:off x="2253" y="1908"/>
              <a:ext cx="41" cy="38"/>
            </a:xfrm>
            <a:custGeom>
              <a:avLst/>
              <a:gdLst/>
              <a:ahLst/>
              <a:cxnLst>
                <a:cxn ang="0">
                  <a:pos x="0" y="160"/>
                </a:cxn>
                <a:cxn ang="0">
                  <a:pos x="159" y="0"/>
                </a:cxn>
                <a:cxn ang="0">
                  <a:pos x="160" y="0"/>
                </a:cxn>
              </a:cxnLst>
              <a:rect l="0" t="0" r="r" b="b"/>
              <a:pathLst>
                <a:path w="160" h="160">
                  <a:moveTo>
                    <a:pt x="0" y="160"/>
                  </a:moveTo>
                  <a:lnTo>
                    <a:pt x="159" y="0"/>
                  </a:lnTo>
                  <a:lnTo>
                    <a:pt x="160" y="0"/>
                  </a:lnTo>
                </a:path>
              </a:pathLst>
            </a:custGeom>
            <a:noFill/>
            <a:ln w="38100" cmpd="sng">
              <a:solidFill>
                <a:srgbClr val="FFFFFF"/>
              </a:solidFill>
              <a:prstDash val="solid"/>
              <a:round/>
              <a:headEnd/>
              <a:tailEnd/>
            </a:ln>
          </p:spPr>
          <p:txBody>
            <a:bodyPr/>
            <a:lstStyle/>
            <a:p>
              <a:endParaRPr lang="en-US"/>
            </a:p>
          </p:txBody>
        </p:sp>
        <p:sp>
          <p:nvSpPr>
            <p:cNvPr id="5142" name="Freeform 1046"/>
            <p:cNvSpPr>
              <a:spLocks/>
            </p:cNvSpPr>
            <p:nvPr/>
          </p:nvSpPr>
          <p:spPr bwMode="auto">
            <a:xfrm>
              <a:off x="1946" y="2264"/>
              <a:ext cx="41" cy="38"/>
            </a:xfrm>
            <a:custGeom>
              <a:avLst/>
              <a:gdLst/>
              <a:ahLst/>
              <a:cxnLst>
                <a:cxn ang="0">
                  <a:pos x="0" y="161"/>
                </a:cxn>
                <a:cxn ang="0">
                  <a:pos x="160" y="0"/>
                </a:cxn>
                <a:cxn ang="0">
                  <a:pos x="161" y="0"/>
                </a:cxn>
              </a:cxnLst>
              <a:rect l="0" t="0" r="r" b="b"/>
              <a:pathLst>
                <a:path w="161" h="161">
                  <a:moveTo>
                    <a:pt x="0" y="161"/>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5143" name="Freeform 1047"/>
            <p:cNvSpPr>
              <a:spLocks/>
            </p:cNvSpPr>
            <p:nvPr/>
          </p:nvSpPr>
          <p:spPr bwMode="auto">
            <a:xfrm>
              <a:off x="2253" y="1974"/>
              <a:ext cx="41" cy="38"/>
            </a:xfrm>
            <a:custGeom>
              <a:avLst/>
              <a:gdLst/>
              <a:ahLst/>
              <a:cxnLst>
                <a:cxn ang="0">
                  <a:pos x="0" y="160"/>
                </a:cxn>
                <a:cxn ang="0">
                  <a:pos x="159" y="0"/>
                </a:cxn>
                <a:cxn ang="0">
                  <a:pos x="160" y="0"/>
                </a:cxn>
              </a:cxnLst>
              <a:rect l="0" t="0" r="r" b="b"/>
              <a:pathLst>
                <a:path w="160" h="160">
                  <a:moveTo>
                    <a:pt x="0" y="160"/>
                  </a:moveTo>
                  <a:lnTo>
                    <a:pt x="159" y="0"/>
                  </a:lnTo>
                  <a:lnTo>
                    <a:pt x="160" y="0"/>
                  </a:lnTo>
                </a:path>
              </a:pathLst>
            </a:custGeom>
            <a:noFill/>
            <a:ln w="38100" cmpd="sng">
              <a:solidFill>
                <a:srgbClr val="FFFFFF"/>
              </a:solidFill>
              <a:prstDash val="solid"/>
              <a:round/>
              <a:headEnd/>
              <a:tailEnd/>
            </a:ln>
          </p:spPr>
          <p:txBody>
            <a:bodyPr/>
            <a:lstStyle/>
            <a:p>
              <a:endParaRPr lang="en-US"/>
            </a:p>
          </p:txBody>
        </p:sp>
        <p:sp>
          <p:nvSpPr>
            <p:cNvPr id="5144" name="Freeform 1048"/>
            <p:cNvSpPr>
              <a:spLocks/>
            </p:cNvSpPr>
            <p:nvPr/>
          </p:nvSpPr>
          <p:spPr bwMode="auto">
            <a:xfrm>
              <a:off x="2017" y="2264"/>
              <a:ext cx="41" cy="38"/>
            </a:xfrm>
            <a:custGeom>
              <a:avLst/>
              <a:gdLst/>
              <a:ahLst/>
              <a:cxnLst>
                <a:cxn ang="0">
                  <a:pos x="0" y="161"/>
                </a:cxn>
                <a:cxn ang="0">
                  <a:pos x="159" y="0"/>
                </a:cxn>
                <a:cxn ang="0">
                  <a:pos x="161" y="0"/>
                </a:cxn>
              </a:cxnLst>
              <a:rect l="0" t="0" r="r" b="b"/>
              <a:pathLst>
                <a:path w="161" h="161">
                  <a:moveTo>
                    <a:pt x="0" y="161"/>
                  </a:moveTo>
                  <a:lnTo>
                    <a:pt x="159" y="0"/>
                  </a:lnTo>
                  <a:lnTo>
                    <a:pt x="161" y="0"/>
                  </a:lnTo>
                </a:path>
              </a:pathLst>
            </a:custGeom>
            <a:noFill/>
            <a:ln w="38100" cmpd="sng">
              <a:solidFill>
                <a:srgbClr val="FFFFFF"/>
              </a:solidFill>
              <a:prstDash val="solid"/>
              <a:round/>
              <a:headEnd/>
              <a:tailEnd/>
            </a:ln>
          </p:spPr>
          <p:txBody>
            <a:bodyPr/>
            <a:lstStyle/>
            <a:p>
              <a:endParaRPr lang="en-US"/>
            </a:p>
          </p:txBody>
        </p:sp>
        <p:sp>
          <p:nvSpPr>
            <p:cNvPr id="5145" name="Freeform 1049"/>
            <p:cNvSpPr>
              <a:spLocks/>
            </p:cNvSpPr>
            <p:nvPr/>
          </p:nvSpPr>
          <p:spPr bwMode="auto">
            <a:xfrm>
              <a:off x="2253" y="2041"/>
              <a:ext cx="41" cy="38"/>
            </a:xfrm>
            <a:custGeom>
              <a:avLst/>
              <a:gdLst/>
              <a:ahLst/>
              <a:cxnLst>
                <a:cxn ang="0">
                  <a:pos x="0" y="161"/>
                </a:cxn>
                <a:cxn ang="0">
                  <a:pos x="159" y="0"/>
                </a:cxn>
                <a:cxn ang="0">
                  <a:pos x="160" y="0"/>
                </a:cxn>
              </a:cxnLst>
              <a:rect l="0" t="0" r="r" b="b"/>
              <a:pathLst>
                <a:path w="160" h="161">
                  <a:moveTo>
                    <a:pt x="0" y="161"/>
                  </a:moveTo>
                  <a:lnTo>
                    <a:pt x="159" y="0"/>
                  </a:lnTo>
                  <a:lnTo>
                    <a:pt x="160" y="0"/>
                  </a:lnTo>
                </a:path>
              </a:pathLst>
            </a:custGeom>
            <a:noFill/>
            <a:ln w="38100" cmpd="sng">
              <a:solidFill>
                <a:srgbClr val="FFFFFF"/>
              </a:solidFill>
              <a:prstDash val="solid"/>
              <a:round/>
              <a:headEnd/>
              <a:tailEnd/>
            </a:ln>
          </p:spPr>
          <p:txBody>
            <a:bodyPr/>
            <a:lstStyle/>
            <a:p>
              <a:endParaRPr lang="en-US"/>
            </a:p>
          </p:txBody>
        </p:sp>
        <p:sp>
          <p:nvSpPr>
            <p:cNvPr id="5146" name="Freeform 1050"/>
            <p:cNvSpPr>
              <a:spLocks/>
            </p:cNvSpPr>
            <p:nvPr/>
          </p:nvSpPr>
          <p:spPr bwMode="auto">
            <a:xfrm>
              <a:off x="2088" y="2264"/>
              <a:ext cx="41" cy="38"/>
            </a:xfrm>
            <a:custGeom>
              <a:avLst/>
              <a:gdLst/>
              <a:ahLst/>
              <a:cxnLst>
                <a:cxn ang="0">
                  <a:pos x="0" y="161"/>
                </a:cxn>
                <a:cxn ang="0">
                  <a:pos x="159" y="0"/>
                </a:cxn>
                <a:cxn ang="0">
                  <a:pos x="160" y="0"/>
                </a:cxn>
              </a:cxnLst>
              <a:rect l="0" t="0" r="r" b="b"/>
              <a:pathLst>
                <a:path w="160" h="161">
                  <a:moveTo>
                    <a:pt x="0" y="161"/>
                  </a:moveTo>
                  <a:lnTo>
                    <a:pt x="159" y="0"/>
                  </a:lnTo>
                  <a:lnTo>
                    <a:pt x="160" y="0"/>
                  </a:lnTo>
                </a:path>
              </a:pathLst>
            </a:custGeom>
            <a:noFill/>
            <a:ln w="38100" cmpd="sng">
              <a:solidFill>
                <a:srgbClr val="FFFFFF"/>
              </a:solidFill>
              <a:prstDash val="solid"/>
              <a:round/>
              <a:headEnd/>
              <a:tailEnd/>
            </a:ln>
          </p:spPr>
          <p:txBody>
            <a:bodyPr/>
            <a:lstStyle/>
            <a:p>
              <a:endParaRPr lang="en-US"/>
            </a:p>
          </p:txBody>
        </p:sp>
        <p:sp>
          <p:nvSpPr>
            <p:cNvPr id="5148" name="Freeform 1052"/>
            <p:cNvSpPr>
              <a:spLocks/>
            </p:cNvSpPr>
            <p:nvPr/>
          </p:nvSpPr>
          <p:spPr bwMode="auto">
            <a:xfrm>
              <a:off x="2433" y="1435"/>
              <a:ext cx="891" cy="3"/>
            </a:xfrm>
            <a:custGeom>
              <a:avLst/>
              <a:gdLst/>
              <a:ahLst/>
              <a:cxnLst>
                <a:cxn ang="0">
                  <a:pos x="0" y="0"/>
                </a:cxn>
                <a:cxn ang="0">
                  <a:pos x="3510" y="0"/>
                </a:cxn>
                <a:cxn ang="0">
                  <a:pos x="3511" y="0"/>
                </a:cxn>
              </a:cxnLst>
              <a:rect l="0" t="0" r="r" b="b"/>
              <a:pathLst>
                <a:path w="3511">
                  <a:moveTo>
                    <a:pt x="0" y="0"/>
                  </a:moveTo>
                  <a:lnTo>
                    <a:pt x="3510" y="0"/>
                  </a:lnTo>
                  <a:lnTo>
                    <a:pt x="3511" y="0"/>
                  </a:lnTo>
                </a:path>
              </a:pathLst>
            </a:custGeom>
            <a:noFill/>
            <a:ln w="38100" cmpd="sng">
              <a:solidFill>
                <a:srgbClr val="FFFFFF"/>
              </a:solidFill>
              <a:prstDash val="solid"/>
              <a:round/>
              <a:headEnd/>
              <a:tailEnd/>
            </a:ln>
          </p:spPr>
          <p:txBody>
            <a:bodyPr/>
            <a:lstStyle/>
            <a:p>
              <a:endParaRPr lang="en-US"/>
            </a:p>
          </p:txBody>
        </p:sp>
        <p:sp>
          <p:nvSpPr>
            <p:cNvPr id="5150" name="Freeform 1054"/>
            <p:cNvSpPr>
              <a:spLocks/>
            </p:cNvSpPr>
            <p:nvPr/>
          </p:nvSpPr>
          <p:spPr bwMode="auto">
            <a:xfrm>
              <a:off x="2068" y="4091"/>
              <a:ext cx="1618" cy="2"/>
            </a:xfrm>
            <a:custGeom>
              <a:avLst/>
              <a:gdLst/>
              <a:ahLst/>
              <a:cxnLst>
                <a:cxn ang="0">
                  <a:pos x="0" y="0"/>
                </a:cxn>
                <a:cxn ang="0">
                  <a:pos x="6384" y="0"/>
                </a:cxn>
                <a:cxn ang="0">
                  <a:pos x="6385" y="0"/>
                </a:cxn>
              </a:cxnLst>
              <a:rect l="0" t="0" r="r" b="b"/>
              <a:pathLst>
                <a:path w="6385">
                  <a:moveTo>
                    <a:pt x="0" y="0"/>
                  </a:moveTo>
                  <a:lnTo>
                    <a:pt x="6384" y="0"/>
                  </a:lnTo>
                  <a:lnTo>
                    <a:pt x="6385" y="0"/>
                  </a:lnTo>
                </a:path>
              </a:pathLst>
            </a:custGeom>
            <a:noFill/>
            <a:ln w="38100" cmpd="sng">
              <a:solidFill>
                <a:srgbClr val="FFFFFF"/>
              </a:solidFill>
              <a:prstDash val="solid"/>
              <a:round/>
              <a:headEnd/>
              <a:tailEnd/>
            </a:ln>
          </p:spPr>
          <p:txBody>
            <a:bodyPr/>
            <a:lstStyle/>
            <a:p>
              <a:endParaRPr lang="en-US"/>
            </a:p>
          </p:txBody>
        </p:sp>
        <p:sp>
          <p:nvSpPr>
            <p:cNvPr id="5151" name="Freeform 1055"/>
            <p:cNvSpPr>
              <a:spLocks/>
            </p:cNvSpPr>
            <p:nvPr/>
          </p:nvSpPr>
          <p:spPr bwMode="auto">
            <a:xfrm>
              <a:off x="2109" y="4053"/>
              <a:ext cx="1537" cy="2"/>
            </a:xfrm>
            <a:custGeom>
              <a:avLst/>
              <a:gdLst/>
              <a:ahLst/>
              <a:cxnLst>
                <a:cxn ang="0">
                  <a:pos x="0" y="0"/>
                </a:cxn>
                <a:cxn ang="0">
                  <a:pos x="6064" y="0"/>
                </a:cxn>
                <a:cxn ang="0">
                  <a:pos x="6065" y="0"/>
                </a:cxn>
              </a:cxnLst>
              <a:rect l="0" t="0" r="r" b="b"/>
              <a:pathLst>
                <a:path w="6065">
                  <a:moveTo>
                    <a:pt x="0" y="0"/>
                  </a:moveTo>
                  <a:lnTo>
                    <a:pt x="6064" y="0"/>
                  </a:lnTo>
                  <a:lnTo>
                    <a:pt x="6065" y="0"/>
                  </a:lnTo>
                </a:path>
              </a:pathLst>
            </a:custGeom>
            <a:noFill/>
            <a:ln w="38100" cmpd="sng">
              <a:solidFill>
                <a:srgbClr val="FFFFFF"/>
              </a:solidFill>
              <a:prstDash val="solid"/>
              <a:round/>
              <a:headEnd/>
              <a:tailEnd/>
            </a:ln>
          </p:spPr>
          <p:txBody>
            <a:bodyPr/>
            <a:lstStyle/>
            <a:p>
              <a:endParaRPr lang="en-US"/>
            </a:p>
          </p:txBody>
        </p:sp>
        <p:sp>
          <p:nvSpPr>
            <p:cNvPr id="5152" name="Freeform 1056"/>
            <p:cNvSpPr>
              <a:spLocks/>
            </p:cNvSpPr>
            <p:nvPr/>
          </p:nvSpPr>
          <p:spPr bwMode="auto">
            <a:xfrm>
              <a:off x="3686" y="3342"/>
              <a:ext cx="3" cy="711"/>
            </a:xfrm>
            <a:custGeom>
              <a:avLst/>
              <a:gdLst/>
              <a:ahLst/>
              <a:cxnLst>
                <a:cxn ang="0">
                  <a:pos x="0" y="2981"/>
                </a:cxn>
                <a:cxn ang="0">
                  <a:pos x="0" y="0"/>
                </a:cxn>
                <a:cxn ang="0">
                  <a:pos x="1" y="0"/>
                </a:cxn>
              </a:cxnLst>
              <a:rect l="0" t="0" r="r" b="b"/>
              <a:pathLst>
                <a:path w="1" h="2981">
                  <a:moveTo>
                    <a:pt x="0" y="298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153" name="Freeform 1057"/>
            <p:cNvSpPr>
              <a:spLocks/>
            </p:cNvSpPr>
            <p:nvPr/>
          </p:nvSpPr>
          <p:spPr bwMode="auto">
            <a:xfrm>
              <a:off x="3646" y="3304"/>
              <a:ext cx="2" cy="749"/>
            </a:xfrm>
            <a:custGeom>
              <a:avLst/>
              <a:gdLst/>
              <a:ahLst/>
              <a:cxnLst>
                <a:cxn ang="0">
                  <a:pos x="0" y="3140"/>
                </a:cxn>
                <a:cxn ang="0">
                  <a:pos x="0" y="0"/>
                </a:cxn>
                <a:cxn ang="0">
                  <a:pos x="1" y="0"/>
                </a:cxn>
              </a:cxnLst>
              <a:rect l="0" t="0" r="r" b="b"/>
              <a:pathLst>
                <a:path w="1" h="3140">
                  <a:moveTo>
                    <a:pt x="0" y="314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154" name="Freeform 1058"/>
            <p:cNvSpPr>
              <a:spLocks/>
            </p:cNvSpPr>
            <p:nvPr/>
          </p:nvSpPr>
          <p:spPr bwMode="auto">
            <a:xfrm>
              <a:off x="3686" y="3342"/>
              <a:ext cx="130" cy="3"/>
            </a:xfrm>
            <a:custGeom>
              <a:avLst/>
              <a:gdLst/>
              <a:ahLst/>
              <a:cxnLst>
                <a:cxn ang="0">
                  <a:pos x="0" y="0"/>
                </a:cxn>
                <a:cxn ang="0">
                  <a:pos x="507" y="0"/>
                </a:cxn>
                <a:cxn ang="0">
                  <a:pos x="508" y="0"/>
                </a:cxn>
              </a:cxnLst>
              <a:rect l="0" t="0" r="r" b="b"/>
              <a:pathLst>
                <a:path w="508">
                  <a:moveTo>
                    <a:pt x="0" y="0"/>
                  </a:moveTo>
                  <a:lnTo>
                    <a:pt x="507" y="0"/>
                  </a:lnTo>
                  <a:lnTo>
                    <a:pt x="508" y="0"/>
                  </a:lnTo>
                </a:path>
              </a:pathLst>
            </a:custGeom>
            <a:noFill/>
            <a:ln w="38100" cmpd="sng">
              <a:solidFill>
                <a:srgbClr val="FFFFFF"/>
              </a:solidFill>
              <a:prstDash val="solid"/>
              <a:round/>
              <a:headEnd/>
              <a:tailEnd/>
            </a:ln>
          </p:spPr>
          <p:txBody>
            <a:bodyPr/>
            <a:lstStyle/>
            <a:p>
              <a:endParaRPr lang="en-US"/>
            </a:p>
          </p:txBody>
        </p:sp>
        <p:sp>
          <p:nvSpPr>
            <p:cNvPr id="5155" name="Freeform 1059"/>
            <p:cNvSpPr>
              <a:spLocks/>
            </p:cNvSpPr>
            <p:nvPr/>
          </p:nvSpPr>
          <p:spPr bwMode="auto">
            <a:xfrm>
              <a:off x="3646" y="3304"/>
              <a:ext cx="170" cy="3"/>
            </a:xfrm>
            <a:custGeom>
              <a:avLst/>
              <a:gdLst/>
              <a:ahLst/>
              <a:cxnLst>
                <a:cxn ang="0">
                  <a:pos x="0" y="0"/>
                </a:cxn>
                <a:cxn ang="0">
                  <a:pos x="667" y="0"/>
                </a:cxn>
                <a:cxn ang="0">
                  <a:pos x="668" y="0"/>
                </a:cxn>
              </a:cxnLst>
              <a:rect l="0" t="0" r="r" b="b"/>
              <a:pathLst>
                <a:path w="668">
                  <a:moveTo>
                    <a:pt x="0" y="0"/>
                  </a:moveTo>
                  <a:lnTo>
                    <a:pt x="667" y="0"/>
                  </a:lnTo>
                  <a:lnTo>
                    <a:pt x="668" y="0"/>
                  </a:lnTo>
                </a:path>
              </a:pathLst>
            </a:custGeom>
            <a:noFill/>
            <a:ln w="38100" cmpd="sng">
              <a:solidFill>
                <a:srgbClr val="FFFFFF"/>
              </a:solidFill>
              <a:prstDash val="solid"/>
              <a:round/>
              <a:headEnd/>
              <a:tailEnd/>
            </a:ln>
          </p:spPr>
          <p:txBody>
            <a:bodyPr/>
            <a:lstStyle/>
            <a:p>
              <a:endParaRPr lang="en-US"/>
            </a:p>
          </p:txBody>
        </p:sp>
        <p:sp>
          <p:nvSpPr>
            <p:cNvPr id="5156" name="Freeform 1060"/>
            <p:cNvSpPr>
              <a:spLocks/>
            </p:cNvSpPr>
            <p:nvPr/>
          </p:nvSpPr>
          <p:spPr bwMode="auto">
            <a:xfrm>
              <a:off x="3816" y="3304"/>
              <a:ext cx="2" cy="38"/>
            </a:xfrm>
            <a:custGeom>
              <a:avLst/>
              <a:gdLst/>
              <a:ahLst/>
              <a:cxnLst>
                <a:cxn ang="0">
                  <a:pos x="0" y="159"/>
                </a:cxn>
                <a:cxn ang="0">
                  <a:pos x="0" y="0"/>
                </a:cxn>
                <a:cxn ang="0">
                  <a:pos x="1" y="0"/>
                </a:cxn>
              </a:cxnLst>
              <a:rect l="0" t="0" r="r" b="b"/>
              <a:pathLst>
                <a:path w="1" h="159">
                  <a:moveTo>
                    <a:pt x="0" y="15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157" name="Freeform 1061"/>
            <p:cNvSpPr>
              <a:spLocks/>
            </p:cNvSpPr>
            <p:nvPr/>
          </p:nvSpPr>
          <p:spPr bwMode="auto">
            <a:xfrm>
              <a:off x="3463" y="2561"/>
              <a:ext cx="183" cy="743"/>
            </a:xfrm>
            <a:custGeom>
              <a:avLst/>
              <a:gdLst/>
              <a:ahLst/>
              <a:cxnLst>
                <a:cxn ang="0">
                  <a:pos x="726" y="3139"/>
                </a:cxn>
                <a:cxn ang="0">
                  <a:pos x="0" y="0"/>
                </a:cxn>
                <a:cxn ang="0">
                  <a:pos x="1" y="0"/>
                </a:cxn>
              </a:cxnLst>
              <a:rect l="0" t="0" r="r" b="b"/>
              <a:pathLst>
                <a:path w="726" h="3139">
                  <a:moveTo>
                    <a:pt x="726" y="313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158" name="Freeform 1062"/>
            <p:cNvSpPr>
              <a:spLocks/>
            </p:cNvSpPr>
            <p:nvPr/>
          </p:nvSpPr>
          <p:spPr bwMode="auto">
            <a:xfrm>
              <a:off x="3679" y="3269"/>
              <a:ext cx="137" cy="2"/>
            </a:xfrm>
            <a:custGeom>
              <a:avLst/>
              <a:gdLst/>
              <a:ahLst/>
              <a:cxnLst>
                <a:cxn ang="0">
                  <a:pos x="0" y="0"/>
                </a:cxn>
                <a:cxn ang="0">
                  <a:pos x="540" y="0"/>
                </a:cxn>
                <a:cxn ang="0">
                  <a:pos x="541" y="0"/>
                </a:cxn>
              </a:cxnLst>
              <a:rect l="0" t="0" r="r" b="b"/>
              <a:pathLst>
                <a:path w="541">
                  <a:moveTo>
                    <a:pt x="0" y="0"/>
                  </a:moveTo>
                  <a:lnTo>
                    <a:pt x="540" y="0"/>
                  </a:lnTo>
                  <a:lnTo>
                    <a:pt x="541" y="0"/>
                  </a:lnTo>
                </a:path>
              </a:pathLst>
            </a:custGeom>
            <a:noFill/>
            <a:ln w="38100" cmpd="sng">
              <a:solidFill>
                <a:srgbClr val="FFFFFF"/>
              </a:solidFill>
              <a:prstDash val="solid"/>
              <a:round/>
              <a:headEnd/>
              <a:tailEnd/>
            </a:ln>
          </p:spPr>
          <p:txBody>
            <a:bodyPr/>
            <a:lstStyle/>
            <a:p>
              <a:endParaRPr lang="en-US"/>
            </a:p>
          </p:txBody>
        </p:sp>
        <p:sp>
          <p:nvSpPr>
            <p:cNvPr id="5159" name="Freeform 1063"/>
            <p:cNvSpPr>
              <a:spLocks/>
            </p:cNvSpPr>
            <p:nvPr/>
          </p:nvSpPr>
          <p:spPr bwMode="auto">
            <a:xfrm>
              <a:off x="3816" y="3269"/>
              <a:ext cx="2" cy="35"/>
            </a:xfrm>
            <a:custGeom>
              <a:avLst/>
              <a:gdLst/>
              <a:ahLst/>
              <a:cxnLst>
                <a:cxn ang="0">
                  <a:pos x="0" y="0"/>
                </a:cxn>
                <a:cxn ang="0">
                  <a:pos x="0" y="160"/>
                </a:cxn>
                <a:cxn ang="0">
                  <a:pos x="1" y="160"/>
                </a:cxn>
              </a:cxnLst>
              <a:rect l="0" t="0" r="r" b="b"/>
              <a:pathLst>
                <a:path w="1" h="160">
                  <a:moveTo>
                    <a:pt x="0" y="0"/>
                  </a:moveTo>
                  <a:lnTo>
                    <a:pt x="0" y="160"/>
                  </a:lnTo>
                  <a:lnTo>
                    <a:pt x="1" y="160"/>
                  </a:lnTo>
                </a:path>
              </a:pathLst>
            </a:custGeom>
            <a:noFill/>
            <a:ln w="38100" cmpd="sng">
              <a:solidFill>
                <a:srgbClr val="FFFFFF"/>
              </a:solidFill>
              <a:prstDash val="solid"/>
              <a:round/>
              <a:headEnd/>
              <a:tailEnd/>
            </a:ln>
          </p:spPr>
          <p:txBody>
            <a:bodyPr/>
            <a:lstStyle/>
            <a:p>
              <a:endParaRPr lang="en-US"/>
            </a:p>
          </p:txBody>
        </p:sp>
        <p:sp>
          <p:nvSpPr>
            <p:cNvPr id="5160" name="Freeform 1064"/>
            <p:cNvSpPr>
              <a:spLocks/>
            </p:cNvSpPr>
            <p:nvPr/>
          </p:nvSpPr>
          <p:spPr bwMode="auto">
            <a:xfrm>
              <a:off x="3501" y="2552"/>
              <a:ext cx="178" cy="717"/>
            </a:xfrm>
            <a:custGeom>
              <a:avLst/>
              <a:gdLst/>
              <a:ahLst/>
              <a:cxnLst>
                <a:cxn ang="0">
                  <a:pos x="698" y="3015"/>
                </a:cxn>
                <a:cxn ang="0">
                  <a:pos x="0" y="0"/>
                </a:cxn>
                <a:cxn ang="0">
                  <a:pos x="1" y="0"/>
                </a:cxn>
              </a:cxnLst>
              <a:rect l="0" t="0" r="r" b="b"/>
              <a:pathLst>
                <a:path w="698" h="3015">
                  <a:moveTo>
                    <a:pt x="698" y="3015"/>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161" name="Freeform 1065"/>
            <p:cNvSpPr>
              <a:spLocks/>
            </p:cNvSpPr>
            <p:nvPr/>
          </p:nvSpPr>
          <p:spPr bwMode="auto">
            <a:xfrm>
              <a:off x="2109" y="3304"/>
              <a:ext cx="2" cy="749"/>
            </a:xfrm>
            <a:custGeom>
              <a:avLst/>
              <a:gdLst/>
              <a:ahLst/>
              <a:cxnLst>
                <a:cxn ang="0">
                  <a:pos x="0" y="3140"/>
                </a:cxn>
                <a:cxn ang="0">
                  <a:pos x="0" y="0"/>
                </a:cxn>
                <a:cxn ang="0">
                  <a:pos x="1" y="0"/>
                </a:cxn>
              </a:cxnLst>
              <a:rect l="0" t="0" r="r" b="b"/>
              <a:pathLst>
                <a:path w="1" h="3140">
                  <a:moveTo>
                    <a:pt x="0" y="314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162" name="Freeform 1066"/>
            <p:cNvSpPr>
              <a:spLocks/>
            </p:cNvSpPr>
            <p:nvPr/>
          </p:nvSpPr>
          <p:spPr bwMode="auto">
            <a:xfrm>
              <a:off x="2068" y="3342"/>
              <a:ext cx="3" cy="711"/>
            </a:xfrm>
            <a:custGeom>
              <a:avLst/>
              <a:gdLst/>
              <a:ahLst/>
              <a:cxnLst>
                <a:cxn ang="0">
                  <a:pos x="0" y="2981"/>
                </a:cxn>
                <a:cxn ang="0">
                  <a:pos x="0" y="0"/>
                </a:cxn>
                <a:cxn ang="0">
                  <a:pos x="1" y="0"/>
                </a:cxn>
              </a:cxnLst>
              <a:rect l="0" t="0" r="r" b="b"/>
              <a:pathLst>
                <a:path w="1" h="2981">
                  <a:moveTo>
                    <a:pt x="0" y="298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163" name="Freeform 1067"/>
            <p:cNvSpPr>
              <a:spLocks/>
            </p:cNvSpPr>
            <p:nvPr/>
          </p:nvSpPr>
          <p:spPr bwMode="auto">
            <a:xfrm>
              <a:off x="1939" y="3342"/>
              <a:ext cx="129" cy="3"/>
            </a:xfrm>
            <a:custGeom>
              <a:avLst/>
              <a:gdLst/>
              <a:ahLst/>
              <a:cxnLst>
                <a:cxn ang="0">
                  <a:pos x="507" y="0"/>
                </a:cxn>
                <a:cxn ang="0">
                  <a:pos x="0" y="0"/>
                </a:cxn>
                <a:cxn ang="0">
                  <a:pos x="2" y="0"/>
                </a:cxn>
              </a:cxnLst>
              <a:rect l="0" t="0" r="r" b="b"/>
              <a:pathLst>
                <a:path w="507">
                  <a:moveTo>
                    <a:pt x="507" y="0"/>
                  </a:moveTo>
                  <a:lnTo>
                    <a:pt x="0" y="0"/>
                  </a:lnTo>
                  <a:lnTo>
                    <a:pt x="2" y="0"/>
                  </a:lnTo>
                </a:path>
              </a:pathLst>
            </a:custGeom>
            <a:noFill/>
            <a:ln w="38100" cmpd="sng">
              <a:solidFill>
                <a:srgbClr val="FFFFFF"/>
              </a:solidFill>
              <a:prstDash val="solid"/>
              <a:round/>
              <a:headEnd/>
              <a:tailEnd/>
            </a:ln>
          </p:spPr>
          <p:txBody>
            <a:bodyPr/>
            <a:lstStyle/>
            <a:p>
              <a:endParaRPr lang="en-US"/>
            </a:p>
          </p:txBody>
        </p:sp>
        <p:sp>
          <p:nvSpPr>
            <p:cNvPr id="5164" name="Freeform 1068"/>
            <p:cNvSpPr>
              <a:spLocks/>
            </p:cNvSpPr>
            <p:nvPr/>
          </p:nvSpPr>
          <p:spPr bwMode="auto">
            <a:xfrm>
              <a:off x="1939" y="3269"/>
              <a:ext cx="2" cy="73"/>
            </a:xfrm>
            <a:custGeom>
              <a:avLst/>
              <a:gdLst/>
              <a:ahLst/>
              <a:cxnLst>
                <a:cxn ang="0">
                  <a:pos x="0" y="0"/>
                </a:cxn>
                <a:cxn ang="0">
                  <a:pos x="0" y="319"/>
                </a:cxn>
                <a:cxn ang="0">
                  <a:pos x="2" y="319"/>
                </a:cxn>
              </a:cxnLst>
              <a:rect l="0" t="0" r="r" b="b"/>
              <a:pathLst>
                <a:path w="2" h="319">
                  <a:moveTo>
                    <a:pt x="0" y="0"/>
                  </a:moveTo>
                  <a:lnTo>
                    <a:pt x="0" y="319"/>
                  </a:lnTo>
                  <a:lnTo>
                    <a:pt x="2" y="319"/>
                  </a:lnTo>
                </a:path>
              </a:pathLst>
            </a:custGeom>
            <a:noFill/>
            <a:ln w="38100" cmpd="sng">
              <a:solidFill>
                <a:srgbClr val="FFFFFF"/>
              </a:solidFill>
              <a:prstDash val="solid"/>
              <a:round/>
              <a:headEnd/>
              <a:tailEnd/>
            </a:ln>
          </p:spPr>
          <p:txBody>
            <a:bodyPr/>
            <a:lstStyle/>
            <a:p>
              <a:endParaRPr lang="en-US"/>
            </a:p>
          </p:txBody>
        </p:sp>
        <p:sp>
          <p:nvSpPr>
            <p:cNvPr id="5165" name="Freeform 1069"/>
            <p:cNvSpPr>
              <a:spLocks/>
            </p:cNvSpPr>
            <p:nvPr/>
          </p:nvSpPr>
          <p:spPr bwMode="auto">
            <a:xfrm>
              <a:off x="3501" y="2302"/>
              <a:ext cx="3" cy="250"/>
            </a:xfrm>
            <a:custGeom>
              <a:avLst/>
              <a:gdLst/>
              <a:ahLst/>
              <a:cxnLst>
                <a:cxn ang="0">
                  <a:pos x="0" y="1053"/>
                </a:cxn>
                <a:cxn ang="0">
                  <a:pos x="0" y="0"/>
                </a:cxn>
                <a:cxn ang="0">
                  <a:pos x="1" y="0"/>
                </a:cxn>
              </a:cxnLst>
              <a:rect l="0" t="0" r="r" b="b"/>
              <a:pathLst>
                <a:path w="1" h="1053">
                  <a:moveTo>
                    <a:pt x="0" y="1053"/>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166" name="Freeform 1070"/>
            <p:cNvSpPr>
              <a:spLocks/>
            </p:cNvSpPr>
            <p:nvPr/>
          </p:nvSpPr>
          <p:spPr bwMode="auto">
            <a:xfrm>
              <a:off x="2253" y="2302"/>
              <a:ext cx="3" cy="250"/>
            </a:xfrm>
            <a:custGeom>
              <a:avLst/>
              <a:gdLst/>
              <a:ahLst/>
              <a:cxnLst>
                <a:cxn ang="0">
                  <a:pos x="0" y="1053"/>
                </a:cxn>
                <a:cxn ang="0">
                  <a:pos x="0" y="0"/>
                </a:cxn>
                <a:cxn ang="0">
                  <a:pos x="1" y="0"/>
                </a:cxn>
              </a:cxnLst>
              <a:rect l="0" t="0" r="r" b="b"/>
              <a:pathLst>
                <a:path w="1" h="1053">
                  <a:moveTo>
                    <a:pt x="0" y="1053"/>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167" name="Freeform 1071"/>
            <p:cNvSpPr>
              <a:spLocks/>
            </p:cNvSpPr>
            <p:nvPr/>
          </p:nvSpPr>
          <p:spPr bwMode="auto">
            <a:xfrm>
              <a:off x="2253" y="998"/>
              <a:ext cx="350" cy="3"/>
            </a:xfrm>
            <a:custGeom>
              <a:avLst/>
              <a:gdLst/>
              <a:ahLst/>
              <a:cxnLst>
                <a:cxn ang="0">
                  <a:pos x="0" y="0"/>
                </a:cxn>
                <a:cxn ang="0">
                  <a:pos x="1378" y="0"/>
                </a:cxn>
                <a:cxn ang="0">
                  <a:pos x="1379" y="0"/>
                </a:cxn>
              </a:cxnLst>
              <a:rect l="0" t="0" r="r" b="b"/>
              <a:pathLst>
                <a:path w="1379">
                  <a:moveTo>
                    <a:pt x="0" y="0"/>
                  </a:moveTo>
                  <a:lnTo>
                    <a:pt x="1378" y="0"/>
                  </a:lnTo>
                  <a:lnTo>
                    <a:pt x="1379" y="0"/>
                  </a:lnTo>
                </a:path>
              </a:pathLst>
            </a:custGeom>
            <a:noFill/>
            <a:ln w="38100" cmpd="sng">
              <a:solidFill>
                <a:srgbClr val="FFFFFF"/>
              </a:solidFill>
              <a:prstDash val="solid"/>
              <a:round/>
              <a:headEnd/>
              <a:tailEnd/>
            </a:ln>
          </p:spPr>
          <p:txBody>
            <a:bodyPr/>
            <a:lstStyle/>
            <a:p>
              <a:endParaRPr lang="en-US"/>
            </a:p>
          </p:txBody>
        </p:sp>
        <p:sp>
          <p:nvSpPr>
            <p:cNvPr id="5168" name="Freeform 1072"/>
            <p:cNvSpPr>
              <a:spLocks/>
            </p:cNvSpPr>
            <p:nvPr/>
          </p:nvSpPr>
          <p:spPr bwMode="auto">
            <a:xfrm>
              <a:off x="2294" y="1511"/>
              <a:ext cx="2" cy="1012"/>
            </a:xfrm>
            <a:custGeom>
              <a:avLst/>
              <a:gdLst/>
              <a:ahLst/>
              <a:cxnLst>
                <a:cxn ang="0">
                  <a:pos x="0" y="4259"/>
                </a:cxn>
                <a:cxn ang="0">
                  <a:pos x="0" y="0"/>
                </a:cxn>
                <a:cxn ang="0">
                  <a:pos x="1" y="0"/>
                </a:cxn>
              </a:cxnLst>
              <a:rect l="0" t="0" r="r" b="b"/>
              <a:pathLst>
                <a:path w="1" h="4259">
                  <a:moveTo>
                    <a:pt x="0" y="425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169" name="Freeform 1073"/>
            <p:cNvSpPr>
              <a:spLocks/>
            </p:cNvSpPr>
            <p:nvPr/>
          </p:nvSpPr>
          <p:spPr bwMode="auto">
            <a:xfrm>
              <a:off x="3362" y="2561"/>
              <a:ext cx="101" cy="2"/>
            </a:xfrm>
            <a:custGeom>
              <a:avLst/>
              <a:gdLst/>
              <a:ahLst/>
              <a:cxnLst>
                <a:cxn ang="0">
                  <a:pos x="391" y="0"/>
                </a:cxn>
                <a:cxn ang="0">
                  <a:pos x="0" y="0"/>
                </a:cxn>
                <a:cxn ang="0">
                  <a:pos x="1" y="0"/>
                </a:cxn>
              </a:cxnLst>
              <a:rect l="0" t="0" r="r" b="b"/>
              <a:pathLst>
                <a:path w="391">
                  <a:moveTo>
                    <a:pt x="391" y="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170" name="Freeform 1074"/>
            <p:cNvSpPr>
              <a:spLocks/>
            </p:cNvSpPr>
            <p:nvPr/>
          </p:nvSpPr>
          <p:spPr bwMode="auto">
            <a:xfrm>
              <a:off x="3362" y="2523"/>
              <a:ext cx="101" cy="2"/>
            </a:xfrm>
            <a:custGeom>
              <a:avLst/>
              <a:gdLst/>
              <a:ahLst/>
              <a:cxnLst>
                <a:cxn ang="0">
                  <a:pos x="391" y="0"/>
                </a:cxn>
                <a:cxn ang="0">
                  <a:pos x="0" y="0"/>
                </a:cxn>
                <a:cxn ang="0">
                  <a:pos x="1" y="0"/>
                </a:cxn>
              </a:cxnLst>
              <a:rect l="0" t="0" r="r" b="b"/>
              <a:pathLst>
                <a:path w="391">
                  <a:moveTo>
                    <a:pt x="391" y="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171" name="Freeform 1075"/>
            <p:cNvSpPr>
              <a:spLocks/>
            </p:cNvSpPr>
            <p:nvPr/>
          </p:nvSpPr>
          <p:spPr bwMode="auto">
            <a:xfrm>
              <a:off x="3362" y="2561"/>
              <a:ext cx="101" cy="2"/>
            </a:xfrm>
            <a:custGeom>
              <a:avLst/>
              <a:gdLst/>
              <a:ahLst/>
              <a:cxnLst>
                <a:cxn ang="0">
                  <a:pos x="391" y="0"/>
                </a:cxn>
                <a:cxn ang="0">
                  <a:pos x="0" y="0"/>
                </a:cxn>
                <a:cxn ang="0">
                  <a:pos x="1" y="0"/>
                </a:cxn>
              </a:cxnLst>
              <a:rect l="0" t="0" r="r" b="b"/>
              <a:pathLst>
                <a:path w="391">
                  <a:moveTo>
                    <a:pt x="391" y="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172" name="Freeform 1076"/>
            <p:cNvSpPr>
              <a:spLocks/>
            </p:cNvSpPr>
            <p:nvPr/>
          </p:nvSpPr>
          <p:spPr bwMode="auto">
            <a:xfrm>
              <a:off x="3362" y="2561"/>
              <a:ext cx="101" cy="2"/>
            </a:xfrm>
            <a:custGeom>
              <a:avLst/>
              <a:gdLst/>
              <a:ahLst/>
              <a:cxnLst>
                <a:cxn ang="0">
                  <a:pos x="391" y="0"/>
                </a:cxn>
                <a:cxn ang="0">
                  <a:pos x="0" y="0"/>
                </a:cxn>
                <a:cxn ang="0">
                  <a:pos x="1" y="0"/>
                </a:cxn>
              </a:cxnLst>
              <a:rect l="0" t="0" r="r" b="b"/>
              <a:pathLst>
                <a:path w="391">
                  <a:moveTo>
                    <a:pt x="391" y="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173" name="Freeform 1077"/>
            <p:cNvSpPr>
              <a:spLocks/>
            </p:cNvSpPr>
            <p:nvPr/>
          </p:nvSpPr>
          <p:spPr bwMode="auto">
            <a:xfrm>
              <a:off x="2294" y="2523"/>
              <a:ext cx="99" cy="2"/>
            </a:xfrm>
            <a:custGeom>
              <a:avLst/>
              <a:gdLst/>
              <a:ahLst/>
              <a:cxnLst>
                <a:cxn ang="0">
                  <a:pos x="0" y="0"/>
                </a:cxn>
                <a:cxn ang="0">
                  <a:pos x="386" y="0"/>
                </a:cxn>
                <a:cxn ang="0">
                  <a:pos x="387" y="0"/>
                </a:cxn>
              </a:cxnLst>
              <a:rect l="0" t="0" r="r" b="b"/>
              <a:pathLst>
                <a:path w="387">
                  <a:moveTo>
                    <a:pt x="0" y="0"/>
                  </a:moveTo>
                  <a:lnTo>
                    <a:pt x="386" y="0"/>
                  </a:lnTo>
                  <a:lnTo>
                    <a:pt x="387" y="0"/>
                  </a:lnTo>
                </a:path>
              </a:pathLst>
            </a:custGeom>
            <a:noFill/>
            <a:ln w="38100" cmpd="sng">
              <a:solidFill>
                <a:srgbClr val="FFFFFF"/>
              </a:solidFill>
              <a:prstDash val="solid"/>
              <a:round/>
              <a:headEnd/>
              <a:tailEnd/>
            </a:ln>
          </p:spPr>
          <p:txBody>
            <a:bodyPr/>
            <a:lstStyle/>
            <a:p>
              <a:endParaRPr lang="en-US"/>
            </a:p>
          </p:txBody>
        </p:sp>
        <p:sp>
          <p:nvSpPr>
            <p:cNvPr id="5174" name="Freeform 1078"/>
            <p:cNvSpPr>
              <a:spLocks/>
            </p:cNvSpPr>
            <p:nvPr/>
          </p:nvSpPr>
          <p:spPr bwMode="auto">
            <a:xfrm>
              <a:off x="2294" y="2561"/>
              <a:ext cx="99" cy="2"/>
            </a:xfrm>
            <a:custGeom>
              <a:avLst/>
              <a:gdLst/>
              <a:ahLst/>
              <a:cxnLst>
                <a:cxn ang="0">
                  <a:pos x="0" y="0"/>
                </a:cxn>
                <a:cxn ang="0">
                  <a:pos x="390" y="0"/>
                </a:cxn>
                <a:cxn ang="0">
                  <a:pos x="391" y="0"/>
                </a:cxn>
              </a:cxnLst>
              <a:rect l="0" t="0" r="r" b="b"/>
              <a:pathLst>
                <a:path w="391">
                  <a:moveTo>
                    <a:pt x="0" y="0"/>
                  </a:moveTo>
                  <a:lnTo>
                    <a:pt x="390" y="0"/>
                  </a:lnTo>
                  <a:lnTo>
                    <a:pt x="391" y="0"/>
                  </a:lnTo>
                </a:path>
              </a:pathLst>
            </a:custGeom>
            <a:noFill/>
            <a:ln w="38100" cmpd="sng">
              <a:solidFill>
                <a:srgbClr val="FFFFFF"/>
              </a:solidFill>
              <a:prstDash val="solid"/>
              <a:round/>
              <a:headEnd/>
              <a:tailEnd/>
            </a:ln>
          </p:spPr>
          <p:txBody>
            <a:bodyPr/>
            <a:lstStyle/>
            <a:p>
              <a:endParaRPr lang="en-US"/>
            </a:p>
          </p:txBody>
        </p:sp>
        <p:sp>
          <p:nvSpPr>
            <p:cNvPr id="5175" name="Freeform 1079"/>
            <p:cNvSpPr>
              <a:spLocks/>
            </p:cNvSpPr>
            <p:nvPr/>
          </p:nvSpPr>
          <p:spPr bwMode="auto">
            <a:xfrm>
              <a:off x="2253" y="1473"/>
              <a:ext cx="89" cy="3"/>
            </a:xfrm>
            <a:custGeom>
              <a:avLst/>
              <a:gdLst/>
              <a:ahLst/>
              <a:cxnLst>
                <a:cxn ang="0">
                  <a:pos x="0" y="0"/>
                </a:cxn>
                <a:cxn ang="0">
                  <a:pos x="353" y="0"/>
                </a:cxn>
                <a:cxn ang="0">
                  <a:pos x="354" y="0"/>
                </a:cxn>
              </a:cxnLst>
              <a:rect l="0" t="0" r="r" b="b"/>
              <a:pathLst>
                <a:path w="354">
                  <a:moveTo>
                    <a:pt x="0" y="0"/>
                  </a:moveTo>
                  <a:lnTo>
                    <a:pt x="353" y="0"/>
                  </a:lnTo>
                  <a:lnTo>
                    <a:pt x="354" y="0"/>
                  </a:lnTo>
                </a:path>
              </a:pathLst>
            </a:custGeom>
            <a:noFill/>
            <a:ln w="38100" cmpd="sng">
              <a:solidFill>
                <a:srgbClr val="FFFFFF"/>
              </a:solidFill>
              <a:prstDash val="solid"/>
              <a:round/>
              <a:headEnd/>
              <a:tailEnd/>
            </a:ln>
          </p:spPr>
          <p:txBody>
            <a:bodyPr/>
            <a:lstStyle/>
            <a:p>
              <a:endParaRPr lang="en-US"/>
            </a:p>
          </p:txBody>
        </p:sp>
        <p:sp>
          <p:nvSpPr>
            <p:cNvPr id="5176" name="Freeform 1080"/>
            <p:cNvSpPr>
              <a:spLocks/>
            </p:cNvSpPr>
            <p:nvPr/>
          </p:nvSpPr>
          <p:spPr bwMode="auto">
            <a:xfrm>
              <a:off x="2294" y="1511"/>
              <a:ext cx="48" cy="3"/>
            </a:xfrm>
            <a:custGeom>
              <a:avLst/>
              <a:gdLst/>
              <a:ahLst/>
              <a:cxnLst>
                <a:cxn ang="0">
                  <a:pos x="0" y="0"/>
                </a:cxn>
                <a:cxn ang="0">
                  <a:pos x="194" y="0"/>
                </a:cxn>
                <a:cxn ang="0">
                  <a:pos x="195" y="0"/>
                </a:cxn>
              </a:cxnLst>
              <a:rect l="0" t="0" r="r" b="b"/>
              <a:pathLst>
                <a:path w="195">
                  <a:moveTo>
                    <a:pt x="0" y="0"/>
                  </a:moveTo>
                  <a:lnTo>
                    <a:pt x="194" y="0"/>
                  </a:lnTo>
                  <a:lnTo>
                    <a:pt x="195" y="0"/>
                  </a:lnTo>
                </a:path>
              </a:pathLst>
            </a:custGeom>
            <a:noFill/>
            <a:ln w="38100" cmpd="sng">
              <a:solidFill>
                <a:srgbClr val="FFFFFF"/>
              </a:solidFill>
              <a:prstDash val="solid"/>
              <a:round/>
              <a:headEnd/>
              <a:tailEnd/>
            </a:ln>
          </p:spPr>
          <p:txBody>
            <a:bodyPr/>
            <a:lstStyle/>
            <a:p>
              <a:endParaRPr lang="en-US"/>
            </a:p>
          </p:txBody>
        </p:sp>
        <p:sp>
          <p:nvSpPr>
            <p:cNvPr id="5177" name="Freeform 1081"/>
            <p:cNvSpPr>
              <a:spLocks/>
            </p:cNvSpPr>
            <p:nvPr/>
          </p:nvSpPr>
          <p:spPr bwMode="auto">
            <a:xfrm>
              <a:off x="2393" y="2561"/>
              <a:ext cx="2" cy="204"/>
            </a:xfrm>
            <a:custGeom>
              <a:avLst/>
              <a:gdLst/>
              <a:ahLst/>
              <a:cxnLst>
                <a:cxn ang="0">
                  <a:pos x="0" y="867"/>
                </a:cxn>
                <a:cxn ang="0">
                  <a:pos x="0" y="0"/>
                </a:cxn>
                <a:cxn ang="0">
                  <a:pos x="1" y="0"/>
                </a:cxn>
              </a:cxnLst>
              <a:rect l="0" t="0" r="r" b="b"/>
              <a:pathLst>
                <a:path w="1" h="867">
                  <a:moveTo>
                    <a:pt x="0" y="867"/>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178" name="Freeform 1082"/>
            <p:cNvSpPr>
              <a:spLocks/>
            </p:cNvSpPr>
            <p:nvPr/>
          </p:nvSpPr>
          <p:spPr bwMode="auto">
            <a:xfrm>
              <a:off x="3362" y="2561"/>
              <a:ext cx="2" cy="204"/>
            </a:xfrm>
            <a:custGeom>
              <a:avLst/>
              <a:gdLst/>
              <a:ahLst/>
              <a:cxnLst>
                <a:cxn ang="0">
                  <a:pos x="0" y="867"/>
                </a:cxn>
                <a:cxn ang="0">
                  <a:pos x="0" y="0"/>
                </a:cxn>
                <a:cxn ang="0">
                  <a:pos x="1" y="0"/>
                </a:cxn>
              </a:cxnLst>
              <a:rect l="0" t="0" r="r" b="b"/>
              <a:pathLst>
                <a:path w="1" h="867">
                  <a:moveTo>
                    <a:pt x="0" y="867"/>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179" name="Freeform 1083"/>
            <p:cNvSpPr>
              <a:spLocks/>
            </p:cNvSpPr>
            <p:nvPr/>
          </p:nvSpPr>
          <p:spPr bwMode="auto">
            <a:xfrm>
              <a:off x="3412" y="1511"/>
              <a:ext cx="49" cy="3"/>
            </a:xfrm>
            <a:custGeom>
              <a:avLst/>
              <a:gdLst/>
              <a:ahLst/>
              <a:cxnLst>
                <a:cxn ang="0">
                  <a:pos x="0" y="0"/>
                </a:cxn>
                <a:cxn ang="0">
                  <a:pos x="192" y="0"/>
                </a:cxn>
                <a:cxn ang="0">
                  <a:pos x="194" y="0"/>
                </a:cxn>
              </a:cxnLst>
              <a:rect l="0" t="0" r="r" b="b"/>
              <a:pathLst>
                <a:path w="194">
                  <a:moveTo>
                    <a:pt x="0" y="0"/>
                  </a:moveTo>
                  <a:lnTo>
                    <a:pt x="192" y="0"/>
                  </a:lnTo>
                  <a:lnTo>
                    <a:pt x="194" y="0"/>
                  </a:lnTo>
                </a:path>
              </a:pathLst>
            </a:custGeom>
            <a:noFill/>
            <a:ln w="38100" cmpd="sng">
              <a:solidFill>
                <a:srgbClr val="FFFFFF"/>
              </a:solidFill>
              <a:prstDash val="solid"/>
              <a:round/>
              <a:headEnd/>
              <a:tailEnd/>
            </a:ln>
          </p:spPr>
          <p:txBody>
            <a:bodyPr/>
            <a:lstStyle/>
            <a:p>
              <a:endParaRPr lang="en-US"/>
            </a:p>
          </p:txBody>
        </p:sp>
        <p:sp>
          <p:nvSpPr>
            <p:cNvPr id="5180" name="Freeform 1084"/>
            <p:cNvSpPr>
              <a:spLocks/>
            </p:cNvSpPr>
            <p:nvPr/>
          </p:nvSpPr>
          <p:spPr bwMode="auto">
            <a:xfrm>
              <a:off x="2433" y="2765"/>
              <a:ext cx="599" cy="3"/>
            </a:xfrm>
            <a:custGeom>
              <a:avLst/>
              <a:gdLst/>
              <a:ahLst/>
              <a:cxnLst>
                <a:cxn ang="0">
                  <a:pos x="0" y="0"/>
                </a:cxn>
                <a:cxn ang="0">
                  <a:pos x="2363" y="0"/>
                </a:cxn>
                <a:cxn ang="0">
                  <a:pos x="2364" y="0"/>
                </a:cxn>
              </a:cxnLst>
              <a:rect l="0" t="0" r="r" b="b"/>
              <a:pathLst>
                <a:path w="2364">
                  <a:moveTo>
                    <a:pt x="0" y="0"/>
                  </a:moveTo>
                  <a:lnTo>
                    <a:pt x="2363" y="0"/>
                  </a:lnTo>
                  <a:lnTo>
                    <a:pt x="2364" y="0"/>
                  </a:lnTo>
                </a:path>
              </a:pathLst>
            </a:custGeom>
            <a:noFill/>
            <a:ln w="38100" cmpd="sng">
              <a:solidFill>
                <a:srgbClr val="FFFFFF"/>
              </a:solidFill>
              <a:prstDash val="solid"/>
              <a:round/>
              <a:headEnd/>
              <a:tailEnd/>
            </a:ln>
          </p:spPr>
          <p:txBody>
            <a:bodyPr/>
            <a:lstStyle/>
            <a:p>
              <a:endParaRPr lang="en-US"/>
            </a:p>
          </p:txBody>
        </p:sp>
        <p:sp>
          <p:nvSpPr>
            <p:cNvPr id="5181" name="Freeform 1085"/>
            <p:cNvSpPr>
              <a:spLocks/>
            </p:cNvSpPr>
            <p:nvPr/>
          </p:nvSpPr>
          <p:spPr bwMode="auto">
            <a:xfrm>
              <a:off x="3600" y="2029"/>
              <a:ext cx="53" cy="48"/>
            </a:xfrm>
            <a:custGeom>
              <a:avLst/>
              <a:gdLst/>
              <a:ahLst/>
              <a:cxnLst>
                <a:cxn ang="0">
                  <a:pos x="205" y="102"/>
                </a:cxn>
                <a:cxn ang="0">
                  <a:pos x="175" y="30"/>
                </a:cxn>
                <a:cxn ang="0">
                  <a:pos x="103" y="0"/>
                </a:cxn>
                <a:cxn ang="0">
                  <a:pos x="30" y="30"/>
                </a:cxn>
                <a:cxn ang="0">
                  <a:pos x="0" y="102"/>
                </a:cxn>
                <a:cxn ang="0">
                  <a:pos x="30" y="175"/>
                </a:cxn>
                <a:cxn ang="0">
                  <a:pos x="103" y="205"/>
                </a:cxn>
                <a:cxn ang="0">
                  <a:pos x="175" y="175"/>
                </a:cxn>
                <a:cxn ang="0">
                  <a:pos x="205" y="102"/>
                </a:cxn>
                <a:cxn ang="0">
                  <a:pos x="206" y="102"/>
                </a:cxn>
              </a:cxnLst>
              <a:rect l="0" t="0" r="r" b="b"/>
              <a:pathLst>
                <a:path w="206" h="205">
                  <a:moveTo>
                    <a:pt x="205" y="102"/>
                  </a:moveTo>
                  <a:lnTo>
                    <a:pt x="175" y="30"/>
                  </a:lnTo>
                  <a:lnTo>
                    <a:pt x="103" y="0"/>
                  </a:lnTo>
                  <a:lnTo>
                    <a:pt x="30" y="30"/>
                  </a:lnTo>
                  <a:lnTo>
                    <a:pt x="0" y="102"/>
                  </a:lnTo>
                  <a:lnTo>
                    <a:pt x="30" y="175"/>
                  </a:lnTo>
                  <a:lnTo>
                    <a:pt x="103" y="205"/>
                  </a:lnTo>
                  <a:lnTo>
                    <a:pt x="175" y="175"/>
                  </a:lnTo>
                  <a:lnTo>
                    <a:pt x="205" y="102"/>
                  </a:lnTo>
                  <a:lnTo>
                    <a:pt x="206" y="102"/>
                  </a:lnTo>
                </a:path>
              </a:pathLst>
            </a:custGeom>
            <a:noFill/>
            <a:ln w="38100" cmpd="sng">
              <a:solidFill>
                <a:srgbClr val="FFFFFF"/>
              </a:solidFill>
              <a:prstDash val="solid"/>
              <a:round/>
              <a:headEnd/>
              <a:tailEnd/>
            </a:ln>
          </p:spPr>
          <p:txBody>
            <a:bodyPr/>
            <a:lstStyle/>
            <a:p>
              <a:endParaRPr lang="en-US"/>
            </a:p>
          </p:txBody>
        </p:sp>
        <p:sp>
          <p:nvSpPr>
            <p:cNvPr id="5182" name="Freeform 1086"/>
            <p:cNvSpPr>
              <a:spLocks/>
            </p:cNvSpPr>
            <p:nvPr/>
          </p:nvSpPr>
          <p:spPr bwMode="auto">
            <a:xfrm>
              <a:off x="3600" y="1884"/>
              <a:ext cx="53" cy="50"/>
            </a:xfrm>
            <a:custGeom>
              <a:avLst/>
              <a:gdLst/>
              <a:ahLst/>
              <a:cxnLst>
                <a:cxn ang="0">
                  <a:pos x="214" y="107"/>
                </a:cxn>
                <a:cxn ang="0">
                  <a:pos x="182" y="31"/>
                </a:cxn>
                <a:cxn ang="0">
                  <a:pos x="107" y="0"/>
                </a:cxn>
                <a:cxn ang="0">
                  <a:pos x="31" y="31"/>
                </a:cxn>
                <a:cxn ang="0">
                  <a:pos x="0" y="107"/>
                </a:cxn>
                <a:cxn ang="0">
                  <a:pos x="31" y="183"/>
                </a:cxn>
                <a:cxn ang="0">
                  <a:pos x="107" y="214"/>
                </a:cxn>
                <a:cxn ang="0">
                  <a:pos x="182" y="183"/>
                </a:cxn>
                <a:cxn ang="0">
                  <a:pos x="214" y="107"/>
                </a:cxn>
                <a:cxn ang="0">
                  <a:pos x="215" y="107"/>
                </a:cxn>
              </a:cxnLst>
              <a:rect l="0" t="0" r="r" b="b"/>
              <a:pathLst>
                <a:path w="215" h="214">
                  <a:moveTo>
                    <a:pt x="214" y="107"/>
                  </a:moveTo>
                  <a:lnTo>
                    <a:pt x="182" y="31"/>
                  </a:lnTo>
                  <a:lnTo>
                    <a:pt x="107" y="0"/>
                  </a:lnTo>
                  <a:lnTo>
                    <a:pt x="31" y="31"/>
                  </a:lnTo>
                  <a:lnTo>
                    <a:pt x="0" y="107"/>
                  </a:lnTo>
                  <a:lnTo>
                    <a:pt x="31" y="183"/>
                  </a:lnTo>
                  <a:lnTo>
                    <a:pt x="107" y="214"/>
                  </a:lnTo>
                  <a:lnTo>
                    <a:pt x="182" y="183"/>
                  </a:lnTo>
                  <a:lnTo>
                    <a:pt x="214" y="107"/>
                  </a:lnTo>
                  <a:lnTo>
                    <a:pt x="215" y="107"/>
                  </a:lnTo>
                </a:path>
              </a:pathLst>
            </a:custGeom>
            <a:noFill/>
            <a:ln w="38100" cmpd="sng">
              <a:solidFill>
                <a:srgbClr val="FFFFFF"/>
              </a:solidFill>
              <a:prstDash val="solid"/>
              <a:round/>
              <a:headEnd/>
              <a:tailEnd/>
            </a:ln>
          </p:spPr>
          <p:txBody>
            <a:bodyPr/>
            <a:lstStyle/>
            <a:p>
              <a:endParaRPr lang="en-US"/>
            </a:p>
          </p:txBody>
        </p:sp>
        <p:sp>
          <p:nvSpPr>
            <p:cNvPr id="5183" name="Freeform 1087"/>
            <p:cNvSpPr>
              <a:spLocks/>
            </p:cNvSpPr>
            <p:nvPr/>
          </p:nvSpPr>
          <p:spPr bwMode="auto">
            <a:xfrm>
              <a:off x="1896" y="2264"/>
              <a:ext cx="357" cy="3"/>
            </a:xfrm>
            <a:custGeom>
              <a:avLst/>
              <a:gdLst/>
              <a:ahLst/>
              <a:cxnLst>
                <a:cxn ang="0">
                  <a:pos x="1413" y="0"/>
                </a:cxn>
                <a:cxn ang="0">
                  <a:pos x="0" y="0"/>
                </a:cxn>
                <a:cxn ang="0">
                  <a:pos x="1" y="0"/>
                </a:cxn>
              </a:cxnLst>
              <a:rect l="0" t="0" r="r" b="b"/>
              <a:pathLst>
                <a:path w="1413">
                  <a:moveTo>
                    <a:pt x="1413" y="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184" name="Freeform 1088"/>
            <p:cNvSpPr>
              <a:spLocks/>
            </p:cNvSpPr>
            <p:nvPr/>
          </p:nvSpPr>
          <p:spPr bwMode="auto">
            <a:xfrm>
              <a:off x="1855" y="2302"/>
              <a:ext cx="398" cy="3"/>
            </a:xfrm>
            <a:custGeom>
              <a:avLst/>
              <a:gdLst/>
              <a:ahLst/>
              <a:cxnLst>
                <a:cxn ang="0">
                  <a:pos x="1573" y="0"/>
                </a:cxn>
                <a:cxn ang="0">
                  <a:pos x="0" y="0"/>
                </a:cxn>
                <a:cxn ang="0">
                  <a:pos x="1" y="0"/>
                </a:cxn>
              </a:cxnLst>
              <a:rect l="0" t="0" r="r" b="b"/>
              <a:pathLst>
                <a:path w="1573">
                  <a:moveTo>
                    <a:pt x="1573" y="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185" name="Freeform 1089"/>
            <p:cNvSpPr>
              <a:spLocks/>
            </p:cNvSpPr>
            <p:nvPr/>
          </p:nvSpPr>
          <p:spPr bwMode="auto">
            <a:xfrm>
              <a:off x="2058" y="1877"/>
              <a:ext cx="139" cy="128"/>
            </a:xfrm>
            <a:custGeom>
              <a:avLst/>
              <a:gdLst/>
              <a:ahLst/>
              <a:cxnLst>
                <a:cxn ang="0">
                  <a:pos x="165" y="0"/>
                </a:cxn>
                <a:cxn ang="0">
                  <a:pos x="3" y="158"/>
                </a:cxn>
                <a:cxn ang="0">
                  <a:pos x="0" y="385"/>
                </a:cxn>
                <a:cxn ang="0">
                  <a:pos x="159" y="546"/>
                </a:cxn>
                <a:cxn ang="0">
                  <a:pos x="386" y="546"/>
                </a:cxn>
                <a:cxn ang="0">
                  <a:pos x="545" y="385"/>
                </a:cxn>
                <a:cxn ang="0">
                  <a:pos x="542" y="158"/>
                </a:cxn>
                <a:cxn ang="0">
                  <a:pos x="380" y="0"/>
                </a:cxn>
                <a:cxn ang="0">
                  <a:pos x="381" y="0"/>
                </a:cxn>
              </a:cxnLst>
              <a:rect l="0" t="0" r="r" b="b"/>
              <a:pathLst>
                <a:path w="545" h="546">
                  <a:moveTo>
                    <a:pt x="165" y="0"/>
                  </a:moveTo>
                  <a:lnTo>
                    <a:pt x="3" y="158"/>
                  </a:lnTo>
                  <a:lnTo>
                    <a:pt x="0" y="385"/>
                  </a:lnTo>
                  <a:lnTo>
                    <a:pt x="159" y="546"/>
                  </a:lnTo>
                  <a:lnTo>
                    <a:pt x="386" y="546"/>
                  </a:lnTo>
                  <a:lnTo>
                    <a:pt x="545" y="385"/>
                  </a:lnTo>
                  <a:lnTo>
                    <a:pt x="542" y="158"/>
                  </a:lnTo>
                  <a:lnTo>
                    <a:pt x="380" y="0"/>
                  </a:lnTo>
                  <a:lnTo>
                    <a:pt x="381" y="0"/>
                  </a:lnTo>
                </a:path>
              </a:pathLst>
            </a:custGeom>
            <a:noFill/>
            <a:ln w="38100" cmpd="sng">
              <a:solidFill>
                <a:srgbClr val="FFFFFF"/>
              </a:solidFill>
              <a:prstDash val="solid"/>
              <a:round/>
              <a:headEnd/>
              <a:tailEnd/>
            </a:ln>
          </p:spPr>
          <p:txBody>
            <a:bodyPr/>
            <a:lstStyle/>
            <a:p>
              <a:endParaRPr lang="en-US"/>
            </a:p>
          </p:txBody>
        </p:sp>
        <p:sp>
          <p:nvSpPr>
            <p:cNvPr id="5186" name="Freeform 1090"/>
            <p:cNvSpPr>
              <a:spLocks/>
            </p:cNvSpPr>
            <p:nvPr/>
          </p:nvSpPr>
          <p:spPr bwMode="auto">
            <a:xfrm>
              <a:off x="2101" y="1915"/>
              <a:ext cx="53" cy="52"/>
            </a:xfrm>
            <a:custGeom>
              <a:avLst/>
              <a:gdLst/>
              <a:ahLst/>
              <a:cxnLst>
                <a:cxn ang="0">
                  <a:pos x="215" y="107"/>
                </a:cxn>
                <a:cxn ang="0">
                  <a:pos x="183" y="32"/>
                </a:cxn>
                <a:cxn ang="0">
                  <a:pos x="108" y="0"/>
                </a:cxn>
                <a:cxn ang="0">
                  <a:pos x="32" y="32"/>
                </a:cxn>
                <a:cxn ang="0">
                  <a:pos x="0" y="107"/>
                </a:cxn>
                <a:cxn ang="0">
                  <a:pos x="32" y="183"/>
                </a:cxn>
                <a:cxn ang="0">
                  <a:pos x="108" y="215"/>
                </a:cxn>
                <a:cxn ang="0">
                  <a:pos x="183" y="183"/>
                </a:cxn>
                <a:cxn ang="0">
                  <a:pos x="215" y="107"/>
                </a:cxn>
                <a:cxn ang="0">
                  <a:pos x="216" y="107"/>
                </a:cxn>
              </a:cxnLst>
              <a:rect l="0" t="0" r="r" b="b"/>
              <a:pathLst>
                <a:path w="216" h="215">
                  <a:moveTo>
                    <a:pt x="215" y="107"/>
                  </a:moveTo>
                  <a:lnTo>
                    <a:pt x="183" y="32"/>
                  </a:lnTo>
                  <a:lnTo>
                    <a:pt x="108" y="0"/>
                  </a:lnTo>
                  <a:lnTo>
                    <a:pt x="32" y="32"/>
                  </a:lnTo>
                  <a:lnTo>
                    <a:pt x="0" y="107"/>
                  </a:lnTo>
                  <a:lnTo>
                    <a:pt x="32" y="183"/>
                  </a:lnTo>
                  <a:lnTo>
                    <a:pt x="108" y="215"/>
                  </a:lnTo>
                  <a:lnTo>
                    <a:pt x="183" y="183"/>
                  </a:lnTo>
                  <a:lnTo>
                    <a:pt x="215" y="107"/>
                  </a:lnTo>
                  <a:lnTo>
                    <a:pt x="216" y="107"/>
                  </a:lnTo>
                </a:path>
              </a:pathLst>
            </a:custGeom>
            <a:noFill/>
            <a:ln w="38100" cmpd="sng">
              <a:solidFill>
                <a:srgbClr val="FFFFFF"/>
              </a:solidFill>
              <a:prstDash val="solid"/>
              <a:round/>
              <a:headEnd/>
              <a:tailEnd/>
            </a:ln>
          </p:spPr>
          <p:txBody>
            <a:bodyPr/>
            <a:lstStyle/>
            <a:p>
              <a:endParaRPr lang="en-US"/>
            </a:p>
          </p:txBody>
        </p:sp>
        <p:sp>
          <p:nvSpPr>
            <p:cNvPr id="5187" name="Freeform 1091"/>
            <p:cNvSpPr>
              <a:spLocks/>
            </p:cNvSpPr>
            <p:nvPr/>
          </p:nvSpPr>
          <p:spPr bwMode="auto">
            <a:xfrm>
              <a:off x="1995" y="2012"/>
              <a:ext cx="129" cy="15"/>
            </a:xfrm>
            <a:custGeom>
              <a:avLst/>
              <a:gdLst/>
              <a:ahLst/>
              <a:cxnLst>
                <a:cxn ang="0">
                  <a:pos x="515" y="0"/>
                </a:cxn>
                <a:cxn ang="0">
                  <a:pos x="0" y="58"/>
                </a:cxn>
                <a:cxn ang="0">
                  <a:pos x="1" y="58"/>
                </a:cxn>
              </a:cxnLst>
              <a:rect l="0" t="0" r="r" b="b"/>
              <a:pathLst>
                <a:path w="515" h="58">
                  <a:moveTo>
                    <a:pt x="515" y="0"/>
                  </a:moveTo>
                  <a:lnTo>
                    <a:pt x="0" y="58"/>
                  </a:lnTo>
                  <a:lnTo>
                    <a:pt x="1" y="58"/>
                  </a:lnTo>
                </a:path>
              </a:pathLst>
            </a:custGeom>
            <a:noFill/>
            <a:ln w="38100" cmpd="sng">
              <a:solidFill>
                <a:srgbClr val="FFFFFF"/>
              </a:solidFill>
              <a:prstDash val="solid"/>
              <a:round/>
              <a:headEnd/>
              <a:tailEnd/>
            </a:ln>
          </p:spPr>
          <p:txBody>
            <a:bodyPr/>
            <a:lstStyle/>
            <a:p>
              <a:endParaRPr lang="en-US"/>
            </a:p>
          </p:txBody>
        </p:sp>
        <p:sp>
          <p:nvSpPr>
            <p:cNvPr id="5188" name="Freeform 1092"/>
            <p:cNvSpPr>
              <a:spLocks/>
            </p:cNvSpPr>
            <p:nvPr/>
          </p:nvSpPr>
          <p:spPr bwMode="auto">
            <a:xfrm>
              <a:off x="1989" y="2129"/>
              <a:ext cx="130" cy="24"/>
            </a:xfrm>
            <a:custGeom>
              <a:avLst/>
              <a:gdLst/>
              <a:ahLst/>
              <a:cxnLst>
                <a:cxn ang="0">
                  <a:pos x="508" y="99"/>
                </a:cxn>
                <a:cxn ang="0">
                  <a:pos x="0" y="0"/>
                </a:cxn>
                <a:cxn ang="0">
                  <a:pos x="1" y="0"/>
                </a:cxn>
              </a:cxnLst>
              <a:rect l="0" t="0" r="r" b="b"/>
              <a:pathLst>
                <a:path w="508" h="99">
                  <a:moveTo>
                    <a:pt x="508" y="9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189" name="Freeform 1093"/>
            <p:cNvSpPr>
              <a:spLocks/>
            </p:cNvSpPr>
            <p:nvPr/>
          </p:nvSpPr>
          <p:spPr bwMode="auto">
            <a:xfrm>
              <a:off x="2091" y="2017"/>
              <a:ext cx="96" cy="131"/>
            </a:xfrm>
            <a:custGeom>
              <a:avLst/>
              <a:gdLst/>
              <a:ahLst/>
              <a:cxnLst>
                <a:cxn ang="0">
                  <a:pos x="0" y="549"/>
                </a:cxn>
                <a:cxn ang="0">
                  <a:pos x="222" y="548"/>
                </a:cxn>
                <a:cxn ang="0">
                  <a:pos x="380" y="392"/>
                </a:cxn>
                <a:cxn ang="0">
                  <a:pos x="383" y="169"/>
                </a:cxn>
                <a:cxn ang="0">
                  <a:pos x="230" y="8"/>
                </a:cxn>
                <a:cxn ang="0">
                  <a:pos x="8" y="0"/>
                </a:cxn>
                <a:cxn ang="0">
                  <a:pos x="9" y="0"/>
                </a:cxn>
              </a:cxnLst>
              <a:rect l="0" t="0" r="r" b="b"/>
              <a:pathLst>
                <a:path w="383" h="549">
                  <a:moveTo>
                    <a:pt x="0" y="549"/>
                  </a:moveTo>
                  <a:lnTo>
                    <a:pt x="222" y="548"/>
                  </a:lnTo>
                  <a:lnTo>
                    <a:pt x="380" y="392"/>
                  </a:lnTo>
                  <a:lnTo>
                    <a:pt x="383" y="169"/>
                  </a:lnTo>
                  <a:lnTo>
                    <a:pt x="230" y="8"/>
                  </a:lnTo>
                  <a:lnTo>
                    <a:pt x="8" y="0"/>
                  </a:lnTo>
                  <a:lnTo>
                    <a:pt x="9" y="0"/>
                  </a:lnTo>
                </a:path>
              </a:pathLst>
            </a:custGeom>
            <a:noFill/>
            <a:ln w="38100" cmpd="sng">
              <a:solidFill>
                <a:srgbClr val="FFFFFF"/>
              </a:solidFill>
              <a:prstDash val="solid"/>
              <a:round/>
              <a:headEnd/>
              <a:tailEnd/>
            </a:ln>
          </p:spPr>
          <p:txBody>
            <a:bodyPr/>
            <a:lstStyle/>
            <a:p>
              <a:endParaRPr lang="en-US"/>
            </a:p>
          </p:txBody>
        </p:sp>
        <p:sp>
          <p:nvSpPr>
            <p:cNvPr id="5190" name="Freeform 1094"/>
            <p:cNvSpPr>
              <a:spLocks/>
            </p:cNvSpPr>
            <p:nvPr/>
          </p:nvSpPr>
          <p:spPr bwMode="auto">
            <a:xfrm>
              <a:off x="2093" y="2058"/>
              <a:ext cx="51" cy="49"/>
            </a:xfrm>
            <a:custGeom>
              <a:avLst/>
              <a:gdLst/>
              <a:ahLst/>
              <a:cxnLst>
                <a:cxn ang="0">
                  <a:pos x="205" y="103"/>
                </a:cxn>
                <a:cxn ang="0">
                  <a:pos x="175" y="30"/>
                </a:cxn>
                <a:cxn ang="0">
                  <a:pos x="102" y="0"/>
                </a:cxn>
                <a:cxn ang="0">
                  <a:pos x="30" y="30"/>
                </a:cxn>
                <a:cxn ang="0">
                  <a:pos x="0" y="103"/>
                </a:cxn>
                <a:cxn ang="0">
                  <a:pos x="30" y="176"/>
                </a:cxn>
                <a:cxn ang="0">
                  <a:pos x="102" y="206"/>
                </a:cxn>
                <a:cxn ang="0">
                  <a:pos x="175" y="176"/>
                </a:cxn>
                <a:cxn ang="0">
                  <a:pos x="205" y="103"/>
                </a:cxn>
                <a:cxn ang="0">
                  <a:pos x="206" y="103"/>
                </a:cxn>
              </a:cxnLst>
              <a:rect l="0" t="0" r="r" b="b"/>
              <a:pathLst>
                <a:path w="206" h="206">
                  <a:moveTo>
                    <a:pt x="205" y="103"/>
                  </a:moveTo>
                  <a:lnTo>
                    <a:pt x="175" y="30"/>
                  </a:lnTo>
                  <a:lnTo>
                    <a:pt x="102" y="0"/>
                  </a:lnTo>
                  <a:lnTo>
                    <a:pt x="30" y="30"/>
                  </a:lnTo>
                  <a:lnTo>
                    <a:pt x="0" y="103"/>
                  </a:lnTo>
                  <a:lnTo>
                    <a:pt x="30" y="176"/>
                  </a:lnTo>
                  <a:lnTo>
                    <a:pt x="102" y="206"/>
                  </a:lnTo>
                  <a:lnTo>
                    <a:pt x="175" y="176"/>
                  </a:lnTo>
                  <a:lnTo>
                    <a:pt x="205" y="103"/>
                  </a:lnTo>
                  <a:lnTo>
                    <a:pt x="206" y="103"/>
                  </a:lnTo>
                </a:path>
              </a:pathLst>
            </a:custGeom>
            <a:noFill/>
            <a:ln w="38100" cmpd="sng">
              <a:solidFill>
                <a:srgbClr val="FFFFFF"/>
              </a:solidFill>
              <a:prstDash val="solid"/>
              <a:round/>
              <a:headEnd/>
              <a:tailEnd/>
            </a:ln>
          </p:spPr>
          <p:txBody>
            <a:bodyPr/>
            <a:lstStyle/>
            <a:p>
              <a:endParaRPr lang="en-US"/>
            </a:p>
          </p:txBody>
        </p:sp>
        <p:sp>
          <p:nvSpPr>
            <p:cNvPr id="5191" name="Freeform 1095"/>
            <p:cNvSpPr>
              <a:spLocks/>
            </p:cNvSpPr>
            <p:nvPr/>
          </p:nvSpPr>
          <p:spPr bwMode="auto">
            <a:xfrm>
              <a:off x="3600" y="1789"/>
              <a:ext cx="3" cy="119"/>
            </a:xfrm>
            <a:custGeom>
              <a:avLst/>
              <a:gdLst/>
              <a:ahLst/>
              <a:cxnLst>
                <a:cxn ang="0">
                  <a:pos x="0" y="507"/>
                </a:cxn>
                <a:cxn ang="0">
                  <a:pos x="0" y="0"/>
                </a:cxn>
                <a:cxn ang="0">
                  <a:pos x="1" y="0"/>
                </a:cxn>
              </a:cxnLst>
              <a:rect l="0" t="0" r="r" b="b"/>
              <a:pathLst>
                <a:path w="1" h="507">
                  <a:moveTo>
                    <a:pt x="0" y="507"/>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192" name="Freeform 1096"/>
            <p:cNvSpPr>
              <a:spLocks/>
            </p:cNvSpPr>
            <p:nvPr/>
          </p:nvSpPr>
          <p:spPr bwMode="auto">
            <a:xfrm>
              <a:off x="3653" y="1789"/>
              <a:ext cx="3" cy="119"/>
            </a:xfrm>
            <a:custGeom>
              <a:avLst/>
              <a:gdLst/>
              <a:ahLst/>
              <a:cxnLst>
                <a:cxn ang="0">
                  <a:pos x="0" y="507"/>
                </a:cxn>
                <a:cxn ang="0">
                  <a:pos x="0" y="0"/>
                </a:cxn>
                <a:cxn ang="0">
                  <a:pos x="1" y="0"/>
                </a:cxn>
              </a:cxnLst>
              <a:rect l="0" t="0" r="r" b="b"/>
              <a:pathLst>
                <a:path w="1" h="507">
                  <a:moveTo>
                    <a:pt x="0" y="507"/>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193" name="Freeform 1097"/>
            <p:cNvSpPr>
              <a:spLocks/>
            </p:cNvSpPr>
            <p:nvPr/>
          </p:nvSpPr>
          <p:spPr bwMode="auto">
            <a:xfrm>
              <a:off x="2253" y="1274"/>
              <a:ext cx="350" cy="2"/>
            </a:xfrm>
            <a:custGeom>
              <a:avLst/>
              <a:gdLst/>
              <a:ahLst/>
              <a:cxnLst>
                <a:cxn ang="0">
                  <a:pos x="0" y="0"/>
                </a:cxn>
                <a:cxn ang="0">
                  <a:pos x="1378" y="0"/>
                </a:cxn>
                <a:cxn ang="0">
                  <a:pos x="1379" y="0"/>
                </a:cxn>
              </a:cxnLst>
              <a:rect l="0" t="0" r="r" b="b"/>
              <a:pathLst>
                <a:path w="1379">
                  <a:moveTo>
                    <a:pt x="0" y="0"/>
                  </a:moveTo>
                  <a:lnTo>
                    <a:pt x="1378" y="0"/>
                  </a:lnTo>
                  <a:lnTo>
                    <a:pt x="1379" y="0"/>
                  </a:lnTo>
                </a:path>
              </a:pathLst>
            </a:custGeom>
            <a:noFill/>
            <a:ln w="38100" cmpd="sng">
              <a:solidFill>
                <a:srgbClr val="FFFFFF"/>
              </a:solidFill>
              <a:prstDash val="solid"/>
              <a:round/>
              <a:headEnd/>
              <a:tailEnd/>
            </a:ln>
          </p:spPr>
          <p:txBody>
            <a:bodyPr/>
            <a:lstStyle/>
            <a:p>
              <a:endParaRPr lang="en-US"/>
            </a:p>
          </p:txBody>
        </p:sp>
        <p:sp>
          <p:nvSpPr>
            <p:cNvPr id="5194" name="Freeform 1098"/>
            <p:cNvSpPr>
              <a:spLocks/>
            </p:cNvSpPr>
            <p:nvPr/>
          </p:nvSpPr>
          <p:spPr bwMode="auto">
            <a:xfrm>
              <a:off x="2253" y="1378"/>
              <a:ext cx="208" cy="3"/>
            </a:xfrm>
            <a:custGeom>
              <a:avLst/>
              <a:gdLst/>
              <a:ahLst/>
              <a:cxnLst>
                <a:cxn ang="0">
                  <a:pos x="0" y="0"/>
                </a:cxn>
                <a:cxn ang="0">
                  <a:pos x="821" y="0"/>
                </a:cxn>
                <a:cxn ang="0">
                  <a:pos x="822" y="0"/>
                </a:cxn>
              </a:cxnLst>
              <a:rect l="0" t="0" r="r" b="b"/>
              <a:pathLst>
                <a:path w="822">
                  <a:moveTo>
                    <a:pt x="0" y="0"/>
                  </a:moveTo>
                  <a:lnTo>
                    <a:pt x="821" y="0"/>
                  </a:lnTo>
                  <a:lnTo>
                    <a:pt x="822" y="0"/>
                  </a:lnTo>
                </a:path>
              </a:pathLst>
            </a:custGeom>
            <a:noFill/>
            <a:ln w="38100" cmpd="sng">
              <a:solidFill>
                <a:srgbClr val="FFFFFF"/>
              </a:solidFill>
              <a:prstDash val="solid"/>
              <a:round/>
              <a:headEnd/>
              <a:tailEnd/>
            </a:ln>
          </p:spPr>
          <p:txBody>
            <a:bodyPr/>
            <a:lstStyle/>
            <a:p>
              <a:endParaRPr lang="en-US"/>
            </a:p>
          </p:txBody>
        </p:sp>
        <p:sp>
          <p:nvSpPr>
            <p:cNvPr id="5195" name="Freeform 1099"/>
            <p:cNvSpPr>
              <a:spLocks/>
            </p:cNvSpPr>
            <p:nvPr/>
          </p:nvSpPr>
          <p:spPr bwMode="auto">
            <a:xfrm>
              <a:off x="2502" y="1416"/>
              <a:ext cx="2" cy="19"/>
            </a:xfrm>
            <a:custGeom>
              <a:avLst/>
              <a:gdLst/>
              <a:ahLst/>
              <a:cxnLst>
                <a:cxn ang="0">
                  <a:pos x="0" y="82"/>
                </a:cxn>
                <a:cxn ang="0">
                  <a:pos x="0" y="0"/>
                </a:cxn>
                <a:cxn ang="0">
                  <a:pos x="1" y="0"/>
                </a:cxn>
              </a:cxnLst>
              <a:rect l="0" t="0" r="r" b="b"/>
              <a:pathLst>
                <a:path w="1" h="82">
                  <a:moveTo>
                    <a:pt x="0" y="82"/>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196" name="Freeform 1100"/>
            <p:cNvSpPr>
              <a:spLocks/>
            </p:cNvSpPr>
            <p:nvPr/>
          </p:nvSpPr>
          <p:spPr bwMode="auto">
            <a:xfrm>
              <a:off x="3253" y="1416"/>
              <a:ext cx="2" cy="19"/>
            </a:xfrm>
            <a:custGeom>
              <a:avLst/>
              <a:gdLst/>
              <a:ahLst/>
              <a:cxnLst>
                <a:cxn ang="0">
                  <a:pos x="0" y="82"/>
                </a:cxn>
                <a:cxn ang="0">
                  <a:pos x="0" y="0"/>
                </a:cxn>
                <a:cxn ang="0">
                  <a:pos x="1" y="0"/>
                </a:cxn>
              </a:cxnLst>
              <a:rect l="0" t="0" r="r" b="b"/>
              <a:pathLst>
                <a:path w="1" h="82">
                  <a:moveTo>
                    <a:pt x="0" y="82"/>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197" name="Freeform 1101"/>
            <p:cNvSpPr>
              <a:spLocks/>
            </p:cNvSpPr>
            <p:nvPr/>
          </p:nvSpPr>
          <p:spPr bwMode="auto">
            <a:xfrm>
              <a:off x="3293" y="1378"/>
              <a:ext cx="208" cy="3"/>
            </a:xfrm>
            <a:custGeom>
              <a:avLst/>
              <a:gdLst/>
              <a:ahLst/>
              <a:cxnLst>
                <a:cxn ang="0">
                  <a:pos x="0" y="0"/>
                </a:cxn>
                <a:cxn ang="0">
                  <a:pos x="822" y="0"/>
                </a:cxn>
                <a:cxn ang="0">
                  <a:pos x="823" y="0"/>
                </a:cxn>
              </a:cxnLst>
              <a:rect l="0" t="0" r="r" b="b"/>
              <a:pathLst>
                <a:path w="823">
                  <a:moveTo>
                    <a:pt x="0" y="0"/>
                  </a:moveTo>
                  <a:lnTo>
                    <a:pt x="822" y="0"/>
                  </a:lnTo>
                  <a:lnTo>
                    <a:pt x="823" y="0"/>
                  </a:lnTo>
                </a:path>
              </a:pathLst>
            </a:custGeom>
            <a:noFill/>
            <a:ln w="38100" cmpd="sng">
              <a:solidFill>
                <a:srgbClr val="FFFFFF"/>
              </a:solidFill>
              <a:prstDash val="solid"/>
              <a:round/>
              <a:headEnd/>
              <a:tailEnd/>
            </a:ln>
          </p:spPr>
          <p:txBody>
            <a:bodyPr/>
            <a:lstStyle/>
            <a:p>
              <a:endParaRPr lang="en-US"/>
            </a:p>
          </p:txBody>
        </p:sp>
        <p:sp>
          <p:nvSpPr>
            <p:cNvPr id="5198" name="Freeform 1102"/>
            <p:cNvSpPr>
              <a:spLocks/>
            </p:cNvSpPr>
            <p:nvPr/>
          </p:nvSpPr>
          <p:spPr bwMode="auto">
            <a:xfrm>
              <a:off x="2253" y="922"/>
              <a:ext cx="262" cy="3"/>
            </a:xfrm>
            <a:custGeom>
              <a:avLst/>
              <a:gdLst/>
              <a:ahLst/>
              <a:cxnLst>
                <a:cxn ang="0">
                  <a:pos x="0" y="0"/>
                </a:cxn>
                <a:cxn ang="0">
                  <a:pos x="1024" y="0"/>
                </a:cxn>
                <a:cxn ang="0">
                  <a:pos x="1025" y="0"/>
                </a:cxn>
              </a:cxnLst>
              <a:rect l="0" t="0" r="r" b="b"/>
              <a:pathLst>
                <a:path w="1025">
                  <a:moveTo>
                    <a:pt x="0" y="0"/>
                  </a:moveTo>
                  <a:lnTo>
                    <a:pt x="1024" y="0"/>
                  </a:lnTo>
                  <a:lnTo>
                    <a:pt x="1025" y="0"/>
                  </a:lnTo>
                </a:path>
              </a:pathLst>
            </a:custGeom>
            <a:noFill/>
            <a:ln w="38100" cmpd="sng">
              <a:solidFill>
                <a:srgbClr val="FFFFFF"/>
              </a:solidFill>
              <a:prstDash val="solid"/>
              <a:round/>
              <a:headEnd/>
              <a:tailEnd/>
            </a:ln>
          </p:spPr>
          <p:txBody>
            <a:bodyPr/>
            <a:lstStyle/>
            <a:p>
              <a:endParaRPr lang="en-US"/>
            </a:p>
          </p:txBody>
        </p:sp>
        <p:sp>
          <p:nvSpPr>
            <p:cNvPr id="5199" name="Freeform 1103"/>
            <p:cNvSpPr>
              <a:spLocks/>
            </p:cNvSpPr>
            <p:nvPr/>
          </p:nvSpPr>
          <p:spPr bwMode="auto">
            <a:xfrm>
              <a:off x="2253" y="922"/>
              <a:ext cx="3" cy="76"/>
            </a:xfrm>
            <a:custGeom>
              <a:avLst/>
              <a:gdLst/>
              <a:ahLst/>
              <a:cxnLst>
                <a:cxn ang="0">
                  <a:pos x="0" y="0"/>
                </a:cxn>
                <a:cxn ang="0">
                  <a:pos x="0" y="319"/>
                </a:cxn>
                <a:cxn ang="0">
                  <a:pos x="1" y="319"/>
                </a:cxn>
              </a:cxnLst>
              <a:rect l="0" t="0" r="r" b="b"/>
              <a:pathLst>
                <a:path w="1" h="319">
                  <a:moveTo>
                    <a:pt x="0" y="0"/>
                  </a:moveTo>
                  <a:lnTo>
                    <a:pt x="0" y="319"/>
                  </a:lnTo>
                  <a:lnTo>
                    <a:pt x="1" y="319"/>
                  </a:lnTo>
                </a:path>
              </a:pathLst>
            </a:custGeom>
            <a:noFill/>
            <a:ln w="38100" cmpd="sng">
              <a:solidFill>
                <a:srgbClr val="FFFFFF"/>
              </a:solidFill>
              <a:prstDash val="solid"/>
              <a:round/>
              <a:headEnd/>
              <a:tailEnd/>
            </a:ln>
          </p:spPr>
          <p:txBody>
            <a:bodyPr/>
            <a:lstStyle/>
            <a:p>
              <a:endParaRPr lang="en-US"/>
            </a:p>
          </p:txBody>
        </p:sp>
        <p:sp>
          <p:nvSpPr>
            <p:cNvPr id="5200" name="Freeform 1104"/>
            <p:cNvSpPr>
              <a:spLocks/>
            </p:cNvSpPr>
            <p:nvPr/>
          </p:nvSpPr>
          <p:spPr bwMode="auto">
            <a:xfrm>
              <a:off x="3501" y="922"/>
              <a:ext cx="3" cy="76"/>
            </a:xfrm>
            <a:custGeom>
              <a:avLst/>
              <a:gdLst/>
              <a:ahLst/>
              <a:cxnLst>
                <a:cxn ang="0">
                  <a:pos x="0" y="0"/>
                </a:cxn>
                <a:cxn ang="0">
                  <a:pos x="0" y="319"/>
                </a:cxn>
                <a:cxn ang="0">
                  <a:pos x="1" y="319"/>
                </a:cxn>
              </a:cxnLst>
              <a:rect l="0" t="0" r="r" b="b"/>
              <a:pathLst>
                <a:path w="1" h="319">
                  <a:moveTo>
                    <a:pt x="0" y="0"/>
                  </a:moveTo>
                  <a:lnTo>
                    <a:pt x="0" y="319"/>
                  </a:lnTo>
                  <a:lnTo>
                    <a:pt x="1" y="319"/>
                  </a:lnTo>
                </a:path>
              </a:pathLst>
            </a:custGeom>
            <a:noFill/>
            <a:ln w="38100" cmpd="sng">
              <a:solidFill>
                <a:srgbClr val="FFFFFF"/>
              </a:solidFill>
              <a:prstDash val="solid"/>
              <a:round/>
              <a:headEnd/>
              <a:tailEnd/>
            </a:ln>
          </p:spPr>
          <p:txBody>
            <a:bodyPr/>
            <a:lstStyle/>
            <a:p>
              <a:endParaRPr lang="en-US"/>
            </a:p>
          </p:txBody>
        </p:sp>
        <p:sp>
          <p:nvSpPr>
            <p:cNvPr id="5201" name="Freeform 1105"/>
            <p:cNvSpPr>
              <a:spLocks/>
            </p:cNvSpPr>
            <p:nvPr/>
          </p:nvSpPr>
          <p:spPr bwMode="auto">
            <a:xfrm>
              <a:off x="2512" y="929"/>
              <a:ext cx="3" cy="69"/>
            </a:xfrm>
            <a:custGeom>
              <a:avLst/>
              <a:gdLst/>
              <a:ahLst/>
              <a:cxnLst>
                <a:cxn ang="0">
                  <a:pos x="0" y="288"/>
                </a:cxn>
                <a:cxn ang="0">
                  <a:pos x="0" y="0"/>
                </a:cxn>
                <a:cxn ang="0">
                  <a:pos x="1" y="0"/>
                </a:cxn>
              </a:cxnLst>
              <a:rect l="0" t="0" r="r" b="b"/>
              <a:pathLst>
                <a:path w="1" h="288">
                  <a:moveTo>
                    <a:pt x="0" y="288"/>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202" name="Freeform 1106"/>
            <p:cNvSpPr>
              <a:spLocks/>
            </p:cNvSpPr>
            <p:nvPr/>
          </p:nvSpPr>
          <p:spPr bwMode="auto">
            <a:xfrm>
              <a:off x="3242" y="922"/>
              <a:ext cx="3" cy="76"/>
            </a:xfrm>
            <a:custGeom>
              <a:avLst/>
              <a:gdLst/>
              <a:ahLst/>
              <a:cxnLst>
                <a:cxn ang="0">
                  <a:pos x="0" y="319"/>
                </a:cxn>
                <a:cxn ang="0">
                  <a:pos x="0" y="0"/>
                </a:cxn>
                <a:cxn ang="0">
                  <a:pos x="1" y="0"/>
                </a:cxn>
              </a:cxnLst>
              <a:rect l="0" t="0" r="r" b="b"/>
              <a:pathLst>
                <a:path w="1" h="319">
                  <a:moveTo>
                    <a:pt x="0" y="31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203" name="Freeform 1107"/>
            <p:cNvSpPr>
              <a:spLocks/>
            </p:cNvSpPr>
            <p:nvPr/>
          </p:nvSpPr>
          <p:spPr bwMode="auto">
            <a:xfrm>
              <a:off x="3242" y="922"/>
              <a:ext cx="259" cy="3"/>
            </a:xfrm>
            <a:custGeom>
              <a:avLst/>
              <a:gdLst/>
              <a:ahLst/>
              <a:cxnLst>
                <a:cxn ang="0">
                  <a:pos x="0" y="0"/>
                </a:cxn>
                <a:cxn ang="0">
                  <a:pos x="1024" y="0"/>
                </a:cxn>
                <a:cxn ang="0">
                  <a:pos x="1025" y="0"/>
                </a:cxn>
              </a:cxnLst>
              <a:rect l="0" t="0" r="r" b="b"/>
              <a:pathLst>
                <a:path w="1025">
                  <a:moveTo>
                    <a:pt x="0" y="0"/>
                  </a:moveTo>
                  <a:lnTo>
                    <a:pt x="1024" y="0"/>
                  </a:lnTo>
                  <a:lnTo>
                    <a:pt x="1025" y="0"/>
                  </a:lnTo>
                </a:path>
              </a:pathLst>
            </a:custGeom>
            <a:noFill/>
            <a:ln w="38100" cmpd="sng">
              <a:solidFill>
                <a:srgbClr val="FFFFFF"/>
              </a:solidFill>
              <a:prstDash val="solid"/>
              <a:round/>
              <a:headEnd/>
              <a:tailEnd/>
            </a:ln>
          </p:spPr>
          <p:txBody>
            <a:bodyPr/>
            <a:lstStyle/>
            <a:p>
              <a:endParaRPr lang="en-US"/>
            </a:p>
          </p:txBody>
        </p:sp>
        <p:sp>
          <p:nvSpPr>
            <p:cNvPr id="5204" name="Freeform 1108"/>
            <p:cNvSpPr>
              <a:spLocks/>
            </p:cNvSpPr>
            <p:nvPr/>
          </p:nvSpPr>
          <p:spPr bwMode="auto">
            <a:xfrm>
              <a:off x="2322" y="241"/>
              <a:ext cx="2" cy="681"/>
            </a:xfrm>
            <a:custGeom>
              <a:avLst/>
              <a:gdLst/>
              <a:ahLst/>
              <a:cxnLst>
                <a:cxn ang="0">
                  <a:pos x="0" y="2868"/>
                </a:cxn>
                <a:cxn ang="0">
                  <a:pos x="0" y="0"/>
                </a:cxn>
                <a:cxn ang="0">
                  <a:pos x="1" y="0"/>
                </a:cxn>
              </a:cxnLst>
              <a:rect l="0" t="0" r="r" b="b"/>
              <a:pathLst>
                <a:path w="1" h="2868">
                  <a:moveTo>
                    <a:pt x="0" y="2868"/>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205" name="Freeform 1109"/>
            <p:cNvSpPr>
              <a:spLocks/>
            </p:cNvSpPr>
            <p:nvPr/>
          </p:nvSpPr>
          <p:spPr bwMode="auto">
            <a:xfrm>
              <a:off x="2443" y="241"/>
              <a:ext cx="3" cy="681"/>
            </a:xfrm>
            <a:custGeom>
              <a:avLst/>
              <a:gdLst/>
              <a:ahLst/>
              <a:cxnLst>
                <a:cxn ang="0">
                  <a:pos x="0" y="2868"/>
                </a:cxn>
                <a:cxn ang="0">
                  <a:pos x="0" y="0"/>
                </a:cxn>
                <a:cxn ang="0">
                  <a:pos x="1" y="0"/>
                </a:cxn>
              </a:cxnLst>
              <a:rect l="0" t="0" r="r" b="b"/>
              <a:pathLst>
                <a:path w="1" h="2868">
                  <a:moveTo>
                    <a:pt x="0" y="2868"/>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206" name="Freeform 1110"/>
            <p:cNvSpPr>
              <a:spLocks/>
            </p:cNvSpPr>
            <p:nvPr/>
          </p:nvSpPr>
          <p:spPr bwMode="auto">
            <a:xfrm>
              <a:off x="2048" y="257"/>
              <a:ext cx="160" cy="3"/>
            </a:xfrm>
            <a:custGeom>
              <a:avLst/>
              <a:gdLst/>
              <a:ahLst/>
              <a:cxnLst>
                <a:cxn ang="0">
                  <a:pos x="0" y="0"/>
                </a:cxn>
                <a:cxn ang="0">
                  <a:pos x="621" y="0"/>
                </a:cxn>
                <a:cxn ang="0">
                  <a:pos x="622" y="0"/>
                </a:cxn>
              </a:cxnLst>
              <a:rect l="0" t="0" r="r" b="b"/>
              <a:pathLst>
                <a:path w="622">
                  <a:moveTo>
                    <a:pt x="0" y="0"/>
                  </a:moveTo>
                  <a:lnTo>
                    <a:pt x="621" y="0"/>
                  </a:lnTo>
                  <a:lnTo>
                    <a:pt x="622" y="0"/>
                  </a:lnTo>
                </a:path>
              </a:pathLst>
            </a:custGeom>
            <a:noFill/>
            <a:ln w="38100" cmpd="sng">
              <a:solidFill>
                <a:srgbClr val="FFFFFF"/>
              </a:solidFill>
              <a:prstDash val="solid"/>
              <a:round/>
              <a:headEnd/>
              <a:tailEnd/>
            </a:ln>
          </p:spPr>
          <p:txBody>
            <a:bodyPr/>
            <a:lstStyle/>
            <a:p>
              <a:endParaRPr lang="en-US"/>
            </a:p>
          </p:txBody>
        </p:sp>
        <p:sp>
          <p:nvSpPr>
            <p:cNvPr id="5207" name="Freeform 1111"/>
            <p:cNvSpPr>
              <a:spLocks/>
            </p:cNvSpPr>
            <p:nvPr/>
          </p:nvSpPr>
          <p:spPr bwMode="auto">
            <a:xfrm>
              <a:off x="2048" y="162"/>
              <a:ext cx="669" cy="3"/>
            </a:xfrm>
            <a:custGeom>
              <a:avLst/>
              <a:gdLst/>
              <a:ahLst/>
              <a:cxnLst>
                <a:cxn ang="0">
                  <a:pos x="0" y="0"/>
                </a:cxn>
                <a:cxn ang="0">
                  <a:pos x="2635" y="0"/>
                </a:cxn>
                <a:cxn ang="0">
                  <a:pos x="2636" y="0"/>
                </a:cxn>
              </a:cxnLst>
              <a:rect l="0" t="0" r="r" b="b"/>
              <a:pathLst>
                <a:path w="2636">
                  <a:moveTo>
                    <a:pt x="0" y="0"/>
                  </a:moveTo>
                  <a:lnTo>
                    <a:pt x="2635" y="0"/>
                  </a:lnTo>
                  <a:lnTo>
                    <a:pt x="2636" y="0"/>
                  </a:lnTo>
                </a:path>
              </a:pathLst>
            </a:custGeom>
            <a:noFill/>
            <a:ln w="38100" cmpd="sng">
              <a:solidFill>
                <a:srgbClr val="FFFFFF"/>
              </a:solidFill>
              <a:prstDash val="solid"/>
              <a:round/>
              <a:headEnd/>
              <a:tailEnd/>
            </a:ln>
          </p:spPr>
          <p:txBody>
            <a:bodyPr/>
            <a:lstStyle/>
            <a:p>
              <a:endParaRPr lang="en-US"/>
            </a:p>
          </p:txBody>
        </p:sp>
        <p:sp>
          <p:nvSpPr>
            <p:cNvPr id="5208" name="Freeform 1112"/>
            <p:cNvSpPr>
              <a:spLocks/>
            </p:cNvSpPr>
            <p:nvPr/>
          </p:nvSpPr>
          <p:spPr bwMode="auto">
            <a:xfrm>
              <a:off x="2776" y="1312"/>
              <a:ext cx="2" cy="123"/>
            </a:xfrm>
            <a:custGeom>
              <a:avLst/>
              <a:gdLst/>
              <a:ahLst/>
              <a:cxnLst>
                <a:cxn ang="0">
                  <a:pos x="0" y="520"/>
                </a:cxn>
                <a:cxn ang="0">
                  <a:pos x="0" y="0"/>
                </a:cxn>
                <a:cxn ang="0">
                  <a:pos x="2" y="0"/>
                </a:cxn>
              </a:cxnLst>
              <a:rect l="0" t="0" r="r" b="b"/>
              <a:pathLst>
                <a:path w="2" h="520">
                  <a:moveTo>
                    <a:pt x="0" y="520"/>
                  </a:moveTo>
                  <a:lnTo>
                    <a:pt x="0" y="0"/>
                  </a:lnTo>
                  <a:lnTo>
                    <a:pt x="2" y="0"/>
                  </a:lnTo>
                </a:path>
              </a:pathLst>
            </a:custGeom>
            <a:noFill/>
            <a:ln w="38100" cmpd="sng">
              <a:solidFill>
                <a:srgbClr val="FFFFFF"/>
              </a:solidFill>
              <a:prstDash val="solid"/>
              <a:round/>
              <a:headEnd/>
              <a:tailEnd/>
            </a:ln>
          </p:spPr>
          <p:txBody>
            <a:bodyPr/>
            <a:lstStyle/>
            <a:p>
              <a:endParaRPr lang="en-US"/>
            </a:p>
          </p:txBody>
        </p:sp>
        <p:sp>
          <p:nvSpPr>
            <p:cNvPr id="5209" name="Freeform 1113"/>
            <p:cNvSpPr>
              <a:spLocks/>
            </p:cNvSpPr>
            <p:nvPr/>
          </p:nvSpPr>
          <p:spPr bwMode="auto">
            <a:xfrm>
              <a:off x="2979" y="1312"/>
              <a:ext cx="2" cy="123"/>
            </a:xfrm>
            <a:custGeom>
              <a:avLst/>
              <a:gdLst/>
              <a:ahLst/>
              <a:cxnLst>
                <a:cxn ang="0">
                  <a:pos x="0" y="520"/>
                </a:cxn>
                <a:cxn ang="0">
                  <a:pos x="0" y="0"/>
                </a:cxn>
                <a:cxn ang="0">
                  <a:pos x="1" y="0"/>
                </a:cxn>
              </a:cxnLst>
              <a:rect l="0" t="0" r="r" b="b"/>
              <a:pathLst>
                <a:path w="1" h="520">
                  <a:moveTo>
                    <a:pt x="0" y="52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210" name="Freeform 1114"/>
            <p:cNvSpPr>
              <a:spLocks/>
            </p:cNvSpPr>
            <p:nvPr/>
          </p:nvSpPr>
          <p:spPr bwMode="auto">
            <a:xfrm>
              <a:off x="3019" y="1274"/>
              <a:ext cx="61" cy="2"/>
            </a:xfrm>
            <a:custGeom>
              <a:avLst/>
              <a:gdLst/>
              <a:ahLst/>
              <a:cxnLst>
                <a:cxn ang="0">
                  <a:pos x="0" y="0"/>
                </a:cxn>
                <a:cxn ang="0">
                  <a:pos x="242" y="0"/>
                </a:cxn>
                <a:cxn ang="0">
                  <a:pos x="243" y="0"/>
                </a:cxn>
              </a:cxnLst>
              <a:rect l="0" t="0" r="r" b="b"/>
              <a:pathLst>
                <a:path w="243">
                  <a:moveTo>
                    <a:pt x="0" y="0"/>
                  </a:moveTo>
                  <a:lnTo>
                    <a:pt x="242" y="0"/>
                  </a:lnTo>
                  <a:lnTo>
                    <a:pt x="243" y="0"/>
                  </a:lnTo>
                </a:path>
              </a:pathLst>
            </a:custGeom>
            <a:noFill/>
            <a:ln w="38100" cmpd="sng">
              <a:solidFill>
                <a:srgbClr val="FFFFFF"/>
              </a:solidFill>
              <a:prstDash val="solid"/>
              <a:round/>
              <a:headEnd/>
              <a:tailEnd/>
            </a:ln>
          </p:spPr>
          <p:txBody>
            <a:bodyPr/>
            <a:lstStyle/>
            <a:p>
              <a:endParaRPr lang="en-US"/>
            </a:p>
          </p:txBody>
        </p:sp>
        <p:sp>
          <p:nvSpPr>
            <p:cNvPr id="5211" name="Freeform 1115"/>
            <p:cNvSpPr>
              <a:spLocks/>
            </p:cNvSpPr>
            <p:nvPr/>
          </p:nvSpPr>
          <p:spPr bwMode="auto">
            <a:xfrm>
              <a:off x="2735" y="1274"/>
              <a:ext cx="41" cy="38"/>
            </a:xfrm>
            <a:custGeom>
              <a:avLst/>
              <a:gdLst/>
              <a:ahLst/>
              <a:cxnLst>
                <a:cxn ang="0">
                  <a:pos x="159" y="161"/>
                </a:cxn>
                <a:cxn ang="0">
                  <a:pos x="112" y="47"/>
                </a:cxn>
                <a:cxn ang="0">
                  <a:pos x="0" y="0"/>
                </a:cxn>
                <a:cxn ang="0">
                  <a:pos x="1" y="0"/>
                </a:cxn>
              </a:cxnLst>
              <a:rect l="0" t="0" r="r" b="b"/>
              <a:pathLst>
                <a:path w="159" h="161">
                  <a:moveTo>
                    <a:pt x="159" y="161"/>
                  </a:moveTo>
                  <a:lnTo>
                    <a:pt x="112" y="47"/>
                  </a:ln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212" name="Freeform 1116"/>
            <p:cNvSpPr>
              <a:spLocks/>
            </p:cNvSpPr>
            <p:nvPr/>
          </p:nvSpPr>
          <p:spPr bwMode="auto">
            <a:xfrm>
              <a:off x="2979" y="1274"/>
              <a:ext cx="40" cy="38"/>
            </a:xfrm>
            <a:custGeom>
              <a:avLst/>
              <a:gdLst/>
              <a:ahLst/>
              <a:cxnLst>
                <a:cxn ang="0">
                  <a:pos x="159" y="0"/>
                </a:cxn>
                <a:cxn ang="0">
                  <a:pos x="47" y="47"/>
                </a:cxn>
                <a:cxn ang="0">
                  <a:pos x="0" y="161"/>
                </a:cxn>
                <a:cxn ang="0">
                  <a:pos x="1" y="161"/>
                </a:cxn>
              </a:cxnLst>
              <a:rect l="0" t="0" r="r" b="b"/>
              <a:pathLst>
                <a:path w="159" h="161">
                  <a:moveTo>
                    <a:pt x="159" y="0"/>
                  </a:moveTo>
                  <a:lnTo>
                    <a:pt x="47" y="47"/>
                  </a:lnTo>
                  <a:lnTo>
                    <a:pt x="0" y="161"/>
                  </a:lnTo>
                  <a:lnTo>
                    <a:pt x="1" y="161"/>
                  </a:lnTo>
                </a:path>
              </a:pathLst>
            </a:custGeom>
            <a:noFill/>
            <a:ln w="38100" cmpd="sng">
              <a:solidFill>
                <a:srgbClr val="FFFFFF"/>
              </a:solidFill>
              <a:prstDash val="solid"/>
              <a:round/>
              <a:headEnd/>
              <a:tailEnd/>
            </a:ln>
          </p:spPr>
          <p:txBody>
            <a:bodyPr/>
            <a:lstStyle/>
            <a:p>
              <a:endParaRPr lang="en-US"/>
            </a:p>
          </p:txBody>
        </p:sp>
        <p:sp>
          <p:nvSpPr>
            <p:cNvPr id="5213" name="Freeform 1117"/>
            <p:cNvSpPr>
              <a:spLocks/>
            </p:cNvSpPr>
            <p:nvPr/>
          </p:nvSpPr>
          <p:spPr bwMode="auto">
            <a:xfrm>
              <a:off x="2461" y="1378"/>
              <a:ext cx="41" cy="38"/>
            </a:xfrm>
            <a:custGeom>
              <a:avLst/>
              <a:gdLst/>
              <a:ahLst/>
              <a:cxnLst>
                <a:cxn ang="0">
                  <a:pos x="159" y="159"/>
                </a:cxn>
                <a:cxn ang="0">
                  <a:pos x="112" y="47"/>
                </a:cxn>
                <a:cxn ang="0">
                  <a:pos x="0" y="0"/>
                </a:cxn>
                <a:cxn ang="0">
                  <a:pos x="1" y="0"/>
                </a:cxn>
              </a:cxnLst>
              <a:rect l="0" t="0" r="r" b="b"/>
              <a:pathLst>
                <a:path w="159" h="159">
                  <a:moveTo>
                    <a:pt x="159" y="159"/>
                  </a:moveTo>
                  <a:lnTo>
                    <a:pt x="112" y="47"/>
                  </a:ln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214" name="Freeform 1118"/>
            <p:cNvSpPr>
              <a:spLocks/>
            </p:cNvSpPr>
            <p:nvPr/>
          </p:nvSpPr>
          <p:spPr bwMode="auto">
            <a:xfrm>
              <a:off x="3253" y="1378"/>
              <a:ext cx="40" cy="38"/>
            </a:xfrm>
            <a:custGeom>
              <a:avLst/>
              <a:gdLst/>
              <a:ahLst/>
              <a:cxnLst>
                <a:cxn ang="0">
                  <a:pos x="159" y="0"/>
                </a:cxn>
                <a:cxn ang="0">
                  <a:pos x="47" y="47"/>
                </a:cxn>
                <a:cxn ang="0">
                  <a:pos x="0" y="159"/>
                </a:cxn>
                <a:cxn ang="0">
                  <a:pos x="1" y="159"/>
                </a:cxn>
              </a:cxnLst>
              <a:rect l="0" t="0" r="r" b="b"/>
              <a:pathLst>
                <a:path w="159" h="159">
                  <a:moveTo>
                    <a:pt x="159" y="0"/>
                  </a:moveTo>
                  <a:lnTo>
                    <a:pt x="47" y="47"/>
                  </a:lnTo>
                  <a:lnTo>
                    <a:pt x="0" y="159"/>
                  </a:lnTo>
                  <a:lnTo>
                    <a:pt x="1" y="159"/>
                  </a:lnTo>
                </a:path>
              </a:pathLst>
            </a:custGeom>
            <a:noFill/>
            <a:ln w="38100" cmpd="sng">
              <a:solidFill>
                <a:srgbClr val="FFFFFF"/>
              </a:solidFill>
              <a:prstDash val="solid"/>
              <a:round/>
              <a:headEnd/>
              <a:tailEnd/>
            </a:ln>
          </p:spPr>
          <p:txBody>
            <a:bodyPr/>
            <a:lstStyle/>
            <a:p>
              <a:endParaRPr lang="en-US"/>
            </a:p>
          </p:txBody>
        </p:sp>
        <p:sp>
          <p:nvSpPr>
            <p:cNvPr id="5215" name="Freeform 1119"/>
            <p:cNvSpPr>
              <a:spLocks/>
            </p:cNvSpPr>
            <p:nvPr/>
          </p:nvSpPr>
          <p:spPr bwMode="auto">
            <a:xfrm>
              <a:off x="2494" y="1473"/>
              <a:ext cx="289" cy="3"/>
            </a:xfrm>
            <a:custGeom>
              <a:avLst/>
              <a:gdLst/>
              <a:ahLst/>
              <a:cxnLst>
                <a:cxn ang="0">
                  <a:pos x="0" y="0"/>
                </a:cxn>
                <a:cxn ang="0">
                  <a:pos x="1148" y="0"/>
                </a:cxn>
                <a:cxn ang="0">
                  <a:pos x="1149" y="0"/>
                </a:cxn>
              </a:cxnLst>
              <a:rect l="0" t="0" r="r" b="b"/>
              <a:pathLst>
                <a:path w="1149">
                  <a:moveTo>
                    <a:pt x="0" y="0"/>
                  </a:moveTo>
                  <a:lnTo>
                    <a:pt x="1148" y="0"/>
                  </a:lnTo>
                  <a:lnTo>
                    <a:pt x="1149" y="0"/>
                  </a:lnTo>
                </a:path>
              </a:pathLst>
            </a:custGeom>
            <a:noFill/>
            <a:ln w="38100" cmpd="sng">
              <a:solidFill>
                <a:srgbClr val="FFFFFF"/>
              </a:solidFill>
              <a:prstDash val="solid"/>
              <a:round/>
              <a:headEnd/>
              <a:tailEnd/>
            </a:ln>
          </p:spPr>
          <p:txBody>
            <a:bodyPr/>
            <a:lstStyle/>
            <a:p>
              <a:endParaRPr lang="en-US"/>
            </a:p>
          </p:txBody>
        </p:sp>
        <p:sp>
          <p:nvSpPr>
            <p:cNvPr id="5216" name="Freeform 1120"/>
            <p:cNvSpPr>
              <a:spLocks/>
            </p:cNvSpPr>
            <p:nvPr/>
          </p:nvSpPr>
          <p:spPr bwMode="auto">
            <a:xfrm>
              <a:off x="2971" y="1473"/>
              <a:ext cx="292" cy="3"/>
            </a:xfrm>
            <a:custGeom>
              <a:avLst/>
              <a:gdLst/>
              <a:ahLst/>
              <a:cxnLst>
                <a:cxn ang="0">
                  <a:pos x="0" y="0"/>
                </a:cxn>
                <a:cxn ang="0">
                  <a:pos x="1147" y="0"/>
                </a:cxn>
                <a:cxn ang="0">
                  <a:pos x="1148" y="0"/>
                </a:cxn>
              </a:cxnLst>
              <a:rect l="0" t="0" r="r" b="b"/>
              <a:pathLst>
                <a:path w="1148">
                  <a:moveTo>
                    <a:pt x="0" y="0"/>
                  </a:moveTo>
                  <a:lnTo>
                    <a:pt x="1147" y="0"/>
                  </a:lnTo>
                  <a:lnTo>
                    <a:pt x="1148" y="0"/>
                  </a:lnTo>
                </a:path>
              </a:pathLst>
            </a:custGeom>
            <a:noFill/>
            <a:ln w="38100" cmpd="sng">
              <a:solidFill>
                <a:srgbClr val="FFFFFF"/>
              </a:solidFill>
              <a:prstDash val="solid"/>
              <a:round/>
              <a:headEnd/>
              <a:tailEnd/>
            </a:ln>
          </p:spPr>
          <p:txBody>
            <a:bodyPr/>
            <a:lstStyle/>
            <a:p>
              <a:endParaRPr lang="en-US"/>
            </a:p>
          </p:txBody>
        </p:sp>
        <p:sp>
          <p:nvSpPr>
            <p:cNvPr id="5217" name="Freeform 1121"/>
            <p:cNvSpPr>
              <a:spLocks/>
            </p:cNvSpPr>
            <p:nvPr/>
          </p:nvSpPr>
          <p:spPr bwMode="auto">
            <a:xfrm>
              <a:off x="2494" y="1435"/>
              <a:ext cx="3" cy="38"/>
            </a:xfrm>
            <a:custGeom>
              <a:avLst/>
              <a:gdLst/>
              <a:ahLst/>
              <a:cxnLst>
                <a:cxn ang="0">
                  <a:pos x="0" y="0"/>
                </a:cxn>
                <a:cxn ang="0">
                  <a:pos x="0" y="154"/>
                </a:cxn>
                <a:cxn ang="0">
                  <a:pos x="1" y="154"/>
                </a:cxn>
              </a:cxnLst>
              <a:rect l="0" t="0" r="r" b="b"/>
              <a:pathLst>
                <a:path w="1" h="154">
                  <a:moveTo>
                    <a:pt x="0" y="0"/>
                  </a:moveTo>
                  <a:lnTo>
                    <a:pt x="0" y="154"/>
                  </a:lnTo>
                  <a:lnTo>
                    <a:pt x="1" y="154"/>
                  </a:lnTo>
                </a:path>
              </a:pathLst>
            </a:custGeom>
            <a:noFill/>
            <a:ln w="38100" cmpd="sng">
              <a:solidFill>
                <a:srgbClr val="FFFFFF"/>
              </a:solidFill>
              <a:prstDash val="solid"/>
              <a:round/>
              <a:headEnd/>
              <a:tailEnd/>
            </a:ln>
          </p:spPr>
          <p:txBody>
            <a:bodyPr/>
            <a:lstStyle/>
            <a:p>
              <a:endParaRPr lang="en-US"/>
            </a:p>
          </p:txBody>
        </p:sp>
        <p:sp>
          <p:nvSpPr>
            <p:cNvPr id="5218" name="Freeform 1122"/>
            <p:cNvSpPr>
              <a:spLocks/>
            </p:cNvSpPr>
            <p:nvPr/>
          </p:nvSpPr>
          <p:spPr bwMode="auto">
            <a:xfrm>
              <a:off x="2783" y="1435"/>
              <a:ext cx="3" cy="38"/>
            </a:xfrm>
            <a:custGeom>
              <a:avLst/>
              <a:gdLst/>
              <a:ahLst/>
              <a:cxnLst>
                <a:cxn ang="0">
                  <a:pos x="0" y="0"/>
                </a:cxn>
                <a:cxn ang="0">
                  <a:pos x="0" y="154"/>
                </a:cxn>
                <a:cxn ang="0">
                  <a:pos x="1" y="154"/>
                </a:cxn>
              </a:cxnLst>
              <a:rect l="0" t="0" r="r" b="b"/>
              <a:pathLst>
                <a:path w="1" h="154">
                  <a:moveTo>
                    <a:pt x="0" y="0"/>
                  </a:moveTo>
                  <a:lnTo>
                    <a:pt x="0" y="154"/>
                  </a:lnTo>
                  <a:lnTo>
                    <a:pt x="1" y="154"/>
                  </a:lnTo>
                </a:path>
              </a:pathLst>
            </a:custGeom>
            <a:noFill/>
            <a:ln w="38100" cmpd="sng">
              <a:solidFill>
                <a:srgbClr val="FFFFFF"/>
              </a:solidFill>
              <a:prstDash val="solid"/>
              <a:round/>
              <a:headEnd/>
              <a:tailEnd/>
            </a:ln>
          </p:spPr>
          <p:txBody>
            <a:bodyPr/>
            <a:lstStyle/>
            <a:p>
              <a:endParaRPr lang="en-US"/>
            </a:p>
          </p:txBody>
        </p:sp>
        <p:sp>
          <p:nvSpPr>
            <p:cNvPr id="5219" name="Freeform 1123"/>
            <p:cNvSpPr>
              <a:spLocks/>
            </p:cNvSpPr>
            <p:nvPr/>
          </p:nvSpPr>
          <p:spPr bwMode="auto">
            <a:xfrm>
              <a:off x="2971" y="1435"/>
              <a:ext cx="3" cy="38"/>
            </a:xfrm>
            <a:custGeom>
              <a:avLst/>
              <a:gdLst/>
              <a:ahLst/>
              <a:cxnLst>
                <a:cxn ang="0">
                  <a:pos x="0" y="0"/>
                </a:cxn>
                <a:cxn ang="0">
                  <a:pos x="0" y="154"/>
                </a:cxn>
                <a:cxn ang="0">
                  <a:pos x="1" y="154"/>
                </a:cxn>
              </a:cxnLst>
              <a:rect l="0" t="0" r="r" b="b"/>
              <a:pathLst>
                <a:path w="1" h="154">
                  <a:moveTo>
                    <a:pt x="0" y="0"/>
                  </a:moveTo>
                  <a:lnTo>
                    <a:pt x="0" y="154"/>
                  </a:lnTo>
                  <a:lnTo>
                    <a:pt x="1" y="154"/>
                  </a:lnTo>
                </a:path>
              </a:pathLst>
            </a:custGeom>
            <a:noFill/>
            <a:ln w="38100" cmpd="sng">
              <a:solidFill>
                <a:srgbClr val="FFFFFF"/>
              </a:solidFill>
              <a:prstDash val="solid"/>
              <a:round/>
              <a:headEnd/>
              <a:tailEnd/>
            </a:ln>
          </p:spPr>
          <p:txBody>
            <a:bodyPr/>
            <a:lstStyle/>
            <a:p>
              <a:endParaRPr lang="en-US"/>
            </a:p>
          </p:txBody>
        </p:sp>
        <p:sp>
          <p:nvSpPr>
            <p:cNvPr id="5220" name="Freeform 1124"/>
            <p:cNvSpPr>
              <a:spLocks/>
            </p:cNvSpPr>
            <p:nvPr/>
          </p:nvSpPr>
          <p:spPr bwMode="auto">
            <a:xfrm>
              <a:off x="3263" y="1435"/>
              <a:ext cx="2" cy="38"/>
            </a:xfrm>
            <a:custGeom>
              <a:avLst/>
              <a:gdLst/>
              <a:ahLst/>
              <a:cxnLst>
                <a:cxn ang="0">
                  <a:pos x="0" y="0"/>
                </a:cxn>
                <a:cxn ang="0">
                  <a:pos x="0" y="154"/>
                </a:cxn>
                <a:cxn ang="0">
                  <a:pos x="1" y="154"/>
                </a:cxn>
              </a:cxnLst>
              <a:rect l="0" t="0" r="r" b="b"/>
              <a:pathLst>
                <a:path w="1" h="154">
                  <a:moveTo>
                    <a:pt x="0" y="0"/>
                  </a:moveTo>
                  <a:lnTo>
                    <a:pt x="0" y="154"/>
                  </a:lnTo>
                  <a:lnTo>
                    <a:pt x="1" y="154"/>
                  </a:lnTo>
                </a:path>
              </a:pathLst>
            </a:custGeom>
            <a:noFill/>
            <a:ln w="38100" cmpd="sng">
              <a:solidFill>
                <a:srgbClr val="FFFFFF"/>
              </a:solidFill>
              <a:prstDash val="solid"/>
              <a:round/>
              <a:headEnd/>
              <a:tailEnd/>
            </a:ln>
          </p:spPr>
          <p:txBody>
            <a:bodyPr/>
            <a:lstStyle/>
            <a:p>
              <a:endParaRPr lang="en-US"/>
            </a:p>
          </p:txBody>
        </p:sp>
        <p:sp>
          <p:nvSpPr>
            <p:cNvPr id="5221" name="Freeform 1125"/>
            <p:cNvSpPr>
              <a:spLocks/>
            </p:cNvSpPr>
            <p:nvPr/>
          </p:nvSpPr>
          <p:spPr bwMode="auto">
            <a:xfrm>
              <a:off x="2205" y="241"/>
              <a:ext cx="140" cy="2"/>
            </a:xfrm>
            <a:custGeom>
              <a:avLst/>
              <a:gdLst/>
              <a:ahLst/>
              <a:cxnLst>
                <a:cxn ang="0">
                  <a:pos x="0" y="0"/>
                </a:cxn>
                <a:cxn ang="0">
                  <a:pos x="544" y="0"/>
                </a:cxn>
                <a:cxn ang="0">
                  <a:pos x="545" y="0"/>
                </a:cxn>
              </a:cxnLst>
              <a:rect l="0" t="0" r="r" b="b"/>
              <a:pathLst>
                <a:path w="545">
                  <a:moveTo>
                    <a:pt x="0" y="0"/>
                  </a:moveTo>
                  <a:lnTo>
                    <a:pt x="544" y="0"/>
                  </a:lnTo>
                  <a:lnTo>
                    <a:pt x="545" y="0"/>
                  </a:lnTo>
                </a:path>
              </a:pathLst>
            </a:custGeom>
            <a:noFill/>
            <a:ln w="38100" cmpd="sng">
              <a:solidFill>
                <a:srgbClr val="FFFFFF"/>
              </a:solidFill>
              <a:prstDash val="solid"/>
              <a:round/>
              <a:headEnd/>
              <a:tailEnd/>
            </a:ln>
          </p:spPr>
          <p:txBody>
            <a:bodyPr/>
            <a:lstStyle/>
            <a:p>
              <a:endParaRPr lang="en-US"/>
            </a:p>
          </p:txBody>
        </p:sp>
        <p:sp>
          <p:nvSpPr>
            <p:cNvPr id="5222" name="Freeform 1126"/>
            <p:cNvSpPr>
              <a:spLocks/>
            </p:cNvSpPr>
            <p:nvPr/>
          </p:nvSpPr>
          <p:spPr bwMode="auto">
            <a:xfrm>
              <a:off x="2345" y="241"/>
              <a:ext cx="78" cy="16"/>
            </a:xfrm>
            <a:custGeom>
              <a:avLst/>
              <a:gdLst/>
              <a:ahLst/>
              <a:cxnLst>
                <a:cxn ang="0">
                  <a:pos x="0" y="0"/>
                </a:cxn>
                <a:cxn ang="0">
                  <a:pos x="153" y="71"/>
                </a:cxn>
                <a:cxn ang="0">
                  <a:pos x="306" y="0"/>
                </a:cxn>
                <a:cxn ang="0">
                  <a:pos x="307" y="0"/>
                </a:cxn>
              </a:cxnLst>
              <a:rect l="0" t="0" r="r" b="b"/>
              <a:pathLst>
                <a:path w="307" h="71">
                  <a:moveTo>
                    <a:pt x="0" y="0"/>
                  </a:moveTo>
                  <a:lnTo>
                    <a:pt x="153" y="71"/>
                  </a:lnTo>
                  <a:lnTo>
                    <a:pt x="306" y="0"/>
                  </a:lnTo>
                  <a:lnTo>
                    <a:pt x="307" y="0"/>
                  </a:lnTo>
                </a:path>
              </a:pathLst>
            </a:custGeom>
            <a:noFill/>
            <a:ln w="38100" cmpd="sng">
              <a:solidFill>
                <a:srgbClr val="FFFFFF"/>
              </a:solidFill>
              <a:prstDash val="solid"/>
              <a:round/>
              <a:headEnd/>
              <a:tailEnd/>
            </a:ln>
          </p:spPr>
          <p:txBody>
            <a:bodyPr/>
            <a:lstStyle/>
            <a:p>
              <a:endParaRPr lang="en-US"/>
            </a:p>
          </p:txBody>
        </p:sp>
        <p:sp>
          <p:nvSpPr>
            <p:cNvPr id="5223" name="Freeform 1127"/>
            <p:cNvSpPr>
              <a:spLocks/>
            </p:cNvSpPr>
            <p:nvPr/>
          </p:nvSpPr>
          <p:spPr bwMode="auto">
            <a:xfrm>
              <a:off x="2560" y="241"/>
              <a:ext cx="3" cy="16"/>
            </a:xfrm>
            <a:custGeom>
              <a:avLst/>
              <a:gdLst/>
              <a:ahLst/>
              <a:cxnLst>
                <a:cxn ang="0">
                  <a:pos x="0" y="71"/>
                </a:cxn>
                <a:cxn ang="0">
                  <a:pos x="0" y="0"/>
                </a:cxn>
                <a:cxn ang="0">
                  <a:pos x="1" y="0"/>
                </a:cxn>
              </a:cxnLst>
              <a:rect l="0" t="0" r="r" b="b"/>
              <a:pathLst>
                <a:path w="1" h="71">
                  <a:moveTo>
                    <a:pt x="0" y="7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224" name="Freeform 1128"/>
            <p:cNvSpPr>
              <a:spLocks/>
            </p:cNvSpPr>
            <p:nvPr/>
          </p:nvSpPr>
          <p:spPr bwMode="auto">
            <a:xfrm>
              <a:off x="2560" y="257"/>
              <a:ext cx="157" cy="3"/>
            </a:xfrm>
            <a:custGeom>
              <a:avLst/>
              <a:gdLst/>
              <a:ahLst/>
              <a:cxnLst>
                <a:cxn ang="0">
                  <a:pos x="0" y="0"/>
                </a:cxn>
                <a:cxn ang="0">
                  <a:pos x="620" y="0"/>
                </a:cxn>
                <a:cxn ang="0">
                  <a:pos x="621" y="0"/>
                </a:cxn>
              </a:cxnLst>
              <a:rect l="0" t="0" r="r" b="b"/>
              <a:pathLst>
                <a:path w="621">
                  <a:moveTo>
                    <a:pt x="0" y="0"/>
                  </a:moveTo>
                  <a:lnTo>
                    <a:pt x="620" y="0"/>
                  </a:lnTo>
                  <a:lnTo>
                    <a:pt x="621" y="0"/>
                  </a:lnTo>
                </a:path>
              </a:pathLst>
            </a:custGeom>
            <a:noFill/>
            <a:ln w="38100" cmpd="sng">
              <a:solidFill>
                <a:srgbClr val="FFFFFF"/>
              </a:solidFill>
              <a:prstDash val="solid"/>
              <a:round/>
              <a:headEnd/>
              <a:tailEnd/>
            </a:ln>
          </p:spPr>
          <p:txBody>
            <a:bodyPr/>
            <a:lstStyle/>
            <a:p>
              <a:endParaRPr lang="en-US"/>
            </a:p>
          </p:txBody>
        </p:sp>
        <p:sp>
          <p:nvSpPr>
            <p:cNvPr id="5225" name="Freeform 1129"/>
            <p:cNvSpPr>
              <a:spLocks/>
            </p:cNvSpPr>
            <p:nvPr/>
          </p:nvSpPr>
          <p:spPr bwMode="auto">
            <a:xfrm>
              <a:off x="2423" y="241"/>
              <a:ext cx="137" cy="2"/>
            </a:xfrm>
            <a:custGeom>
              <a:avLst/>
              <a:gdLst/>
              <a:ahLst/>
              <a:cxnLst>
                <a:cxn ang="0">
                  <a:pos x="0" y="0"/>
                </a:cxn>
                <a:cxn ang="0">
                  <a:pos x="544" y="0"/>
                </a:cxn>
                <a:cxn ang="0">
                  <a:pos x="545" y="0"/>
                </a:cxn>
              </a:cxnLst>
              <a:rect l="0" t="0" r="r" b="b"/>
              <a:pathLst>
                <a:path w="545">
                  <a:moveTo>
                    <a:pt x="0" y="0"/>
                  </a:moveTo>
                  <a:lnTo>
                    <a:pt x="544" y="0"/>
                  </a:lnTo>
                  <a:lnTo>
                    <a:pt x="545" y="0"/>
                  </a:lnTo>
                </a:path>
              </a:pathLst>
            </a:custGeom>
            <a:noFill/>
            <a:ln w="38100" cmpd="sng">
              <a:solidFill>
                <a:srgbClr val="FFFFFF"/>
              </a:solidFill>
              <a:prstDash val="solid"/>
              <a:round/>
              <a:headEnd/>
              <a:tailEnd/>
            </a:ln>
          </p:spPr>
          <p:txBody>
            <a:bodyPr/>
            <a:lstStyle/>
            <a:p>
              <a:endParaRPr lang="en-US"/>
            </a:p>
          </p:txBody>
        </p:sp>
        <p:sp>
          <p:nvSpPr>
            <p:cNvPr id="5226" name="Freeform 1130"/>
            <p:cNvSpPr>
              <a:spLocks/>
            </p:cNvSpPr>
            <p:nvPr/>
          </p:nvSpPr>
          <p:spPr bwMode="auto">
            <a:xfrm>
              <a:off x="2205" y="241"/>
              <a:ext cx="3" cy="16"/>
            </a:xfrm>
            <a:custGeom>
              <a:avLst/>
              <a:gdLst/>
              <a:ahLst/>
              <a:cxnLst>
                <a:cxn ang="0">
                  <a:pos x="0" y="71"/>
                </a:cxn>
                <a:cxn ang="0">
                  <a:pos x="0" y="0"/>
                </a:cxn>
                <a:cxn ang="0">
                  <a:pos x="1" y="0"/>
                </a:cxn>
              </a:cxnLst>
              <a:rect l="0" t="0" r="r" b="b"/>
              <a:pathLst>
                <a:path w="1" h="71">
                  <a:moveTo>
                    <a:pt x="0" y="7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227" name="Freeform 1131"/>
            <p:cNvSpPr>
              <a:spLocks/>
            </p:cNvSpPr>
            <p:nvPr/>
          </p:nvSpPr>
          <p:spPr bwMode="auto">
            <a:xfrm>
              <a:off x="2717" y="162"/>
              <a:ext cx="3" cy="95"/>
            </a:xfrm>
            <a:custGeom>
              <a:avLst/>
              <a:gdLst/>
              <a:ahLst/>
              <a:cxnLst>
                <a:cxn ang="0">
                  <a:pos x="0" y="399"/>
                </a:cxn>
                <a:cxn ang="0">
                  <a:pos x="0" y="0"/>
                </a:cxn>
                <a:cxn ang="0">
                  <a:pos x="1" y="0"/>
                </a:cxn>
              </a:cxnLst>
              <a:rect l="0" t="0" r="r" b="b"/>
              <a:pathLst>
                <a:path w="1" h="399">
                  <a:moveTo>
                    <a:pt x="0" y="39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228" name="Freeform 1132"/>
            <p:cNvSpPr>
              <a:spLocks/>
            </p:cNvSpPr>
            <p:nvPr/>
          </p:nvSpPr>
          <p:spPr bwMode="auto">
            <a:xfrm>
              <a:off x="2048" y="162"/>
              <a:ext cx="2" cy="95"/>
            </a:xfrm>
            <a:custGeom>
              <a:avLst/>
              <a:gdLst/>
              <a:ahLst/>
              <a:cxnLst>
                <a:cxn ang="0">
                  <a:pos x="0" y="399"/>
                </a:cxn>
                <a:cxn ang="0">
                  <a:pos x="0" y="0"/>
                </a:cxn>
                <a:cxn ang="0">
                  <a:pos x="1" y="0"/>
                </a:cxn>
              </a:cxnLst>
              <a:rect l="0" t="0" r="r" b="b"/>
              <a:pathLst>
                <a:path w="1" h="399">
                  <a:moveTo>
                    <a:pt x="0" y="39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229" name="Freeform 1133"/>
            <p:cNvSpPr>
              <a:spLocks/>
            </p:cNvSpPr>
            <p:nvPr/>
          </p:nvSpPr>
          <p:spPr bwMode="auto">
            <a:xfrm>
              <a:off x="2443" y="129"/>
              <a:ext cx="3" cy="33"/>
            </a:xfrm>
            <a:custGeom>
              <a:avLst/>
              <a:gdLst/>
              <a:ahLst/>
              <a:cxnLst>
                <a:cxn ang="0">
                  <a:pos x="0" y="147"/>
                </a:cxn>
                <a:cxn ang="0">
                  <a:pos x="0" y="0"/>
                </a:cxn>
                <a:cxn ang="0">
                  <a:pos x="1" y="0"/>
                </a:cxn>
              </a:cxnLst>
              <a:rect l="0" t="0" r="r" b="b"/>
              <a:pathLst>
                <a:path w="1" h="147">
                  <a:moveTo>
                    <a:pt x="0" y="147"/>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230" name="Freeform 1134"/>
            <p:cNvSpPr>
              <a:spLocks/>
            </p:cNvSpPr>
            <p:nvPr/>
          </p:nvSpPr>
          <p:spPr bwMode="auto">
            <a:xfrm>
              <a:off x="2322" y="129"/>
              <a:ext cx="2" cy="33"/>
            </a:xfrm>
            <a:custGeom>
              <a:avLst/>
              <a:gdLst/>
              <a:ahLst/>
              <a:cxnLst>
                <a:cxn ang="0">
                  <a:pos x="0" y="147"/>
                </a:cxn>
                <a:cxn ang="0">
                  <a:pos x="0" y="0"/>
                </a:cxn>
                <a:cxn ang="0">
                  <a:pos x="1" y="0"/>
                </a:cxn>
              </a:cxnLst>
              <a:rect l="0" t="0" r="r" b="b"/>
              <a:pathLst>
                <a:path w="1" h="147">
                  <a:moveTo>
                    <a:pt x="0" y="147"/>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231" name="Freeform 1135"/>
            <p:cNvSpPr>
              <a:spLocks/>
            </p:cNvSpPr>
            <p:nvPr/>
          </p:nvSpPr>
          <p:spPr bwMode="auto">
            <a:xfrm>
              <a:off x="2355" y="184"/>
              <a:ext cx="58" cy="54"/>
            </a:xfrm>
            <a:custGeom>
              <a:avLst/>
              <a:gdLst/>
              <a:ahLst/>
              <a:cxnLst>
                <a:cxn ang="0">
                  <a:pos x="231" y="115"/>
                </a:cxn>
                <a:cxn ang="0">
                  <a:pos x="197" y="34"/>
                </a:cxn>
                <a:cxn ang="0">
                  <a:pos x="116" y="0"/>
                </a:cxn>
                <a:cxn ang="0">
                  <a:pos x="35" y="34"/>
                </a:cxn>
                <a:cxn ang="0">
                  <a:pos x="0" y="115"/>
                </a:cxn>
                <a:cxn ang="0">
                  <a:pos x="35" y="196"/>
                </a:cxn>
                <a:cxn ang="0">
                  <a:pos x="116" y="231"/>
                </a:cxn>
                <a:cxn ang="0">
                  <a:pos x="197" y="196"/>
                </a:cxn>
                <a:cxn ang="0">
                  <a:pos x="231" y="115"/>
                </a:cxn>
                <a:cxn ang="0">
                  <a:pos x="232" y="115"/>
                </a:cxn>
              </a:cxnLst>
              <a:rect l="0" t="0" r="r" b="b"/>
              <a:pathLst>
                <a:path w="232" h="231">
                  <a:moveTo>
                    <a:pt x="231" y="115"/>
                  </a:moveTo>
                  <a:lnTo>
                    <a:pt x="197" y="34"/>
                  </a:lnTo>
                  <a:lnTo>
                    <a:pt x="116" y="0"/>
                  </a:lnTo>
                  <a:lnTo>
                    <a:pt x="35" y="34"/>
                  </a:lnTo>
                  <a:lnTo>
                    <a:pt x="0" y="115"/>
                  </a:lnTo>
                  <a:lnTo>
                    <a:pt x="35" y="196"/>
                  </a:lnTo>
                  <a:lnTo>
                    <a:pt x="116" y="231"/>
                  </a:lnTo>
                  <a:lnTo>
                    <a:pt x="197" y="196"/>
                  </a:lnTo>
                  <a:lnTo>
                    <a:pt x="231" y="115"/>
                  </a:lnTo>
                  <a:lnTo>
                    <a:pt x="232" y="115"/>
                  </a:lnTo>
                </a:path>
              </a:pathLst>
            </a:custGeom>
            <a:noFill/>
            <a:ln w="38100" cmpd="sng">
              <a:solidFill>
                <a:srgbClr val="FFFFFF"/>
              </a:solidFill>
              <a:prstDash val="solid"/>
              <a:round/>
              <a:headEnd/>
              <a:tailEnd/>
            </a:ln>
          </p:spPr>
          <p:txBody>
            <a:bodyPr/>
            <a:lstStyle/>
            <a:p>
              <a:endParaRPr lang="en-US"/>
            </a:p>
          </p:txBody>
        </p:sp>
        <p:sp>
          <p:nvSpPr>
            <p:cNvPr id="5232" name="Freeform 1136"/>
            <p:cNvSpPr>
              <a:spLocks/>
            </p:cNvSpPr>
            <p:nvPr/>
          </p:nvSpPr>
          <p:spPr bwMode="auto">
            <a:xfrm>
              <a:off x="2322" y="129"/>
              <a:ext cx="121" cy="2"/>
            </a:xfrm>
            <a:custGeom>
              <a:avLst/>
              <a:gdLst/>
              <a:ahLst/>
              <a:cxnLst>
                <a:cxn ang="0">
                  <a:pos x="0" y="0"/>
                </a:cxn>
                <a:cxn ang="0">
                  <a:pos x="479" y="0"/>
                </a:cxn>
                <a:cxn ang="0">
                  <a:pos x="480" y="0"/>
                </a:cxn>
              </a:cxnLst>
              <a:rect l="0" t="0" r="r" b="b"/>
              <a:pathLst>
                <a:path w="480">
                  <a:moveTo>
                    <a:pt x="0" y="0"/>
                  </a:moveTo>
                  <a:lnTo>
                    <a:pt x="479" y="0"/>
                  </a:lnTo>
                  <a:lnTo>
                    <a:pt x="480" y="0"/>
                  </a:lnTo>
                </a:path>
              </a:pathLst>
            </a:custGeom>
            <a:noFill/>
            <a:ln w="38100" cmpd="sng">
              <a:solidFill>
                <a:srgbClr val="FFFFFF"/>
              </a:solidFill>
              <a:prstDash val="solid"/>
              <a:round/>
              <a:headEnd/>
              <a:tailEnd/>
            </a:ln>
          </p:spPr>
          <p:txBody>
            <a:bodyPr/>
            <a:lstStyle/>
            <a:p>
              <a:endParaRPr lang="en-US"/>
            </a:p>
          </p:txBody>
        </p:sp>
        <p:sp>
          <p:nvSpPr>
            <p:cNvPr id="5233" name="Freeform 1137"/>
            <p:cNvSpPr>
              <a:spLocks/>
            </p:cNvSpPr>
            <p:nvPr/>
          </p:nvSpPr>
          <p:spPr bwMode="auto">
            <a:xfrm>
              <a:off x="3311" y="129"/>
              <a:ext cx="122" cy="2"/>
            </a:xfrm>
            <a:custGeom>
              <a:avLst/>
              <a:gdLst/>
              <a:ahLst/>
              <a:cxnLst>
                <a:cxn ang="0">
                  <a:pos x="479" y="0"/>
                </a:cxn>
                <a:cxn ang="0">
                  <a:pos x="0" y="0"/>
                </a:cxn>
                <a:cxn ang="0">
                  <a:pos x="1" y="0"/>
                </a:cxn>
              </a:cxnLst>
              <a:rect l="0" t="0" r="r" b="b"/>
              <a:pathLst>
                <a:path w="479">
                  <a:moveTo>
                    <a:pt x="479" y="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234" name="Freeform 1138"/>
            <p:cNvSpPr>
              <a:spLocks/>
            </p:cNvSpPr>
            <p:nvPr/>
          </p:nvSpPr>
          <p:spPr bwMode="auto">
            <a:xfrm>
              <a:off x="3341" y="184"/>
              <a:ext cx="59" cy="54"/>
            </a:xfrm>
            <a:custGeom>
              <a:avLst/>
              <a:gdLst/>
              <a:ahLst/>
              <a:cxnLst>
                <a:cxn ang="0">
                  <a:pos x="230" y="115"/>
                </a:cxn>
                <a:cxn ang="0">
                  <a:pos x="195" y="34"/>
                </a:cxn>
                <a:cxn ang="0">
                  <a:pos x="115" y="0"/>
                </a:cxn>
                <a:cxn ang="0">
                  <a:pos x="34" y="34"/>
                </a:cxn>
                <a:cxn ang="0">
                  <a:pos x="0" y="115"/>
                </a:cxn>
                <a:cxn ang="0">
                  <a:pos x="34" y="196"/>
                </a:cxn>
                <a:cxn ang="0">
                  <a:pos x="115" y="231"/>
                </a:cxn>
                <a:cxn ang="0">
                  <a:pos x="195" y="196"/>
                </a:cxn>
                <a:cxn ang="0">
                  <a:pos x="230" y="115"/>
                </a:cxn>
                <a:cxn ang="0">
                  <a:pos x="231" y="115"/>
                </a:cxn>
              </a:cxnLst>
              <a:rect l="0" t="0" r="r" b="b"/>
              <a:pathLst>
                <a:path w="231" h="231">
                  <a:moveTo>
                    <a:pt x="230" y="115"/>
                  </a:moveTo>
                  <a:lnTo>
                    <a:pt x="195" y="34"/>
                  </a:lnTo>
                  <a:lnTo>
                    <a:pt x="115" y="0"/>
                  </a:lnTo>
                  <a:lnTo>
                    <a:pt x="34" y="34"/>
                  </a:lnTo>
                  <a:lnTo>
                    <a:pt x="0" y="115"/>
                  </a:lnTo>
                  <a:lnTo>
                    <a:pt x="34" y="196"/>
                  </a:lnTo>
                  <a:lnTo>
                    <a:pt x="115" y="231"/>
                  </a:lnTo>
                  <a:lnTo>
                    <a:pt x="195" y="196"/>
                  </a:lnTo>
                  <a:lnTo>
                    <a:pt x="230" y="115"/>
                  </a:lnTo>
                  <a:lnTo>
                    <a:pt x="231" y="115"/>
                  </a:lnTo>
                </a:path>
              </a:pathLst>
            </a:custGeom>
            <a:noFill/>
            <a:ln w="38100" cmpd="sng">
              <a:solidFill>
                <a:srgbClr val="FFFFFF"/>
              </a:solidFill>
              <a:prstDash val="solid"/>
              <a:round/>
              <a:headEnd/>
              <a:tailEnd/>
            </a:ln>
          </p:spPr>
          <p:txBody>
            <a:bodyPr/>
            <a:lstStyle/>
            <a:p>
              <a:endParaRPr lang="en-US"/>
            </a:p>
          </p:txBody>
        </p:sp>
        <p:sp>
          <p:nvSpPr>
            <p:cNvPr id="5235" name="Freeform 1139"/>
            <p:cNvSpPr>
              <a:spLocks/>
            </p:cNvSpPr>
            <p:nvPr/>
          </p:nvSpPr>
          <p:spPr bwMode="auto">
            <a:xfrm>
              <a:off x="3037" y="162"/>
              <a:ext cx="670" cy="3"/>
            </a:xfrm>
            <a:custGeom>
              <a:avLst/>
              <a:gdLst/>
              <a:ahLst/>
              <a:cxnLst>
                <a:cxn ang="0">
                  <a:pos x="2635" y="0"/>
                </a:cxn>
                <a:cxn ang="0">
                  <a:pos x="0" y="0"/>
                </a:cxn>
                <a:cxn ang="0">
                  <a:pos x="1" y="0"/>
                </a:cxn>
              </a:cxnLst>
              <a:rect l="0" t="0" r="r" b="b"/>
              <a:pathLst>
                <a:path w="2635">
                  <a:moveTo>
                    <a:pt x="2635" y="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236" name="Freeform 1140"/>
            <p:cNvSpPr>
              <a:spLocks/>
            </p:cNvSpPr>
            <p:nvPr/>
          </p:nvSpPr>
          <p:spPr bwMode="auto">
            <a:xfrm>
              <a:off x="3334" y="241"/>
              <a:ext cx="76" cy="16"/>
            </a:xfrm>
            <a:custGeom>
              <a:avLst/>
              <a:gdLst/>
              <a:ahLst/>
              <a:cxnLst>
                <a:cxn ang="0">
                  <a:pos x="0" y="0"/>
                </a:cxn>
                <a:cxn ang="0">
                  <a:pos x="153" y="71"/>
                </a:cxn>
                <a:cxn ang="0">
                  <a:pos x="306" y="0"/>
                </a:cxn>
                <a:cxn ang="0">
                  <a:pos x="307" y="0"/>
                </a:cxn>
              </a:cxnLst>
              <a:rect l="0" t="0" r="r" b="b"/>
              <a:pathLst>
                <a:path w="307" h="71">
                  <a:moveTo>
                    <a:pt x="0" y="0"/>
                  </a:moveTo>
                  <a:lnTo>
                    <a:pt x="153" y="71"/>
                  </a:lnTo>
                  <a:lnTo>
                    <a:pt x="306" y="0"/>
                  </a:lnTo>
                  <a:lnTo>
                    <a:pt x="307" y="0"/>
                  </a:lnTo>
                </a:path>
              </a:pathLst>
            </a:custGeom>
            <a:noFill/>
            <a:ln w="38100" cmpd="sng">
              <a:solidFill>
                <a:srgbClr val="FFFFFF"/>
              </a:solidFill>
              <a:prstDash val="solid"/>
              <a:round/>
              <a:headEnd/>
              <a:tailEnd/>
            </a:ln>
          </p:spPr>
          <p:txBody>
            <a:bodyPr/>
            <a:lstStyle/>
            <a:p>
              <a:endParaRPr lang="en-US"/>
            </a:p>
          </p:txBody>
        </p:sp>
        <p:sp>
          <p:nvSpPr>
            <p:cNvPr id="5237" name="Freeform 1141"/>
            <p:cNvSpPr>
              <a:spLocks/>
            </p:cNvSpPr>
            <p:nvPr/>
          </p:nvSpPr>
          <p:spPr bwMode="auto">
            <a:xfrm>
              <a:off x="3242" y="922"/>
              <a:ext cx="259" cy="3"/>
            </a:xfrm>
            <a:custGeom>
              <a:avLst/>
              <a:gdLst/>
              <a:ahLst/>
              <a:cxnLst>
                <a:cxn ang="0">
                  <a:pos x="1024" y="0"/>
                </a:cxn>
                <a:cxn ang="0">
                  <a:pos x="0" y="0"/>
                </a:cxn>
                <a:cxn ang="0">
                  <a:pos x="1" y="0"/>
                </a:cxn>
              </a:cxnLst>
              <a:rect l="0" t="0" r="r" b="b"/>
              <a:pathLst>
                <a:path w="1024">
                  <a:moveTo>
                    <a:pt x="1024" y="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238" name="Freeform 1142"/>
            <p:cNvSpPr>
              <a:spLocks/>
            </p:cNvSpPr>
            <p:nvPr/>
          </p:nvSpPr>
          <p:spPr bwMode="auto">
            <a:xfrm>
              <a:off x="3501" y="922"/>
              <a:ext cx="3" cy="76"/>
            </a:xfrm>
            <a:custGeom>
              <a:avLst/>
              <a:gdLst/>
              <a:ahLst/>
              <a:cxnLst>
                <a:cxn ang="0">
                  <a:pos x="0" y="0"/>
                </a:cxn>
                <a:cxn ang="0">
                  <a:pos x="0" y="319"/>
                </a:cxn>
                <a:cxn ang="0">
                  <a:pos x="1" y="319"/>
                </a:cxn>
              </a:cxnLst>
              <a:rect l="0" t="0" r="r" b="b"/>
              <a:pathLst>
                <a:path w="1" h="319">
                  <a:moveTo>
                    <a:pt x="0" y="0"/>
                  </a:moveTo>
                  <a:lnTo>
                    <a:pt x="0" y="319"/>
                  </a:lnTo>
                  <a:lnTo>
                    <a:pt x="1" y="319"/>
                  </a:lnTo>
                </a:path>
              </a:pathLst>
            </a:custGeom>
            <a:noFill/>
            <a:ln w="38100" cmpd="sng">
              <a:solidFill>
                <a:srgbClr val="FFFFFF"/>
              </a:solidFill>
              <a:prstDash val="solid"/>
              <a:round/>
              <a:headEnd/>
              <a:tailEnd/>
            </a:ln>
          </p:spPr>
          <p:txBody>
            <a:bodyPr/>
            <a:lstStyle/>
            <a:p>
              <a:endParaRPr lang="en-US"/>
            </a:p>
          </p:txBody>
        </p:sp>
        <p:sp>
          <p:nvSpPr>
            <p:cNvPr id="5239" name="Freeform 1143"/>
            <p:cNvSpPr>
              <a:spLocks/>
            </p:cNvSpPr>
            <p:nvPr/>
          </p:nvSpPr>
          <p:spPr bwMode="auto">
            <a:xfrm>
              <a:off x="3433" y="241"/>
              <a:ext cx="2" cy="681"/>
            </a:xfrm>
            <a:custGeom>
              <a:avLst/>
              <a:gdLst/>
              <a:ahLst/>
              <a:cxnLst>
                <a:cxn ang="0">
                  <a:pos x="0" y="2868"/>
                </a:cxn>
                <a:cxn ang="0">
                  <a:pos x="0" y="0"/>
                </a:cxn>
                <a:cxn ang="0">
                  <a:pos x="1" y="0"/>
                </a:cxn>
              </a:cxnLst>
              <a:rect l="0" t="0" r="r" b="b"/>
              <a:pathLst>
                <a:path w="1" h="2868">
                  <a:moveTo>
                    <a:pt x="0" y="2868"/>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240" name="Freeform 1144"/>
            <p:cNvSpPr>
              <a:spLocks/>
            </p:cNvSpPr>
            <p:nvPr/>
          </p:nvSpPr>
          <p:spPr bwMode="auto">
            <a:xfrm>
              <a:off x="3433" y="129"/>
              <a:ext cx="2" cy="33"/>
            </a:xfrm>
            <a:custGeom>
              <a:avLst/>
              <a:gdLst/>
              <a:ahLst/>
              <a:cxnLst>
                <a:cxn ang="0">
                  <a:pos x="0" y="147"/>
                </a:cxn>
                <a:cxn ang="0">
                  <a:pos x="0" y="0"/>
                </a:cxn>
                <a:cxn ang="0">
                  <a:pos x="1" y="0"/>
                </a:cxn>
              </a:cxnLst>
              <a:rect l="0" t="0" r="r" b="b"/>
              <a:pathLst>
                <a:path w="1" h="147">
                  <a:moveTo>
                    <a:pt x="0" y="147"/>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241" name="Freeform 1145"/>
            <p:cNvSpPr>
              <a:spLocks/>
            </p:cNvSpPr>
            <p:nvPr/>
          </p:nvSpPr>
          <p:spPr bwMode="auto">
            <a:xfrm>
              <a:off x="3549" y="241"/>
              <a:ext cx="3" cy="16"/>
            </a:xfrm>
            <a:custGeom>
              <a:avLst/>
              <a:gdLst/>
              <a:ahLst/>
              <a:cxnLst>
                <a:cxn ang="0">
                  <a:pos x="0" y="71"/>
                </a:cxn>
                <a:cxn ang="0">
                  <a:pos x="0" y="0"/>
                </a:cxn>
                <a:cxn ang="0">
                  <a:pos x="1" y="0"/>
                </a:cxn>
              </a:cxnLst>
              <a:rect l="0" t="0" r="r" b="b"/>
              <a:pathLst>
                <a:path w="1" h="71">
                  <a:moveTo>
                    <a:pt x="0" y="7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242" name="Freeform 1146"/>
            <p:cNvSpPr>
              <a:spLocks/>
            </p:cNvSpPr>
            <p:nvPr/>
          </p:nvSpPr>
          <p:spPr bwMode="auto">
            <a:xfrm>
              <a:off x="3549" y="257"/>
              <a:ext cx="158" cy="3"/>
            </a:xfrm>
            <a:custGeom>
              <a:avLst/>
              <a:gdLst/>
              <a:ahLst/>
              <a:cxnLst>
                <a:cxn ang="0">
                  <a:pos x="621" y="0"/>
                </a:cxn>
                <a:cxn ang="0">
                  <a:pos x="0" y="0"/>
                </a:cxn>
                <a:cxn ang="0">
                  <a:pos x="1" y="0"/>
                </a:cxn>
              </a:cxnLst>
              <a:rect l="0" t="0" r="r" b="b"/>
              <a:pathLst>
                <a:path w="621">
                  <a:moveTo>
                    <a:pt x="621" y="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243" name="Freeform 1147"/>
            <p:cNvSpPr>
              <a:spLocks/>
            </p:cNvSpPr>
            <p:nvPr/>
          </p:nvSpPr>
          <p:spPr bwMode="auto">
            <a:xfrm>
              <a:off x="3707" y="162"/>
              <a:ext cx="2" cy="95"/>
            </a:xfrm>
            <a:custGeom>
              <a:avLst/>
              <a:gdLst/>
              <a:ahLst/>
              <a:cxnLst>
                <a:cxn ang="0">
                  <a:pos x="0" y="399"/>
                </a:cxn>
                <a:cxn ang="0">
                  <a:pos x="0" y="0"/>
                </a:cxn>
                <a:cxn ang="0">
                  <a:pos x="1" y="0"/>
                </a:cxn>
              </a:cxnLst>
              <a:rect l="0" t="0" r="r" b="b"/>
              <a:pathLst>
                <a:path w="1" h="399">
                  <a:moveTo>
                    <a:pt x="0" y="39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244" name="Freeform 1148"/>
            <p:cNvSpPr>
              <a:spLocks/>
            </p:cNvSpPr>
            <p:nvPr/>
          </p:nvSpPr>
          <p:spPr bwMode="auto">
            <a:xfrm>
              <a:off x="3410" y="241"/>
              <a:ext cx="139" cy="2"/>
            </a:xfrm>
            <a:custGeom>
              <a:avLst/>
              <a:gdLst/>
              <a:ahLst/>
              <a:cxnLst>
                <a:cxn ang="0">
                  <a:pos x="543" y="0"/>
                </a:cxn>
                <a:cxn ang="0">
                  <a:pos x="0" y="0"/>
                </a:cxn>
                <a:cxn ang="0">
                  <a:pos x="1" y="0"/>
                </a:cxn>
              </a:cxnLst>
              <a:rect l="0" t="0" r="r" b="b"/>
              <a:pathLst>
                <a:path w="543">
                  <a:moveTo>
                    <a:pt x="543" y="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245" name="Freeform 1149"/>
            <p:cNvSpPr>
              <a:spLocks/>
            </p:cNvSpPr>
            <p:nvPr/>
          </p:nvSpPr>
          <p:spPr bwMode="auto">
            <a:xfrm>
              <a:off x="3311" y="241"/>
              <a:ext cx="3" cy="681"/>
            </a:xfrm>
            <a:custGeom>
              <a:avLst/>
              <a:gdLst/>
              <a:ahLst/>
              <a:cxnLst>
                <a:cxn ang="0">
                  <a:pos x="0" y="2868"/>
                </a:cxn>
                <a:cxn ang="0">
                  <a:pos x="0" y="0"/>
                </a:cxn>
                <a:cxn ang="0">
                  <a:pos x="1" y="0"/>
                </a:cxn>
              </a:cxnLst>
              <a:rect l="0" t="0" r="r" b="b"/>
              <a:pathLst>
                <a:path w="1" h="2868">
                  <a:moveTo>
                    <a:pt x="0" y="2868"/>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246" name="Freeform 1150"/>
            <p:cNvSpPr>
              <a:spLocks/>
            </p:cNvSpPr>
            <p:nvPr/>
          </p:nvSpPr>
          <p:spPr bwMode="auto">
            <a:xfrm>
              <a:off x="3311" y="129"/>
              <a:ext cx="3" cy="33"/>
            </a:xfrm>
            <a:custGeom>
              <a:avLst/>
              <a:gdLst/>
              <a:ahLst/>
              <a:cxnLst>
                <a:cxn ang="0">
                  <a:pos x="0" y="147"/>
                </a:cxn>
                <a:cxn ang="0">
                  <a:pos x="0" y="0"/>
                </a:cxn>
                <a:cxn ang="0">
                  <a:pos x="1" y="0"/>
                </a:cxn>
              </a:cxnLst>
              <a:rect l="0" t="0" r="r" b="b"/>
              <a:pathLst>
                <a:path w="1" h="147">
                  <a:moveTo>
                    <a:pt x="0" y="147"/>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247" name="Freeform 1151"/>
            <p:cNvSpPr>
              <a:spLocks/>
            </p:cNvSpPr>
            <p:nvPr/>
          </p:nvSpPr>
          <p:spPr bwMode="auto">
            <a:xfrm>
              <a:off x="3037" y="257"/>
              <a:ext cx="157" cy="3"/>
            </a:xfrm>
            <a:custGeom>
              <a:avLst/>
              <a:gdLst/>
              <a:ahLst/>
              <a:cxnLst>
                <a:cxn ang="0">
                  <a:pos x="620" y="0"/>
                </a:cxn>
                <a:cxn ang="0">
                  <a:pos x="0" y="0"/>
                </a:cxn>
                <a:cxn ang="0">
                  <a:pos x="1" y="0"/>
                </a:cxn>
              </a:cxnLst>
              <a:rect l="0" t="0" r="r" b="b"/>
              <a:pathLst>
                <a:path w="620">
                  <a:moveTo>
                    <a:pt x="620" y="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248" name="Freeform 1152"/>
            <p:cNvSpPr>
              <a:spLocks/>
            </p:cNvSpPr>
            <p:nvPr/>
          </p:nvSpPr>
          <p:spPr bwMode="auto">
            <a:xfrm>
              <a:off x="3194" y="241"/>
              <a:ext cx="3" cy="16"/>
            </a:xfrm>
            <a:custGeom>
              <a:avLst/>
              <a:gdLst/>
              <a:ahLst/>
              <a:cxnLst>
                <a:cxn ang="0">
                  <a:pos x="0" y="71"/>
                </a:cxn>
                <a:cxn ang="0">
                  <a:pos x="0" y="0"/>
                </a:cxn>
                <a:cxn ang="0">
                  <a:pos x="2" y="0"/>
                </a:cxn>
              </a:cxnLst>
              <a:rect l="0" t="0" r="r" b="b"/>
              <a:pathLst>
                <a:path w="2" h="71">
                  <a:moveTo>
                    <a:pt x="0" y="71"/>
                  </a:moveTo>
                  <a:lnTo>
                    <a:pt x="0" y="0"/>
                  </a:lnTo>
                  <a:lnTo>
                    <a:pt x="2" y="0"/>
                  </a:lnTo>
                </a:path>
              </a:pathLst>
            </a:custGeom>
            <a:noFill/>
            <a:ln w="38100" cmpd="sng">
              <a:solidFill>
                <a:srgbClr val="FFFFFF"/>
              </a:solidFill>
              <a:prstDash val="solid"/>
              <a:round/>
              <a:headEnd/>
              <a:tailEnd/>
            </a:ln>
          </p:spPr>
          <p:txBody>
            <a:bodyPr/>
            <a:lstStyle/>
            <a:p>
              <a:endParaRPr lang="en-US"/>
            </a:p>
          </p:txBody>
        </p:sp>
        <p:sp>
          <p:nvSpPr>
            <p:cNvPr id="5249" name="Freeform 1153"/>
            <p:cNvSpPr>
              <a:spLocks/>
            </p:cNvSpPr>
            <p:nvPr/>
          </p:nvSpPr>
          <p:spPr bwMode="auto">
            <a:xfrm>
              <a:off x="3037" y="162"/>
              <a:ext cx="3" cy="95"/>
            </a:xfrm>
            <a:custGeom>
              <a:avLst/>
              <a:gdLst/>
              <a:ahLst/>
              <a:cxnLst>
                <a:cxn ang="0">
                  <a:pos x="0" y="399"/>
                </a:cxn>
                <a:cxn ang="0">
                  <a:pos x="0" y="0"/>
                </a:cxn>
                <a:cxn ang="0">
                  <a:pos x="1" y="0"/>
                </a:cxn>
              </a:cxnLst>
              <a:rect l="0" t="0" r="r" b="b"/>
              <a:pathLst>
                <a:path w="1" h="399">
                  <a:moveTo>
                    <a:pt x="0" y="39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250" name="Freeform 1154"/>
            <p:cNvSpPr>
              <a:spLocks/>
            </p:cNvSpPr>
            <p:nvPr/>
          </p:nvSpPr>
          <p:spPr bwMode="auto">
            <a:xfrm>
              <a:off x="3194" y="241"/>
              <a:ext cx="140" cy="2"/>
            </a:xfrm>
            <a:custGeom>
              <a:avLst/>
              <a:gdLst/>
              <a:ahLst/>
              <a:cxnLst>
                <a:cxn ang="0">
                  <a:pos x="545" y="0"/>
                </a:cxn>
                <a:cxn ang="0">
                  <a:pos x="0" y="0"/>
                </a:cxn>
                <a:cxn ang="0">
                  <a:pos x="2" y="0"/>
                </a:cxn>
              </a:cxnLst>
              <a:rect l="0" t="0" r="r" b="b"/>
              <a:pathLst>
                <a:path w="545">
                  <a:moveTo>
                    <a:pt x="545" y="0"/>
                  </a:moveTo>
                  <a:lnTo>
                    <a:pt x="0" y="0"/>
                  </a:lnTo>
                  <a:lnTo>
                    <a:pt x="2" y="0"/>
                  </a:lnTo>
                </a:path>
              </a:pathLst>
            </a:custGeom>
            <a:noFill/>
            <a:ln w="38100" cmpd="sng">
              <a:solidFill>
                <a:srgbClr val="FFFFFF"/>
              </a:solidFill>
              <a:prstDash val="solid"/>
              <a:round/>
              <a:headEnd/>
              <a:tailEnd/>
            </a:ln>
          </p:spPr>
          <p:txBody>
            <a:bodyPr/>
            <a:lstStyle/>
            <a:p>
              <a:endParaRPr lang="en-US"/>
            </a:p>
          </p:txBody>
        </p:sp>
        <p:sp>
          <p:nvSpPr>
            <p:cNvPr id="5251" name="Freeform 1155"/>
            <p:cNvSpPr>
              <a:spLocks/>
            </p:cNvSpPr>
            <p:nvPr/>
          </p:nvSpPr>
          <p:spPr bwMode="auto">
            <a:xfrm>
              <a:off x="1855" y="1751"/>
              <a:ext cx="3" cy="551"/>
            </a:xfrm>
            <a:custGeom>
              <a:avLst/>
              <a:gdLst/>
              <a:ahLst/>
              <a:cxnLst>
                <a:cxn ang="0">
                  <a:pos x="0" y="0"/>
                </a:cxn>
                <a:cxn ang="0">
                  <a:pos x="0" y="2319"/>
                </a:cxn>
                <a:cxn ang="0">
                  <a:pos x="1" y="2319"/>
                </a:cxn>
              </a:cxnLst>
              <a:rect l="0" t="0" r="r" b="b"/>
              <a:pathLst>
                <a:path w="1" h="2319">
                  <a:moveTo>
                    <a:pt x="0" y="0"/>
                  </a:moveTo>
                  <a:lnTo>
                    <a:pt x="0" y="2319"/>
                  </a:lnTo>
                  <a:lnTo>
                    <a:pt x="1" y="2319"/>
                  </a:lnTo>
                </a:path>
              </a:pathLst>
            </a:custGeom>
            <a:noFill/>
            <a:ln w="38100" cmpd="sng">
              <a:solidFill>
                <a:srgbClr val="FFFFFF"/>
              </a:solidFill>
              <a:prstDash val="solid"/>
              <a:round/>
              <a:headEnd/>
              <a:tailEnd/>
            </a:ln>
          </p:spPr>
          <p:txBody>
            <a:bodyPr/>
            <a:lstStyle/>
            <a:p>
              <a:endParaRPr lang="en-US"/>
            </a:p>
          </p:txBody>
        </p:sp>
        <p:sp>
          <p:nvSpPr>
            <p:cNvPr id="5252" name="Freeform 1156"/>
            <p:cNvSpPr>
              <a:spLocks/>
            </p:cNvSpPr>
            <p:nvPr/>
          </p:nvSpPr>
          <p:spPr bwMode="auto">
            <a:xfrm>
              <a:off x="1896" y="1789"/>
              <a:ext cx="2" cy="475"/>
            </a:xfrm>
            <a:custGeom>
              <a:avLst/>
              <a:gdLst/>
              <a:ahLst/>
              <a:cxnLst>
                <a:cxn ang="0">
                  <a:pos x="0" y="0"/>
                </a:cxn>
                <a:cxn ang="0">
                  <a:pos x="0" y="1998"/>
                </a:cxn>
                <a:cxn ang="0">
                  <a:pos x="1" y="1998"/>
                </a:cxn>
              </a:cxnLst>
              <a:rect l="0" t="0" r="r" b="b"/>
              <a:pathLst>
                <a:path w="1" h="1998">
                  <a:moveTo>
                    <a:pt x="0" y="0"/>
                  </a:moveTo>
                  <a:lnTo>
                    <a:pt x="0" y="1998"/>
                  </a:lnTo>
                  <a:lnTo>
                    <a:pt x="1" y="1998"/>
                  </a:lnTo>
                </a:path>
              </a:pathLst>
            </a:custGeom>
            <a:noFill/>
            <a:ln w="38100" cmpd="sng">
              <a:solidFill>
                <a:srgbClr val="FFFFFF"/>
              </a:solidFill>
              <a:prstDash val="solid"/>
              <a:round/>
              <a:headEnd/>
              <a:tailEnd/>
            </a:ln>
          </p:spPr>
          <p:txBody>
            <a:bodyPr/>
            <a:lstStyle/>
            <a:p>
              <a:endParaRPr lang="en-US"/>
            </a:p>
          </p:txBody>
        </p:sp>
        <p:sp>
          <p:nvSpPr>
            <p:cNvPr id="5253" name="Freeform 1157"/>
            <p:cNvSpPr>
              <a:spLocks/>
            </p:cNvSpPr>
            <p:nvPr/>
          </p:nvSpPr>
          <p:spPr bwMode="auto">
            <a:xfrm>
              <a:off x="3899" y="1751"/>
              <a:ext cx="3" cy="551"/>
            </a:xfrm>
            <a:custGeom>
              <a:avLst/>
              <a:gdLst/>
              <a:ahLst/>
              <a:cxnLst>
                <a:cxn ang="0">
                  <a:pos x="0" y="0"/>
                </a:cxn>
                <a:cxn ang="0">
                  <a:pos x="0" y="2319"/>
                </a:cxn>
                <a:cxn ang="0">
                  <a:pos x="1" y="2319"/>
                </a:cxn>
              </a:cxnLst>
              <a:rect l="0" t="0" r="r" b="b"/>
              <a:pathLst>
                <a:path w="1" h="2319">
                  <a:moveTo>
                    <a:pt x="0" y="0"/>
                  </a:moveTo>
                  <a:lnTo>
                    <a:pt x="0" y="2319"/>
                  </a:lnTo>
                  <a:lnTo>
                    <a:pt x="1" y="2319"/>
                  </a:lnTo>
                </a:path>
              </a:pathLst>
            </a:custGeom>
            <a:noFill/>
            <a:ln w="38100" cmpd="sng">
              <a:solidFill>
                <a:srgbClr val="FFFFFF"/>
              </a:solidFill>
              <a:prstDash val="solid"/>
              <a:round/>
              <a:headEnd/>
              <a:tailEnd/>
            </a:ln>
          </p:spPr>
          <p:txBody>
            <a:bodyPr/>
            <a:lstStyle/>
            <a:p>
              <a:endParaRPr lang="en-US"/>
            </a:p>
          </p:txBody>
        </p:sp>
        <p:sp>
          <p:nvSpPr>
            <p:cNvPr id="5254" name="Freeform 1158"/>
            <p:cNvSpPr>
              <a:spLocks/>
            </p:cNvSpPr>
            <p:nvPr/>
          </p:nvSpPr>
          <p:spPr bwMode="auto">
            <a:xfrm>
              <a:off x="3859" y="1789"/>
              <a:ext cx="2" cy="475"/>
            </a:xfrm>
            <a:custGeom>
              <a:avLst/>
              <a:gdLst/>
              <a:ahLst/>
              <a:cxnLst>
                <a:cxn ang="0">
                  <a:pos x="0" y="0"/>
                </a:cxn>
                <a:cxn ang="0">
                  <a:pos x="0" y="1998"/>
                </a:cxn>
                <a:cxn ang="0">
                  <a:pos x="1" y="1998"/>
                </a:cxn>
              </a:cxnLst>
              <a:rect l="0" t="0" r="r" b="b"/>
              <a:pathLst>
                <a:path w="1" h="1998">
                  <a:moveTo>
                    <a:pt x="0" y="0"/>
                  </a:moveTo>
                  <a:lnTo>
                    <a:pt x="0" y="1998"/>
                  </a:lnTo>
                  <a:lnTo>
                    <a:pt x="1" y="1998"/>
                  </a:lnTo>
                </a:path>
              </a:pathLst>
            </a:custGeom>
            <a:noFill/>
            <a:ln w="38100" cmpd="sng">
              <a:solidFill>
                <a:srgbClr val="FFFFFF"/>
              </a:solidFill>
              <a:prstDash val="solid"/>
              <a:round/>
              <a:headEnd/>
              <a:tailEnd/>
            </a:ln>
          </p:spPr>
          <p:txBody>
            <a:bodyPr/>
            <a:lstStyle/>
            <a:p>
              <a:endParaRPr lang="en-US"/>
            </a:p>
          </p:txBody>
        </p:sp>
        <p:sp>
          <p:nvSpPr>
            <p:cNvPr id="5255" name="Freeform 1159"/>
            <p:cNvSpPr>
              <a:spLocks/>
            </p:cNvSpPr>
            <p:nvPr/>
          </p:nvSpPr>
          <p:spPr bwMode="auto">
            <a:xfrm>
              <a:off x="3501" y="2264"/>
              <a:ext cx="358" cy="3"/>
            </a:xfrm>
            <a:custGeom>
              <a:avLst/>
              <a:gdLst/>
              <a:ahLst/>
              <a:cxnLst>
                <a:cxn ang="0">
                  <a:pos x="0" y="0"/>
                </a:cxn>
                <a:cxn ang="0">
                  <a:pos x="1412" y="0"/>
                </a:cxn>
                <a:cxn ang="0">
                  <a:pos x="1413" y="0"/>
                </a:cxn>
              </a:cxnLst>
              <a:rect l="0" t="0" r="r" b="b"/>
              <a:pathLst>
                <a:path w="1413">
                  <a:moveTo>
                    <a:pt x="0" y="0"/>
                  </a:moveTo>
                  <a:lnTo>
                    <a:pt x="1412" y="0"/>
                  </a:lnTo>
                  <a:lnTo>
                    <a:pt x="1413" y="0"/>
                  </a:lnTo>
                </a:path>
              </a:pathLst>
            </a:custGeom>
            <a:noFill/>
            <a:ln w="38100" cmpd="sng">
              <a:solidFill>
                <a:srgbClr val="FFFFFF"/>
              </a:solidFill>
              <a:prstDash val="solid"/>
              <a:round/>
              <a:headEnd/>
              <a:tailEnd/>
            </a:ln>
          </p:spPr>
          <p:txBody>
            <a:bodyPr/>
            <a:lstStyle/>
            <a:p>
              <a:endParaRPr lang="en-US"/>
            </a:p>
          </p:txBody>
        </p:sp>
        <p:sp>
          <p:nvSpPr>
            <p:cNvPr id="5256" name="Freeform 1160"/>
            <p:cNvSpPr>
              <a:spLocks/>
            </p:cNvSpPr>
            <p:nvPr/>
          </p:nvSpPr>
          <p:spPr bwMode="auto">
            <a:xfrm>
              <a:off x="3501" y="2302"/>
              <a:ext cx="398" cy="3"/>
            </a:xfrm>
            <a:custGeom>
              <a:avLst/>
              <a:gdLst/>
              <a:ahLst/>
              <a:cxnLst>
                <a:cxn ang="0">
                  <a:pos x="0" y="0"/>
                </a:cxn>
                <a:cxn ang="0">
                  <a:pos x="1572" y="0"/>
                </a:cxn>
                <a:cxn ang="0">
                  <a:pos x="1573" y="0"/>
                </a:cxn>
              </a:cxnLst>
              <a:rect l="0" t="0" r="r" b="b"/>
              <a:pathLst>
                <a:path w="1573">
                  <a:moveTo>
                    <a:pt x="0" y="0"/>
                  </a:moveTo>
                  <a:lnTo>
                    <a:pt x="1572" y="0"/>
                  </a:lnTo>
                  <a:lnTo>
                    <a:pt x="1573" y="0"/>
                  </a:lnTo>
                </a:path>
              </a:pathLst>
            </a:custGeom>
            <a:noFill/>
            <a:ln w="38100" cmpd="sng">
              <a:solidFill>
                <a:srgbClr val="FFFFFF"/>
              </a:solidFill>
              <a:prstDash val="solid"/>
              <a:round/>
              <a:headEnd/>
              <a:tailEnd/>
            </a:ln>
          </p:spPr>
          <p:txBody>
            <a:bodyPr/>
            <a:lstStyle/>
            <a:p>
              <a:endParaRPr lang="en-US"/>
            </a:p>
          </p:txBody>
        </p:sp>
        <p:sp>
          <p:nvSpPr>
            <p:cNvPr id="5257" name="Freeform 1161"/>
            <p:cNvSpPr>
              <a:spLocks/>
            </p:cNvSpPr>
            <p:nvPr/>
          </p:nvSpPr>
          <p:spPr bwMode="auto">
            <a:xfrm>
              <a:off x="3557" y="1989"/>
              <a:ext cx="140" cy="90"/>
            </a:xfrm>
            <a:custGeom>
              <a:avLst/>
              <a:gdLst/>
              <a:ahLst/>
              <a:cxnLst>
                <a:cxn ang="0">
                  <a:pos x="548" y="383"/>
                </a:cxn>
                <a:cxn ang="0">
                  <a:pos x="547" y="162"/>
                </a:cxn>
                <a:cxn ang="0">
                  <a:pos x="391" y="3"/>
                </a:cxn>
                <a:cxn ang="0">
                  <a:pos x="169" y="0"/>
                </a:cxn>
                <a:cxn ang="0">
                  <a:pos x="8" y="153"/>
                </a:cxn>
                <a:cxn ang="0">
                  <a:pos x="0" y="375"/>
                </a:cxn>
                <a:cxn ang="0">
                  <a:pos x="1" y="375"/>
                </a:cxn>
              </a:cxnLst>
              <a:rect l="0" t="0" r="r" b="b"/>
              <a:pathLst>
                <a:path w="548" h="383">
                  <a:moveTo>
                    <a:pt x="548" y="383"/>
                  </a:moveTo>
                  <a:lnTo>
                    <a:pt x="547" y="162"/>
                  </a:lnTo>
                  <a:lnTo>
                    <a:pt x="391" y="3"/>
                  </a:lnTo>
                  <a:lnTo>
                    <a:pt x="169" y="0"/>
                  </a:lnTo>
                  <a:lnTo>
                    <a:pt x="8" y="153"/>
                  </a:lnTo>
                  <a:lnTo>
                    <a:pt x="0" y="375"/>
                  </a:lnTo>
                  <a:lnTo>
                    <a:pt x="1" y="375"/>
                  </a:lnTo>
                </a:path>
              </a:pathLst>
            </a:custGeom>
            <a:noFill/>
            <a:ln w="38100" cmpd="sng">
              <a:solidFill>
                <a:srgbClr val="FFFFFF"/>
              </a:solidFill>
              <a:prstDash val="solid"/>
              <a:round/>
              <a:headEnd/>
              <a:tailEnd/>
            </a:ln>
          </p:spPr>
          <p:txBody>
            <a:bodyPr/>
            <a:lstStyle/>
            <a:p>
              <a:endParaRPr lang="en-US"/>
            </a:p>
          </p:txBody>
        </p:sp>
        <p:sp>
          <p:nvSpPr>
            <p:cNvPr id="5258" name="Freeform 1162"/>
            <p:cNvSpPr>
              <a:spLocks/>
            </p:cNvSpPr>
            <p:nvPr/>
          </p:nvSpPr>
          <p:spPr bwMode="auto">
            <a:xfrm>
              <a:off x="3554" y="2048"/>
              <a:ext cx="13" cy="121"/>
            </a:xfrm>
            <a:custGeom>
              <a:avLst/>
              <a:gdLst/>
              <a:ahLst/>
              <a:cxnLst>
                <a:cxn ang="0">
                  <a:pos x="0" y="0"/>
                </a:cxn>
                <a:cxn ang="0">
                  <a:pos x="58" y="515"/>
                </a:cxn>
                <a:cxn ang="0">
                  <a:pos x="59" y="515"/>
                </a:cxn>
              </a:cxnLst>
              <a:rect l="0" t="0" r="r" b="b"/>
              <a:pathLst>
                <a:path w="59" h="515">
                  <a:moveTo>
                    <a:pt x="0" y="0"/>
                  </a:moveTo>
                  <a:lnTo>
                    <a:pt x="58" y="515"/>
                  </a:lnTo>
                  <a:lnTo>
                    <a:pt x="59" y="515"/>
                  </a:lnTo>
                </a:path>
              </a:pathLst>
            </a:custGeom>
            <a:noFill/>
            <a:ln w="38100" cmpd="sng">
              <a:solidFill>
                <a:srgbClr val="FFFFFF"/>
              </a:solidFill>
              <a:prstDash val="solid"/>
              <a:round/>
              <a:headEnd/>
              <a:tailEnd/>
            </a:ln>
          </p:spPr>
          <p:txBody>
            <a:bodyPr/>
            <a:lstStyle/>
            <a:p>
              <a:endParaRPr lang="en-US"/>
            </a:p>
          </p:txBody>
        </p:sp>
        <p:sp>
          <p:nvSpPr>
            <p:cNvPr id="5259" name="Freeform 1163"/>
            <p:cNvSpPr>
              <a:spLocks/>
            </p:cNvSpPr>
            <p:nvPr/>
          </p:nvSpPr>
          <p:spPr bwMode="auto">
            <a:xfrm>
              <a:off x="3676" y="2053"/>
              <a:ext cx="26" cy="121"/>
            </a:xfrm>
            <a:custGeom>
              <a:avLst/>
              <a:gdLst/>
              <a:ahLst/>
              <a:cxnLst>
                <a:cxn ang="0">
                  <a:pos x="99" y="0"/>
                </a:cxn>
                <a:cxn ang="0">
                  <a:pos x="0" y="510"/>
                </a:cxn>
                <a:cxn ang="0">
                  <a:pos x="1" y="510"/>
                </a:cxn>
              </a:cxnLst>
              <a:rect l="0" t="0" r="r" b="b"/>
              <a:pathLst>
                <a:path w="99" h="510">
                  <a:moveTo>
                    <a:pt x="99" y="0"/>
                  </a:moveTo>
                  <a:lnTo>
                    <a:pt x="0" y="510"/>
                  </a:lnTo>
                  <a:lnTo>
                    <a:pt x="1" y="510"/>
                  </a:lnTo>
                </a:path>
              </a:pathLst>
            </a:custGeom>
            <a:noFill/>
            <a:ln w="38100" cmpd="sng">
              <a:solidFill>
                <a:srgbClr val="FFFFFF"/>
              </a:solidFill>
              <a:prstDash val="solid"/>
              <a:round/>
              <a:headEnd/>
              <a:tailEnd/>
            </a:ln>
          </p:spPr>
          <p:txBody>
            <a:bodyPr/>
            <a:lstStyle/>
            <a:p>
              <a:endParaRPr lang="en-US"/>
            </a:p>
          </p:txBody>
        </p:sp>
        <p:sp>
          <p:nvSpPr>
            <p:cNvPr id="5260" name="Freeform 1164"/>
            <p:cNvSpPr>
              <a:spLocks/>
            </p:cNvSpPr>
            <p:nvPr/>
          </p:nvSpPr>
          <p:spPr bwMode="auto">
            <a:xfrm>
              <a:off x="3600" y="2029"/>
              <a:ext cx="53" cy="48"/>
            </a:xfrm>
            <a:custGeom>
              <a:avLst/>
              <a:gdLst/>
              <a:ahLst/>
              <a:cxnLst>
                <a:cxn ang="0">
                  <a:pos x="205" y="102"/>
                </a:cxn>
                <a:cxn ang="0">
                  <a:pos x="175" y="30"/>
                </a:cxn>
                <a:cxn ang="0">
                  <a:pos x="103" y="0"/>
                </a:cxn>
                <a:cxn ang="0">
                  <a:pos x="30" y="30"/>
                </a:cxn>
                <a:cxn ang="0">
                  <a:pos x="0" y="102"/>
                </a:cxn>
                <a:cxn ang="0">
                  <a:pos x="30" y="175"/>
                </a:cxn>
                <a:cxn ang="0">
                  <a:pos x="103" y="205"/>
                </a:cxn>
                <a:cxn ang="0">
                  <a:pos x="175" y="175"/>
                </a:cxn>
                <a:cxn ang="0">
                  <a:pos x="205" y="102"/>
                </a:cxn>
                <a:cxn ang="0">
                  <a:pos x="206" y="102"/>
                </a:cxn>
              </a:cxnLst>
              <a:rect l="0" t="0" r="r" b="b"/>
              <a:pathLst>
                <a:path w="206" h="205">
                  <a:moveTo>
                    <a:pt x="205" y="102"/>
                  </a:moveTo>
                  <a:lnTo>
                    <a:pt x="175" y="30"/>
                  </a:lnTo>
                  <a:lnTo>
                    <a:pt x="103" y="0"/>
                  </a:lnTo>
                  <a:lnTo>
                    <a:pt x="30" y="30"/>
                  </a:lnTo>
                  <a:lnTo>
                    <a:pt x="0" y="102"/>
                  </a:lnTo>
                  <a:lnTo>
                    <a:pt x="30" y="175"/>
                  </a:lnTo>
                  <a:lnTo>
                    <a:pt x="103" y="205"/>
                  </a:lnTo>
                  <a:lnTo>
                    <a:pt x="175" y="175"/>
                  </a:lnTo>
                  <a:lnTo>
                    <a:pt x="205" y="102"/>
                  </a:lnTo>
                  <a:lnTo>
                    <a:pt x="206" y="102"/>
                  </a:lnTo>
                </a:path>
              </a:pathLst>
            </a:custGeom>
            <a:noFill/>
            <a:ln w="38100" cmpd="sng">
              <a:solidFill>
                <a:srgbClr val="FFFFFF"/>
              </a:solidFill>
              <a:prstDash val="solid"/>
              <a:round/>
              <a:headEnd/>
              <a:tailEnd/>
            </a:ln>
          </p:spPr>
          <p:txBody>
            <a:bodyPr/>
            <a:lstStyle/>
            <a:p>
              <a:endParaRPr lang="en-US"/>
            </a:p>
          </p:txBody>
        </p:sp>
        <p:sp>
          <p:nvSpPr>
            <p:cNvPr id="5261" name="Freeform 1165"/>
            <p:cNvSpPr>
              <a:spLocks/>
            </p:cNvSpPr>
            <p:nvPr/>
          </p:nvSpPr>
          <p:spPr bwMode="auto">
            <a:xfrm>
              <a:off x="3554" y="1839"/>
              <a:ext cx="148" cy="138"/>
            </a:xfrm>
            <a:custGeom>
              <a:avLst/>
              <a:gdLst/>
              <a:ahLst/>
              <a:cxnLst>
                <a:cxn ang="0">
                  <a:pos x="183" y="0"/>
                </a:cxn>
                <a:cxn ang="0">
                  <a:pos x="5" y="166"/>
                </a:cxn>
                <a:cxn ang="0">
                  <a:pos x="0" y="408"/>
                </a:cxn>
                <a:cxn ang="0">
                  <a:pos x="169" y="581"/>
                </a:cxn>
                <a:cxn ang="0">
                  <a:pos x="411" y="581"/>
                </a:cxn>
                <a:cxn ang="0">
                  <a:pos x="579" y="408"/>
                </a:cxn>
                <a:cxn ang="0">
                  <a:pos x="574" y="166"/>
                </a:cxn>
                <a:cxn ang="0">
                  <a:pos x="397" y="0"/>
                </a:cxn>
                <a:cxn ang="0">
                  <a:pos x="398" y="0"/>
                </a:cxn>
              </a:cxnLst>
              <a:rect l="0" t="0" r="r" b="b"/>
              <a:pathLst>
                <a:path w="579" h="581">
                  <a:moveTo>
                    <a:pt x="183" y="0"/>
                  </a:moveTo>
                  <a:lnTo>
                    <a:pt x="5" y="166"/>
                  </a:lnTo>
                  <a:lnTo>
                    <a:pt x="0" y="408"/>
                  </a:lnTo>
                  <a:lnTo>
                    <a:pt x="169" y="581"/>
                  </a:lnTo>
                  <a:lnTo>
                    <a:pt x="411" y="581"/>
                  </a:lnTo>
                  <a:lnTo>
                    <a:pt x="579" y="408"/>
                  </a:lnTo>
                  <a:lnTo>
                    <a:pt x="574" y="166"/>
                  </a:lnTo>
                  <a:lnTo>
                    <a:pt x="397" y="0"/>
                  </a:lnTo>
                  <a:lnTo>
                    <a:pt x="398" y="0"/>
                  </a:lnTo>
                </a:path>
              </a:pathLst>
            </a:custGeom>
            <a:noFill/>
            <a:ln w="38100" cmpd="sng">
              <a:solidFill>
                <a:srgbClr val="FFFFFF"/>
              </a:solidFill>
              <a:prstDash val="solid"/>
              <a:round/>
              <a:headEnd/>
              <a:tailEnd/>
            </a:ln>
          </p:spPr>
          <p:txBody>
            <a:bodyPr/>
            <a:lstStyle/>
            <a:p>
              <a:endParaRPr lang="en-US"/>
            </a:p>
          </p:txBody>
        </p:sp>
        <p:sp>
          <p:nvSpPr>
            <p:cNvPr id="5262" name="Freeform 1166"/>
            <p:cNvSpPr>
              <a:spLocks/>
            </p:cNvSpPr>
            <p:nvPr/>
          </p:nvSpPr>
          <p:spPr bwMode="auto">
            <a:xfrm>
              <a:off x="3567" y="2169"/>
              <a:ext cx="109" cy="55"/>
            </a:xfrm>
            <a:custGeom>
              <a:avLst/>
              <a:gdLst/>
              <a:ahLst/>
              <a:cxnLst>
                <a:cxn ang="0">
                  <a:pos x="0" y="0"/>
                </a:cxn>
                <a:cxn ang="0">
                  <a:pos x="56" y="154"/>
                </a:cxn>
                <a:cxn ang="0">
                  <a:pos x="205" y="223"/>
                </a:cxn>
                <a:cxn ang="0">
                  <a:pos x="359" y="166"/>
                </a:cxn>
                <a:cxn ang="0">
                  <a:pos x="427" y="17"/>
                </a:cxn>
                <a:cxn ang="0">
                  <a:pos x="428" y="17"/>
                </a:cxn>
              </a:cxnLst>
              <a:rect l="0" t="0" r="r" b="b"/>
              <a:pathLst>
                <a:path w="428" h="223">
                  <a:moveTo>
                    <a:pt x="0" y="0"/>
                  </a:moveTo>
                  <a:lnTo>
                    <a:pt x="56" y="154"/>
                  </a:lnTo>
                  <a:lnTo>
                    <a:pt x="205" y="223"/>
                  </a:lnTo>
                  <a:lnTo>
                    <a:pt x="359" y="166"/>
                  </a:lnTo>
                  <a:lnTo>
                    <a:pt x="427" y="17"/>
                  </a:lnTo>
                  <a:lnTo>
                    <a:pt x="428" y="17"/>
                  </a:lnTo>
                </a:path>
              </a:pathLst>
            </a:custGeom>
            <a:noFill/>
            <a:ln w="38100" cmpd="sng">
              <a:solidFill>
                <a:srgbClr val="FFFFFF"/>
              </a:solidFill>
              <a:prstDash val="solid"/>
              <a:round/>
              <a:headEnd/>
              <a:tailEnd/>
            </a:ln>
          </p:spPr>
          <p:txBody>
            <a:bodyPr/>
            <a:lstStyle/>
            <a:p>
              <a:endParaRPr lang="en-US"/>
            </a:p>
          </p:txBody>
        </p:sp>
        <p:sp>
          <p:nvSpPr>
            <p:cNvPr id="5263" name="Freeform 1167"/>
            <p:cNvSpPr>
              <a:spLocks/>
            </p:cNvSpPr>
            <p:nvPr/>
          </p:nvSpPr>
          <p:spPr bwMode="auto">
            <a:xfrm>
              <a:off x="1939" y="2027"/>
              <a:ext cx="56" cy="102"/>
            </a:xfrm>
            <a:custGeom>
              <a:avLst/>
              <a:gdLst/>
              <a:ahLst/>
              <a:cxnLst>
                <a:cxn ang="0">
                  <a:pos x="222" y="0"/>
                </a:cxn>
                <a:cxn ang="0">
                  <a:pos x="69" y="57"/>
                </a:cxn>
                <a:cxn ang="0">
                  <a:pos x="0" y="205"/>
                </a:cxn>
                <a:cxn ang="0">
                  <a:pos x="57" y="360"/>
                </a:cxn>
                <a:cxn ang="0">
                  <a:pos x="206" y="428"/>
                </a:cxn>
                <a:cxn ang="0">
                  <a:pos x="207" y="428"/>
                </a:cxn>
              </a:cxnLst>
              <a:rect l="0" t="0" r="r" b="b"/>
              <a:pathLst>
                <a:path w="222" h="428">
                  <a:moveTo>
                    <a:pt x="222" y="0"/>
                  </a:moveTo>
                  <a:lnTo>
                    <a:pt x="69" y="57"/>
                  </a:lnTo>
                  <a:lnTo>
                    <a:pt x="0" y="205"/>
                  </a:lnTo>
                  <a:lnTo>
                    <a:pt x="57" y="360"/>
                  </a:lnTo>
                  <a:lnTo>
                    <a:pt x="206" y="428"/>
                  </a:lnTo>
                  <a:lnTo>
                    <a:pt x="207" y="428"/>
                  </a:lnTo>
                </a:path>
              </a:pathLst>
            </a:custGeom>
            <a:noFill/>
            <a:ln w="38100" cmpd="sng">
              <a:solidFill>
                <a:srgbClr val="FFFFFF"/>
              </a:solidFill>
              <a:prstDash val="solid"/>
              <a:round/>
              <a:headEnd/>
              <a:tailEnd/>
            </a:ln>
          </p:spPr>
          <p:txBody>
            <a:bodyPr/>
            <a:lstStyle/>
            <a:p>
              <a:endParaRPr lang="en-US"/>
            </a:p>
          </p:txBody>
        </p:sp>
        <p:sp>
          <p:nvSpPr>
            <p:cNvPr id="5264" name="Freeform 1168"/>
            <p:cNvSpPr>
              <a:spLocks/>
            </p:cNvSpPr>
            <p:nvPr/>
          </p:nvSpPr>
          <p:spPr bwMode="auto">
            <a:xfrm>
              <a:off x="3653" y="1751"/>
              <a:ext cx="246" cy="3"/>
            </a:xfrm>
            <a:custGeom>
              <a:avLst/>
              <a:gdLst/>
              <a:ahLst/>
              <a:cxnLst>
                <a:cxn ang="0">
                  <a:pos x="970" y="0"/>
                </a:cxn>
                <a:cxn ang="0">
                  <a:pos x="0" y="0"/>
                </a:cxn>
                <a:cxn ang="0">
                  <a:pos x="1" y="0"/>
                </a:cxn>
              </a:cxnLst>
              <a:rect l="0" t="0" r="r" b="b"/>
              <a:pathLst>
                <a:path w="970">
                  <a:moveTo>
                    <a:pt x="970" y="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265" name="Freeform 1169"/>
            <p:cNvSpPr>
              <a:spLocks/>
            </p:cNvSpPr>
            <p:nvPr/>
          </p:nvSpPr>
          <p:spPr bwMode="auto">
            <a:xfrm>
              <a:off x="1896" y="1789"/>
              <a:ext cx="205" cy="3"/>
            </a:xfrm>
            <a:custGeom>
              <a:avLst/>
              <a:gdLst/>
              <a:ahLst/>
              <a:cxnLst>
                <a:cxn ang="0">
                  <a:pos x="0" y="0"/>
                </a:cxn>
                <a:cxn ang="0">
                  <a:pos x="808" y="0"/>
                </a:cxn>
                <a:cxn ang="0">
                  <a:pos x="809" y="0"/>
                </a:cxn>
              </a:cxnLst>
              <a:rect l="0" t="0" r="r" b="b"/>
              <a:pathLst>
                <a:path w="809">
                  <a:moveTo>
                    <a:pt x="0" y="0"/>
                  </a:moveTo>
                  <a:lnTo>
                    <a:pt x="808" y="0"/>
                  </a:lnTo>
                  <a:lnTo>
                    <a:pt x="809" y="0"/>
                  </a:lnTo>
                </a:path>
              </a:pathLst>
            </a:custGeom>
            <a:noFill/>
            <a:ln w="38100" cmpd="sng">
              <a:solidFill>
                <a:srgbClr val="FFFFFF"/>
              </a:solidFill>
              <a:prstDash val="solid"/>
              <a:round/>
              <a:headEnd/>
              <a:tailEnd/>
            </a:ln>
          </p:spPr>
          <p:txBody>
            <a:bodyPr/>
            <a:lstStyle/>
            <a:p>
              <a:endParaRPr lang="en-US"/>
            </a:p>
          </p:txBody>
        </p:sp>
        <p:sp>
          <p:nvSpPr>
            <p:cNvPr id="5266" name="Freeform 1170"/>
            <p:cNvSpPr>
              <a:spLocks/>
            </p:cNvSpPr>
            <p:nvPr/>
          </p:nvSpPr>
          <p:spPr bwMode="auto">
            <a:xfrm>
              <a:off x="1855" y="1751"/>
              <a:ext cx="246" cy="3"/>
            </a:xfrm>
            <a:custGeom>
              <a:avLst/>
              <a:gdLst/>
              <a:ahLst/>
              <a:cxnLst>
                <a:cxn ang="0">
                  <a:pos x="0" y="0"/>
                </a:cxn>
                <a:cxn ang="0">
                  <a:pos x="968" y="0"/>
                </a:cxn>
                <a:cxn ang="0">
                  <a:pos x="969" y="0"/>
                </a:cxn>
              </a:cxnLst>
              <a:rect l="0" t="0" r="r" b="b"/>
              <a:pathLst>
                <a:path w="969">
                  <a:moveTo>
                    <a:pt x="0" y="0"/>
                  </a:moveTo>
                  <a:lnTo>
                    <a:pt x="968" y="0"/>
                  </a:lnTo>
                  <a:lnTo>
                    <a:pt x="969" y="0"/>
                  </a:lnTo>
                </a:path>
              </a:pathLst>
            </a:custGeom>
            <a:noFill/>
            <a:ln w="38100" cmpd="sng">
              <a:solidFill>
                <a:srgbClr val="FFFFFF"/>
              </a:solidFill>
              <a:prstDash val="solid"/>
              <a:round/>
              <a:headEnd/>
              <a:tailEnd/>
            </a:ln>
          </p:spPr>
          <p:txBody>
            <a:bodyPr/>
            <a:lstStyle/>
            <a:p>
              <a:endParaRPr lang="en-US"/>
            </a:p>
          </p:txBody>
        </p:sp>
        <p:sp>
          <p:nvSpPr>
            <p:cNvPr id="5267" name="Freeform 1171"/>
            <p:cNvSpPr>
              <a:spLocks/>
            </p:cNvSpPr>
            <p:nvPr/>
          </p:nvSpPr>
          <p:spPr bwMode="auto">
            <a:xfrm>
              <a:off x="3501" y="1751"/>
              <a:ext cx="99" cy="3"/>
            </a:xfrm>
            <a:custGeom>
              <a:avLst/>
              <a:gdLst/>
              <a:ahLst/>
              <a:cxnLst>
                <a:cxn ang="0">
                  <a:pos x="388" y="0"/>
                </a:cxn>
                <a:cxn ang="0">
                  <a:pos x="0" y="0"/>
                </a:cxn>
                <a:cxn ang="0">
                  <a:pos x="1" y="0"/>
                </a:cxn>
              </a:cxnLst>
              <a:rect l="0" t="0" r="r" b="b"/>
              <a:pathLst>
                <a:path w="388">
                  <a:moveTo>
                    <a:pt x="388" y="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268" name="Freeform 1172"/>
            <p:cNvSpPr>
              <a:spLocks/>
            </p:cNvSpPr>
            <p:nvPr/>
          </p:nvSpPr>
          <p:spPr bwMode="auto">
            <a:xfrm>
              <a:off x="2154" y="1751"/>
              <a:ext cx="99" cy="3"/>
            </a:xfrm>
            <a:custGeom>
              <a:avLst/>
              <a:gdLst/>
              <a:ahLst/>
              <a:cxnLst>
                <a:cxn ang="0">
                  <a:pos x="0" y="0"/>
                </a:cxn>
                <a:cxn ang="0">
                  <a:pos x="391" y="0"/>
                </a:cxn>
                <a:cxn ang="0">
                  <a:pos x="392" y="0"/>
                </a:cxn>
              </a:cxnLst>
              <a:rect l="0" t="0" r="r" b="b"/>
              <a:pathLst>
                <a:path w="392">
                  <a:moveTo>
                    <a:pt x="0" y="0"/>
                  </a:moveTo>
                  <a:lnTo>
                    <a:pt x="391" y="0"/>
                  </a:lnTo>
                  <a:lnTo>
                    <a:pt x="392" y="0"/>
                  </a:lnTo>
                </a:path>
              </a:pathLst>
            </a:custGeom>
            <a:noFill/>
            <a:ln w="38100" cmpd="sng">
              <a:solidFill>
                <a:srgbClr val="FFFFFF"/>
              </a:solidFill>
              <a:prstDash val="solid"/>
              <a:round/>
              <a:headEnd/>
              <a:tailEnd/>
            </a:ln>
          </p:spPr>
          <p:txBody>
            <a:bodyPr/>
            <a:lstStyle/>
            <a:p>
              <a:endParaRPr lang="en-US"/>
            </a:p>
          </p:txBody>
        </p:sp>
        <p:sp>
          <p:nvSpPr>
            <p:cNvPr id="5269" name="Freeform 1173"/>
            <p:cNvSpPr>
              <a:spLocks/>
            </p:cNvSpPr>
            <p:nvPr/>
          </p:nvSpPr>
          <p:spPr bwMode="auto">
            <a:xfrm>
              <a:off x="2154" y="1789"/>
              <a:ext cx="99" cy="3"/>
            </a:xfrm>
            <a:custGeom>
              <a:avLst/>
              <a:gdLst/>
              <a:ahLst/>
              <a:cxnLst>
                <a:cxn ang="0">
                  <a:pos x="0" y="0"/>
                </a:cxn>
                <a:cxn ang="0">
                  <a:pos x="391" y="0"/>
                </a:cxn>
                <a:cxn ang="0">
                  <a:pos x="392" y="0"/>
                </a:cxn>
              </a:cxnLst>
              <a:rect l="0" t="0" r="r" b="b"/>
              <a:pathLst>
                <a:path w="392">
                  <a:moveTo>
                    <a:pt x="0" y="0"/>
                  </a:moveTo>
                  <a:lnTo>
                    <a:pt x="391" y="0"/>
                  </a:lnTo>
                  <a:lnTo>
                    <a:pt x="392" y="0"/>
                  </a:lnTo>
                </a:path>
              </a:pathLst>
            </a:custGeom>
            <a:noFill/>
            <a:ln w="38100" cmpd="sng">
              <a:solidFill>
                <a:srgbClr val="FFFFFF"/>
              </a:solidFill>
              <a:prstDash val="solid"/>
              <a:round/>
              <a:headEnd/>
              <a:tailEnd/>
            </a:ln>
          </p:spPr>
          <p:txBody>
            <a:bodyPr/>
            <a:lstStyle/>
            <a:p>
              <a:endParaRPr lang="en-US"/>
            </a:p>
          </p:txBody>
        </p:sp>
        <p:sp>
          <p:nvSpPr>
            <p:cNvPr id="5270" name="Freeform 1174"/>
            <p:cNvSpPr>
              <a:spLocks/>
            </p:cNvSpPr>
            <p:nvPr/>
          </p:nvSpPr>
          <p:spPr bwMode="auto">
            <a:xfrm>
              <a:off x="2502" y="1385"/>
              <a:ext cx="76" cy="50"/>
            </a:xfrm>
            <a:custGeom>
              <a:avLst/>
              <a:gdLst/>
              <a:ahLst/>
              <a:cxnLst>
                <a:cxn ang="0">
                  <a:pos x="0" y="205"/>
                </a:cxn>
                <a:cxn ang="0">
                  <a:pos x="304" y="0"/>
                </a:cxn>
                <a:cxn ang="0">
                  <a:pos x="305" y="0"/>
                </a:cxn>
              </a:cxnLst>
              <a:rect l="0" t="0" r="r" b="b"/>
              <a:pathLst>
                <a:path w="305" h="205">
                  <a:moveTo>
                    <a:pt x="0" y="205"/>
                  </a:moveTo>
                  <a:lnTo>
                    <a:pt x="304" y="0"/>
                  </a:lnTo>
                  <a:lnTo>
                    <a:pt x="305" y="0"/>
                  </a:lnTo>
                </a:path>
              </a:pathLst>
            </a:custGeom>
            <a:noFill/>
            <a:ln w="38100" cmpd="sng">
              <a:solidFill>
                <a:srgbClr val="FFFFFF"/>
              </a:solidFill>
              <a:prstDash val="solid"/>
              <a:round/>
              <a:headEnd/>
              <a:tailEnd/>
            </a:ln>
          </p:spPr>
          <p:txBody>
            <a:bodyPr/>
            <a:lstStyle/>
            <a:p>
              <a:endParaRPr lang="en-US"/>
            </a:p>
          </p:txBody>
        </p:sp>
        <p:sp>
          <p:nvSpPr>
            <p:cNvPr id="5271" name="Freeform 1175"/>
            <p:cNvSpPr>
              <a:spLocks/>
            </p:cNvSpPr>
            <p:nvPr/>
          </p:nvSpPr>
          <p:spPr bwMode="auto">
            <a:xfrm>
              <a:off x="2697" y="1385"/>
              <a:ext cx="79" cy="50"/>
            </a:xfrm>
            <a:custGeom>
              <a:avLst/>
              <a:gdLst/>
              <a:ahLst/>
              <a:cxnLst>
                <a:cxn ang="0">
                  <a:pos x="303" y="205"/>
                </a:cxn>
                <a:cxn ang="0">
                  <a:pos x="0" y="0"/>
                </a:cxn>
                <a:cxn ang="0">
                  <a:pos x="1" y="0"/>
                </a:cxn>
              </a:cxnLst>
              <a:rect l="0" t="0" r="r" b="b"/>
              <a:pathLst>
                <a:path w="303" h="205">
                  <a:moveTo>
                    <a:pt x="303" y="205"/>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272" name="Freeform 1176"/>
            <p:cNvSpPr>
              <a:spLocks/>
            </p:cNvSpPr>
            <p:nvPr/>
          </p:nvSpPr>
          <p:spPr bwMode="auto">
            <a:xfrm>
              <a:off x="2553" y="1402"/>
              <a:ext cx="172" cy="2"/>
            </a:xfrm>
            <a:custGeom>
              <a:avLst/>
              <a:gdLst/>
              <a:ahLst/>
              <a:cxnLst>
                <a:cxn ang="0">
                  <a:pos x="0" y="0"/>
                </a:cxn>
                <a:cxn ang="0">
                  <a:pos x="673" y="0"/>
                </a:cxn>
                <a:cxn ang="0">
                  <a:pos x="674" y="0"/>
                </a:cxn>
              </a:cxnLst>
              <a:rect l="0" t="0" r="r" b="b"/>
              <a:pathLst>
                <a:path w="674">
                  <a:moveTo>
                    <a:pt x="0" y="0"/>
                  </a:moveTo>
                  <a:lnTo>
                    <a:pt x="673" y="0"/>
                  </a:lnTo>
                  <a:lnTo>
                    <a:pt x="674" y="0"/>
                  </a:lnTo>
                </a:path>
              </a:pathLst>
            </a:custGeom>
            <a:noFill/>
            <a:ln w="38100" cmpd="sng">
              <a:solidFill>
                <a:srgbClr val="FFFFFF"/>
              </a:solidFill>
              <a:prstDash val="solid"/>
              <a:round/>
              <a:headEnd/>
              <a:tailEnd/>
            </a:ln>
          </p:spPr>
          <p:txBody>
            <a:bodyPr/>
            <a:lstStyle/>
            <a:p>
              <a:endParaRPr lang="en-US"/>
            </a:p>
          </p:txBody>
        </p:sp>
        <p:sp>
          <p:nvSpPr>
            <p:cNvPr id="5273" name="Freeform 1177"/>
            <p:cNvSpPr>
              <a:spLocks/>
            </p:cNvSpPr>
            <p:nvPr/>
          </p:nvSpPr>
          <p:spPr bwMode="auto">
            <a:xfrm>
              <a:off x="2603" y="376"/>
              <a:ext cx="3" cy="969"/>
            </a:xfrm>
            <a:custGeom>
              <a:avLst/>
              <a:gdLst/>
              <a:ahLst/>
              <a:cxnLst>
                <a:cxn ang="0">
                  <a:pos x="0" y="4079"/>
                </a:cxn>
                <a:cxn ang="0">
                  <a:pos x="0" y="0"/>
                </a:cxn>
                <a:cxn ang="0">
                  <a:pos x="1" y="0"/>
                </a:cxn>
              </a:cxnLst>
              <a:rect l="0" t="0" r="r" b="b"/>
              <a:pathLst>
                <a:path w="1" h="4079">
                  <a:moveTo>
                    <a:pt x="0" y="407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274" name="Freeform 1178"/>
            <p:cNvSpPr>
              <a:spLocks/>
            </p:cNvSpPr>
            <p:nvPr/>
          </p:nvSpPr>
          <p:spPr bwMode="auto">
            <a:xfrm>
              <a:off x="2674" y="376"/>
              <a:ext cx="3" cy="969"/>
            </a:xfrm>
            <a:custGeom>
              <a:avLst/>
              <a:gdLst/>
              <a:ahLst/>
              <a:cxnLst>
                <a:cxn ang="0">
                  <a:pos x="0" y="4079"/>
                </a:cxn>
                <a:cxn ang="0">
                  <a:pos x="0" y="0"/>
                </a:cxn>
                <a:cxn ang="0">
                  <a:pos x="1" y="0"/>
                </a:cxn>
              </a:cxnLst>
              <a:rect l="0" t="0" r="r" b="b"/>
              <a:pathLst>
                <a:path w="1" h="4079">
                  <a:moveTo>
                    <a:pt x="0" y="407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275" name="Freeform 1179"/>
            <p:cNvSpPr>
              <a:spLocks/>
            </p:cNvSpPr>
            <p:nvPr/>
          </p:nvSpPr>
          <p:spPr bwMode="auto">
            <a:xfrm>
              <a:off x="2101" y="1789"/>
              <a:ext cx="3" cy="152"/>
            </a:xfrm>
            <a:custGeom>
              <a:avLst/>
              <a:gdLst/>
              <a:ahLst/>
              <a:cxnLst>
                <a:cxn ang="0">
                  <a:pos x="0" y="642"/>
                </a:cxn>
                <a:cxn ang="0">
                  <a:pos x="0" y="0"/>
                </a:cxn>
                <a:cxn ang="0">
                  <a:pos x="1" y="0"/>
                </a:cxn>
              </a:cxnLst>
              <a:rect l="0" t="0" r="r" b="b"/>
              <a:pathLst>
                <a:path w="1" h="642">
                  <a:moveTo>
                    <a:pt x="0" y="642"/>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276" name="Freeform 1180"/>
            <p:cNvSpPr>
              <a:spLocks/>
            </p:cNvSpPr>
            <p:nvPr/>
          </p:nvSpPr>
          <p:spPr bwMode="auto">
            <a:xfrm>
              <a:off x="2154" y="1789"/>
              <a:ext cx="3" cy="152"/>
            </a:xfrm>
            <a:custGeom>
              <a:avLst/>
              <a:gdLst/>
              <a:ahLst/>
              <a:cxnLst>
                <a:cxn ang="0">
                  <a:pos x="0" y="642"/>
                </a:cxn>
                <a:cxn ang="0">
                  <a:pos x="0" y="0"/>
                </a:cxn>
                <a:cxn ang="0">
                  <a:pos x="1" y="0"/>
                </a:cxn>
              </a:cxnLst>
              <a:rect l="0" t="0" r="r" b="b"/>
              <a:pathLst>
                <a:path w="1" h="642">
                  <a:moveTo>
                    <a:pt x="0" y="642"/>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277" name="Freeform 1181"/>
            <p:cNvSpPr>
              <a:spLocks/>
            </p:cNvSpPr>
            <p:nvPr/>
          </p:nvSpPr>
          <p:spPr bwMode="auto">
            <a:xfrm>
              <a:off x="2578" y="1345"/>
              <a:ext cx="25" cy="40"/>
            </a:xfrm>
            <a:custGeom>
              <a:avLst/>
              <a:gdLst/>
              <a:ahLst/>
              <a:cxnLst>
                <a:cxn ang="0">
                  <a:pos x="0" y="178"/>
                </a:cxn>
                <a:cxn ang="0">
                  <a:pos x="94" y="0"/>
                </a:cxn>
                <a:cxn ang="0">
                  <a:pos x="95" y="0"/>
                </a:cxn>
              </a:cxnLst>
              <a:rect l="0" t="0" r="r" b="b"/>
              <a:pathLst>
                <a:path w="95" h="178">
                  <a:moveTo>
                    <a:pt x="0" y="178"/>
                  </a:moveTo>
                  <a:lnTo>
                    <a:pt x="94" y="0"/>
                  </a:lnTo>
                  <a:lnTo>
                    <a:pt x="95" y="0"/>
                  </a:lnTo>
                </a:path>
              </a:pathLst>
            </a:custGeom>
            <a:noFill/>
            <a:ln w="38100" cmpd="sng">
              <a:solidFill>
                <a:srgbClr val="FFFFFF"/>
              </a:solidFill>
              <a:prstDash val="solid"/>
              <a:round/>
              <a:headEnd/>
              <a:tailEnd/>
            </a:ln>
          </p:spPr>
          <p:txBody>
            <a:bodyPr/>
            <a:lstStyle/>
            <a:p>
              <a:endParaRPr lang="en-US"/>
            </a:p>
          </p:txBody>
        </p:sp>
        <p:sp>
          <p:nvSpPr>
            <p:cNvPr id="5278" name="Freeform 1182"/>
            <p:cNvSpPr>
              <a:spLocks/>
            </p:cNvSpPr>
            <p:nvPr/>
          </p:nvSpPr>
          <p:spPr bwMode="auto">
            <a:xfrm>
              <a:off x="2674" y="1345"/>
              <a:ext cx="26" cy="40"/>
            </a:xfrm>
            <a:custGeom>
              <a:avLst/>
              <a:gdLst/>
              <a:ahLst/>
              <a:cxnLst>
                <a:cxn ang="0">
                  <a:pos x="0" y="0"/>
                </a:cxn>
                <a:cxn ang="0">
                  <a:pos x="94" y="178"/>
                </a:cxn>
                <a:cxn ang="0">
                  <a:pos x="95" y="178"/>
                </a:cxn>
              </a:cxnLst>
              <a:rect l="0" t="0" r="r" b="b"/>
              <a:pathLst>
                <a:path w="95" h="178">
                  <a:moveTo>
                    <a:pt x="0" y="0"/>
                  </a:moveTo>
                  <a:lnTo>
                    <a:pt x="94" y="178"/>
                  </a:lnTo>
                  <a:lnTo>
                    <a:pt x="95" y="178"/>
                  </a:lnTo>
                </a:path>
              </a:pathLst>
            </a:custGeom>
            <a:noFill/>
            <a:ln w="38100" cmpd="sng">
              <a:solidFill>
                <a:srgbClr val="FFFFFF"/>
              </a:solidFill>
              <a:prstDash val="solid"/>
              <a:round/>
              <a:headEnd/>
              <a:tailEnd/>
            </a:ln>
          </p:spPr>
          <p:txBody>
            <a:bodyPr/>
            <a:lstStyle/>
            <a:p>
              <a:endParaRPr lang="en-US"/>
            </a:p>
          </p:txBody>
        </p:sp>
        <p:sp>
          <p:nvSpPr>
            <p:cNvPr id="5279" name="Freeform 1183"/>
            <p:cNvSpPr>
              <a:spLocks/>
            </p:cNvSpPr>
            <p:nvPr/>
          </p:nvSpPr>
          <p:spPr bwMode="auto">
            <a:xfrm>
              <a:off x="2674" y="1274"/>
              <a:ext cx="61" cy="2"/>
            </a:xfrm>
            <a:custGeom>
              <a:avLst/>
              <a:gdLst/>
              <a:ahLst/>
              <a:cxnLst>
                <a:cxn ang="0">
                  <a:pos x="0" y="0"/>
                </a:cxn>
                <a:cxn ang="0">
                  <a:pos x="242" y="0"/>
                </a:cxn>
                <a:cxn ang="0">
                  <a:pos x="243" y="0"/>
                </a:cxn>
              </a:cxnLst>
              <a:rect l="0" t="0" r="r" b="b"/>
              <a:pathLst>
                <a:path w="243">
                  <a:moveTo>
                    <a:pt x="0" y="0"/>
                  </a:moveTo>
                  <a:lnTo>
                    <a:pt x="242" y="0"/>
                  </a:lnTo>
                  <a:lnTo>
                    <a:pt x="243" y="0"/>
                  </a:lnTo>
                </a:path>
              </a:pathLst>
            </a:custGeom>
            <a:noFill/>
            <a:ln w="38100" cmpd="sng">
              <a:solidFill>
                <a:srgbClr val="FFFFFF"/>
              </a:solidFill>
              <a:prstDash val="solid"/>
              <a:round/>
              <a:headEnd/>
              <a:tailEnd/>
            </a:ln>
          </p:spPr>
          <p:txBody>
            <a:bodyPr/>
            <a:lstStyle/>
            <a:p>
              <a:endParaRPr lang="en-US"/>
            </a:p>
          </p:txBody>
        </p:sp>
        <p:sp>
          <p:nvSpPr>
            <p:cNvPr id="5280" name="Freeform 1184"/>
            <p:cNvSpPr>
              <a:spLocks/>
            </p:cNvSpPr>
            <p:nvPr/>
          </p:nvSpPr>
          <p:spPr bwMode="auto">
            <a:xfrm>
              <a:off x="2674" y="998"/>
              <a:ext cx="168" cy="3"/>
            </a:xfrm>
            <a:custGeom>
              <a:avLst/>
              <a:gdLst/>
              <a:ahLst/>
              <a:cxnLst>
                <a:cxn ang="0">
                  <a:pos x="0" y="0"/>
                </a:cxn>
                <a:cxn ang="0">
                  <a:pos x="656" y="0"/>
                </a:cxn>
                <a:cxn ang="0">
                  <a:pos x="658" y="0"/>
                </a:cxn>
              </a:cxnLst>
              <a:rect l="0" t="0" r="r" b="b"/>
              <a:pathLst>
                <a:path w="658">
                  <a:moveTo>
                    <a:pt x="0" y="0"/>
                  </a:moveTo>
                  <a:lnTo>
                    <a:pt x="656" y="0"/>
                  </a:lnTo>
                  <a:lnTo>
                    <a:pt x="658" y="0"/>
                  </a:lnTo>
                </a:path>
              </a:pathLst>
            </a:custGeom>
            <a:noFill/>
            <a:ln w="38100" cmpd="sng">
              <a:solidFill>
                <a:srgbClr val="FFFFFF"/>
              </a:solidFill>
              <a:prstDash val="solid"/>
              <a:round/>
              <a:headEnd/>
              <a:tailEnd/>
            </a:ln>
          </p:spPr>
          <p:txBody>
            <a:bodyPr/>
            <a:lstStyle/>
            <a:p>
              <a:endParaRPr lang="en-US"/>
            </a:p>
          </p:txBody>
        </p:sp>
        <p:sp>
          <p:nvSpPr>
            <p:cNvPr id="5281" name="Freeform 1185"/>
            <p:cNvSpPr>
              <a:spLocks/>
            </p:cNvSpPr>
            <p:nvPr/>
          </p:nvSpPr>
          <p:spPr bwMode="auto">
            <a:xfrm>
              <a:off x="2494" y="376"/>
              <a:ext cx="289" cy="2"/>
            </a:xfrm>
            <a:custGeom>
              <a:avLst/>
              <a:gdLst/>
              <a:ahLst/>
              <a:cxnLst>
                <a:cxn ang="0">
                  <a:pos x="0" y="0"/>
                </a:cxn>
                <a:cxn ang="0">
                  <a:pos x="1148" y="0"/>
                </a:cxn>
                <a:cxn ang="0">
                  <a:pos x="1149" y="0"/>
                </a:cxn>
              </a:cxnLst>
              <a:rect l="0" t="0" r="r" b="b"/>
              <a:pathLst>
                <a:path w="1149">
                  <a:moveTo>
                    <a:pt x="0" y="0"/>
                  </a:moveTo>
                  <a:lnTo>
                    <a:pt x="1148" y="0"/>
                  </a:lnTo>
                  <a:lnTo>
                    <a:pt x="1149" y="0"/>
                  </a:lnTo>
                </a:path>
              </a:pathLst>
            </a:custGeom>
            <a:noFill/>
            <a:ln w="38100" cmpd="sng">
              <a:solidFill>
                <a:srgbClr val="FFFFFF"/>
              </a:solidFill>
              <a:prstDash val="solid"/>
              <a:round/>
              <a:headEnd/>
              <a:tailEnd/>
            </a:ln>
          </p:spPr>
          <p:txBody>
            <a:bodyPr/>
            <a:lstStyle/>
            <a:p>
              <a:endParaRPr lang="en-US"/>
            </a:p>
          </p:txBody>
        </p:sp>
        <p:sp>
          <p:nvSpPr>
            <p:cNvPr id="5282" name="Freeform 1186"/>
            <p:cNvSpPr>
              <a:spLocks/>
            </p:cNvSpPr>
            <p:nvPr/>
          </p:nvSpPr>
          <p:spPr bwMode="auto">
            <a:xfrm>
              <a:off x="2494" y="338"/>
              <a:ext cx="289" cy="2"/>
            </a:xfrm>
            <a:custGeom>
              <a:avLst/>
              <a:gdLst/>
              <a:ahLst/>
              <a:cxnLst>
                <a:cxn ang="0">
                  <a:pos x="0" y="0"/>
                </a:cxn>
                <a:cxn ang="0">
                  <a:pos x="1148" y="0"/>
                </a:cxn>
                <a:cxn ang="0">
                  <a:pos x="1149" y="0"/>
                </a:cxn>
              </a:cxnLst>
              <a:rect l="0" t="0" r="r" b="b"/>
              <a:pathLst>
                <a:path w="1149">
                  <a:moveTo>
                    <a:pt x="0" y="0"/>
                  </a:moveTo>
                  <a:lnTo>
                    <a:pt x="1148" y="0"/>
                  </a:lnTo>
                  <a:lnTo>
                    <a:pt x="1149" y="0"/>
                  </a:lnTo>
                </a:path>
              </a:pathLst>
            </a:custGeom>
            <a:noFill/>
            <a:ln w="38100" cmpd="sng">
              <a:solidFill>
                <a:srgbClr val="FFFFFF"/>
              </a:solidFill>
              <a:prstDash val="solid"/>
              <a:round/>
              <a:headEnd/>
              <a:tailEnd/>
            </a:ln>
          </p:spPr>
          <p:txBody>
            <a:bodyPr/>
            <a:lstStyle/>
            <a:p>
              <a:endParaRPr lang="en-US"/>
            </a:p>
          </p:txBody>
        </p:sp>
        <p:sp>
          <p:nvSpPr>
            <p:cNvPr id="5283" name="Freeform 1187"/>
            <p:cNvSpPr>
              <a:spLocks/>
            </p:cNvSpPr>
            <p:nvPr/>
          </p:nvSpPr>
          <p:spPr bwMode="auto">
            <a:xfrm>
              <a:off x="2783" y="338"/>
              <a:ext cx="3" cy="38"/>
            </a:xfrm>
            <a:custGeom>
              <a:avLst/>
              <a:gdLst/>
              <a:ahLst/>
              <a:cxnLst>
                <a:cxn ang="0">
                  <a:pos x="0" y="0"/>
                </a:cxn>
                <a:cxn ang="0">
                  <a:pos x="0" y="159"/>
                </a:cxn>
                <a:cxn ang="0">
                  <a:pos x="1" y="159"/>
                </a:cxn>
              </a:cxnLst>
              <a:rect l="0" t="0" r="r" b="b"/>
              <a:pathLst>
                <a:path w="1" h="159">
                  <a:moveTo>
                    <a:pt x="0" y="0"/>
                  </a:moveTo>
                  <a:lnTo>
                    <a:pt x="0" y="159"/>
                  </a:lnTo>
                  <a:lnTo>
                    <a:pt x="1" y="159"/>
                  </a:lnTo>
                </a:path>
              </a:pathLst>
            </a:custGeom>
            <a:noFill/>
            <a:ln w="38100" cmpd="sng">
              <a:solidFill>
                <a:srgbClr val="FFFFFF"/>
              </a:solidFill>
              <a:prstDash val="solid"/>
              <a:round/>
              <a:headEnd/>
              <a:tailEnd/>
            </a:ln>
          </p:spPr>
          <p:txBody>
            <a:bodyPr/>
            <a:lstStyle/>
            <a:p>
              <a:endParaRPr lang="en-US"/>
            </a:p>
          </p:txBody>
        </p:sp>
        <p:sp>
          <p:nvSpPr>
            <p:cNvPr id="5284" name="Freeform 1188"/>
            <p:cNvSpPr>
              <a:spLocks/>
            </p:cNvSpPr>
            <p:nvPr/>
          </p:nvSpPr>
          <p:spPr bwMode="auto">
            <a:xfrm>
              <a:off x="2494" y="338"/>
              <a:ext cx="3" cy="38"/>
            </a:xfrm>
            <a:custGeom>
              <a:avLst/>
              <a:gdLst/>
              <a:ahLst/>
              <a:cxnLst>
                <a:cxn ang="0">
                  <a:pos x="0" y="0"/>
                </a:cxn>
                <a:cxn ang="0">
                  <a:pos x="0" y="159"/>
                </a:cxn>
                <a:cxn ang="0">
                  <a:pos x="1" y="159"/>
                </a:cxn>
              </a:cxnLst>
              <a:rect l="0" t="0" r="r" b="b"/>
              <a:pathLst>
                <a:path w="1" h="159">
                  <a:moveTo>
                    <a:pt x="0" y="0"/>
                  </a:moveTo>
                  <a:lnTo>
                    <a:pt x="0" y="159"/>
                  </a:lnTo>
                  <a:lnTo>
                    <a:pt x="1" y="159"/>
                  </a:lnTo>
                </a:path>
              </a:pathLst>
            </a:custGeom>
            <a:noFill/>
            <a:ln w="38100" cmpd="sng">
              <a:solidFill>
                <a:srgbClr val="FFFFFF"/>
              </a:solidFill>
              <a:prstDash val="solid"/>
              <a:round/>
              <a:headEnd/>
              <a:tailEnd/>
            </a:ln>
          </p:spPr>
          <p:txBody>
            <a:bodyPr/>
            <a:lstStyle/>
            <a:p>
              <a:endParaRPr lang="en-US"/>
            </a:p>
          </p:txBody>
        </p:sp>
        <p:sp>
          <p:nvSpPr>
            <p:cNvPr id="5285" name="Freeform 1189"/>
            <p:cNvSpPr>
              <a:spLocks/>
            </p:cNvSpPr>
            <p:nvPr/>
          </p:nvSpPr>
          <p:spPr bwMode="auto">
            <a:xfrm>
              <a:off x="2674" y="257"/>
              <a:ext cx="3" cy="81"/>
            </a:xfrm>
            <a:custGeom>
              <a:avLst/>
              <a:gdLst/>
              <a:ahLst/>
              <a:cxnLst>
                <a:cxn ang="0">
                  <a:pos x="0" y="334"/>
                </a:cxn>
                <a:cxn ang="0">
                  <a:pos x="0" y="0"/>
                </a:cxn>
                <a:cxn ang="0">
                  <a:pos x="1" y="0"/>
                </a:cxn>
              </a:cxnLst>
              <a:rect l="0" t="0" r="r" b="b"/>
              <a:pathLst>
                <a:path w="1" h="334">
                  <a:moveTo>
                    <a:pt x="0" y="334"/>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286" name="Freeform 1190"/>
            <p:cNvSpPr>
              <a:spLocks/>
            </p:cNvSpPr>
            <p:nvPr/>
          </p:nvSpPr>
          <p:spPr bwMode="auto">
            <a:xfrm>
              <a:off x="2603" y="257"/>
              <a:ext cx="3" cy="81"/>
            </a:xfrm>
            <a:custGeom>
              <a:avLst/>
              <a:gdLst/>
              <a:ahLst/>
              <a:cxnLst>
                <a:cxn ang="0">
                  <a:pos x="0" y="334"/>
                </a:cxn>
                <a:cxn ang="0">
                  <a:pos x="0" y="0"/>
                </a:cxn>
                <a:cxn ang="0">
                  <a:pos x="1" y="0"/>
                </a:cxn>
              </a:cxnLst>
              <a:rect l="0" t="0" r="r" b="b"/>
              <a:pathLst>
                <a:path w="1" h="334">
                  <a:moveTo>
                    <a:pt x="0" y="334"/>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287" name="Freeform 1191"/>
            <p:cNvSpPr>
              <a:spLocks/>
            </p:cNvSpPr>
            <p:nvPr/>
          </p:nvSpPr>
          <p:spPr bwMode="auto">
            <a:xfrm>
              <a:off x="2512" y="443"/>
              <a:ext cx="25" cy="23"/>
            </a:xfrm>
            <a:custGeom>
              <a:avLst/>
              <a:gdLst/>
              <a:ahLst/>
              <a:cxnLst>
                <a:cxn ang="0">
                  <a:pos x="0" y="98"/>
                </a:cxn>
                <a:cxn ang="0">
                  <a:pos x="97" y="0"/>
                </a:cxn>
                <a:cxn ang="0">
                  <a:pos x="99" y="0"/>
                </a:cxn>
              </a:cxnLst>
              <a:rect l="0" t="0" r="r" b="b"/>
              <a:pathLst>
                <a:path w="99" h="98">
                  <a:moveTo>
                    <a:pt x="0" y="98"/>
                  </a:moveTo>
                  <a:lnTo>
                    <a:pt x="97" y="0"/>
                  </a:lnTo>
                  <a:lnTo>
                    <a:pt x="99" y="0"/>
                  </a:lnTo>
                </a:path>
              </a:pathLst>
            </a:custGeom>
            <a:noFill/>
            <a:ln w="38100" cmpd="sng">
              <a:solidFill>
                <a:srgbClr val="FFFFFF"/>
              </a:solidFill>
              <a:prstDash val="solid"/>
              <a:round/>
              <a:headEnd/>
              <a:tailEnd/>
            </a:ln>
          </p:spPr>
          <p:txBody>
            <a:bodyPr/>
            <a:lstStyle/>
            <a:p>
              <a:endParaRPr lang="en-US"/>
            </a:p>
          </p:txBody>
        </p:sp>
        <p:sp>
          <p:nvSpPr>
            <p:cNvPr id="5288" name="Freeform 1192"/>
            <p:cNvSpPr>
              <a:spLocks/>
            </p:cNvSpPr>
            <p:nvPr/>
          </p:nvSpPr>
          <p:spPr bwMode="auto">
            <a:xfrm>
              <a:off x="2517" y="447"/>
              <a:ext cx="28" cy="29"/>
            </a:xfrm>
            <a:custGeom>
              <a:avLst/>
              <a:gdLst/>
              <a:ahLst/>
              <a:cxnLst>
                <a:cxn ang="0">
                  <a:pos x="0" y="112"/>
                </a:cxn>
                <a:cxn ang="0">
                  <a:pos x="113" y="0"/>
                </a:cxn>
                <a:cxn ang="0">
                  <a:pos x="114" y="0"/>
                </a:cxn>
              </a:cxnLst>
              <a:rect l="0" t="0" r="r" b="b"/>
              <a:pathLst>
                <a:path w="114" h="112">
                  <a:moveTo>
                    <a:pt x="0" y="112"/>
                  </a:moveTo>
                  <a:lnTo>
                    <a:pt x="113" y="0"/>
                  </a:lnTo>
                  <a:lnTo>
                    <a:pt x="114" y="0"/>
                  </a:lnTo>
                </a:path>
              </a:pathLst>
            </a:custGeom>
            <a:noFill/>
            <a:ln w="38100" cmpd="sng">
              <a:solidFill>
                <a:srgbClr val="FFFFFF"/>
              </a:solidFill>
              <a:prstDash val="solid"/>
              <a:round/>
              <a:headEnd/>
              <a:tailEnd/>
            </a:ln>
          </p:spPr>
          <p:txBody>
            <a:bodyPr/>
            <a:lstStyle/>
            <a:p>
              <a:endParaRPr lang="en-US"/>
            </a:p>
          </p:txBody>
        </p:sp>
        <p:sp>
          <p:nvSpPr>
            <p:cNvPr id="5289" name="Freeform 1193"/>
            <p:cNvSpPr>
              <a:spLocks/>
            </p:cNvSpPr>
            <p:nvPr/>
          </p:nvSpPr>
          <p:spPr bwMode="auto">
            <a:xfrm>
              <a:off x="2525" y="457"/>
              <a:ext cx="25" cy="24"/>
            </a:xfrm>
            <a:custGeom>
              <a:avLst/>
              <a:gdLst/>
              <a:ahLst/>
              <a:cxnLst>
                <a:cxn ang="0">
                  <a:pos x="0" y="99"/>
                </a:cxn>
                <a:cxn ang="0">
                  <a:pos x="98" y="0"/>
                </a:cxn>
                <a:cxn ang="0">
                  <a:pos x="99" y="0"/>
                </a:cxn>
              </a:cxnLst>
              <a:rect l="0" t="0" r="r" b="b"/>
              <a:pathLst>
                <a:path w="99" h="99">
                  <a:moveTo>
                    <a:pt x="0" y="99"/>
                  </a:moveTo>
                  <a:lnTo>
                    <a:pt x="98" y="0"/>
                  </a:lnTo>
                  <a:lnTo>
                    <a:pt x="99" y="0"/>
                  </a:lnTo>
                </a:path>
              </a:pathLst>
            </a:custGeom>
            <a:noFill/>
            <a:ln w="38100" cmpd="sng">
              <a:solidFill>
                <a:srgbClr val="FFFFFF"/>
              </a:solidFill>
              <a:prstDash val="solid"/>
              <a:round/>
              <a:headEnd/>
              <a:tailEnd/>
            </a:ln>
          </p:spPr>
          <p:txBody>
            <a:bodyPr/>
            <a:lstStyle/>
            <a:p>
              <a:endParaRPr lang="en-US"/>
            </a:p>
          </p:txBody>
        </p:sp>
        <p:sp>
          <p:nvSpPr>
            <p:cNvPr id="5290" name="Freeform 1194"/>
            <p:cNvSpPr>
              <a:spLocks/>
            </p:cNvSpPr>
            <p:nvPr/>
          </p:nvSpPr>
          <p:spPr bwMode="auto">
            <a:xfrm>
              <a:off x="2545" y="473"/>
              <a:ext cx="2" cy="3"/>
            </a:xfrm>
            <a:custGeom>
              <a:avLst/>
              <a:gdLst/>
              <a:ahLst/>
              <a:cxnLst>
                <a:cxn ang="0">
                  <a:pos x="0" y="10"/>
                </a:cxn>
                <a:cxn ang="0">
                  <a:pos x="9" y="0"/>
                </a:cxn>
                <a:cxn ang="0">
                  <a:pos x="10" y="0"/>
                </a:cxn>
              </a:cxnLst>
              <a:rect l="0" t="0" r="r" b="b"/>
              <a:pathLst>
                <a:path w="10" h="10">
                  <a:moveTo>
                    <a:pt x="0" y="10"/>
                  </a:moveTo>
                  <a:lnTo>
                    <a:pt x="9" y="0"/>
                  </a:lnTo>
                  <a:lnTo>
                    <a:pt x="10" y="0"/>
                  </a:lnTo>
                </a:path>
              </a:pathLst>
            </a:custGeom>
            <a:noFill/>
            <a:ln w="38100" cmpd="sng">
              <a:solidFill>
                <a:srgbClr val="FFFFFF"/>
              </a:solidFill>
              <a:prstDash val="solid"/>
              <a:round/>
              <a:headEnd/>
              <a:tailEnd/>
            </a:ln>
          </p:spPr>
          <p:txBody>
            <a:bodyPr/>
            <a:lstStyle/>
            <a:p>
              <a:endParaRPr lang="en-US"/>
            </a:p>
          </p:txBody>
        </p:sp>
        <p:sp>
          <p:nvSpPr>
            <p:cNvPr id="5291" name="Freeform 1195"/>
            <p:cNvSpPr>
              <a:spLocks/>
            </p:cNvSpPr>
            <p:nvPr/>
          </p:nvSpPr>
          <p:spPr bwMode="auto">
            <a:xfrm>
              <a:off x="2735" y="383"/>
              <a:ext cx="23" cy="24"/>
            </a:xfrm>
            <a:custGeom>
              <a:avLst/>
              <a:gdLst/>
              <a:ahLst/>
              <a:cxnLst>
                <a:cxn ang="0">
                  <a:pos x="0" y="95"/>
                </a:cxn>
                <a:cxn ang="0">
                  <a:pos x="94" y="0"/>
                </a:cxn>
                <a:cxn ang="0">
                  <a:pos x="95" y="0"/>
                </a:cxn>
              </a:cxnLst>
              <a:rect l="0" t="0" r="r" b="b"/>
              <a:pathLst>
                <a:path w="95" h="95">
                  <a:moveTo>
                    <a:pt x="0" y="95"/>
                  </a:moveTo>
                  <a:lnTo>
                    <a:pt x="94" y="0"/>
                  </a:lnTo>
                  <a:lnTo>
                    <a:pt x="95" y="0"/>
                  </a:lnTo>
                </a:path>
              </a:pathLst>
            </a:custGeom>
            <a:noFill/>
            <a:ln w="38100" cmpd="sng">
              <a:solidFill>
                <a:srgbClr val="FFFFFF"/>
              </a:solidFill>
              <a:prstDash val="solid"/>
              <a:round/>
              <a:headEnd/>
              <a:tailEnd/>
            </a:ln>
          </p:spPr>
          <p:txBody>
            <a:bodyPr/>
            <a:lstStyle/>
            <a:p>
              <a:endParaRPr lang="en-US"/>
            </a:p>
          </p:txBody>
        </p:sp>
        <p:sp>
          <p:nvSpPr>
            <p:cNvPr id="5292" name="Freeform 1196"/>
            <p:cNvSpPr>
              <a:spLocks/>
            </p:cNvSpPr>
            <p:nvPr/>
          </p:nvSpPr>
          <p:spPr bwMode="auto">
            <a:xfrm>
              <a:off x="2738" y="388"/>
              <a:ext cx="30" cy="26"/>
            </a:xfrm>
            <a:custGeom>
              <a:avLst/>
              <a:gdLst/>
              <a:ahLst/>
              <a:cxnLst>
                <a:cxn ang="0">
                  <a:pos x="0" y="112"/>
                </a:cxn>
                <a:cxn ang="0">
                  <a:pos x="112" y="0"/>
                </a:cxn>
                <a:cxn ang="0">
                  <a:pos x="113" y="0"/>
                </a:cxn>
              </a:cxnLst>
              <a:rect l="0" t="0" r="r" b="b"/>
              <a:pathLst>
                <a:path w="113" h="112">
                  <a:moveTo>
                    <a:pt x="0" y="112"/>
                  </a:moveTo>
                  <a:lnTo>
                    <a:pt x="112" y="0"/>
                  </a:lnTo>
                  <a:lnTo>
                    <a:pt x="113" y="0"/>
                  </a:lnTo>
                </a:path>
              </a:pathLst>
            </a:custGeom>
            <a:noFill/>
            <a:ln w="38100" cmpd="sng">
              <a:solidFill>
                <a:srgbClr val="FFFFFF"/>
              </a:solidFill>
              <a:prstDash val="solid"/>
              <a:round/>
              <a:headEnd/>
              <a:tailEnd/>
            </a:ln>
          </p:spPr>
          <p:txBody>
            <a:bodyPr/>
            <a:lstStyle/>
            <a:p>
              <a:endParaRPr lang="en-US"/>
            </a:p>
          </p:txBody>
        </p:sp>
        <p:sp>
          <p:nvSpPr>
            <p:cNvPr id="5293" name="Freeform 1197"/>
            <p:cNvSpPr>
              <a:spLocks/>
            </p:cNvSpPr>
            <p:nvPr/>
          </p:nvSpPr>
          <p:spPr bwMode="auto">
            <a:xfrm>
              <a:off x="2748" y="395"/>
              <a:ext cx="25" cy="26"/>
            </a:xfrm>
            <a:custGeom>
              <a:avLst/>
              <a:gdLst/>
              <a:ahLst/>
              <a:cxnLst>
                <a:cxn ang="0">
                  <a:pos x="0" y="102"/>
                </a:cxn>
                <a:cxn ang="0">
                  <a:pos x="102" y="0"/>
                </a:cxn>
                <a:cxn ang="0">
                  <a:pos x="103" y="0"/>
                </a:cxn>
              </a:cxnLst>
              <a:rect l="0" t="0" r="r" b="b"/>
              <a:pathLst>
                <a:path w="103" h="102">
                  <a:moveTo>
                    <a:pt x="0" y="102"/>
                  </a:moveTo>
                  <a:lnTo>
                    <a:pt x="102" y="0"/>
                  </a:lnTo>
                  <a:lnTo>
                    <a:pt x="103" y="0"/>
                  </a:lnTo>
                </a:path>
              </a:pathLst>
            </a:custGeom>
            <a:noFill/>
            <a:ln w="38100" cmpd="sng">
              <a:solidFill>
                <a:srgbClr val="FFFFFF"/>
              </a:solidFill>
              <a:prstDash val="solid"/>
              <a:round/>
              <a:headEnd/>
              <a:tailEnd/>
            </a:ln>
          </p:spPr>
          <p:txBody>
            <a:bodyPr/>
            <a:lstStyle/>
            <a:p>
              <a:endParaRPr lang="en-US"/>
            </a:p>
          </p:txBody>
        </p:sp>
        <p:sp>
          <p:nvSpPr>
            <p:cNvPr id="5294" name="Freeform 1198"/>
            <p:cNvSpPr>
              <a:spLocks/>
            </p:cNvSpPr>
            <p:nvPr/>
          </p:nvSpPr>
          <p:spPr bwMode="auto">
            <a:xfrm>
              <a:off x="2763" y="409"/>
              <a:ext cx="10" cy="10"/>
            </a:xfrm>
            <a:custGeom>
              <a:avLst/>
              <a:gdLst/>
              <a:ahLst/>
              <a:cxnLst>
                <a:cxn ang="0">
                  <a:pos x="0" y="40"/>
                </a:cxn>
                <a:cxn ang="0">
                  <a:pos x="39" y="0"/>
                </a:cxn>
                <a:cxn ang="0">
                  <a:pos x="41" y="0"/>
                </a:cxn>
              </a:cxnLst>
              <a:rect l="0" t="0" r="r" b="b"/>
              <a:pathLst>
                <a:path w="41" h="40">
                  <a:moveTo>
                    <a:pt x="0" y="40"/>
                  </a:moveTo>
                  <a:lnTo>
                    <a:pt x="39" y="0"/>
                  </a:lnTo>
                  <a:lnTo>
                    <a:pt x="41" y="0"/>
                  </a:lnTo>
                </a:path>
              </a:pathLst>
            </a:custGeom>
            <a:noFill/>
            <a:ln w="38100" cmpd="sng">
              <a:solidFill>
                <a:srgbClr val="FFFFFF"/>
              </a:solidFill>
              <a:prstDash val="solid"/>
              <a:round/>
              <a:headEnd/>
              <a:tailEnd/>
            </a:ln>
          </p:spPr>
          <p:txBody>
            <a:bodyPr/>
            <a:lstStyle/>
            <a:p>
              <a:endParaRPr lang="en-US"/>
            </a:p>
          </p:txBody>
        </p:sp>
        <p:sp>
          <p:nvSpPr>
            <p:cNvPr id="5295" name="Freeform 1199"/>
            <p:cNvSpPr>
              <a:spLocks/>
            </p:cNvSpPr>
            <p:nvPr/>
          </p:nvSpPr>
          <p:spPr bwMode="auto">
            <a:xfrm>
              <a:off x="2537" y="462"/>
              <a:ext cx="66" cy="19"/>
            </a:xfrm>
            <a:custGeom>
              <a:avLst/>
              <a:gdLst/>
              <a:ahLst/>
              <a:cxnLst>
                <a:cxn ang="0">
                  <a:pos x="0" y="75"/>
                </a:cxn>
                <a:cxn ang="0">
                  <a:pos x="260" y="0"/>
                </a:cxn>
                <a:cxn ang="0">
                  <a:pos x="261" y="0"/>
                </a:cxn>
              </a:cxnLst>
              <a:rect l="0" t="0" r="r" b="b"/>
              <a:pathLst>
                <a:path w="261" h="75">
                  <a:moveTo>
                    <a:pt x="0" y="75"/>
                  </a:moveTo>
                  <a:lnTo>
                    <a:pt x="260" y="0"/>
                  </a:lnTo>
                  <a:lnTo>
                    <a:pt x="261" y="0"/>
                  </a:lnTo>
                </a:path>
              </a:pathLst>
            </a:custGeom>
            <a:noFill/>
            <a:ln w="38100" cmpd="sng">
              <a:solidFill>
                <a:srgbClr val="FFFFFF"/>
              </a:solidFill>
              <a:prstDash val="solid"/>
              <a:round/>
              <a:headEnd/>
              <a:tailEnd/>
            </a:ln>
          </p:spPr>
          <p:txBody>
            <a:bodyPr/>
            <a:lstStyle/>
            <a:p>
              <a:endParaRPr lang="en-US"/>
            </a:p>
          </p:txBody>
        </p:sp>
        <p:sp>
          <p:nvSpPr>
            <p:cNvPr id="5296" name="Freeform 1200"/>
            <p:cNvSpPr>
              <a:spLocks/>
            </p:cNvSpPr>
            <p:nvPr/>
          </p:nvSpPr>
          <p:spPr bwMode="auto">
            <a:xfrm>
              <a:off x="2525" y="424"/>
              <a:ext cx="78" cy="19"/>
            </a:xfrm>
            <a:custGeom>
              <a:avLst/>
              <a:gdLst/>
              <a:ahLst/>
              <a:cxnLst>
                <a:cxn ang="0">
                  <a:pos x="0" y="86"/>
                </a:cxn>
                <a:cxn ang="0">
                  <a:pos x="303" y="0"/>
                </a:cxn>
                <a:cxn ang="0">
                  <a:pos x="304" y="0"/>
                </a:cxn>
              </a:cxnLst>
              <a:rect l="0" t="0" r="r" b="b"/>
              <a:pathLst>
                <a:path w="304" h="86">
                  <a:moveTo>
                    <a:pt x="0" y="86"/>
                  </a:moveTo>
                  <a:lnTo>
                    <a:pt x="303" y="0"/>
                  </a:lnTo>
                  <a:lnTo>
                    <a:pt x="304" y="0"/>
                  </a:lnTo>
                </a:path>
              </a:pathLst>
            </a:custGeom>
            <a:noFill/>
            <a:ln w="38100" cmpd="sng">
              <a:solidFill>
                <a:srgbClr val="FFFFFF"/>
              </a:solidFill>
              <a:prstDash val="solid"/>
              <a:round/>
              <a:headEnd/>
              <a:tailEnd/>
            </a:ln>
          </p:spPr>
          <p:txBody>
            <a:bodyPr/>
            <a:lstStyle/>
            <a:p>
              <a:endParaRPr lang="en-US"/>
            </a:p>
          </p:txBody>
        </p:sp>
        <p:sp>
          <p:nvSpPr>
            <p:cNvPr id="5297" name="Freeform 1201"/>
            <p:cNvSpPr>
              <a:spLocks/>
            </p:cNvSpPr>
            <p:nvPr/>
          </p:nvSpPr>
          <p:spPr bwMode="auto">
            <a:xfrm>
              <a:off x="2512" y="443"/>
              <a:ext cx="41" cy="38"/>
            </a:xfrm>
            <a:custGeom>
              <a:avLst/>
              <a:gdLst/>
              <a:ahLst/>
              <a:cxnLst>
                <a:cxn ang="0">
                  <a:pos x="158" y="80"/>
                </a:cxn>
                <a:cxn ang="0">
                  <a:pos x="136" y="24"/>
                </a:cxn>
                <a:cxn ang="0">
                  <a:pos x="79" y="0"/>
                </a:cxn>
                <a:cxn ang="0">
                  <a:pos x="22" y="24"/>
                </a:cxn>
                <a:cxn ang="0">
                  <a:pos x="0" y="80"/>
                </a:cxn>
                <a:cxn ang="0">
                  <a:pos x="22" y="137"/>
                </a:cxn>
                <a:cxn ang="0">
                  <a:pos x="79" y="161"/>
                </a:cxn>
                <a:cxn ang="0">
                  <a:pos x="136" y="137"/>
                </a:cxn>
                <a:cxn ang="0">
                  <a:pos x="158" y="80"/>
                </a:cxn>
                <a:cxn ang="0">
                  <a:pos x="159" y="80"/>
                </a:cxn>
              </a:cxnLst>
              <a:rect l="0" t="0" r="r" b="b"/>
              <a:pathLst>
                <a:path w="159" h="161">
                  <a:moveTo>
                    <a:pt x="158" y="80"/>
                  </a:moveTo>
                  <a:lnTo>
                    <a:pt x="136" y="24"/>
                  </a:lnTo>
                  <a:lnTo>
                    <a:pt x="79" y="0"/>
                  </a:lnTo>
                  <a:lnTo>
                    <a:pt x="22" y="24"/>
                  </a:lnTo>
                  <a:lnTo>
                    <a:pt x="0" y="80"/>
                  </a:lnTo>
                  <a:lnTo>
                    <a:pt x="22" y="137"/>
                  </a:lnTo>
                  <a:lnTo>
                    <a:pt x="79" y="161"/>
                  </a:lnTo>
                  <a:lnTo>
                    <a:pt x="136" y="137"/>
                  </a:lnTo>
                  <a:lnTo>
                    <a:pt x="158" y="80"/>
                  </a:lnTo>
                  <a:lnTo>
                    <a:pt x="159" y="80"/>
                  </a:lnTo>
                </a:path>
              </a:pathLst>
            </a:custGeom>
            <a:noFill/>
            <a:ln w="38100" cmpd="sng">
              <a:solidFill>
                <a:srgbClr val="FFFFFF"/>
              </a:solidFill>
              <a:prstDash val="solid"/>
              <a:round/>
              <a:headEnd/>
              <a:tailEnd/>
            </a:ln>
          </p:spPr>
          <p:txBody>
            <a:bodyPr/>
            <a:lstStyle/>
            <a:p>
              <a:endParaRPr lang="en-US"/>
            </a:p>
          </p:txBody>
        </p:sp>
        <p:sp>
          <p:nvSpPr>
            <p:cNvPr id="5298" name="Freeform 1202"/>
            <p:cNvSpPr>
              <a:spLocks/>
            </p:cNvSpPr>
            <p:nvPr/>
          </p:nvSpPr>
          <p:spPr bwMode="auto">
            <a:xfrm>
              <a:off x="2733" y="383"/>
              <a:ext cx="43" cy="38"/>
            </a:xfrm>
            <a:custGeom>
              <a:avLst/>
              <a:gdLst/>
              <a:ahLst/>
              <a:cxnLst>
                <a:cxn ang="0">
                  <a:pos x="160" y="81"/>
                </a:cxn>
                <a:cxn ang="0">
                  <a:pos x="136" y="24"/>
                </a:cxn>
                <a:cxn ang="0">
                  <a:pos x="80" y="0"/>
                </a:cxn>
                <a:cxn ang="0">
                  <a:pos x="24" y="24"/>
                </a:cxn>
                <a:cxn ang="0">
                  <a:pos x="0" y="81"/>
                </a:cxn>
                <a:cxn ang="0">
                  <a:pos x="24" y="138"/>
                </a:cxn>
                <a:cxn ang="0">
                  <a:pos x="80" y="160"/>
                </a:cxn>
                <a:cxn ang="0">
                  <a:pos x="136" y="138"/>
                </a:cxn>
                <a:cxn ang="0">
                  <a:pos x="160" y="81"/>
                </a:cxn>
                <a:cxn ang="0">
                  <a:pos x="161" y="81"/>
                </a:cxn>
              </a:cxnLst>
              <a:rect l="0" t="0" r="r" b="b"/>
              <a:pathLst>
                <a:path w="161" h="160">
                  <a:moveTo>
                    <a:pt x="160" y="81"/>
                  </a:moveTo>
                  <a:lnTo>
                    <a:pt x="136" y="24"/>
                  </a:lnTo>
                  <a:lnTo>
                    <a:pt x="80" y="0"/>
                  </a:lnTo>
                  <a:lnTo>
                    <a:pt x="24" y="24"/>
                  </a:lnTo>
                  <a:lnTo>
                    <a:pt x="0" y="81"/>
                  </a:lnTo>
                  <a:lnTo>
                    <a:pt x="24" y="138"/>
                  </a:lnTo>
                  <a:lnTo>
                    <a:pt x="80" y="160"/>
                  </a:lnTo>
                  <a:lnTo>
                    <a:pt x="136" y="138"/>
                  </a:lnTo>
                  <a:lnTo>
                    <a:pt x="160" y="81"/>
                  </a:lnTo>
                  <a:lnTo>
                    <a:pt x="161" y="81"/>
                  </a:lnTo>
                </a:path>
              </a:pathLst>
            </a:custGeom>
            <a:noFill/>
            <a:ln w="38100" cmpd="sng">
              <a:solidFill>
                <a:srgbClr val="FFFFFF"/>
              </a:solidFill>
              <a:prstDash val="solid"/>
              <a:round/>
              <a:headEnd/>
              <a:tailEnd/>
            </a:ln>
          </p:spPr>
          <p:txBody>
            <a:bodyPr/>
            <a:lstStyle/>
            <a:p>
              <a:endParaRPr lang="en-US"/>
            </a:p>
          </p:txBody>
        </p:sp>
        <p:sp>
          <p:nvSpPr>
            <p:cNvPr id="5299" name="Freeform 1203"/>
            <p:cNvSpPr>
              <a:spLocks/>
            </p:cNvSpPr>
            <p:nvPr/>
          </p:nvSpPr>
          <p:spPr bwMode="auto">
            <a:xfrm>
              <a:off x="2512" y="549"/>
              <a:ext cx="25" cy="24"/>
            </a:xfrm>
            <a:custGeom>
              <a:avLst/>
              <a:gdLst/>
              <a:ahLst/>
              <a:cxnLst>
                <a:cxn ang="0">
                  <a:pos x="0" y="98"/>
                </a:cxn>
                <a:cxn ang="0">
                  <a:pos x="97" y="0"/>
                </a:cxn>
                <a:cxn ang="0">
                  <a:pos x="99" y="0"/>
                </a:cxn>
              </a:cxnLst>
              <a:rect l="0" t="0" r="r" b="b"/>
              <a:pathLst>
                <a:path w="99" h="98">
                  <a:moveTo>
                    <a:pt x="0" y="98"/>
                  </a:moveTo>
                  <a:lnTo>
                    <a:pt x="97" y="0"/>
                  </a:lnTo>
                  <a:lnTo>
                    <a:pt x="99" y="0"/>
                  </a:lnTo>
                </a:path>
              </a:pathLst>
            </a:custGeom>
            <a:noFill/>
            <a:ln w="38100" cmpd="sng">
              <a:solidFill>
                <a:srgbClr val="FFFFFF"/>
              </a:solidFill>
              <a:prstDash val="solid"/>
              <a:round/>
              <a:headEnd/>
              <a:tailEnd/>
            </a:ln>
          </p:spPr>
          <p:txBody>
            <a:bodyPr/>
            <a:lstStyle/>
            <a:p>
              <a:endParaRPr lang="en-US"/>
            </a:p>
          </p:txBody>
        </p:sp>
        <p:sp>
          <p:nvSpPr>
            <p:cNvPr id="5300" name="Freeform 1204"/>
            <p:cNvSpPr>
              <a:spLocks/>
            </p:cNvSpPr>
            <p:nvPr/>
          </p:nvSpPr>
          <p:spPr bwMode="auto">
            <a:xfrm>
              <a:off x="2517" y="554"/>
              <a:ext cx="28" cy="29"/>
            </a:xfrm>
            <a:custGeom>
              <a:avLst/>
              <a:gdLst/>
              <a:ahLst/>
              <a:cxnLst>
                <a:cxn ang="0">
                  <a:pos x="0" y="113"/>
                </a:cxn>
                <a:cxn ang="0">
                  <a:pos x="113" y="0"/>
                </a:cxn>
                <a:cxn ang="0">
                  <a:pos x="114" y="0"/>
                </a:cxn>
              </a:cxnLst>
              <a:rect l="0" t="0" r="r" b="b"/>
              <a:pathLst>
                <a:path w="114" h="113">
                  <a:moveTo>
                    <a:pt x="0" y="113"/>
                  </a:moveTo>
                  <a:lnTo>
                    <a:pt x="113" y="0"/>
                  </a:lnTo>
                  <a:lnTo>
                    <a:pt x="114" y="0"/>
                  </a:lnTo>
                </a:path>
              </a:pathLst>
            </a:custGeom>
            <a:noFill/>
            <a:ln w="38100" cmpd="sng">
              <a:solidFill>
                <a:srgbClr val="FFFFFF"/>
              </a:solidFill>
              <a:prstDash val="solid"/>
              <a:round/>
              <a:headEnd/>
              <a:tailEnd/>
            </a:ln>
          </p:spPr>
          <p:txBody>
            <a:bodyPr/>
            <a:lstStyle/>
            <a:p>
              <a:endParaRPr lang="en-US"/>
            </a:p>
          </p:txBody>
        </p:sp>
        <p:sp>
          <p:nvSpPr>
            <p:cNvPr id="5301" name="Freeform 1205"/>
            <p:cNvSpPr>
              <a:spLocks/>
            </p:cNvSpPr>
            <p:nvPr/>
          </p:nvSpPr>
          <p:spPr bwMode="auto">
            <a:xfrm>
              <a:off x="2525" y="564"/>
              <a:ext cx="25" cy="23"/>
            </a:xfrm>
            <a:custGeom>
              <a:avLst/>
              <a:gdLst/>
              <a:ahLst/>
              <a:cxnLst>
                <a:cxn ang="0">
                  <a:pos x="0" y="97"/>
                </a:cxn>
                <a:cxn ang="0">
                  <a:pos x="98" y="0"/>
                </a:cxn>
                <a:cxn ang="0">
                  <a:pos x="99" y="0"/>
                </a:cxn>
              </a:cxnLst>
              <a:rect l="0" t="0" r="r" b="b"/>
              <a:pathLst>
                <a:path w="99" h="97">
                  <a:moveTo>
                    <a:pt x="0" y="97"/>
                  </a:moveTo>
                  <a:lnTo>
                    <a:pt x="98" y="0"/>
                  </a:lnTo>
                  <a:lnTo>
                    <a:pt x="99" y="0"/>
                  </a:lnTo>
                </a:path>
              </a:pathLst>
            </a:custGeom>
            <a:noFill/>
            <a:ln w="38100" cmpd="sng">
              <a:solidFill>
                <a:srgbClr val="FFFFFF"/>
              </a:solidFill>
              <a:prstDash val="solid"/>
              <a:round/>
              <a:headEnd/>
              <a:tailEnd/>
            </a:ln>
          </p:spPr>
          <p:txBody>
            <a:bodyPr/>
            <a:lstStyle/>
            <a:p>
              <a:endParaRPr lang="en-US"/>
            </a:p>
          </p:txBody>
        </p:sp>
        <p:sp>
          <p:nvSpPr>
            <p:cNvPr id="5302" name="Freeform 1206"/>
            <p:cNvSpPr>
              <a:spLocks/>
            </p:cNvSpPr>
            <p:nvPr/>
          </p:nvSpPr>
          <p:spPr bwMode="auto">
            <a:xfrm>
              <a:off x="2545" y="580"/>
              <a:ext cx="2" cy="3"/>
            </a:xfrm>
            <a:custGeom>
              <a:avLst/>
              <a:gdLst/>
              <a:ahLst/>
              <a:cxnLst>
                <a:cxn ang="0">
                  <a:pos x="0" y="9"/>
                </a:cxn>
                <a:cxn ang="0">
                  <a:pos x="9" y="0"/>
                </a:cxn>
                <a:cxn ang="0">
                  <a:pos x="10" y="0"/>
                </a:cxn>
              </a:cxnLst>
              <a:rect l="0" t="0" r="r" b="b"/>
              <a:pathLst>
                <a:path w="10" h="9">
                  <a:moveTo>
                    <a:pt x="0" y="9"/>
                  </a:moveTo>
                  <a:lnTo>
                    <a:pt x="9" y="0"/>
                  </a:lnTo>
                  <a:lnTo>
                    <a:pt x="10" y="0"/>
                  </a:lnTo>
                </a:path>
              </a:pathLst>
            </a:custGeom>
            <a:noFill/>
            <a:ln w="38100" cmpd="sng">
              <a:solidFill>
                <a:srgbClr val="FFFFFF"/>
              </a:solidFill>
              <a:prstDash val="solid"/>
              <a:round/>
              <a:headEnd/>
              <a:tailEnd/>
            </a:ln>
          </p:spPr>
          <p:txBody>
            <a:bodyPr/>
            <a:lstStyle/>
            <a:p>
              <a:endParaRPr lang="en-US"/>
            </a:p>
          </p:txBody>
        </p:sp>
        <p:sp>
          <p:nvSpPr>
            <p:cNvPr id="5303" name="Freeform 1207"/>
            <p:cNvSpPr>
              <a:spLocks/>
            </p:cNvSpPr>
            <p:nvPr/>
          </p:nvSpPr>
          <p:spPr bwMode="auto">
            <a:xfrm>
              <a:off x="2735" y="490"/>
              <a:ext cx="23" cy="21"/>
            </a:xfrm>
            <a:custGeom>
              <a:avLst/>
              <a:gdLst/>
              <a:ahLst/>
              <a:cxnLst>
                <a:cxn ang="0">
                  <a:pos x="0" y="94"/>
                </a:cxn>
                <a:cxn ang="0">
                  <a:pos x="94" y="0"/>
                </a:cxn>
                <a:cxn ang="0">
                  <a:pos x="95" y="0"/>
                </a:cxn>
              </a:cxnLst>
              <a:rect l="0" t="0" r="r" b="b"/>
              <a:pathLst>
                <a:path w="95" h="94">
                  <a:moveTo>
                    <a:pt x="0" y="94"/>
                  </a:moveTo>
                  <a:lnTo>
                    <a:pt x="94" y="0"/>
                  </a:lnTo>
                  <a:lnTo>
                    <a:pt x="95" y="0"/>
                  </a:lnTo>
                </a:path>
              </a:pathLst>
            </a:custGeom>
            <a:noFill/>
            <a:ln w="38100" cmpd="sng">
              <a:solidFill>
                <a:srgbClr val="FFFFFF"/>
              </a:solidFill>
              <a:prstDash val="solid"/>
              <a:round/>
              <a:headEnd/>
              <a:tailEnd/>
            </a:ln>
          </p:spPr>
          <p:txBody>
            <a:bodyPr/>
            <a:lstStyle/>
            <a:p>
              <a:endParaRPr lang="en-US"/>
            </a:p>
          </p:txBody>
        </p:sp>
        <p:sp>
          <p:nvSpPr>
            <p:cNvPr id="5304" name="Freeform 1208"/>
            <p:cNvSpPr>
              <a:spLocks/>
            </p:cNvSpPr>
            <p:nvPr/>
          </p:nvSpPr>
          <p:spPr bwMode="auto">
            <a:xfrm>
              <a:off x="2738" y="495"/>
              <a:ext cx="30" cy="26"/>
            </a:xfrm>
            <a:custGeom>
              <a:avLst/>
              <a:gdLst/>
              <a:ahLst/>
              <a:cxnLst>
                <a:cxn ang="0">
                  <a:pos x="0" y="112"/>
                </a:cxn>
                <a:cxn ang="0">
                  <a:pos x="112" y="0"/>
                </a:cxn>
                <a:cxn ang="0">
                  <a:pos x="113" y="0"/>
                </a:cxn>
              </a:cxnLst>
              <a:rect l="0" t="0" r="r" b="b"/>
              <a:pathLst>
                <a:path w="113" h="112">
                  <a:moveTo>
                    <a:pt x="0" y="112"/>
                  </a:moveTo>
                  <a:lnTo>
                    <a:pt x="112" y="0"/>
                  </a:lnTo>
                  <a:lnTo>
                    <a:pt x="113" y="0"/>
                  </a:lnTo>
                </a:path>
              </a:pathLst>
            </a:custGeom>
            <a:noFill/>
            <a:ln w="38100" cmpd="sng">
              <a:solidFill>
                <a:srgbClr val="FFFFFF"/>
              </a:solidFill>
              <a:prstDash val="solid"/>
              <a:round/>
              <a:headEnd/>
              <a:tailEnd/>
            </a:ln>
          </p:spPr>
          <p:txBody>
            <a:bodyPr/>
            <a:lstStyle/>
            <a:p>
              <a:endParaRPr lang="en-US"/>
            </a:p>
          </p:txBody>
        </p:sp>
        <p:sp>
          <p:nvSpPr>
            <p:cNvPr id="5305" name="Freeform 1209"/>
            <p:cNvSpPr>
              <a:spLocks/>
            </p:cNvSpPr>
            <p:nvPr/>
          </p:nvSpPr>
          <p:spPr bwMode="auto">
            <a:xfrm>
              <a:off x="2748" y="502"/>
              <a:ext cx="25" cy="24"/>
            </a:xfrm>
            <a:custGeom>
              <a:avLst/>
              <a:gdLst/>
              <a:ahLst/>
              <a:cxnLst>
                <a:cxn ang="0">
                  <a:pos x="0" y="101"/>
                </a:cxn>
                <a:cxn ang="0">
                  <a:pos x="102" y="0"/>
                </a:cxn>
                <a:cxn ang="0">
                  <a:pos x="103" y="0"/>
                </a:cxn>
              </a:cxnLst>
              <a:rect l="0" t="0" r="r" b="b"/>
              <a:pathLst>
                <a:path w="103" h="101">
                  <a:moveTo>
                    <a:pt x="0" y="101"/>
                  </a:moveTo>
                  <a:lnTo>
                    <a:pt x="102" y="0"/>
                  </a:lnTo>
                  <a:lnTo>
                    <a:pt x="103" y="0"/>
                  </a:lnTo>
                </a:path>
              </a:pathLst>
            </a:custGeom>
            <a:noFill/>
            <a:ln w="38100" cmpd="sng">
              <a:solidFill>
                <a:srgbClr val="FFFFFF"/>
              </a:solidFill>
              <a:prstDash val="solid"/>
              <a:round/>
              <a:headEnd/>
              <a:tailEnd/>
            </a:ln>
          </p:spPr>
          <p:txBody>
            <a:bodyPr/>
            <a:lstStyle/>
            <a:p>
              <a:endParaRPr lang="en-US"/>
            </a:p>
          </p:txBody>
        </p:sp>
        <p:sp>
          <p:nvSpPr>
            <p:cNvPr id="5306" name="Freeform 1210"/>
            <p:cNvSpPr>
              <a:spLocks/>
            </p:cNvSpPr>
            <p:nvPr/>
          </p:nvSpPr>
          <p:spPr bwMode="auto">
            <a:xfrm>
              <a:off x="2763" y="516"/>
              <a:ext cx="10" cy="10"/>
            </a:xfrm>
            <a:custGeom>
              <a:avLst/>
              <a:gdLst/>
              <a:ahLst/>
              <a:cxnLst>
                <a:cxn ang="0">
                  <a:pos x="0" y="39"/>
                </a:cxn>
                <a:cxn ang="0">
                  <a:pos x="39" y="0"/>
                </a:cxn>
                <a:cxn ang="0">
                  <a:pos x="41" y="0"/>
                </a:cxn>
              </a:cxnLst>
              <a:rect l="0" t="0" r="r" b="b"/>
              <a:pathLst>
                <a:path w="41" h="39">
                  <a:moveTo>
                    <a:pt x="0" y="39"/>
                  </a:moveTo>
                  <a:lnTo>
                    <a:pt x="39" y="0"/>
                  </a:lnTo>
                  <a:lnTo>
                    <a:pt x="41" y="0"/>
                  </a:lnTo>
                </a:path>
              </a:pathLst>
            </a:custGeom>
            <a:noFill/>
            <a:ln w="38100" cmpd="sng">
              <a:solidFill>
                <a:srgbClr val="FFFFFF"/>
              </a:solidFill>
              <a:prstDash val="solid"/>
              <a:round/>
              <a:headEnd/>
              <a:tailEnd/>
            </a:ln>
          </p:spPr>
          <p:txBody>
            <a:bodyPr/>
            <a:lstStyle/>
            <a:p>
              <a:endParaRPr lang="en-US"/>
            </a:p>
          </p:txBody>
        </p:sp>
        <p:sp>
          <p:nvSpPr>
            <p:cNvPr id="5307" name="Freeform 1211"/>
            <p:cNvSpPr>
              <a:spLocks/>
            </p:cNvSpPr>
            <p:nvPr/>
          </p:nvSpPr>
          <p:spPr bwMode="auto">
            <a:xfrm>
              <a:off x="2537" y="568"/>
              <a:ext cx="66" cy="19"/>
            </a:xfrm>
            <a:custGeom>
              <a:avLst/>
              <a:gdLst/>
              <a:ahLst/>
              <a:cxnLst>
                <a:cxn ang="0">
                  <a:pos x="0" y="75"/>
                </a:cxn>
                <a:cxn ang="0">
                  <a:pos x="260" y="0"/>
                </a:cxn>
                <a:cxn ang="0">
                  <a:pos x="261" y="0"/>
                </a:cxn>
              </a:cxnLst>
              <a:rect l="0" t="0" r="r" b="b"/>
              <a:pathLst>
                <a:path w="261" h="75">
                  <a:moveTo>
                    <a:pt x="0" y="75"/>
                  </a:moveTo>
                  <a:lnTo>
                    <a:pt x="260" y="0"/>
                  </a:lnTo>
                  <a:lnTo>
                    <a:pt x="261" y="0"/>
                  </a:lnTo>
                </a:path>
              </a:pathLst>
            </a:custGeom>
            <a:noFill/>
            <a:ln w="38100" cmpd="sng">
              <a:solidFill>
                <a:srgbClr val="FFFFFF"/>
              </a:solidFill>
              <a:prstDash val="solid"/>
              <a:round/>
              <a:headEnd/>
              <a:tailEnd/>
            </a:ln>
          </p:spPr>
          <p:txBody>
            <a:bodyPr/>
            <a:lstStyle/>
            <a:p>
              <a:endParaRPr lang="en-US"/>
            </a:p>
          </p:txBody>
        </p:sp>
        <p:sp>
          <p:nvSpPr>
            <p:cNvPr id="5308" name="Freeform 1212"/>
            <p:cNvSpPr>
              <a:spLocks/>
            </p:cNvSpPr>
            <p:nvPr/>
          </p:nvSpPr>
          <p:spPr bwMode="auto">
            <a:xfrm>
              <a:off x="2525" y="530"/>
              <a:ext cx="78" cy="19"/>
            </a:xfrm>
            <a:custGeom>
              <a:avLst/>
              <a:gdLst/>
              <a:ahLst/>
              <a:cxnLst>
                <a:cxn ang="0">
                  <a:pos x="0" y="87"/>
                </a:cxn>
                <a:cxn ang="0">
                  <a:pos x="303" y="0"/>
                </a:cxn>
                <a:cxn ang="0">
                  <a:pos x="304" y="0"/>
                </a:cxn>
              </a:cxnLst>
              <a:rect l="0" t="0" r="r" b="b"/>
              <a:pathLst>
                <a:path w="304" h="87">
                  <a:moveTo>
                    <a:pt x="0" y="87"/>
                  </a:moveTo>
                  <a:lnTo>
                    <a:pt x="303" y="0"/>
                  </a:lnTo>
                  <a:lnTo>
                    <a:pt x="304" y="0"/>
                  </a:lnTo>
                </a:path>
              </a:pathLst>
            </a:custGeom>
            <a:noFill/>
            <a:ln w="38100" cmpd="sng">
              <a:solidFill>
                <a:srgbClr val="FFFFFF"/>
              </a:solidFill>
              <a:prstDash val="solid"/>
              <a:round/>
              <a:headEnd/>
              <a:tailEnd/>
            </a:ln>
          </p:spPr>
          <p:txBody>
            <a:bodyPr/>
            <a:lstStyle/>
            <a:p>
              <a:endParaRPr lang="en-US"/>
            </a:p>
          </p:txBody>
        </p:sp>
        <p:sp>
          <p:nvSpPr>
            <p:cNvPr id="5309" name="Freeform 1213"/>
            <p:cNvSpPr>
              <a:spLocks/>
            </p:cNvSpPr>
            <p:nvPr/>
          </p:nvSpPr>
          <p:spPr bwMode="auto">
            <a:xfrm>
              <a:off x="2512" y="549"/>
              <a:ext cx="41" cy="38"/>
            </a:xfrm>
            <a:custGeom>
              <a:avLst/>
              <a:gdLst/>
              <a:ahLst/>
              <a:cxnLst>
                <a:cxn ang="0">
                  <a:pos x="158" y="79"/>
                </a:cxn>
                <a:cxn ang="0">
                  <a:pos x="136" y="23"/>
                </a:cxn>
                <a:cxn ang="0">
                  <a:pos x="79" y="0"/>
                </a:cxn>
                <a:cxn ang="0">
                  <a:pos x="22" y="23"/>
                </a:cxn>
                <a:cxn ang="0">
                  <a:pos x="0" y="79"/>
                </a:cxn>
                <a:cxn ang="0">
                  <a:pos x="22" y="136"/>
                </a:cxn>
                <a:cxn ang="0">
                  <a:pos x="79" y="160"/>
                </a:cxn>
                <a:cxn ang="0">
                  <a:pos x="136" y="136"/>
                </a:cxn>
                <a:cxn ang="0">
                  <a:pos x="158" y="79"/>
                </a:cxn>
                <a:cxn ang="0">
                  <a:pos x="159" y="79"/>
                </a:cxn>
              </a:cxnLst>
              <a:rect l="0" t="0" r="r" b="b"/>
              <a:pathLst>
                <a:path w="159" h="160">
                  <a:moveTo>
                    <a:pt x="158" y="79"/>
                  </a:moveTo>
                  <a:lnTo>
                    <a:pt x="136" y="23"/>
                  </a:lnTo>
                  <a:lnTo>
                    <a:pt x="79" y="0"/>
                  </a:lnTo>
                  <a:lnTo>
                    <a:pt x="22" y="23"/>
                  </a:lnTo>
                  <a:lnTo>
                    <a:pt x="0" y="79"/>
                  </a:lnTo>
                  <a:lnTo>
                    <a:pt x="22" y="136"/>
                  </a:lnTo>
                  <a:lnTo>
                    <a:pt x="79" y="160"/>
                  </a:lnTo>
                  <a:lnTo>
                    <a:pt x="136" y="136"/>
                  </a:lnTo>
                  <a:lnTo>
                    <a:pt x="158" y="79"/>
                  </a:lnTo>
                  <a:lnTo>
                    <a:pt x="159" y="79"/>
                  </a:lnTo>
                </a:path>
              </a:pathLst>
            </a:custGeom>
            <a:noFill/>
            <a:ln w="38100" cmpd="sng">
              <a:solidFill>
                <a:srgbClr val="FFFFFF"/>
              </a:solidFill>
              <a:prstDash val="solid"/>
              <a:round/>
              <a:headEnd/>
              <a:tailEnd/>
            </a:ln>
          </p:spPr>
          <p:txBody>
            <a:bodyPr/>
            <a:lstStyle/>
            <a:p>
              <a:endParaRPr lang="en-US"/>
            </a:p>
          </p:txBody>
        </p:sp>
        <p:sp>
          <p:nvSpPr>
            <p:cNvPr id="5310" name="Freeform 1214"/>
            <p:cNvSpPr>
              <a:spLocks/>
            </p:cNvSpPr>
            <p:nvPr/>
          </p:nvSpPr>
          <p:spPr bwMode="auto">
            <a:xfrm>
              <a:off x="2733" y="490"/>
              <a:ext cx="43" cy="38"/>
            </a:xfrm>
            <a:custGeom>
              <a:avLst/>
              <a:gdLst/>
              <a:ahLst/>
              <a:cxnLst>
                <a:cxn ang="0">
                  <a:pos x="160" y="81"/>
                </a:cxn>
                <a:cxn ang="0">
                  <a:pos x="136" y="24"/>
                </a:cxn>
                <a:cxn ang="0">
                  <a:pos x="80" y="0"/>
                </a:cxn>
                <a:cxn ang="0">
                  <a:pos x="24" y="24"/>
                </a:cxn>
                <a:cxn ang="0">
                  <a:pos x="0" y="81"/>
                </a:cxn>
                <a:cxn ang="0">
                  <a:pos x="24" y="137"/>
                </a:cxn>
                <a:cxn ang="0">
                  <a:pos x="80" y="161"/>
                </a:cxn>
                <a:cxn ang="0">
                  <a:pos x="136" y="137"/>
                </a:cxn>
                <a:cxn ang="0">
                  <a:pos x="160" y="81"/>
                </a:cxn>
                <a:cxn ang="0">
                  <a:pos x="161" y="81"/>
                </a:cxn>
              </a:cxnLst>
              <a:rect l="0" t="0" r="r" b="b"/>
              <a:pathLst>
                <a:path w="161" h="161">
                  <a:moveTo>
                    <a:pt x="160" y="81"/>
                  </a:moveTo>
                  <a:lnTo>
                    <a:pt x="136" y="24"/>
                  </a:lnTo>
                  <a:lnTo>
                    <a:pt x="80" y="0"/>
                  </a:lnTo>
                  <a:lnTo>
                    <a:pt x="24" y="24"/>
                  </a:lnTo>
                  <a:lnTo>
                    <a:pt x="0" y="81"/>
                  </a:lnTo>
                  <a:lnTo>
                    <a:pt x="24" y="137"/>
                  </a:lnTo>
                  <a:lnTo>
                    <a:pt x="80" y="161"/>
                  </a:lnTo>
                  <a:lnTo>
                    <a:pt x="136" y="137"/>
                  </a:lnTo>
                  <a:lnTo>
                    <a:pt x="160" y="81"/>
                  </a:lnTo>
                  <a:lnTo>
                    <a:pt x="161" y="81"/>
                  </a:lnTo>
                </a:path>
              </a:pathLst>
            </a:custGeom>
            <a:noFill/>
            <a:ln w="38100" cmpd="sng">
              <a:solidFill>
                <a:srgbClr val="FFFFFF"/>
              </a:solidFill>
              <a:prstDash val="solid"/>
              <a:round/>
              <a:headEnd/>
              <a:tailEnd/>
            </a:ln>
          </p:spPr>
          <p:txBody>
            <a:bodyPr/>
            <a:lstStyle/>
            <a:p>
              <a:endParaRPr lang="en-US"/>
            </a:p>
          </p:txBody>
        </p:sp>
        <p:sp>
          <p:nvSpPr>
            <p:cNvPr id="5311" name="Freeform 1215"/>
            <p:cNvSpPr>
              <a:spLocks/>
            </p:cNvSpPr>
            <p:nvPr/>
          </p:nvSpPr>
          <p:spPr bwMode="auto">
            <a:xfrm>
              <a:off x="2512" y="666"/>
              <a:ext cx="25" cy="21"/>
            </a:xfrm>
            <a:custGeom>
              <a:avLst/>
              <a:gdLst/>
              <a:ahLst/>
              <a:cxnLst>
                <a:cxn ang="0">
                  <a:pos x="0" y="98"/>
                </a:cxn>
                <a:cxn ang="0">
                  <a:pos x="97" y="0"/>
                </a:cxn>
                <a:cxn ang="0">
                  <a:pos x="99" y="0"/>
                </a:cxn>
              </a:cxnLst>
              <a:rect l="0" t="0" r="r" b="b"/>
              <a:pathLst>
                <a:path w="99" h="98">
                  <a:moveTo>
                    <a:pt x="0" y="98"/>
                  </a:moveTo>
                  <a:lnTo>
                    <a:pt x="97" y="0"/>
                  </a:lnTo>
                  <a:lnTo>
                    <a:pt x="99" y="0"/>
                  </a:lnTo>
                </a:path>
              </a:pathLst>
            </a:custGeom>
            <a:noFill/>
            <a:ln w="38100" cmpd="sng">
              <a:solidFill>
                <a:srgbClr val="FFFFFF"/>
              </a:solidFill>
              <a:prstDash val="solid"/>
              <a:round/>
              <a:headEnd/>
              <a:tailEnd/>
            </a:ln>
          </p:spPr>
          <p:txBody>
            <a:bodyPr/>
            <a:lstStyle/>
            <a:p>
              <a:endParaRPr lang="en-US"/>
            </a:p>
          </p:txBody>
        </p:sp>
        <p:sp>
          <p:nvSpPr>
            <p:cNvPr id="5312" name="Freeform 1216"/>
            <p:cNvSpPr>
              <a:spLocks/>
            </p:cNvSpPr>
            <p:nvPr/>
          </p:nvSpPr>
          <p:spPr bwMode="auto">
            <a:xfrm>
              <a:off x="2517" y="671"/>
              <a:ext cx="28" cy="26"/>
            </a:xfrm>
            <a:custGeom>
              <a:avLst/>
              <a:gdLst/>
              <a:ahLst/>
              <a:cxnLst>
                <a:cxn ang="0">
                  <a:pos x="0" y="112"/>
                </a:cxn>
                <a:cxn ang="0">
                  <a:pos x="113" y="0"/>
                </a:cxn>
                <a:cxn ang="0">
                  <a:pos x="114" y="0"/>
                </a:cxn>
              </a:cxnLst>
              <a:rect l="0" t="0" r="r" b="b"/>
              <a:pathLst>
                <a:path w="114" h="112">
                  <a:moveTo>
                    <a:pt x="0" y="112"/>
                  </a:moveTo>
                  <a:lnTo>
                    <a:pt x="113" y="0"/>
                  </a:lnTo>
                  <a:lnTo>
                    <a:pt x="114" y="0"/>
                  </a:lnTo>
                </a:path>
              </a:pathLst>
            </a:custGeom>
            <a:noFill/>
            <a:ln w="38100" cmpd="sng">
              <a:solidFill>
                <a:srgbClr val="FFFFFF"/>
              </a:solidFill>
              <a:prstDash val="solid"/>
              <a:round/>
              <a:headEnd/>
              <a:tailEnd/>
            </a:ln>
          </p:spPr>
          <p:txBody>
            <a:bodyPr/>
            <a:lstStyle/>
            <a:p>
              <a:endParaRPr lang="en-US"/>
            </a:p>
          </p:txBody>
        </p:sp>
        <p:sp>
          <p:nvSpPr>
            <p:cNvPr id="5313" name="Freeform 1217"/>
            <p:cNvSpPr>
              <a:spLocks/>
            </p:cNvSpPr>
            <p:nvPr/>
          </p:nvSpPr>
          <p:spPr bwMode="auto">
            <a:xfrm>
              <a:off x="2525" y="678"/>
              <a:ext cx="25" cy="23"/>
            </a:xfrm>
            <a:custGeom>
              <a:avLst/>
              <a:gdLst/>
              <a:ahLst/>
              <a:cxnLst>
                <a:cxn ang="0">
                  <a:pos x="0" y="99"/>
                </a:cxn>
                <a:cxn ang="0">
                  <a:pos x="98" y="0"/>
                </a:cxn>
                <a:cxn ang="0">
                  <a:pos x="99" y="0"/>
                </a:cxn>
              </a:cxnLst>
              <a:rect l="0" t="0" r="r" b="b"/>
              <a:pathLst>
                <a:path w="99" h="99">
                  <a:moveTo>
                    <a:pt x="0" y="99"/>
                  </a:moveTo>
                  <a:lnTo>
                    <a:pt x="98" y="0"/>
                  </a:lnTo>
                  <a:lnTo>
                    <a:pt x="99" y="0"/>
                  </a:lnTo>
                </a:path>
              </a:pathLst>
            </a:custGeom>
            <a:noFill/>
            <a:ln w="38100" cmpd="sng">
              <a:solidFill>
                <a:srgbClr val="FFFFFF"/>
              </a:solidFill>
              <a:prstDash val="solid"/>
              <a:round/>
              <a:headEnd/>
              <a:tailEnd/>
            </a:ln>
          </p:spPr>
          <p:txBody>
            <a:bodyPr/>
            <a:lstStyle/>
            <a:p>
              <a:endParaRPr lang="en-US"/>
            </a:p>
          </p:txBody>
        </p:sp>
        <p:sp>
          <p:nvSpPr>
            <p:cNvPr id="5314" name="Freeform 1218"/>
            <p:cNvSpPr>
              <a:spLocks/>
            </p:cNvSpPr>
            <p:nvPr/>
          </p:nvSpPr>
          <p:spPr bwMode="auto">
            <a:xfrm>
              <a:off x="2545" y="697"/>
              <a:ext cx="2" cy="2"/>
            </a:xfrm>
            <a:custGeom>
              <a:avLst/>
              <a:gdLst/>
              <a:ahLst/>
              <a:cxnLst>
                <a:cxn ang="0">
                  <a:pos x="0" y="10"/>
                </a:cxn>
                <a:cxn ang="0">
                  <a:pos x="9" y="0"/>
                </a:cxn>
                <a:cxn ang="0">
                  <a:pos x="10" y="0"/>
                </a:cxn>
              </a:cxnLst>
              <a:rect l="0" t="0" r="r" b="b"/>
              <a:pathLst>
                <a:path w="10" h="10">
                  <a:moveTo>
                    <a:pt x="0" y="10"/>
                  </a:moveTo>
                  <a:lnTo>
                    <a:pt x="9" y="0"/>
                  </a:lnTo>
                  <a:lnTo>
                    <a:pt x="10" y="0"/>
                  </a:lnTo>
                </a:path>
              </a:pathLst>
            </a:custGeom>
            <a:noFill/>
            <a:ln w="38100" cmpd="sng">
              <a:solidFill>
                <a:srgbClr val="FFFFFF"/>
              </a:solidFill>
              <a:prstDash val="solid"/>
              <a:round/>
              <a:headEnd/>
              <a:tailEnd/>
            </a:ln>
          </p:spPr>
          <p:txBody>
            <a:bodyPr/>
            <a:lstStyle/>
            <a:p>
              <a:endParaRPr lang="en-US"/>
            </a:p>
          </p:txBody>
        </p:sp>
        <p:sp>
          <p:nvSpPr>
            <p:cNvPr id="5315" name="Freeform 1219"/>
            <p:cNvSpPr>
              <a:spLocks/>
            </p:cNvSpPr>
            <p:nvPr/>
          </p:nvSpPr>
          <p:spPr bwMode="auto">
            <a:xfrm>
              <a:off x="2735" y="604"/>
              <a:ext cx="23" cy="24"/>
            </a:xfrm>
            <a:custGeom>
              <a:avLst/>
              <a:gdLst/>
              <a:ahLst/>
              <a:cxnLst>
                <a:cxn ang="0">
                  <a:pos x="0" y="94"/>
                </a:cxn>
                <a:cxn ang="0">
                  <a:pos x="94" y="0"/>
                </a:cxn>
                <a:cxn ang="0">
                  <a:pos x="95" y="0"/>
                </a:cxn>
              </a:cxnLst>
              <a:rect l="0" t="0" r="r" b="b"/>
              <a:pathLst>
                <a:path w="95" h="94">
                  <a:moveTo>
                    <a:pt x="0" y="94"/>
                  </a:moveTo>
                  <a:lnTo>
                    <a:pt x="94" y="0"/>
                  </a:lnTo>
                  <a:lnTo>
                    <a:pt x="95" y="0"/>
                  </a:lnTo>
                </a:path>
              </a:pathLst>
            </a:custGeom>
            <a:noFill/>
            <a:ln w="38100" cmpd="sng">
              <a:solidFill>
                <a:srgbClr val="FFFFFF"/>
              </a:solidFill>
              <a:prstDash val="solid"/>
              <a:round/>
              <a:headEnd/>
              <a:tailEnd/>
            </a:ln>
          </p:spPr>
          <p:txBody>
            <a:bodyPr/>
            <a:lstStyle/>
            <a:p>
              <a:endParaRPr lang="en-US"/>
            </a:p>
          </p:txBody>
        </p:sp>
        <p:sp>
          <p:nvSpPr>
            <p:cNvPr id="5316" name="Freeform 1220"/>
            <p:cNvSpPr>
              <a:spLocks/>
            </p:cNvSpPr>
            <p:nvPr/>
          </p:nvSpPr>
          <p:spPr bwMode="auto">
            <a:xfrm>
              <a:off x="2738" y="609"/>
              <a:ext cx="30" cy="28"/>
            </a:xfrm>
            <a:custGeom>
              <a:avLst/>
              <a:gdLst/>
              <a:ahLst/>
              <a:cxnLst>
                <a:cxn ang="0">
                  <a:pos x="0" y="112"/>
                </a:cxn>
                <a:cxn ang="0">
                  <a:pos x="112" y="0"/>
                </a:cxn>
                <a:cxn ang="0">
                  <a:pos x="113" y="0"/>
                </a:cxn>
              </a:cxnLst>
              <a:rect l="0" t="0" r="r" b="b"/>
              <a:pathLst>
                <a:path w="113" h="112">
                  <a:moveTo>
                    <a:pt x="0" y="112"/>
                  </a:moveTo>
                  <a:lnTo>
                    <a:pt x="112" y="0"/>
                  </a:lnTo>
                  <a:lnTo>
                    <a:pt x="113" y="0"/>
                  </a:lnTo>
                </a:path>
              </a:pathLst>
            </a:custGeom>
            <a:noFill/>
            <a:ln w="38100" cmpd="sng">
              <a:solidFill>
                <a:srgbClr val="FFFFFF"/>
              </a:solidFill>
              <a:prstDash val="solid"/>
              <a:round/>
              <a:headEnd/>
              <a:tailEnd/>
            </a:ln>
          </p:spPr>
          <p:txBody>
            <a:bodyPr/>
            <a:lstStyle/>
            <a:p>
              <a:endParaRPr lang="en-US"/>
            </a:p>
          </p:txBody>
        </p:sp>
        <p:sp>
          <p:nvSpPr>
            <p:cNvPr id="5317" name="Freeform 1221"/>
            <p:cNvSpPr>
              <a:spLocks/>
            </p:cNvSpPr>
            <p:nvPr/>
          </p:nvSpPr>
          <p:spPr bwMode="auto">
            <a:xfrm>
              <a:off x="2748" y="618"/>
              <a:ext cx="25" cy="24"/>
            </a:xfrm>
            <a:custGeom>
              <a:avLst/>
              <a:gdLst/>
              <a:ahLst/>
              <a:cxnLst>
                <a:cxn ang="0">
                  <a:pos x="0" y="102"/>
                </a:cxn>
                <a:cxn ang="0">
                  <a:pos x="102" y="0"/>
                </a:cxn>
                <a:cxn ang="0">
                  <a:pos x="103" y="0"/>
                </a:cxn>
              </a:cxnLst>
              <a:rect l="0" t="0" r="r" b="b"/>
              <a:pathLst>
                <a:path w="103" h="102">
                  <a:moveTo>
                    <a:pt x="0" y="102"/>
                  </a:moveTo>
                  <a:lnTo>
                    <a:pt x="102" y="0"/>
                  </a:lnTo>
                  <a:lnTo>
                    <a:pt x="103" y="0"/>
                  </a:lnTo>
                </a:path>
              </a:pathLst>
            </a:custGeom>
            <a:noFill/>
            <a:ln w="38100" cmpd="sng">
              <a:solidFill>
                <a:srgbClr val="FFFFFF"/>
              </a:solidFill>
              <a:prstDash val="solid"/>
              <a:round/>
              <a:headEnd/>
              <a:tailEnd/>
            </a:ln>
          </p:spPr>
          <p:txBody>
            <a:bodyPr/>
            <a:lstStyle/>
            <a:p>
              <a:endParaRPr lang="en-US"/>
            </a:p>
          </p:txBody>
        </p:sp>
        <p:sp>
          <p:nvSpPr>
            <p:cNvPr id="5318" name="Freeform 1222"/>
            <p:cNvSpPr>
              <a:spLocks/>
            </p:cNvSpPr>
            <p:nvPr/>
          </p:nvSpPr>
          <p:spPr bwMode="auto">
            <a:xfrm>
              <a:off x="2763" y="633"/>
              <a:ext cx="10" cy="9"/>
            </a:xfrm>
            <a:custGeom>
              <a:avLst/>
              <a:gdLst/>
              <a:ahLst/>
              <a:cxnLst>
                <a:cxn ang="0">
                  <a:pos x="0" y="40"/>
                </a:cxn>
                <a:cxn ang="0">
                  <a:pos x="39" y="0"/>
                </a:cxn>
                <a:cxn ang="0">
                  <a:pos x="41" y="0"/>
                </a:cxn>
              </a:cxnLst>
              <a:rect l="0" t="0" r="r" b="b"/>
              <a:pathLst>
                <a:path w="41" h="40">
                  <a:moveTo>
                    <a:pt x="0" y="40"/>
                  </a:moveTo>
                  <a:lnTo>
                    <a:pt x="39" y="0"/>
                  </a:lnTo>
                  <a:lnTo>
                    <a:pt x="41" y="0"/>
                  </a:lnTo>
                </a:path>
              </a:pathLst>
            </a:custGeom>
            <a:noFill/>
            <a:ln w="38100" cmpd="sng">
              <a:solidFill>
                <a:srgbClr val="FFFFFF"/>
              </a:solidFill>
              <a:prstDash val="solid"/>
              <a:round/>
              <a:headEnd/>
              <a:tailEnd/>
            </a:ln>
          </p:spPr>
          <p:txBody>
            <a:bodyPr/>
            <a:lstStyle/>
            <a:p>
              <a:endParaRPr lang="en-US"/>
            </a:p>
          </p:txBody>
        </p:sp>
        <p:sp>
          <p:nvSpPr>
            <p:cNvPr id="5319" name="Freeform 1223"/>
            <p:cNvSpPr>
              <a:spLocks/>
            </p:cNvSpPr>
            <p:nvPr/>
          </p:nvSpPr>
          <p:spPr bwMode="auto">
            <a:xfrm>
              <a:off x="2537" y="685"/>
              <a:ext cx="66" cy="16"/>
            </a:xfrm>
            <a:custGeom>
              <a:avLst/>
              <a:gdLst/>
              <a:ahLst/>
              <a:cxnLst>
                <a:cxn ang="0">
                  <a:pos x="0" y="75"/>
                </a:cxn>
                <a:cxn ang="0">
                  <a:pos x="260" y="0"/>
                </a:cxn>
                <a:cxn ang="0">
                  <a:pos x="261" y="0"/>
                </a:cxn>
              </a:cxnLst>
              <a:rect l="0" t="0" r="r" b="b"/>
              <a:pathLst>
                <a:path w="261" h="75">
                  <a:moveTo>
                    <a:pt x="0" y="75"/>
                  </a:moveTo>
                  <a:lnTo>
                    <a:pt x="260" y="0"/>
                  </a:lnTo>
                  <a:lnTo>
                    <a:pt x="261" y="0"/>
                  </a:lnTo>
                </a:path>
              </a:pathLst>
            </a:custGeom>
            <a:noFill/>
            <a:ln w="38100" cmpd="sng">
              <a:solidFill>
                <a:srgbClr val="FFFFFF"/>
              </a:solidFill>
              <a:prstDash val="solid"/>
              <a:round/>
              <a:headEnd/>
              <a:tailEnd/>
            </a:ln>
          </p:spPr>
          <p:txBody>
            <a:bodyPr/>
            <a:lstStyle/>
            <a:p>
              <a:endParaRPr lang="en-US"/>
            </a:p>
          </p:txBody>
        </p:sp>
        <p:sp>
          <p:nvSpPr>
            <p:cNvPr id="5320" name="Freeform 1224"/>
            <p:cNvSpPr>
              <a:spLocks/>
            </p:cNvSpPr>
            <p:nvPr/>
          </p:nvSpPr>
          <p:spPr bwMode="auto">
            <a:xfrm>
              <a:off x="2525" y="644"/>
              <a:ext cx="78" cy="22"/>
            </a:xfrm>
            <a:custGeom>
              <a:avLst/>
              <a:gdLst/>
              <a:ahLst/>
              <a:cxnLst>
                <a:cxn ang="0">
                  <a:pos x="0" y="86"/>
                </a:cxn>
                <a:cxn ang="0">
                  <a:pos x="303" y="0"/>
                </a:cxn>
                <a:cxn ang="0">
                  <a:pos x="304" y="0"/>
                </a:cxn>
              </a:cxnLst>
              <a:rect l="0" t="0" r="r" b="b"/>
              <a:pathLst>
                <a:path w="304" h="86">
                  <a:moveTo>
                    <a:pt x="0" y="86"/>
                  </a:moveTo>
                  <a:lnTo>
                    <a:pt x="303" y="0"/>
                  </a:lnTo>
                  <a:lnTo>
                    <a:pt x="304" y="0"/>
                  </a:lnTo>
                </a:path>
              </a:pathLst>
            </a:custGeom>
            <a:noFill/>
            <a:ln w="38100" cmpd="sng">
              <a:solidFill>
                <a:srgbClr val="FFFFFF"/>
              </a:solidFill>
              <a:prstDash val="solid"/>
              <a:round/>
              <a:headEnd/>
              <a:tailEnd/>
            </a:ln>
          </p:spPr>
          <p:txBody>
            <a:bodyPr/>
            <a:lstStyle/>
            <a:p>
              <a:endParaRPr lang="en-US"/>
            </a:p>
          </p:txBody>
        </p:sp>
        <p:sp>
          <p:nvSpPr>
            <p:cNvPr id="5321" name="Freeform 1225"/>
            <p:cNvSpPr>
              <a:spLocks/>
            </p:cNvSpPr>
            <p:nvPr/>
          </p:nvSpPr>
          <p:spPr bwMode="auto">
            <a:xfrm>
              <a:off x="2512" y="663"/>
              <a:ext cx="41" cy="38"/>
            </a:xfrm>
            <a:custGeom>
              <a:avLst/>
              <a:gdLst/>
              <a:ahLst/>
              <a:cxnLst>
                <a:cxn ang="0">
                  <a:pos x="158" y="81"/>
                </a:cxn>
                <a:cxn ang="0">
                  <a:pos x="136" y="24"/>
                </a:cxn>
                <a:cxn ang="0">
                  <a:pos x="79" y="0"/>
                </a:cxn>
                <a:cxn ang="0">
                  <a:pos x="22" y="24"/>
                </a:cxn>
                <a:cxn ang="0">
                  <a:pos x="0" y="81"/>
                </a:cxn>
                <a:cxn ang="0">
                  <a:pos x="22" y="137"/>
                </a:cxn>
                <a:cxn ang="0">
                  <a:pos x="79" y="160"/>
                </a:cxn>
                <a:cxn ang="0">
                  <a:pos x="136" y="137"/>
                </a:cxn>
                <a:cxn ang="0">
                  <a:pos x="158" y="81"/>
                </a:cxn>
                <a:cxn ang="0">
                  <a:pos x="159" y="81"/>
                </a:cxn>
              </a:cxnLst>
              <a:rect l="0" t="0" r="r" b="b"/>
              <a:pathLst>
                <a:path w="159" h="160">
                  <a:moveTo>
                    <a:pt x="158" y="81"/>
                  </a:moveTo>
                  <a:lnTo>
                    <a:pt x="136" y="24"/>
                  </a:lnTo>
                  <a:lnTo>
                    <a:pt x="79" y="0"/>
                  </a:lnTo>
                  <a:lnTo>
                    <a:pt x="22" y="24"/>
                  </a:lnTo>
                  <a:lnTo>
                    <a:pt x="0" y="81"/>
                  </a:lnTo>
                  <a:lnTo>
                    <a:pt x="22" y="137"/>
                  </a:lnTo>
                  <a:lnTo>
                    <a:pt x="79" y="160"/>
                  </a:lnTo>
                  <a:lnTo>
                    <a:pt x="136" y="137"/>
                  </a:lnTo>
                  <a:lnTo>
                    <a:pt x="158" y="81"/>
                  </a:lnTo>
                  <a:lnTo>
                    <a:pt x="159" y="81"/>
                  </a:lnTo>
                </a:path>
              </a:pathLst>
            </a:custGeom>
            <a:noFill/>
            <a:ln w="38100" cmpd="sng">
              <a:solidFill>
                <a:srgbClr val="FFFFFF"/>
              </a:solidFill>
              <a:prstDash val="solid"/>
              <a:round/>
              <a:headEnd/>
              <a:tailEnd/>
            </a:ln>
          </p:spPr>
          <p:txBody>
            <a:bodyPr/>
            <a:lstStyle/>
            <a:p>
              <a:endParaRPr lang="en-US"/>
            </a:p>
          </p:txBody>
        </p:sp>
        <p:sp>
          <p:nvSpPr>
            <p:cNvPr id="5322" name="Freeform 1226"/>
            <p:cNvSpPr>
              <a:spLocks/>
            </p:cNvSpPr>
            <p:nvPr/>
          </p:nvSpPr>
          <p:spPr bwMode="auto">
            <a:xfrm>
              <a:off x="2733" y="604"/>
              <a:ext cx="43" cy="38"/>
            </a:xfrm>
            <a:custGeom>
              <a:avLst/>
              <a:gdLst/>
              <a:ahLst/>
              <a:cxnLst>
                <a:cxn ang="0">
                  <a:pos x="160" y="80"/>
                </a:cxn>
                <a:cxn ang="0">
                  <a:pos x="136" y="23"/>
                </a:cxn>
                <a:cxn ang="0">
                  <a:pos x="80" y="0"/>
                </a:cxn>
                <a:cxn ang="0">
                  <a:pos x="24" y="23"/>
                </a:cxn>
                <a:cxn ang="0">
                  <a:pos x="0" y="80"/>
                </a:cxn>
                <a:cxn ang="0">
                  <a:pos x="24" y="136"/>
                </a:cxn>
                <a:cxn ang="0">
                  <a:pos x="80" y="159"/>
                </a:cxn>
                <a:cxn ang="0">
                  <a:pos x="136" y="136"/>
                </a:cxn>
                <a:cxn ang="0">
                  <a:pos x="160" y="80"/>
                </a:cxn>
                <a:cxn ang="0">
                  <a:pos x="161" y="80"/>
                </a:cxn>
              </a:cxnLst>
              <a:rect l="0" t="0" r="r" b="b"/>
              <a:pathLst>
                <a:path w="161" h="159">
                  <a:moveTo>
                    <a:pt x="160" y="80"/>
                  </a:moveTo>
                  <a:lnTo>
                    <a:pt x="136" y="23"/>
                  </a:lnTo>
                  <a:lnTo>
                    <a:pt x="80" y="0"/>
                  </a:lnTo>
                  <a:lnTo>
                    <a:pt x="24" y="23"/>
                  </a:lnTo>
                  <a:lnTo>
                    <a:pt x="0" y="80"/>
                  </a:lnTo>
                  <a:lnTo>
                    <a:pt x="24" y="136"/>
                  </a:lnTo>
                  <a:lnTo>
                    <a:pt x="80" y="159"/>
                  </a:lnTo>
                  <a:lnTo>
                    <a:pt x="136" y="136"/>
                  </a:lnTo>
                  <a:lnTo>
                    <a:pt x="160" y="80"/>
                  </a:lnTo>
                  <a:lnTo>
                    <a:pt x="161" y="80"/>
                  </a:lnTo>
                </a:path>
              </a:pathLst>
            </a:custGeom>
            <a:noFill/>
            <a:ln w="38100" cmpd="sng">
              <a:solidFill>
                <a:srgbClr val="FFFFFF"/>
              </a:solidFill>
              <a:prstDash val="solid"/>
              <a:round/>
              <a:headEnd/>
              <a:tailEnd/>
            </a:ln>
          </p:spPr>
          <p:txBody>
            <a:bodyPr/>
            <a:lstStyle/>
            <a:p>
              <a:endParaRPr lang="en-US"/>
            </a:p>
          </p:txBody>
        </p:sp>
        <p:sp>
          <p:nvSpPr>
            <p:cNvPr id="5323" name="Freeform 1227"/>
            <p:cNvSpPr>
              <a:spLocks/>
            </p:cNvSpPr>
            <p:nvPr/>
          </p:nvSpPr>
          <p:spPr bwMode="auto">
            <a:xfrm>
              <a:off x="2512" y="785"/>
              <a:ext cx="25" cy="23"/>
            </a:xfrm>
            <a:custGeom>
              <a:avLst/>
              <a:gdLst/>
              <a:ahLst/>
              <a:cxnLst>
                <a:cxn ang="0">
                  <a:pos x="0" y="97"/>
                </a:cxn>
                <a:cxn ang="0">
                  <a:pos x="97" y="0"/>
                </a:cxn>
                <a:cxn ang="0">
                  <a:pos x="99" y="0"/>
                </a:cxn>
              </a:cxnLst>
              <a:rect l="0" t="0" r="r" b="b"/>
              <a:pathLst>
                <a:path w="99" h="97">
                  <a:moveTo>
                    <a:pt x="0" y="97"/>
                  </a:moveTo>
                  <a:lnTo>
                    <a:pt x="97" y="0"/>
                  </a:lnTo>
                  <a:lnTo>
                    <a:pt x="99" y="0"/>
                  </a:lnTo>
                </a:path>
              </a:pathLst>
            </a:custGeom>
            <a:noFill/>
            <a:ln w="38100" cmpd="sng">
              <a:solidFill>
                <a:srgbClr val="FFFFFF"/>
              </a:solidFill>
              <a:prstDash val="solid"/>
              <a:round/>
              <a:headEnd/>
              <a:tailEnd/>
            </a:ln>
          </p:spPr>
          <p:txBody>
            <a:bodyPr/>
            <a:lstStyle/>
            <a:p>
              <a:endParaRPr lang="en-US"/>
            </a:p>
          </p:txBody>
        </p:sp>
        <p:sp>
          <p:nvSpPr>
            <p:cNvPr id="5324" name="Freeform 1228"/>
            <p:cNvSpPr>
              <a:spLocks/>
            </p:cNvSpPr>
            <p:nvPr/>
          </p:nvSpPr>
          <p:spPr bwMode="auto">
            <a:xfrm>
              <a:off x="2517" y="789"/>
              <a:ext cx="28" cy="26"/>
            </a:xfrm>
            <a:custGeom>
              <a:avLst/>
              <a:gdLst/>
              <a:ahLst/>
              <a:cxnLst>
                <a:cxn ang="0">
                  <a:pos x="0" y="114"/>
                </a:cxn>
                <a:cxn ang="0">
                  <a:pos x="113" y="0"/>
                </a:cxn>
                <a:cxn ang="0">
                  <a:pos x="114" y="0"/>
                </a:cxn>
              </a:cxnLst>
              <a:rect l="0" t="0" r="r" b="b"/>
              <a:pathLst>
                <a:path w="114" h="114">
                  <a:moveTo>
                    <a:pt x="0" y="114"/>
                  </a:moveTo>
                  <a:lnTo>
                    <a:pt x="113" y="0"/>
                  </a:lnTo>
                  <a:lnTo>
                    <a:pt x="114" y="0"/>
                  </a:lnTo>
                </a:path>
              </a:pathLst>
            </a:custGeom>
            <a:noFill/>
            <a:ln w="38100" cmpd="sng">
              <a:solidFill>
                <a:srgbClr val="FFFFFF"/>
              </a:solidFill>
              <a:prstDash val="solid"/>
              <a:round/>
              <a:headEnd/>
              <a:tailEnd/>
            </a:ln>
          </p:spPr>
          <p:txBody>
            <a:bodyPr/>
            <a:lstStyle/>
            <a:p>
              <a:endParaRPr lang="en-US"/>
            </a:p>
          </p:txBody>
        </p:sp>
        <p:sp>
          <p:nvSpPr>
            <p:cNvPr id="5325" name="Freeform 1229"/>
            <p:cNvSpPr>
              <a:spLocks/>
            </p:cNvSpPr>
            <p:nvPr/>
          </p:nvSpPr>
          <p:spPr bwMode="auto">
            <a:xfrm>
              <a:off x="2525" y="796"/>
              <a:ext cx="25" cy="24"/>
            </a:xfrm>
            <a:custGeom>
              <a:avLst/>
              <a:gdLst/>
              <a:ahLst/>
              <a:cxnLst>
                <a:cxn ang="0">
                  <a:pos x="0" y="97"/>
                </a:cxn>
                <a:cxn ang="0">
                  <a:pos x="98" y="0"/>
                </a:cxn>
                <a:cxn ang="0">
                  <a:pos x="99" y="0"/>
                </a:cxn>
              </a:cxnLst>
              <a:rect l="0" t="0" r="r" b="b"/>
              <a:pathLst>
                <a:path w="99" h="97">
                  <a:moveTo>
                    <a:pt x="0" y="97"/>
                  </a:moveTo>
                  <a:lnTo>
                    <a:pt x="98" y="0"/>
                  </a:lnTo>
                  <a:lnTo>
                    <a:pt x="99" y="0"/>
                  </a:lnTo>
                </a:path>
              </a:pathLst>
            </a:custGeom>
            <a:noFill/>
            <a:ln w="38100" cmpd="sng">
              <a:solidFill>
                <a:srgbClr val="FFFFFF"/>
              </a:solidFill>
              <a:prstDash val="solid"/>
              <a:round/>
              <a:headEnd/>
              <a:tailEnd/>
            </a:ln>
          </p:spPr>
          <p:txBody>
            <a:bodyPr/>
            <a:lstStyle/>
            <a:p>
              <a:endParaRPr lang="en-US"/>
            </a:p>
          </p:txBody>
        </p:sp>
        <p:sp>
          <p:nvSpPr>
            <p:cNvPr id="5326" name="Freeform 1230"/>
            <p:cNvSpPr>
              <a:spLocks/>
            </p:cNvSpPr>
            <p:nvPr/>
          </p:nvSpPr>
          <p:spPr bwMode="auto">
            <a:xfrm>
              <a:off x="2545" y="815"/>
              <a:ext cx="2" cy="3"/>
            </a:xfrm>
            <a:custGeom>
              <a:avLst/>
              <a:gdLst/>
              <a:ahLst/>
              <a:cxnLst>
                <a:cxn ang="0">
                  <a:pos x="0" y="10"/>
                </a:cxn>
                <a:cxn ang="0">
                  <a:pos x="9" y="0"/>
                </a:cxn>
                <a:cxn ang="0">
                  <a:pos x="10" y="0"/>
                </a:cxn>
              </a:cxnLst>
              <a:rect l="0" t="0" r="r" b="b"/>
              <a:pathLst>
                <a:path w="10" h="10">
                  <a:moveTo>
                    <a:pt x="0" y="10"/>
                  </a:moveTo>
                  <a:lnTo>
                    <a:pt x="9" y="0"/>
                  </a:lnTo>
                  <a:lnTo>
                    <a:pt x="10" y="0"/>
                  </a:lnTo>
                </a:path>
              </a:pathLst>
            </a:custGeom>
            <a:noFill/>
            <a:ln w="38100" cmpd="sng">
              <a:solidFill>
                <a:srgbClr val="FFFFFF"/>
              </a:solidFill>
              <a:prstDash val="solid"/>
              <a:round/>
              <a:headEnd/>
              <a:tailEnd/>
            </a:ln>
          </p:spPr>
          <p:txBody>
            <a:bodyPr/>
            <a:lstStyle/>
            <a:p>
              <a:endParaRPr lang="en-US"/>
            </a:p>
          </p:txBody>
        </p:sp>
        <p:sp>
          <p:nvSpPr>
            <p:cNvPr id="5328" name="Freeform 1232"/>
            <p:cNvSpPr>
              <a:spLocks/>
            </p:cNvSpPr>
            <p:nvPr/>
          </p:nvSpPr>
          <p:spPr bwMode="auto">
            <a:xfrm>
              <a:off x="2735" y="725"/>
              <a:ext cx="23" cy="21"/>
            </a:xfrm>
            <a:custGeom>
              <a:avLst/>
              <a:gdLst/>
              <a:ahLst/>
              <a:cxnLst>
                <a:cxn ang="0">
                  <a:pos x="0" y="93"/>
                </a:cxn>
                <a:cxn ang="0">
                  <a:pos x="94" y="0"/>
                </a:cxn>
                <a:cxn ang="0">
                  <a:pos x="95" y="0"/>
                </a:cxn>
              </a:cxnLst>
              <a:rect l="0" t="0" r="r" b="b"/>
              <a:pathLst>
                <a:path w="95" h="93">
                  <a:moveTo>
                    <a:pt x="0" y="93"/>
                  </a:moveTo>
                  <a:lnTo>
                    <a:pt x="94" y="0"/>
                  </a:lnTo>
                  <a:lnTo>
                    <a:pt x="95" y="0"/>
                  </a:lnTo>
                </a:path>
              </a:pathLst>
            </a:custGeom>
            <a:noFill/>
            <a:ln w="38100" cmpd="sng">
              <a:solidFill>
                <a:srgbClr val="FFFFFF"/>
              </a:solidFill>
              <a:prstDash val="solid"/>
              <a:round/>
              <a:headEnd/>
              <a:tailEnd/>
            </a:ln>
          </p:spPr>
          <p:txBody>
            <a:bodyPr/>
            <a:lstStyle/>
            <a:p>
              <a:endParaRPr lang="en-US"/>
            </a:p>
          </p:txBody>
        </p:sp>
        <p:sp>
          <p:nvSpPr>
            <p:cNvPr id="5329" name="Freeform 1233"/>
            <p:cNvSpPr>
              <a:spLocks/>
            </p:cNvSpPr>
            <p:nvPr/>
          </p:nvSpPr>
          <p:spPr bwMode="auto">
            <a:xfrm>
              <a:off x="2738" y="727"/>
              <a:ext cx="30" cy="29"/>
            </a:xfrm>
            <a:custGeom>
              <a:avLst/>
              <a:gdLst/>
              <a:ahLst/>
              <a:cxnLst>
                <a:cxn ang="0">
                  <a:pos x="0" y="113"/>
                </a:cxn>
                <a:cxn ang="0">
                  <a:pos x="112" y="0"/>
                </a:cxn>
                <a:cxn ang="0">
                  <a:pos x="113" y="0"/>
                </a:cxn>
              </a:cxnLst>
              <a:rect l="0" t="0" r="r" b="b"/>
              <a:pathLst>
                <a:path w="113" h="113">
                  <a:moveTo>
                    <a:pt x="0" y="113"/>
                  </a:moveTo>
                  <a:lnTo>
                    <a:pt x="112" y="0"/>
                  </a:lnTo>
                  <a:lnTo>
                    <a:pt x="113" y="0"/>
                  </a:lnTo>
                </a:path>
              </a:pathLst>
            </a:custGeom>
            <a:noFill/>
            <a:ln w="38100" cmpd="sng">
              <a:solidFill>
                <a:srgbClr val="FFFFFF"/>
              </a:solidFill>
              <a:prstDash val="solid"/>
              <a:round/>
              <a:headEnd/>
              <a:tailEnd/>
            </a:ln>
          </p:spPr>
          <p:txBody>
            <a:bodyPr/>
            <a:lstStyle/>
            <a:p>
              <a:endParaRPr lang="en-US"/>
            </a:p>
          </p:txBody>
        </p:sp>
        <p:sp>
          <p:nvSpPr>
            <p:cNvPr id="5330" name="Freeform 1234"/>
            <p:cNvSpPr>
              <a:spLocks/>
            </p:cNvSpPr>
            <p:nvPr/>
          </p:nvSpPr>
          <p:spPr bwMode="auto">
            <a:xfrm>
              <a:off x="2748" y="737"/>
              <a:ext cx="25" cy="24"/>
            </a:xfrm>
            <a:custGeom>
              <a:avLst/>
              <a:gdLst/>
              <a:ahLst/>
              <a:cxnLst>
                <a:cxn ang="0">
                  <a:pos x="0" y="101"/>
                </a:cxn>
                <a:cxn ang="0">
                  <a:pos x="102" y="0"/>
                </a:cxn>
                <a:cxn ang="0">
                  <a:pos x="103" y="0"/>
                </a:cxn>
              </a:cxnLst>
              <a:rect l="0" t="0" r="r" b="b"/>
              <a:pathLst>
                <a:path w="103" h="101">
                  <a:moveTo>
                    <a:pt x="0" y="101"/>
                  </a:moveTo>
                  <a:lnTo>
                    <a:pt x="102" y="0"/>
                  </a:lnTo>
                  <a:lnTo>
                    <a:pt x="103" y="0"/>
                  </a:lnTo>
                </a:path>
              </a:pathLst>
            </a:custGeom>
            <a:noFill/>
            <a:ln w="38100" cmpd="sng">
              <a:solidFill>
                <a:srgbClr val="FFFFFF"/>
              </a:solidFill>
              <a:prstDash val="solid"/>
              <a:round/>
              <a:headEnd/>
              <a:tailEnd/>
            </a:ln>
          </p:spPr>
          <p:txBody>
            <a:bodyPr/>
            <a:lstStyle/>
            <a:p>
              <a:endParaRPr lang="en-US"/>
            </a:p>
          </p:txBody>
        </p:sp>
        <p:sp>
          <p:nvSpPr>
            <p:cNvPr id="5331" name="Freeform 1235"/>
            <p:cNvSpPr>
              <a:spLocks/>
            </p:cNvSpPr>
            <p:nvPr/>
          </p:nvSpPr>
          <p:spPr bwMode="auto">
            <a:xfrm>
              <a:off x="2763" y="751"/>
              <a:ext cx="10" cy="10"/>
            </a:xfrm>
            <a:custGeom>
              <a:avLst/>
              <a:gdLst/>
              <a:ahLst/>
              <a:cxnLst>
                <a:cxn ang="0">
                  <a:pos x="0" y="39"/>
                </a:cxn>
                <a:cxn ang="0">
                  <a:pos x="39" y="0"/>
                </a:cxn>
                <a:cxn ang="0">
                  <a:pos x="41" y="0"/>
                </a:cxn>
              </a:cxnLst>
              <a:rect l="0" t="0" r="r" b="b"/>
              <a:pathLst>
                <a:path w="41" h="39">
                  <a:moveTo>
                    <a:pt x="0" y="39"/>
                  </a:moveTo>
                  <a:lnTo>
                    <a:pt x="39" y="0"/>
                  </a:lnTo>
                  <a:lnTo>
                    <a:pt x="41" y="0"/>
                  </a:lnTo>
                </a:path>
              </a:pathLst>
            </a:custGeom>
            <a:noFill/>
            <a:ln w="38100" cmpd="sng">
              <a:solidFill>
                <a:srgbClr val="FFFFFF"/>
              </a:solidFill>
              <a:prstDash val="solid"/>
              <a:round/>
              <a:headEnd/>
              <a:tailEnd/>
            </a:ln>
          </p:spPr>
          <p:txBody>
            <a:bodyPr/>
            <a:lstStyle/>
            <a:p>
              <a:endParaRPr lang="en-US"/>
            </a:p>
          </p:txBody>
        </p:sp>
        <p:sp>
          <p:nvSpPr>
            <p:cNvPr id="5332" name="Freeform 1236"/>
            <p:cNvSpPr>
              <a:spLocks/>
            </p:cNvSpPr>
            <p:nvPr/>
          </p:nvSpPr>
          <p:spPr bwMode="auto">
            <a:xfrm>
              <a:off x="2538" y="803"/>
              <a:ext cx="66" cy="17"/>
            </a:xfrm>
            <a:custGeom>
              <a:avLst/>
              <a:gdLst/>
              <a:ahLst/>
              <a:cxnLst>
                <a:cxn ang="0">
                  <a:pos x="0" y="74"/>
                </a:cxn>
                <a:cxn ang="0">
                  <a:pos x="260" y="0"/>
                </a:cxn>
                <a:cxn ang="0">
                  <a:pos x="261" y="0"/>
                </a:cxn>
              </a:cxnLst>
              <a:rect l="0" t="0" r="r" b="b"/>
              <a:pathLst>
                <a:path w="261" h="74">
                  <a:moveTo>
                    <a:pt x="0" y="74"/>
                  </a:moveTo>
                  <a:lnTo>
                    <a:pt x="260" y="0"/>
                  </a:lnTo>
                  <a:lnTo>
                    <a:pt x="261" y="0"/>
                  </a:lnTo>
                </a:path>
              </a:pathLst>
            </a:custGeom>
            <a:noFill/>
            <a:ln w="38100" cmpd="sng">
              <a:solidFill>
                <a:srgbClr val="FFFFFF"/>
              </a:solidFill>
              <a:prstDash val="solid"/>
              <a:round/>
              <a:headEnd/>
              <a:tailEnd/>
            </a:ln>
          </p:spPr>
          <p:txBody>
            <a:bodyPr/>
            <a:lstStyle/>
            <a:p>
              <a:endParaRPr lang="en-US"/>
            </a:p>
          </p:txBody>
        </p:sp>
        <p:sp>
          <p:nvSpPr>
            <p:cNvPr id="5333" name="Freeform 1237"/>
            <p:cNvSpPr>
              <a:spLocks/>
            </p:cNvSpPr>
            <p:nvPr/>
          </p:nvSpPr>
          <p:spPr bwMode="auto">
            <a:xfrm>
              <a:off x="2525" y="763"/>
              <a:ext cx="79" cy="21"/>
            </a:xfrm>
            <a:custGeom>
              <a:avLst/>
              <a:gdLst/>
              <a:ahLst/>
              <a:cxnLst>
                <a:cxn ang="0">
                  <a:pos x="0" y="88"/>
                </a:cxn>
                <a:cxn ang="0">
                  <a:pos x="303" y="0"/>
                </a:cxn>
                <a:cxn ang="0">
                  <a:pos x="304" y="0"/>
                </a:cxn>
              </a:cxnLst>
              <a:rect l="0" t="0" r="r" b="b"/>
              <a:pathLst>
                <a:path w="304" h="88">
                  <a:moveTo>
                    <a:pt x="0" y="88"/>
                  </a:moveTo>
                  <a:lnTo>
                    <a:pt x="303" y="0"/>
                  </a:lnTo>
                  <a:lnTo>
                    <a:pt x="304" y="0"/>
                  </a:lnTo>
                </a:path>
              </a:pathLst>
            </a:custGeom>
            <a:noFill/>
            <a:ln w="38100" cmpd="sng">
              <a:solidFill>
                <a:srgbClr val="FFFFFF"/>
              </a:solidFill>
              <a:prstDash val="solid"/>
              <a:round/>
              <a:headEnd/>
              <a:tailEnd/>
            </a:ln>
          </p:spPr>
          <p:txBody>
            <a:bodyPr/>
            <a:lstStyle/>
            <a:p>
              <a:endParaRPr lang="en-US"/>
            </a:p>
          </p:txBody>
        </p:sp>
        <p:sp>
          <p:nvSpPr>
            <p:cNvPr id="5334" name="Freeform 1238"/>
            <p:cNvSpPr>
              <a:spLocks/>
            </p:cNvSpPr>
            <p:nvPr/>
          </p:nvSpPr>
          <p:spPr bwMode="auto">
            <a:xfrm>
              <a:off x="2512" y="784"/>
              <a:ext cx="41" cy="38"/>
            </a:xfrm>
            <a:custGeom>
              <a:avLst/>
              <a:gdLst/>
              <a:ahLst/>
              <a:cxnLst>
                <a:cxn ang="0">
                  <a:pos x="158" y="79"/>
                </a:cxn>
                <a:cxn ang="0">
                  <a:pos x="136" y="23"/>
                </a:cxn>
                <a:cxn ang="0">
                  <a:pos x="79" y="0"/>
                </a:cxn>
                <a:cxn ang="0">
                  <a:pos x="22" y="23"/>
                </a:cxn>
                <a:cxn ang="0">
                  <a:pos x="0" y="79"/>
                </a:cxn>
                <a:cxn ang="0">
                  <a:pos x="22" y="136"/>
                </a:cxn>
                <a:cxn ang="0">
                  <a:pos x="79" y="159"/>
                </a:cxn>
                <a:cxn ang="0">
                  <a:pos x="136" y="136"/>
                </a:cxn>
                <a:cxn ang="0">
                  <a:pos x="158" y="79"/>
                </a:cxn>
                <a:cxn ang="0">
                  <a:pos x="159" y="79"/>
                </a:cxn>
              </a:cxnLst>
              <a:rect l="0" t="0" r="r" b="b"/>
              <a:pathLst>
                <a:path w="159" h="159">
                  <a:moveTo>
                    <a:pt x="158" y="79"/>
                  </a:moveTo>
                  <a:lnTo>
                    <a:pt x="136" y="23"/>
                  </a:lnTo>
                  <a:lnTo>
                    <a:pt x="79" y="0"/>
                  </a:lnTo>
                  <a:lnTo>
                    <a:pt x="22" y="23"/>
                  </a:lnTo>
                  <a:lnTo>
                    <a:pt x="0" y="79"/>
                  </a:lnTo>
                  <a:lnTo>
                    <a:pt x="22" y="136"/>
                  </a:lnTo>
                  <a:lnTo>
                    <a:pt x="79" y="159"/>
                  </a:lnTo>
                  <a:lnTo>
                    <a:pt x="136" y="136"/>
                  </a:lnTo>
                  <a:lnTo>
                    <a:pt x="158" y="79"/>
                  </a:lnTo>
                  <a:lnTo>
                    <a:pt x="159" y="79"/>
                  </a:lnTo>
                </a:path>
              </a:pathLst>
            </a:custGeom>
            <a:noFill/>
            <a:ln w="38100" cmpd="sng">
              <a:solidFill>
                <a:srgbClr val="FFFFFF"/>
              </a:solidFill>
              <a:prstDash val="solid"/>
              <a:round/>
              <a:headEnd/>
              <a:tailEnd/>
            </a:ln>
          </p:spPr>
          <p:txBody>
            <a:bodyPr/>
            <a:lstStyle/>
            <a:p>
              <a:endParaRPr lang="en-US"/>
            </a:p>
          </p:txBody>
        </p:sp>
        <p:sp>
          <p:nvSpPr>
            <p:cNvPr id="5335" name="Freeform 1239"/>
            <p:cNvSpPr>
              <a:spLocks/>
            </p:cNvSpPr>
            <p:nvPr/>
          </p:nvSpPr>
          <p:spPr bwMode="auto">
            <a:xfrm>
              <a:off x="2733" y="725"/>
              <a:ext cx="43" cy="36"/>
            </a:xfrm>
            <a:custGeom>
              <a:avLst/>
              <a:gdLst/>
              <a:ahLst/>
              <a:cxnLst>
                <a:cxn ang="0">
                  <a:pos x="160" y="79"/>
                </a:cxn>
                <a:cxn ang="0">
                  <a:pos x="136" y="23"/>
                </a:cxn>
                <a:cxn ang="0">
                  <a:pos x="80" y="0"/>
                </a:cxn>
                <a:cxn ang="0">
                  <a:pos x="24" y="23"/>
                </a:cxn>
                <a:cxn ang="0">
                  <a:pos x="0" y="79"/>
                </a:cxn>
                <a:cxn ang="0">
                  <a:pos x="24" y="136"/>
                </a:cxn>
                <a:cxn ang="0">
                  <a:pos x="80" y="160"/>
                </a:cxn>
                <a:cxn ang="0">
                  <a:pos x="136" y="136"/>
                </a:cxn>
                <a:cxn ang="0">
                  <a:pos x="160" y="79"/>
                </a:cxn>
                <a:cxn ang="0">
                  <a:pos x="161" y="79"/>
                </a:cxn>
              </a:cxnLst>
              <a:rect l="0" t="0" r="r" b="b"/>
              <a:pathLst>
                <a:path w="161" h="160">
                  <a:moveTo>
                    <a:pt x="160" y="79"/>
                  </a:moveTo>
                  <a:lnTo>
                    <a:pt x="136" y="23"/>
                  </a:lnTo>
                  <a:lnTo>
                    <a:pt x="80" y="0"/>
                  </a:lnTo>
                  <a:lnTo>
                    <a:pt x="24" y="23"/>
                  </a:lnTo>
                  <a:lnTo>
                    <a:pt x="0" y="79"/>
                  </a:lnTo>
                  <a:lnTo>
                    <a:pt x="24" y="136"/>
                  </a:lnTo>
                  <a:lnTo>
                    <a:pt x="80" y="160"/>
                  </a:lnTo>
                  <a:lnTo>
                    <a:pt x="136" y="136"/>
                  </a:lnTo>
                  <a:lnTo>
                    <a:pt x="160" y="79"/>
                  </a:lnTo>
                  <a:lnTo>
                    <a:pt x="161" y="79"/>
                  </a:lnTo>
                </a:path>
              </a:pathLst>
            </a:custGeom>
            <a:noFill/>
            <a:ln w="38100" cmpd="sng">
              <a:solidFill>
                <a:srgbClr val="FFFFFF"/>
              </a:solidFill>
              <a:prstDash val="solid"/>
              <a:round/>
              <a:headEnd/>
              <a:tailEnd/>
            </a:ln>
          </p:spPr>
          <p:txBody>
            <a:bodyPr/>
            <a:lstStyle/>
            <a:p>
              <a:endParaRPr lang="en-US"/>
            </a:p>
          </p:txBody>
        </p:sp>
        <p:sp>
          <p:nvSpPr>
            <p:cNvPr id="5336" name="Freeform 1240"/>
            <p:cNvSpPr>
              <a:spLocks/>
            </p:cNvSpPr>
            <p:nvPr/>
          </p:nvSpPr>
          <p:spPr bwMode="auto">
            <a:xfrm>
              <a:off x="2512" y="898"/>
              <a:ext cx="26" cy="24"/>
            </a:xfrm>
            <a:custGeom>
              <a:avLst/>
              <a:gdLst/>
              <a:ahLst/>
              <a:cxnLst>
                <a:cxn ang="0">
                  <a:pos x="0" y="98"/>
                </a:cxn>
                <a:cxn ang="0">
                  <a:pos x="97" y="0"/>
                </a:cxn>
                <a:cxn ang="0">
                  <a:pos x="99" y="0"/>
                </a:cxn>
              </a:cxnLst>
              <a:rect l="0" t="0" r="r" b="b"/>
              <a:pathLst>
                <a:path w="99" h="98">
                  <a:moveTo>
                    <a:pt x="0" y="98"/>
                  </a:moveTo>
                  <a:lnTo>
                    <a:pt x="97" y="0"/>
                  </a:lnTo>
                  <a:lnTo>
                    <a:pt x="99" y="0"/>
                  </a:lnTo>
                </a:path>
              </a:pathLst>
            </a:custGeom>
            <a:noFill/>
            <a:ln w="38100" cmpd="sng">
              <a:solidFill>
                <a:srgbClr val="FFFFFF"/>
              </a:solidFill>
              <a:prstDash val="solid"/>
              <a:round/>
              <a:headEnd/>
              <a:tailEnd/>
            </a:ln>
          </p:spPr>
          <p:txBody>
            <a:bodyPr/>
            <a:lstStyle/>
            <a:p>
              <a:endParaRPr lang="en-US"/>
            </a:p>
          </p:txBody>
        </p:sp>
        <p:sp>
          <p:nvSpPr>
            <p:cNvPr id="5337" name="Freeform 1241"/>
            <p:cNvSpPr>
              <a:spLocks/>
            </p:cNvSpPr>
            <p:nvPr/>
          </p:nvSpPr>
          <p:spPr bwMode="auto">
            <a:xfrm>
              <a:off x="2517" y="903"/>
              <a:ext cx="28" cy="29"/>
            </a:xfrm>
            <a:custGeom>
              <a:avLst/>
              <a:gdLst/>
              <a:ahLst/>
              <a:cxnLst>
                <a:cxn ang="0">
                  <a:pos x="0" y="113"/>
                </a:cxn>
                <a:cxn ang="0">
                  <a:pos x="113" y="0"/>
                </a:cxn>
                <a:cxn ang="0">
                  <a:pos x="114" y="0"/>
                </a:cxn>
              </a:cxnLst>
              <a:rect l="0" t="0" r="r" b="b"/>
              <a:pathLst>
                <a:path w="114" h="113">
                  <a:moveTo>
                    <a:pt x="0" y="113"/>
                  </a:moveTo>
                  <a:lnTo>
                    <a:pt x="113" y="0"/>
                  </a:lnTo>
                  <a:lnTo>
                    <a:pt x="114" y="0"/>
                  </a:lnTo>
                </a:path>
              </a:pathLst>
            </a:custGeom>
            <a:noFill/>
            <a:ln w="38100" cmpd="sng">
              <a:solidFill>
                <a:srgbClr val="FFFFFF"/>
              </a:solidFill>
              <a:prstDash val="solid"/>
              <a:round/>
              <a:headEnd/>
              <a:tailEnd/>
            </a:ln>
          </p:spPr>
          <p:txBody>
            <a:bodyPr/>
            <a:lstStyle/>
            <a:p>
              <a:endParaRPr lang="en-US"/>
            </a:p>
          </p:txBody>
        </p:sp>
        <p:sp>
          <p:nvSpPr>
            <p:cNvPr id="5338" name="Freeform 1242"/>
            <p:cNvSpPr>
              <a:spLocks/>
            </p:cNvSpPr>
            <p:nvPr/>
          </p:nvSpPr>
          <p:spPr bwMode="auto">
            <a:xfrm>
              <a:off x="2525" y="913"/>
              <a:ext cx="25" cy="23"/>
            </a:xfrm>
            <a:custGeom>
              <a:avLst/>
              <a:gdLst/>
              <a:ahLst/>
              <a:cxnLst>
                <a:cxn ang="0">
                  <a:pos x="0" y="98"/>
                </a:cxn>
                <a:cxn ang="0">
                  <a:pos x="98" y="0"/>
                </a:cxn>
                <a:cxn ang="0">
                  <a:pos x="99" y="0"/>
                </a:cxn>
              </a:cxnLst>
              <a:rect l="0" t="0" r="r" b="b"/>
              <a:pathLst>
                <a:path w="99" h="98">
                  <a:moveTo>
                    <a:pt x="0" y="98"/>
                  </a:moveTo>
                  <a:lnTo>
                    <a:pt x="98" y="0"/>
                  </a:lnTo>
                  <a:lnTo>
                    <a:pt x="99" y="0"/>
                  </a:lnTo>
                </a:path>
              </a:pathLst>
            </a:custGeom>
            <a:noFill/>
            <a:ln w="38100" cmpd="sng">
              <a:solidFill>
                <a:srgbClr val="FFFFFF"/>
              </a:solidFill>
              <a:prstDash val="solid"/>
              <a:round/>
              <a:headEnd/>
              <a:tailEnd/>
            </a:ln>
          </p:spPr>
          <p:txBody>
            <a:bodyPr/>
            <a:lstStyle/>
            <a:p>
              <a:endParaRPr lang="en-US"/>
            </a:p>
          </p:txBody>
        </p:sp>
        <p:sp>
          <p:nvSpPr>
            <p:cNvPr id="5339" name="Freeform 1243"/>
            <p:cNvSpPr>
              <a:spLocks/>
            </p:cNvSpPr>
            <p:nvPr/>
          </p:nvSpPr>
          <p:spPr bwMode="auto">
            <a:xfrm>
              <a:off x="2545" y="929"/>
              <a:ext cx="3" cy="3"/>
            </a:xfrm>
            <a:custGeom>
              <a:avLst/>
              <a:gdLst/>
              <a:ahLst/>
              <a:cxnLst>
                <a:cxn ang="0">
                  <a:pos x="0" y="9"/>
                </a:cxn>
                <a:cxn ang="0">
                  <a:pos x="9" y="0"/>
                </a:cxn>
                <a:cxn ang="0">
                  <a:pos x="10" y="0"/>
                </a:cxn>
              </a:cxnLst>
              <a:rect l="0" t="0" r="r" b="b"/>
              <a:pathLst>
                <a:path w="10" h="9">
                  <a:moveTo>
                    <a:pt x="0" y="9"/>
                  </a:moveTo>
                  <a:lnTo>
                    <a:pt x="9" y="0"/>
                  </a:lnTo>
                  <a:lnTo>
                    <a:pt x="10" y="0"/>
                  </a:lnTo>
                </a:path>
              </a:pathLst>
            </a:custGeom>
            <a:noFill/>
            <a:ln w="38100" cmpd="sng">
              <a:solidFill>
                <a:srgbClr val="FFFFFF"/>
              </a:solidFill>
              <a:prstDash val="solid"/>
              <a:round/>
              <a:headEnd/>
              <a:tailEnd/>
            </a:ln>
          </p:spPr>
          <p:txBody>
            <a:bodyPr/>
            <a:lstStyle/>
            <a:p>
              <a:endParaRPr lang="en-US"/>
            </a:p>
          </p:txBody>
        </p:sp>
        <p:sp>
          <p:nvSpPr>
            <p:cNvPr id="5340" name="Freeform 1244"/>
            <p:cNvSpPr>
              <a:spLocks/>
            </p:cNvSpPr>
            <p:nvPr/>
          </p:nvSpPr>
          <p:spPr bwMode="auto">
            <a:xfrm>
              <a:off x="2735" y="839"/>
              <a:ext cx="23" cy="21"/>
            </a:xfrm>
            <a:custGeom>
              <a:avLst/>
              <a:gdLst/>
              <a:ahLst/>
              <a:cxnLst>
                <a:cxn ang="0">
                  <a:pos x="0" y="94"/>
                </a:cxn>
                <a:cxn ang="0">
                  <a:pos x="94" y="0"/>
                </a:cxn>
                <a:cxn ang="0">
                  <a:pos x="95" y="0"/>
                </a:cxn>
              </a:cxnLst>
              <a:rect l="0" t="0" r="r" b="b"/>
              <a:pathLst>
                <a:path w="95" h="94">
                  <a:moveTo>
                    <a:pt x="0" y="94"/>
                  </a:moveTo>
                  <a:lnTo>
                    <a:pt x="94" y="0"/>
                  </a:lnTo>
                  <a:lnTo>
                    <a:pt x="95" y="0"/>
                  </a:lnTo>
                </a:path>
              </a:pathLst>
            </a:custGeom>
            <a:noFill/>
            <a:ln w="38100" cmpd="sng">
              <a:solidFill>
                <a:srgbClr val="FFFFFF"/>
              </a:solidFill>
              <a:prstDash val="solid"/>
              <a:round/>
              <a:headEnd/>
              <a:tailEnd/>
            </a:ln>
          </p:spPr>
          <p:txBody>
            <a:bodyPr/>
            <a:lstStyle/>
            <a:p>
              <a:endParaRPr lang="en-US"/>
            </a:p>
          </p:txBody>
        </p:sp>
        <p:sp>
          <p:nvSpPr>
            <p:cNvPr id="5341" name="Freeform 1245"/>
            <p:cNvSpPr>
              <a:spLocks/>
            </p:cNvSpPr>
            <p:nvPr/>
          </p:nvSpPr>
          <p:spPr bwMode="auto">
            <a:xfrm>
              <a:off x="2738" y="844"/>
              <a:ext cx="30" cy="26"/>
            </a:xfrm>
            <a:custGeom>
              <a:avLst/>
              <a:gdLst/>
              <a:ahLst/>
              <a:cxnLst>
                <a:cxn ang="0">
                  <a:pos x="0" y="112"/>
                </a:cxn>
                <a:cxn ang="0">
                  <a:pos x="112" y="0"/>
                </a:cxn>
                <a:cxn ang="0">
                  <a:pos x="113" y="0"/>
                </a:cxn>
              </a:cxnLst>
              <a:rect l="0" t="0" r="r" b="b"/>
              <a:pathLst>
                <a:path w="113" h="112">
                  <a:moveTo>
                    <a:pt x="0" y="112"/>
                  </a:moveTo>
                  <a:lnTo>
                    <a:pt x="112" y="0"/>
                  </a:lnTo>
                  <a:lnTo>
                    <a:pt x="113" y="0"/>
                  </a:lnTo>
                </a:path>
              </a:pathLst>
            </a:custGeom>
            <a:noFill/>
            <a:ln w="38100" cmpd="sng">
              <a:solidFill>
                <a:srgbClr val="FFFFFF"/>
              </a:solidFill>
              <a:prstDash val="solid"/>
              <a:round/>
              <a:headEnd/>
              <a:tailEnd/>
            </a:ln>
          </p:spPr>
          <p:txBody>
            <a:bodyPr/>
            <a:lstStyle/>
            <a:p>
              <a:endParaRPr lang="en-US"/>
            </a:p>
          </p:txBody>
        </p:sp>
        <p:sp>
          <p:nvSpPr>
            <p:cNvPr id="5342" name="Freeform 1246"/>
            <p:cNvSpPr>
              <a:spLocks/>
            </p:cNvSpPr>
            <p:nvPr/>
          </p:nvSpPr>
          <p:spPr bwMode="auto">
            <a:xfrm>
              <a:off x="2748" y="851"/>
              <a:ext cx="25" cy="24"/>
            </a:xfrm>
            <a:custGeom>
              <a:avLst/>
              <a:gdLst/>
              <a:ahLst/>
              <a:cxnLst>
                <a:cxn ang="0">
                  <a:pos x="0" y="102"/>
                </a:cxn>
                <a:cxn ang="0">
                  <a:pos x="102" y="0"/>
                </a:cxn>
                <a:cxn ang="0">
                  <a:pos x="103" y="0"/>
                </a:cxn>
              </a:cxnLst>
              <a:rect l="0" t="0" r="r" b="b"/>
              <a:pathLst>
                <a:path w="103" h="102">
                  <a:moveTo>
                    <a:pt x="0" y="102"/>
                  </a:moveTo>
                  <a:lnTo>
                    <a:pt x="102" y="0"/>
                  </a:lnTo>
                  <a:lnTo>
                    <a:pt x="103" y="0"/>
                  </a:lnTo>
                </a:path>
              </a:pathLst>
            </a:custGeom>
            <a:noFill/>
            <a:ln w="38100" cmpd="sng">
              <a:solidFill>
                <a:srgbClr val="FFFFFF"/>
              </a:solidFill>
              <a:prstDash val="solid"/>
              <a:round/>
              <a:headEnd/>
              <a:tailEnd/>
            </a:ln>
          </p:spPr>
          <p:txBody>
            <a:bodyPr/>
            <a:lstStyle/>
            <a:p>
              <a:endParaRPr lang="en-US"/>
            </a:p>
          </p:txBody>
        </p:sp>
        <p:sp>
          <p:nvSpPr>
            <p:cNvPr id="5343" name="Freeform 1247"/>
            <p:cNvSpPr>
              <a:spLocks/>
            </p:cNvSpPr>
            <p:nvPr/>
          </p:nvSpPr>
          <p:spPr bwMode="auto">
            <a:xfrm>
              <a:off x="2763" y="865"/>
              <a:ext cx="10" cy="10"/>
            </a:xfrm>
            <a:custGeom>
              <a:avLst/>
              <a:gdLst/>
              <a:ahLst/>
              <a:cxnLst>
                <a:cxn ang="0">
                  <a:pos x="0" y="39"/>
                </a:cxn>
                <a:cxn ang="0">
                  <a:pos x="39" y="0"/>
                </a:cxn>
                <a:cxn ang="0">
                  <a:pos x="41" y="0"/>
                </a:cxn>
              </a:cxnLst>
              <a:rect l="0" t="0" r="r" b="b"/>
              <a:pathLst>
                <a:path w="41" h="39">
                  <a:moveTo>
                    <a:pt x="0" y="39"/>
                  </a:moveTo>
                  <a:lnTo>
                    <a:pt x="39" y="0"/>
                  </a:lnTo>
                  <a:lnTo>
                    <a:pt x="41" y="0"/>
                  </a:lnTo>
                </a:path>
              </a:pathLst>
            </a:custGeom>
            <a:noFill/>
            <a:ln w="38100" cmpd="sng">
              <a:solidFill>
                <a:srgbClr val="FFFFFF"/>
              </a:solidFill>
              <a:prstDash val="solid"/>
              <a:round/>
              <a:headEnd/>
              <a:tailEnd/>
            </a:ln>
          </p:spPr>
          <p:txBody>
            <a:bodyPr/>
            <a:lstStyle/>
            <a:p>
              <a:endParaRPr lang="en-US"/>
            </a:p>
          </p:txBody>
        </p:sp>
        <p:sp>
          <p:nvSpPr>
            <p:cNvPr id="5344" name="Freeform 1248"/>
            <p:cNvSpPr>
              <a:spLocks/>
            </p:cNvSpPr>
            <p:nvPr/>
          </p:nvSpPr>
          <p:spPr bwMode="auto">
            <a:xfrm>
              <a:off x="2538" y="917"/>
              <a:ext cx="66" cy="19"/>
            </a:xfrm>
            <a:custGeom>
              <a:avLst/>
              <a:gdLst/>
              <a:ahLst/>
              <a:cxnLst>
                <a:cxn ang="0">
                  <a:pos x="0" y="75"/>
                </a:cxn>
                <a:cxn ang="0">
                  <a:pos x="260" y="0"/>
                </a:cxn>
                <a:cxn ang="0">
                  <a:pos x="261" y="0"/>
                </a:cxn>
              </a:cxnLst>
              <a:rect l="0" t="0" r="r" b="b"/>
              <a:pathLst>
                <a:path w="261" h="75">
                  <a:moveTo>
                    <a:pt x="0" y="75"/>
                  </a:moveTo>
                  <a:lnTo>
                    <a:pt x="260" y="0"/>
                  </a:lnTo>
                  <a:lnTo>
                    <a:pt x="261" y="0"/>
                  </a:lnTo>
                </a:path>
              </a:pathLst>
            </a:custGeom>
            <a:noFill/>
            <a:ln w="38100" cmpd="sng">
              <a:solidFill>
                <a:srgbClr val="FFFFFF"/>
              </a:solidFill>
              <a:prstDash val="solid"/>
              <a:round/>
              <a:headEnd/>
              <a:tailEnd/>
            </a:ln>
          </p:spPr>
          <p:txBody>
            <a:bodyPr/>
            <a:lstStyle/>
            <a:p>
              <a:endParaRPr lang="en-US"/>
            </a:p>
          </p:txBody>
        </p:sp>
        <p:sp>
          <p:nvSpPr>
            <p:cNvPr id="5345" name="Freeform 1249"/>
            <p:cNvSpPr>
              <a:spLocks/>
            </p:cNvSpPr>
            <p:nvPr/>
          </p:nvSpPr>
          <p:spPr bwMode="auto">
            <a:xfrm>
              <a:off x="2525" y="879"/>
              <a:ext cx="79" cy="19"/>
            </a:xfrm>
            <a:custGeom>
              <a:avLst/>
              <a:gdLst/>
              <a:ahLst/>
              <a:cxnLst>
                <a:cxn ang="0">
                  <a:pos x="0" y="87"/>
                </a:cxn>
                <a:cxn ang="0">
                  <a:pos x="303" y="0"/>
                </a:cxn>
                <a:cxn ang="0">
                  <a:pos x="304" y="0"/>
                </a:cxn>
              </a:cxnLst>
              <a:rect l="0" t="0" r="r" b="b"/>
              <a:pathLst>
                <a:path w="304" h="87">
                  <a:moveTo>
                    <a:pt x="0" y="87"/>
                  </a:moveTo>
                  <a:lnTo>
                    <a:pt x="303" y="0"/>
                  </a:lnTo>
                  <a:lnTo>
                    <a:pt x="304" y="0"/>
                  </a:lnTo>
                </a:path>
              </a:pathLst>
            </a:custGeom>
            <a:noFill/>
            <a:ln w="38100" cmpd="sng">
              <a:solidFill>
                <a:srgbClr val="FFFFFF"/>
              </a:solidFill>
              <a:prstDash val="solid"/>
              <a:round/>
              <a:headEnd/>
              <a:tailEnd/>
            </a:ln>
          </p:spPr>
          <p:txBody>
            <a:bodyPr/>
            <a:lstStyle/>
            <a:p>
              <a:endParaRPr lang="en-US"/>
            </a:p>
          </p:txBody>
        </p:sp>
        <p:sp>
          <p:nvSpPr>
            <p:cNvPr id="5346" name="Freeform 1250"/>
            <p:cNvSpPr>
              <a:spLocks/>
            </p:cNvSpPr>
            <p:nvPr/>
          </p:nvSpPr>
          <p:spPr bwMode="auto">
            <a:xfrm>
              <a:off x="2512" y="898"/>
              <a:ext cx="41" cy="38"/>
            </a:xfrm>
            <a:custGeom>
              <a:avLst/>
              <a:gdLst/>
              <a:ahLst/>
              <a:cxnLst>
                <a:cxn ang="0">
                  <a:pos x="158" y="80"/>
                </a:cxn>
                <a:cxn ang="0">
                  <a:pos x="136" y="24"/>
                </a:cxn>
                <a:cxn ang="0">
                  <a:pos x="79" y="0"/>
                </a:cxn>
                <a:cxn ang="0">
                  <a:pos x="22" y="24"/>
                </a:cxn>
                <a:cxn ang="0">
                  <a:pos x="0" y="80"/>
                </a:cxn>
                <a:cxn ang="0">
                  <a:pos x="22" y="137"/>
                </a:cxn>
                <a:cxn ang="0">
                  <a:pos x="79" y="161"/>
                </a:cxn>
                <a:cxn ang="0">
                  <a:pos x="136" y="137"/>
                </a:cxn>
                <a:cxn ang="0">
                  <a:pos x="158" y="80"/>
                </a:cxn>
                <a:cxn ang="0">
                  <a:pos x="159" y="80"/>
                </a:cxn>
              </a:cxnLst>
              <a:rect l="0" t="0" r="r" b="b"/>
              <a:pathLst>
                <a:path w="159" h="161">
                  <a:moveTo>
                    <a:pt x="158" y="80"/>
                  </a:moveTo>
                  <a:lnTo>
                    <a:pt x="136" y="24"/>
                  </a:lnTo>
                  <a:lnTo>
                    <a:pt x="79" y="0"/>
                  </a:lnTo>
                  <a:lnTo>
                    <a:pt x="22" y="24"/>
                  </a:lnTo>
                  <a:lnTo>
                    <a:pt x="0" y="80"/>
                  </a:lnTo>
                  <a:lnTo>
                    <a:pt x="22" y="137"/>
                  </a:lnTo>
                  <a:lnTo>
                    <a:pt x="79" y="161"/>
                  </a:lnTo>
                  <a:lnTo>
                    <a:pt x="136" y="137"/>
                  </a:lnTo>
                  <a:lnTo>
                    <a:pt x="158" y="80"/>
                  </a:lnTo>
                  <a:lnTo>
                    <a:pt x="159" y="80"/>
                  </a:lnTo>
                </a:path>
              </a:pathLst>
            </a:custGeom>
            <a:noFill/>
            <a:ln w="38100" cmpd="sng">
              <a:solidFill>
                <a:srgbClr val="FFFFFF"/>
              </a:solidFill>
              <a:prstDash val="solid"/>
              <a:round/>
              <a:headEnd/>
              <a:tailEnd/>
            </a:ln>
          </p:spPr>
          <p:txBody>
            <a:bodyPr/>
            <a:lstStyle/>
            <a:p>
              <a:endParaRPr lang="en-US"/>
            </a:p>
          </p:txBody>
        </p:sp>
        <p:sp>
          <p:nvSpPr>
            <p:cNvPr id="5347" name="Freeform 1251"/>
            <p:cNvSpPr>
              <a:spLocks/>
            </p:cNvSpPr>
            <p:nvPr/>
          </p:nvSpPr>
          <p:spPr bwMode="auto">
            <a:xfrm>
              <a:off x="2733" y="839"/>
              <a:ext cx="43" cy="38"/>
            </a:xfrm>
            <a:custGeom>
              <a:avLst/>
              <a:gdLst/>
              <a:ahLst/>
              <a:cxnLst>
                <a:cxn ang="0">
                  <a:pos x="160" y="81"/>
                </a:cxn>
                <a:cxn ang="0">
                  <a:pos x="136" y="24"/>
                </a:cxn>
                <a:cxn ang="0">
                  <a:pos x="80" y="0"/>
                </a:cxn>
                <a:cxn ang="0">
                  <a:pos x="24" y="24"/>
                </a:cxn>
                <a:cxn ang="0">
                  <a:pos x="0" y="81"/>
                </a:cxn>
                <a:cxn ang="0">
                  <a:pos x="24" y="137"/>
                </a:cxn>
                <a:cxn ang="0">
                  <a:pos x="80" y="160"/>
                </a:cxn>
                <a:cxn ang="0">
                  <a:pos x="136" y="137"/>
                </a:cxn>
                <a:cxn ang="0">
                  <a:pos x="160" y="81"/>
                </a:cxn>
                <a:cxn ang="0">
                  <a:pos x="161" y="81"/>
                </a:cxn>
              </a:cxnLst>
              <a:rect l="0" t="0" r="r" b="b"/>
              <a:pathLst>
                <a:path w="161" h="160">
                  <a:moveTo>
                    <a:pt x="160" y="81"/>
                  </a:moveTo>
                  <a:lnTo>
                    <a:pt x="136" y="24"/>
                  </a:lnTo>
                  <a:lnTo>
                    <a:pt x="80" y="0"/>
                  </a:lnTo>
                  <a:lnTo>
                    <a:pt x="24" y="24"/>
                  </a:lnTo>
                  <a:lnTo>
                    <a:pt x="0" y="81"/>
                  </a:lnTo>
                  <a:lnTo>
                    <a:pt x="24" y="137"/>
                  </a:lnTo>
                  <a:lnTo>
                    <a:pt x="80" y="160"/>
                  </a:lnTo>
                  <a:lnTo>
                    <a:pt x="136" y="137"/>
                  </a:lnTo>
                  <a:lnTo>
                    <a:pt x="160" y="81"/>
                  </a:lnTo>
                  <a:lnTo>
                    <a:pt x="161" y="81"/>
                  </a:lnTo>
                </a:path>
              </a:pathLst>
            </a:custGeom>
            <a:noFill/>
            <a:ln w="38100" cmpd="sng">
              <a:solidFill>
                <a:srgbClr val="FFFFFF"/>
              </a:solidFill>
              <a:prstDash val="solid"/>
              <a:round/>
              <a:headEnd/>
              <a:tailEnd/>
            </a:ln>
          </p:spPr>
          <p:txBody>
            <a:bodyPr/>
            <a:lstStyle/>
            <a:p>
              <a:endParaRPr lang="en-US"/>
            </a:p>
          </p:txBody>
        </p:sp>
        <p:sp>
          <p:nvSpPr>
            <p:cNvPr id="5348" name="Freeform 1252"/>
            <p:cNvSpPr>
              <a:spLocks/>
            </p:cNvSpPr>
            <p:nvPr/>
          </p:nvSpPr>
          <p:spPr bwMode="auto">
            <a:xfrm>
              <a:off x="2748" y="996"/>
              <a:ext cx="13" cy="2"/>
            </a:xfrm>
            <a:custGeom>
              <a:avLst/>
              <a:gdLst/>
              <a:ahLst/>
              <a:cxnLst>
                <a:cxn ang="0">
                  <a:pos x="0" y="13"/>
                </a:cxn>
                <a:cxn ang="0">
                  <a:pos x="46" y="0"/>
                </a:cxn>
                <a:cxn ang="0">
                  <a:pos x="47" y="0"/>
                </a:cxn>
              </a:cxnLst>
              <a:rect l="0" t="0" r="r" b="b"/>
              <a:pathLst>
                <a:path w="47" h="13">
                  <a:moveTo>
                    <a:pt x="0" y="13"/>
                  </a:moveTo>
                  <a:lnTo>
                    <a:pt x="46" y="0"/>
                  </a:lnTo>
                  <a:lnTo>
                    <a:pt x="47" y="0"/>
                  </a:lnTo>
                </a:path>
              </a:pathLst>
            </a:custGeom>
            <a:noFill/>
            <a:ln w="38100" cmpd="sng">
              <a:solidFill>
                <a:srgbClr val="FFFFFF"/>
              </a:solidFill>
              <a:prstDash val="solid"/>
              <a:round/>
              <a:headEnd/>
              <a:tailEnd/>
            </a:ln>
          </p:spPr>
          <p:txBody>
            <a:bodyPr/>
            <a:lstStyle/>
            <a:p>
              <a:endParaRPr lang="en-US"/>
            </a:p>
          </p:txBody>
        </p:sp>
        <p:sp>
          <p:nvSpPr>
            <p:cNvPr id="5349" name="Freeform 1253"/>
            <p:cNvSpPr>
              <a:spLocks/>
            </p:cNvSpPr>
            <p:nvPr/>
          </p:nvSpPr>
          <p:spPr bwMode="auto">
            <a:xfrm>
              <a:off x="2601" y="998"/>
              <a:ext cx="3" cy="2"/>
            </a:xfrm>
            <a:custGeom>
              <a:avLst/>
              <a:gdLst/>
              <a:ahLst/>
              <a:cxnLst>
                <a:cxn ang="0">
                  <a:pos x="0" y="2"/>
                </a:cxn>
                <a:cxn ang="0">
                  <a:pos x="10" y="0"/>
                </a:cxn>
                <a:cxn ang="0">
                  <a:pos x="11" y="0"/>
                </a:cxn>
              </a:cxnLst>
              <a:rect l="0" t="0" r="r" b="b"/>
              <a:pathLst>
                <a:path w="11" h="2">
                  <a:moveTo>
                    <a:pt x="0" y="2"/>
                  </a:moveTo>
                  <a:lnTo>
                    <a:pt x="10" y="0"/>
                  </a:lnTo>
                  <a:lnTo>
                    <a:pt x="11" y="0"/>
                  </a:lnTo>
                </a:path>
              </a:pathLst>
            </a:custGeom>
            <a:noFill/>
            <a:ln w="38100" cmpd="sng">
              <a:solidFill>
                <a:srgbClr val="FFFFFF"/>
              </a:solidFill>
              <a:prstDash val="solid"/>
              <a:round/>
              <a:headEnd/>
              <a:tailEnd/>
            </a:ln>
          </p:spPr>
          <p:txBody>
            <a:bodyPr/>
            <a:lstStyle/>
            <a:p>
              <a:endParaRPr lang="en-US"/>
            </a:p>
          </p:txBody>
        </p:sp>
        <p:sp>
          <p:nvSpPr>
            <p:cNvPr id="5350" name="Freeform 1254"/>
            <p:cNvSpPr>
              <a:spLocks/>
            </p:cNvSpPr>
            <p:nvPr/>
          </p:nvSpPr>
          <p:spPr bwMode="auto">
            <a:xfrm>
              <a:off x="2675" y="421"/>
              <a:ext cx="86" cy="21"/>
            </a:xfrm>
            <a:custGeom>
              <a:avLst/>
              <a:gdLst/>
              <a:ahLst/>
              <a:cxnLst>
                <a:cxn ang="0">
                  <a:pos x="0" y="95"/>
                </a:cxn>
                <a:cxn ang="0">
                  <a:pos x="336" y="0"/>
                </a:cxn>
                <a:cxn ang="0">
                  <a:pos x="337" y="0"/>
                </a:cxn>
              </a:cxnLst>
              <a:rect l="0" t="0" r="r" b="b"/>
              <a:pathLst>
                <a:path w="337" h="95">
                  <a:moveTo>
                    <a:pt x="0" y="95"/>
                  </a:moveTo>
                  <a:lnTo>
                    <a:pt x="336" y="0"/>
                  </a:lnTo>
                  <a:lnTo>
                    <a:pt x="337" y="0"/>
                  </a:lnTo>
                </a:path>
              </a:pathLst>
            </a:custGeom>
            <a:noFill/>
            <a:ln w="38100" cmpd="sng">
              <a:solidFill>
                <a:srgbClr val="FFFFFF"/>
              </a:solidFill>
              <a:prstDash val="solid"/>
              <a:round/>
              <a:headEnd/>
              <a:tailEnd/>
            </a:ln>
          </p:spPr>
          <p:txBody>
            <a:bodyPr/>
            <a:lstStyle/>
            <a:p>
              <a:endParaRPr lang="en-US"/>
            </a:p>
          </p:txBody>
        </p:sp>
        <p:sp>
          <p:nvSpPr>
            <p:cNvPr id="5351" name="Freeform 1255"/>
            <p:cNvSpPr>
              <a:spLocks/>
            </p:cNvSpPr>
            <p:nvPr/>
          </p:nvSpPr>
          <p:spPr bwMode="auto">
            <a:xfrm>
              <a:off x="2675" y="383"/>
              <a:ext cx="73" cy="21"/>
            </a:xfrm>
            <a:custGeom>
              <a:avLst/>
              <a:gdLst/>
              <a:ahLst/>
              <a:cxnLst>
                <a:cxn ang="0">
                  <a:pos x="0" y="83"/>
                </a:cxn>
                <a:cxn ang="0">
                  <a:pos x="292" y="0"/>
                </a:cxn>
                <a:cxn ang="0">
                  <a:pos x="293" y="0"/>
                </a:cxn>
              </a:cxnLst>
              <a:rect l="0" t="0" r="r" b="b"/>
              <a:pathLst>
                <a:path w="293" h="83">
                  <a:moveTo>
                    <a:pt x="0" y="83"/>
                  </a:moveTo>
                  <a:lnTo>
                    <a:pt x="292" y="0"/>
                  </a:lnTo>
                  <a:lnTo>
                    <a:pt x="293" y="0"/>
                  </a:lnTo>
                </a:path>
              </a:pathLst>
            </a:custGeom>
            <a:noFill/>
            <a:ln w="38100" cmpd="sng">
              <a:solidFill>
                <a:srgbClr val="FFFFFF"/>
              </a:solidFill>
              <a:prstDash val="solid"/>
              <a:round/>
              <a:headEnd/>
              <a:tailEnd/>
            </a:ln>
          </p:spPr>
          <p:txBody>
            <a:bodyPr/>
            <a:lstStyle/>
            <a:p>
              <a:endParaRPr lang="en-US"/>
            </a:p>
          </p:txBody>
        </p:sp>
        <p:sp>
          <p:nvSpPr>
            <p:cNvPr id="5352" name="Freeform 1256"/>
            <p:cNvSpPr>
              <a:spLocks/>
            </p:cNvSpPr>
            <p:nvPr/>
          </p:nvSpPr>
          <p:spPr bwMode="auto">
            <a:xfrm>
              <a:off x="2675" y="490"/>
              <a:ext cx="73" cy="21"/>
            </a:xfrm>
            <a:custGeom>
              <a:avLst/>
              <a:gdLst/>
              <a:ahLst/>
              <a:cxnLst>
                <a:cxn ang="0">
                  <a:pos x="0" y="84"/>
                </a:cxn>
                <a:cxn ang="0">
                  <a:pos x="292" y="0"/>
                </a:cxn>
                <a:cxn ang="0">
                  <a:pos x="293" y="0"/>
                </a:cxn>
              </a:cxnLst>
              <a:rect l="0" t="0" r="r" b="b"/>
              <a:pathLst>
                <a:path w="293" h="84">
                  <a:moveTo>
                    <a:pt x="0" y="84"/>
                  </a:moveTo>
                  <a:lnTo>
                    <a:pt x="292" y="0"/>
                  </a:lnTo>
                  <a:lnTo>
                    <a:pt x="293" y="0"/>
                  </a:lnTo>
                </a:path>
              </a:pathLst>
            </a:custGeom>
            <a:noFill/>
            <a:ln w="38100" cmpd="sng">
              <a:solidFill>
                <a:srgbClr val="FFFFFF"/>
              </a:solidFill>
              <a:prstDash val="solid"/>
              <a:round/>
              <a:headEnd/>
              <a:tailEnd/>
            </a:ln>
          </p:spPr>
          <p:txBody>
            <a:bodyPr/>
            <a:lstStyle/>
            <a:p>
              <a:endParaRPr lang="en-US"/>
            </a:p>
          </p:txBody>
        </p:sp>
        <p:sp>
          <p:nvSpPr>
            <p:cNvPr id="5353" name="Freeform 1257"/>
            <p:cNvSpPr>
              <a:spLocks/>
            </p:cNvSpPr>
            <p:nvPr/>
          </p:nvSpPr>
          <p:spPr bwMode="auto">
            <a:xfrm>
              <a:off x="2675" y="528"/>
              <a:ext cx="86" cy="21"/>
            </a:xfrm>
            <a:custGeom>
              <a:avLst/>
              <a:gdLst/>
              <a:ahLst/>
              <a:cxnLst>
                <a:cxn ang="0">
                  <a:pos x="0" y="95"/>
                </a:cxn>
                <a:cxn ang="0">
                  <a:pos x="336" y="0"/>
                </a:cxn>
                <a:cxn ang="0">
                  <a:pos x="337" y="0"/>
                </a:cxn>
              </a:cxnLst>
              <a:rect l="0" t="0" r="r" b="b"/>
              <a:pathLst>
                <a:path w="337" h="95">
                  <a:moveTo>
                    <a:pt x="0" y="95"/>
                  </a:moveTo>
                  <a:lnTo>
                    <a:pt x="336" y="0"/>
                  </a:lnTo>
                  <a:lnTo>
                    <a:pt x="337" y="0"/>
                  </a:lnTo>
                </a:path>
              </a:pathLst>
            </a:custGeom>
            <a:noFill/>
            <a:ln w="38100" cmpd="sng">
              <a:solidFill>
                <a:srgbClr val="FFFFFF"/>
              </a:solidFill>
              <a:prstDash val="solid"/>
              <a:round/>
              <a:headEnd/>
              <a:tailEnd/>
            </a:ln>
          </p:spPr>
          <p:txBody>
            <a:bodyPr/>
            <a:lstStyle/>
            <a:p>
              <a:endParaRPr lang="en-US"/>
            </a:p>
          </p:txBody>
        </p:sp>
        <p:sp>
          <p:nvSpPr>
            <p:cNvPr id="5354" name="Freeform 1258"/>
            <p:cNvSpPr>
              <a:spLocks/>
            </p:cNvSpPr>
            <p:nvPr/>
          </p:nvSpPr>
          <p:spPr bwMode="auto">
            <a:xfrm>
              <a:off x="2675" y="606"/>
              <a:ext cx="73" cy="19"/>
            </a:xfrm>
            <a:custGeom>
              <a:avLst/>
              <a:gdLst/>
              <a:ahLst/>
              <a:cxnLst>
                <a:cxn ang="0">
                  <a:pos x="0" y="83"/>
                </a:cxn>
                <a:cxn ang="0">
                  <a:pos x="292" y="0"/>
                </a:cxn>
                <a:cxn ang="0">
                  <a:pos x="293" y="0"/>
                </a:cxn>
              </a:cxnLst>
              <a:rect l="0" t="0" r="r" b="b"/>
              <a:pathLst>
                <a:path w="293" h="83">
                  <a:moveTo>
                    <a:pt x="0" y="83"/>
                  </a:moveTo>
                  <a:lnTo>
                    <a:pt x="292" y="0"/>
                  </a:lnTo>
                  <a:lnTo>
                    <a:pt x="293" y="0"/>
                  </a:lnTo>
                </a:path>
              </a:pathLst>
            </a:custGeom>
            <a:noFill/>
            <a:ln w="38100" cmpd="sng">
              <a:solidFill>
                <a:srgbClr val="FFFFFF"/>
              </a:solidFill>
              <a:prstDash val="solid"/>
              <a:round/>
              <a:headEnd/>
              <a:tailEnd/>
            </a:ln>
          </p:spPr>
          <p:txBody>
            <a:bodyPr/>
            <a:lstStyle/>
            <a:p>
              <a:endParaRPr lang="en-US"/>
            </a:p>
          </p:txBody>
        </p:sp>
        <p:sp>
          <p:nvSpPr>
            <p:cNvPr id="5355" name="Freeform 1259"/>
            <p:cNvSpPr>
              <a:spLocks/>
            </p:cNvSpPr>
            <p:nvPr/>
          </p:nvSpPr>
          <p:spPr bwMode="auto">
            <a:xfrm>
              <a:off x="2675" y="642"/>
              <a:ext cx="86" cy="24"/>
            </a:xfrm>
            <a:custGeom>
              <a:avLst/>
              <a:gdLst/>
              <a:ahLst/>
              <a:cxnLst>
                <a:cxn ang="0">
                  <a:pos x="0" y="96"/>
                </a:cxn>
                <a:cxn ang="0">
                  <a:pos x="336" y="0"/>
                </a:cxn>
                <a:cxn ang="0">
                  <a:pos x="337" y="0"/>
                </a:cxn>
              </a:cxnLst>
              <a:rect l="0" t="0" r="r" b="b"/>
              <a:pathLst>
                <a:path w="337" h="96">
                  <a:moveTo>
                    <a:pt x="0" y="96"/>
                  </a:moveTo>
                  <a:lnTo>
                    <a:pt x="336" y="0"/>
                  </a:lnTo>
                  <a:lnTo>
                    <a:pt x="337" y="0"/>
                  </a:lnTo>
                </a:path>
              </a:pathLst>
            </a:custGeom>
            <a:noFill/>
            <a:ln w="38100" cmpd="sng">
              <a:solidFill>
                <a:srgbClr val="FFFFFF"/>
              </a:solidFill>
              <a:prstDash val="solid"/>
              <a:round/>
              <a:headEnd/>
              <a:tailEnd/>
            </a:ln>
          </p:spPr>
          <p:txBody>
            <a:bodyPr/>
            <a:lstStyle/>
            <a:p>
              <a:endParaRPr lang="en-US"/>
            </a:p>
          </p:txBody>
        </p:sp>
        <p:sp>
          <p:nvSpPr>
            <p:cNvPr id="5356" name="Freeform 1260"/>
            <p:cNvSpPr>
              <a:spLocks/>
            </p:cNvSpPr>
            <p:nvPr/>
          </p:nvSpPr>
          <p:spPr bwMode="auto">
            <a:xfrm>
              <a:off x="2675" y="725"/>
              <a:ext cx="73" cy="19"/>
            </a:xfrm>
            <a:custGeom>
              <a:avLst/>
              <a:gdLst/>
              <a:ahLst/>
              <a:cxnLst>
                <a:cxn ang="0">
                  <a:pos x="0" y="84"/>
                </a:cxn>
                <a:cxn ang="0">
                  <a:pos x="292" y="0"/>
                </a:cxn>
                <a:cxn ang="0">
                  <a:pos x="293" y="0"/>
                </a:cxn>
              </a:cxnLst>
              <a:rect l="0" t="0" r="r" b="b"/>
              <a:pathLst>
                <a:path w="293" h="84">
                  <a:moveTo>
                    <a:pt x="0" y="84"/>
                  </a:moveTo>
                  <a:lnTo>
                    <a:pt x="292" y="0"/>
                  </a:lnTo>
                  <a:lnTo>
                    <a:pt x="293" y="0"/>
                  </a:lnTo>
                </a:path>
              </a:pathLst>
            </a:custGeom>
            <a:noFill/>
            <a:ln w="38100" cmpd="sng">
              <a:solidFill>
                <a:srgbClr val="FFFFFF"/>
              </a:solidFill>
              <a:prstDash val="solid"/>
              <a:round/>
              <a:headEnd/>
              <a:tailEnd/>
            </a:ln>
          </p:spPr>
          <p:txBody>
            <a:bodyPr/>
            <a:lstStyle/>
            <a:p>
              <a:endParaRPr lang="en-US"/>
            </a:p>
          </p:txBody>
        </p:sp>
        <p:sp>
          <p:nvSpPr>
            <p:cNvPr id="5357" name="Freeform 1261"/>
            <p:cNvSpPr>
              <a:spLocks/>
            </p:cNvSpPr>
            <p:nvPr/>
          </p:nvSpPr>
          <p:spPr bwMode="auto">
            <a:xfrm>
              <a:off x="2675" y="761"/>
              <a:ext cx="86" cy="23"/>
            </a:xfrm>
            <a:custGeom>
              <a:avLst/>
              <a:gdLst/>
              <a:ahLst/>
              <a:cxnLst>
                <a:cxn ang="0">
                  <a:pos x="0" y="97"/>
                </a:cxn>
                <a:cxn ang="0">
                  <a:pos x="336" y="0"/>
                </a:cxn>
                <a:cxn ang="0">
                  <a:pos x="337" y="0"/>
                </a:cxn>
              </a:cxnLst>
              <a:rect l="0" t="0" r="r" b="b"/>
              <a:pathLst>
                <a:path w="337" h="97">
                  <a:moveTo>
                    <a:pt x="0" y="97"/>
                  </a:moveTo>
                  <a:lnTo>
                    <a:pt x="336" y="0"/>
                  </a:lnTo>
                  <a:lnTo>
                    <a:pt x="337" y="0"/>
                  </a:lnTo>
                </a:path>
              </a:pathLst>
            </a:custGeom>
            <a:noFill/>
            <a:ln w="38100" cmpd="sng">
              <a:solidFill>
                <a:srgbClr val="FFFFFF"/>
              </a:solidFill>
              <a:prstDash val="solid"/>
              <a:round/>
              <a:headEnd/>
              <a:tailEnd/>
            </a:ln>
          </p:spPr>
          <p:txBody>
            <a:bodyPr/>
            <a:lstStyle/>
            <a:p>
              <a:endParaRPr lang="en-US"/>
            </a:p>
          </p:txBody>
        </p:sp>
        <p:sp>
          <p:nvSpPr>
            <p:cNvPr id="5358" name="Freeform 1262"/>
            <p:cNvSpPr>
              <a:spLocks/>
            </p:cNvSpPr>
            <p:nvPr/>
          </p:nvSpPr>
          <p:spPr bwMode="auto">
            <a:xfrm>
              <a:off x="2675" y="877"/>
              <a:ext cx="86" cy="21"/>
            </a:xfrm>
            <a:custGeom>
              <a:avLst/>
              <a:gdLst/>
              <a:ahLst/>
              <a:cxnLst>
                <a:cxn ang="0">
                  <a:pos x="0" y="95"/>
                </a:cxn>
                <a:cxn ang="0">
                  <a:pos x="336" y="0"/>
                </a:cxn>
                <a:cxn ang="0">
                  <a:pos x="337" y="0"/>
                </a:cxn>
              </a:cxnLst>
              <a:rect l="0" t="0" r="r" b="b"/>
              <a:pathLst>
                <a:path w="337" h="95">
                  <a:moveTo>
                    <a:pt x="0" y="95"/>
                  </a:moveTo>
                  <a:lnTo>
                    <a:pt x="336" y="0"/>
                  </a:lnTo>
                  <a:lnTo>
                    <a:pt x="337" y="0"/>
                  </a:lnTo>
                </a:path>
              </a:pathLst>
            </a:custGeom>
            <a:noFill/>
            <a:ln w="38100" cmpd="sng">
              <a:solidFill>
                <a:srgbClr val="FFFFFF"/>
              </a:solidFill>
              <a:prstDash val="solid"/>
              <a:round/>
              <a:headEnd/>
              <a:tailEnd/>
            </a:ln>
          </p:spPr>
          <p:txBody>
            <a:bodyPr/>
            <a:lstStyle/>
            <a:p>
              <a:endParaRPr lang="en-US"/>
            </a:p>
          </p:txBody>
        </p:sp>
        <p:sp>
          <p:nvSpPr>
            <p:cNvPr id="5359" name="Freeform 1263"/>
            <p:cNvSpPr>
              <a:spLocks/>
            </p:cNvSpPr>
            <p:nvPr/>
          </p:nvSpPr>
          <p:spPr bwMode="auto">
            <a:xfrm>
              <a:off x="2675" y="839"/>
              <a:ext cx="73" cy="21"/>
            </a:xfrm>
            <a:custGeom>
              <a:avLst/>
              <a:gdLst/>
              <a:ahLst/>
              <a:cxnLst>
                <a:cxn ang="0">
                  <a:pos x="0" y="84"/>
                </a:cxn>
                <a:cxn ang="0">
                  <a:pos x="292" y="0"/>
                </a:cxn>
                <a:cxn ang="0">
                  <a:pos x="293" y="0"/>
                </a:cxn>
              </a:cxnLst>
              <a:rect l="0" t="0" r="r" b="b"/>
              <a:pathLst>
                <a:path w="293" h="84">
                  <a:moveTo>
                    <a:pt x="0" y="84"/>
                  </a:moveTo>
                  <a:lnTo>
                    <a:pt x="292" y="0"/>
                  </a:lnTo>
                  <a:lnTo>
                    <a:pt x="293" y="0"/>
                  </a:lnTo>
                </a:path>
              </a:pathLst>
            </a:custGeom>
            <a:noFill/>
            <a:ln w="38100" cmpd="sng">
              <a:solidFill>
                <a:srgbClr val="FFFFFF"/>
              </a:solidFill>
              <a:prstDash val="solid"/>
              <a:round/>
              <a:headEnd/>
              <a:tailEnd/>
            </a:ln>
          </p:spPr>
          <p:txBody>
            <a:bodyPr/>
            <a:lstStyle/>
            <a:p>
              <a:endParaRPr lang="en-US"/>
            </a:p>
          </p:txBody>
        </p:sp>
        <p:sp>
          <p:nvSpPr>
            <p:cNvPr id="5360" name="Freeform 1264"/>
            <p:cNvSpPr>
              <a:spLocks/>
            </p:cNvSpPr>
            <p:nvPr/>
          </p:nvSpPr>
          <p:spPr bwMode="auto">
            <a:xfrm>
              <a:off x="2971" y="338"/>
              <a:ext cx="3" cy="38"/>
            </a:xfrm>
            <a:custGeom>
              <a:avLst/>
              <a:gdLst/>
              <a:ahLst/>
              <a:cxnLst>
                <a:cxn ang="0">
                  <a:pos x="0" y="0"/>
                </a:cxn>
                <a:cxn ang="0">
                  <a:pos x="0" y="159"/>
                </a:cxn>
                <a:cxn ang="0">
                  <a:pos x="1" y="159"/>
                </a:cxn>
              </a:cxnLst>
              <a:rect l="0" t="0" r="r" b="b"/>
              <a:pathLst>
                <a:path w="1" h="159">
                  <a:moveTo>
                    <a:pt x="0" y="0"/>
                  </a:moveTo>
                  <a:lnTo>
                    <a:pt x="0" y="159"/>
                  </a:lnTo>
                  <a:lnTo>
                    <a:pt x="1" y="159"/>
                  </a:lnTo>
                </a:path>
              </a:pathLst>
            </a:custGeom>
            <a:noFill/>
            <a:ln w="38100" cmpd="sng">
              <a:solidFill>
                <a:srgbClr val="FFFFFF"/>
              </a:solidFill>
              <a:prstDash val="solid"/>
              <a:round/>
              <a:headEnd/>
              <a:tailEnd/>
            </a:ln>
          </p:spPr>
          <p:txBody>
            <a:bodyPr/>
            <a:lstStyle/>
            <a:p>
              <a:endParaRPr lang="en-US"/>
            </a:p>
          </p:txBody>
        </p:sp>
        <p:sp>
          <p:nvSpPr>
            <p:cNvPr id="5361" name="Freeform 1265"/>
            <p:cNvSpPr>
              <a:spLocks/>
            </p:cNvSpPr>
            <p:nvPr/>
          </p:nvSpPr>
          <p:spPr bwMode="auto">
            <a:xfrm>
              <a:off x="3014" y="803"/>
              <a:ext cx="66" cy="17"/>
            </a:xfrm>
            <a:custGeom>
              <a:avLst/>
              <a:gdLst/>
              <a:ahLst/>
              <a:cxnLst>
                <a:cxn ang="0">
                  <a:pos x="0" y="74"/>
                </a:cxn>
                <a:cxn ang="0">
                  <a:pos x="260" y="0"/>
                </a:cxn>
                <a:cxn ang="0">
                  <a:pos x="261" y="0"/>
                </a:cxn>
              </a:cxnLst>
              <a:rect l="0" t="0" r="r" b="b"/>
              <a:pathLst>
                <a:path w="261" h="74">
                  <a:moveTo>
                    <a:pt x="0" y="74"/>
                  </a:moveTo>
                  <a:lnTo>
                    <a:pt x="260" y="0"/>
                  </a:lnTo>
                  <a:lnTo>
                    <a:pt x="261" y="0"/>
                  </a:lnTo>
                </a:path>
              </a:pathLst>
            </a:custGeom>
            <a:noFill/>
            <a:ln w="38100" cmpd="sng">
              <a:solidFill>
                <a:srgbClr val="FFFFFF"/>
              </a:solidFill>
              <a:prstDash val="solid"/>
              <a:round/>
              <a:headEnd/>
              <a:tailEnd/>
            </a:ln>
          </p:spPr>
          <p:txBody>
            <a:bodyPr/>
            <a:lstStyle/>
            <a:p>
              <a:endParaRPr lang="en-US"/>
            </a:p>
          </p:txBody>
        </p:sp>
        <p:sp>
          <p:nvSpPr>
            <p:cNvPr id="5362" name="Freeform 1266"/>
            <p:cNvSpPr>
              <a:spLocks/>
            </p:cNvSpPr>
            <p:nvPr/>
          </p:nvSpPr>
          <p:spPr bwMode="auto">
            <a:xfrm>
              <a:off x="3151" y="725"/>
              <a:ext cx="76" cy="19"/>
            </a:xfrm>
            <a:custGeom>
              <a:avLst/>
              <a:gdLst/>
              <a:ahLst/>
              <a:cxnLst>
                <a:cxn ang="0">
                  <a:pos x="0" y="84"/>
                </a:cxn>
                <a:cxn ang="0">
                  <a:pos x="293" y="0"/>
                </a:cxn>
                <a:cxn ang="0">
                  <a:pos x="294" y="0"/>
                </a:cxn>
              </a:cxnLst>
              <a:rect l="0" t="0" r="r" b="b"/>
              <a:pathLst>
                <a:path w="294" h="84">
                  <a:moveTo>
                    <a:pt x="0" y="84"/>
                  </a:moveTo>
                  <a:lnTo>
                    <a:pt x="293" y="0"/>
                  </a:lnTo>
                  <a:lnTo>
                    <a:pt x="294" y="0"/>
                  </a:lnTo>
                </a:path>
              </a:pathLst>
            </a:custGeom>
            <a:noFill/>
            <a:ln w="38100" cmpd="sng">
              <a:solidFill>
                <a:srgbClr val="FFFFFF"/>
              </a:solidFill>
              <a:prstDash val="solid"/>
              <a:round/>
              <a:headEnd/>
              <a:tailEnd/>
            </a:ln>
          </p:spPr>
          <p:txBody>
            <a:bodyPr/>
            <a:lstStyle/>
            <a:p>
              <a:endParaRPr lang="en-US"/>
            </a:p>
          </p:txBody>
        </p:sp>
        <p:sp>
          <p:nvSpPr>
            <p:cNvPr id="5363" name="Freeform 1267"/>
            <p:cNvSpPr>
              <a:spLocks/>
            </p:cNvSpPr>
            <p:nvPr/>
          </p:nvSpPr>
          <p:spPr bwMode="auto">
            <a:xfrm>
              <a:off x="3004" y="763"/>
              <a:ext cx="76" cy="21"/>
            </a:xfrm>
            <a:custGeom>
              <a:avLst/>
              <a:gdLst/>
              <a:ahLst/>
              <a:cxnLst>
                <a:cxn ang="0">
                  <a:pos x="0" y="88"/>
                </a:cxn>
                <a:cxn ang="0">
                  <a:pos x="303" y="0"/>
                </a:cxn>
                <a:cxn ang="0">
                  <a:pos x="304" y="0"/>
                </a:cxn>
              </a:cxnLst>
              <a:rect l="0" t="0" r="r" b="b"/>
              <a:pathLst>
                <a:path w="304" h="88">
                  <a:moveTo>
                    <a:pt x="0" y="88"/>
                  </a:moveTo>
                  <a:lnTo>
                    <a:pt x="303" y="0"/>
                  </a:lnTo>
                  <a:lnTo>
                    <a:pt x="304" y="0"/>
                  </a:lnTo>
                </a:path>
              </a:pathLst>
            </a:custGeom>
            <a:noFill/>
            <a:ln w="38100" cmpd="sng">
              <a:solidFill>
                <a:srgbClr val="FFFFFF"/>
              </a:solidFill>
              <a:prstDash val="solid"/>
              <a:round/>
              <a:headEnd/>
              <a:tailEnd/>
            </a:ln>
          </p:spPr>
          <p:txBody>
            <a:bodyPr/>
            <a:lstStyle/>
            <a:p>
              <a:endParaRPr lang="en-US"/>
            </a:p>
          </p:txBody>
        </p:sp>
        <p:sp>
          <p:nvSpPr>
            <p:cNvPr id="5364" name="Freeform 1268"/>
            <p:cNvSpPr>
              <a:spLocks/>
            </p:cNvSpPr>
            <p:nvPr/>
          </p:nvSpPr>
          <p:spPr bwMode="auto">
            <a:xfrm>
              <a:off x="3014" y="685"/>
              <a:ext cx="66" cy="16"/>
            </a:xfrm>
            <a:custGeom>
              <a:avLst/>
              <a:gdLst/>
              <a:ahLst/>
              <a:cxnLst>
                <a:cxn ang="0">
                  <a:pos x="0" y="75"/>
                </a:cxn>
                <a:cxn ang="0">
                  <a:pos x="260" y="0"/>
                </a:cxn>
                <a:cxn ang="0">
                  <a:pos x="261" y="0"/>
                </a:cxn>
              </a:cxnLst>
              <a:rect l="0" t="0" r="r" b="b"/>
              <a:pathLst>
                <a:path w="261" h="75">
                  <a:moveTo>
                    <a:pt x="0" y="75"/>
                  </a:moveTo>
                  <a:lnTo>
                    <a:pt x="260" y="0"/>
                  </a:lnTo>
                  <a:lnTo>
                    <a:pt x="261" y="0"/>
                  </a:lnTo>
                </a:path>
              </a:pathLst>
            </a:custGeom>
            <a:noFill/>
            <a:ln w="38100" cmpd="sng">
              <a:solidFill>
                <a:srgbClr val="FFFFFF"/>
              </a:solidFill>
              <a:prstDash val="solid"/>
              <a:round/>
              <a:headEnd/>
              <a:tailEnd/>
            </a:ln>
          </p:spPr>
          <p:txBody>
            <a:bodyPr/>
            <a:lstStyle/>
            <a:p>
              <a:endParaRPr lang="en-US"/>
            </a:p>
          </p:txBody>
        </p:sp>
        <p:sp>
          <p:nvSpPr>
            <p:cNvPr id="5365" name="Freeform 1269"/>
            <p:cNvSpPr>
              <a:spLocks/>
            </p:cNvSpPr>
            <p:nvPr/>
          </p:nvSpPr>
          <p:spPr bwMode="auto">
            <a:xfrm>
              <a:off x="3151" y="606"/>
              <a:ext cx="76" cy="19"/>
            </a:xfrm>
            <a:custGeom>
              <a:avLst/>
              <a:gdLst/>
              <a:ahLst/>
              <a:cxnLst>
                <a:cxn ang="0">
                  <a:pos x="0" y="83"/>
                </a:cxn>
                <a:cxn ang="0">
                  <a:pos x="293" y="0"/>
                </a:cxn>
                <a:cxn ang="0">
                  <a:pos x="294" y="0"/>
                </a:cxn>
              </a:cxnLst>
              <a:rect l="0" t="0" r="r" b="b"/>
              <a:pathLst>
                <a:path w="294" h="83">
                  <a:moveTo>
                    <a:pt x="0" y="83"/>
                  </a:moveTo>
                  <a:lnTo>
                    <a:pt x="293" y="0"/>
                  </a:lnTo>
                  <a:lnTo>
                    <a:pt x="294" y="0"/>
                  </a:lnTo>
                </a:path>
              </a:pathLst>
            </a:custGeom>
            <a:noFill/>
            <a:ln w="38100" cmpd="sng">
              <a:solidFill>
                <a:srgbClr val="FFFFFF"/>
              </a:solidFill>
              <a:prstDash val="solid"/>
              <a:round/>
              <a:headEnd/>
              <a:tailEnd/>
            </a:ln>
          </p:spPr>
          <p:txBody>
            <a:bodyPr/>
            <a:lstStyle/>
            <a:p>
              <a:endParaRPr lang="en-US"/>
            </a:p>
          </p:txBody>
        </p:sp>
        <p:sp>
          <p:nvSpPr>
            <p:cNvPr id="5366" name="Freeform 1270"/>
            <p:cNvSpPr>
              <a:spLocks/>
            </p:cNvSpPr>
            <p:nvPr/>
          </p:nvSpPr>
          <p:spPr bwMode="auto">
            <a:xfrm>
              <a:off x="3004" y="644"/>
              <a:ext cx="76" cy="22"/>
            </a:xfrm>
            <a:custGeom>
              <a:avLst/>
              <a:gdLst/>
              <a:ahLst/>
              <a:cxnLst>
                <a:cxn ang="0">
                  <a:pos x="0" y="86"/>
                </a:cxn>
                <a:cxn ang="0">
                  <a:pos x="303" y="0"/>
                </a:cxn>
                <a:cxn ang="0">
                  <a:pos x="304" y="0"/>
                </a:cxn>
              </a:cxnLst>
              <a:rect l="0" t="0" r="r" b="b"/>
              <a:pathLst>
                <a:path w="304" h="86">
                  <a:moveTo>
                    <a:pt x="0" y="86"/>
                  </a:moveTo>
                  <a:lnTo>
                    <a:pt x="303" y="0"/>
                  </a:lnTo>
                  <a:lnTo>
                    <a:pt x="304" y="0"/>
                  </a:lnTo>
                </a:path>
              </a:pathLst>
            </a:custGeom>
            <a:noFill/>
            <a:ln w="38100" cmpd="sng">
              <a:solidFill>
                <a:srgbClr val="FFFFFF"/>
              </a:solidFill>
              <a:prstDash val="solid"/>
              <a:round/>
              <a:headEnd/>
              <a:tailEnd/>
            </a:ln>
          </p:spPr>
          <p:txBody>
            <a:bodyPr/>
            <a:lstStyle/>
            <a:p>
              <a:endParaRPr lang="en-US"/>
            </a:p>
          </p:txBody>
        </p:sp>
        <p:sp>
          <p:nvSpPr>
            <p:cNvPr id="5367" name="Freeform 1271"/>
            <p:cNvSpPr>
              <a:spLocks/>
            </p:cNvSpPr>
            <p:nvPr/>
          </p:nvSpPr>
          <p:spPr bwMode="auto">
            <a:xfrm>
              <a:off x="3014" y="568"/>
              <a:ext cx="66" cy="19"/>
            </a:xfrm>
            <a:custGeom>
              <a:avLst/>
              <a:gdLst/>
              <a:ahLst/>
              <a:cxnLst>
                <a:cxn ang="0">
                  <a:pos x="0" y="75"/>
                </a:cxn>
                <a:cxn ang="0">
                  <a:pos x="260" y="0"/>
                </a:cxn>
                <a:cxn ang="0">
                  <a:pos x="261" y="0"/>
                </a:cxn>
              </a:cxnLst>
              <a:rect l="0" t="0" r="r" b="b"/>
              <a:pathLst>
                <a:path w="261" h="75">
                  <a:moveTo>
                    <a:pt x="0" y="75"/>
                  </a:moveTo>
                  <a:lnTo>
                    <a:pt x="260" y="0"/>
                  </a:lnTo>
                  <a:lnTo>
                    <a:pt x="261" y="0"/>
                  </a:lnTo>
                </a:path>
              </a:pathLst>
            </a:custGeom>
            <a:noFill/>
            <a:ln w="38100" cmpd="sng">
              <a:solidFill>
                <a:srgbClr val="FFFFFF"/>
              </a:solidFill>
              <a:prstDash val="solid"/>
              <a:round/>
              <a:headEnd/>
              <a:tailEnd/>
            </a:ln>
          </p:spPr>
          <p:txBody>
            <a:bodyPr/>
            <a:lstStyle/>
            <a:p>
              <a:endParaRPr lang="en-US"/>
            </a:p>
          </p:txBody>
        </p:sp>
        <p:sp>
          <p:nvSpPr>
            <p:cNvPr id="5368" name="Freeform 1272"/>
            <p:cNvSpPr>
              <a:spLocks/>
            </p:cNvSpPr>
            <p:nvPr/>
          </p:nvSpPr>
          <p:spPr bwMode="auto">
            <a:xfrm>
              <a:off x="3151" y="490"/>
              <a:ext cx="76" cy="21"/>
            </a:xfrm>
            <a:custGeom>
              <a:avLst/>
              <a:gdLst/>
              <a:ahLst/>
              <a:cxnLst>
                <a:cxn ang="0">
                  <a:pos x="0" y="84"/>
                </a:cxn>
                <a:cxn ang="0">
                  <a:pos x="293" y="0"/>
                </a:cxn>
                <a:cxn ang="0">
                  <a:pos x="294" y="0"/>
                </a:cxn>
              </a:cxnLst>
              <a:rect l="0" t="0" r="r" b="b"/>
              <a:pathLst>
                <a:path w="294" h="84">
                  <a:moveTo>
                    <a:pt x="0" y="84"/>
                  </a:moveTo>
                  <a:lnTo>
                    <a:pt x="293" y="0"/>
                  </a:lnTo>
                  <a:lnTo>
                    <a:pt x="294" y="0"/>
                  </a:lnTo>
                </a:path>
              </a:pathLst>
            </a:custGeom>
            <a:noFill/>
            <a:ln w="38100" cmpd="sng">
              <a:solidFill>
                <a:srgbClr val="FFFFFF"/>
              </a:solidFill>
              <a:prstDash val="solid"/>
              <a:round/>
              <a:headEnd/>
              <a:tailEnd/>
            </a:ln>
          </p:spPr>
          <p:txBody>
            <a:bodyPr/>
            <a:lstStyle/>
            <a:p>
              <a:endParaRPr lang="en-US"/>
            </a:p>
          </p:txBody>
        </p:sp>
        <p:sp>
          <p:nvSpPr>
            <p:cNvPr id="5369" name="Freeform 1273"/>
            <p:cNvSpPr>
              <a:spLocks/>
            </p:cNvSpPr>
            <p:nvPr/>
          </p:nvSpPr>
          <p:spPr bwMode="auto">
            <a:xfrm>
              <a:off x="3004" y="530"/>
              <a:ext cx="76" cy="19"/>
            </a:xfrm>
            <a:custGeom>
              <a:avLst/>
              <a:gdLst/>
              <a:ahLst/>
              <a:cxnLst>
                <a:cxn ang="0">
                  <a:pos x="0" y="87"/>
                </a:cxn>
                <a:cxn ang="0">
                  <a:pos x="303" y="0"/>
                </a:cxn>
                <a:cxn ang="0">
                  <a:pos x="304" y="0"/>
                </a:cxn>
              </a:cxnLst>
              <a:rect l="0" t="0" r="r" b="b"/>
              <a:pathLst>
                <a:path w="304" h="87">
                  <a:moveTo>
                    <a:pt x="0" y="87"/>
                  </a:moveTo>
                  <a:lnTo>
                    <a:pt x="303" y="0"/>
                  </a:lnTo>
                  <a:lnTo>
                    <a:pt x="304" y="0"/>
                  </a:lnTo>
                </a:path>
              </a:pathLst>
            </a:custGeom>
            <a:noFill/>
            <a:ln w="38100" cmpd="sng">
              <a:solidFill>
                <a:srgbClr val="FFFFFF"/>
              </a:solidFill>
              <a:prstDash val="solid"/>
              <a:round/>
              <a:headEnd/>
              <a:tailEnd/>
            </a:ln>
          </p:spPr>
          <p:txBody>
            <a:bodyPr/>
            <a:lstStyle/>
            <a:p>
              <a:endParaRPr lang="en-US"/>
            </a:p>
          </p:txBody>
        </p:sp>
        <p:sp>
          <p:nvSpPr>
            <p:cNvPr id="5370" name="Freeform 1274"/>
            <p:cNvSpPr>
              <a:spLocks/>
            </p:cNvSpPr>
            <p:nvPr/>
          </p:nvSpPr>
          <p:spPr bwMode="auto">
            <a:xfrm>
              <a:off x="3151" y="383"/>
              <a:ext cx="76" cy="21"/>
            </a:xfrm>
            <a:custGeom>
              <a:avLst/>
              <a:gdLst/>
              <a:ahLst/>
              <a:cxnLst>
                <a:cxn ang="0">
                  <a:pos x="0" y="83"/>
                </a:cxn>
                <a:cxn ang="0">
                  <a:pos x="293" y="0"/>
                </a:cxn>
                <a:cxn ang="0">
                  <a:pos x="294" y="0"/>
                </a:cxn>
              </a:cxnLst>
              <a:rect l="0" t="0" r="r" b="b"/>
              <a:pathLst>
                <a:path w="294" h="83">
                  <a:moveTo>
                    <a:pt x="0" y="83"/>
                  </a:moveTo>
                  <a:lnTo>
                    <a:pt x="293" y="0"/>
                  </a:lnTo>
                  <a:lnTo>
                    <a:pt x="294" y="0"/>
                  </a:lnTo>
                </a:path>
              </a:pathLst>
            </a:custGeom>
            <a:noFill/>
            <a:ln w="38100" cmpd="sng">
              <a:solidFill>
                <a:srgbClr val="FFFFFF"/>
              </a:solidFill>
              <a:prstDash val="solid"/>
              <a:round/>
              <a:headEnd/>
              <a:tailEnd/>
            </a:ln>
          </p:spPr>
          <p:txBody>
            <a:bodyPr/>
            <a:lstStyle/>
            <a:p>
              <a:endParaRPr lang="en-US"/>
            </a:p>
          </p:txBody>
        </p:sp>
        <p:sp>
          <p:nvSpPr>
            <p:cNvPr id="5371" name="Freeform 1275"/>
            <p:cNvSpPr>
              <a:spLocks/>
            </p:cNvSpPr>
            <p:nvPr/>
          </p:nvSpPr>
          <p:spPr bwMode="auto">
            <a:xfrm>
              <a:off x="3004" y="423"/>
              <a:ext cx="76" cy="19"/>
            </a:xfrm>
            <a:custGeom>
              <a:avLst/>
              <a:gdLst/>
              <a:ahLst/>
              <a:cxnLst>
                <a:cxn ang="0">
                  <a:pos x="0" y="86"/>
                </a:cxn>
                <a:cxn ang="0">
                  <a:pos x="303" y="0"/>
                </a:cxn>
                <a:cxn ang="0">
                  <a:pos x="304" y="0"/>
                </a:cxn>
              </a:cxnLst>
              <a:rect l="0" t="0" r="r" b="b"/>
              <a:pathLst>
                <a:path w="304" h="86">
                  <a:moveTo>
                    <a:pt x="0" y="86"/>
                  </a:moveTo>
                  <a:lnTo>
                    <a:pt x="303" y="0"/>
                  </a:lnTo>
                  <a:lnTo>
                    <a:pt x="304" y="0"/>
                  </a:lnTo>
                </a:path>
              </a:pathLst>
            </a:custGeom>
            <a:noFill/>
            <a:ln w="38100" cmpd="sng">
              <a:solidFill>
                <a:srgbClr val="FFFFFF"/>
              </a:solidFill>
              <a:prstDash val="solid"/>
              <a:round/>
              <a:headEnd/>
              <a:tailEnd/>
            </a:ln>
          </p:spPr>
          <p:txBody>
            <a:bodyPr/>
            <a:lstStyle/>
            <a:p>
              <a:endParaRPr lang="en-US"/>
            </a:p>
          </p:txBody>
        </p:sp>
        <p:sp>
          <p:nvSpPr>
            <p:cNvPr id="5372" name="Freeform 1276"/>
            <p:cNvSpPr>
              <a:spLocks/>
            </p:cNvSpPr>
            <p:nvPr/>
          </p:nvSpPr>
          <p:spPr bwMode="auto">
            <a:xfrm>
              <a:off x="3014" y="461"/>
              <a:ext cx="66" cy="19"/>
            </a:xfrm>
            <a:custGeom>
              <a:avLst/>
              <a:gdLst/>
              <a:ahLst/>
              <a:cxnLst>
                <a:cxn ang="0">
                  <a:pos x="0" y="75"/>
                </a:cxn>
                <a:cxn ang="0">
                  <a:pos x="260" y="0"/>
                </a:cxn>
                <a:cxn ang="0">
                  <a:pos x="261" y="0"/>
                </a:cxn>
              </a:cxnLst>
              <a:rect l="0" t="0" r="r" b="b"/>
              <a:pathLst>
                <a:path w="261" h="75">
                  <a:moveTo>
                    <a:pt x="0" y="75"/>
                  </a:moveTo>
                  <a:lnTo>
                    <a:pt x="260" y="0"/>
                  </a:lnTo>
                  <a:lnTo>
                    <a:pt x="261" y="0"/>
                  </a:lnTo>
                </a:path>
              </a:pathLst>
            </a:custGeom>
            <a:noFill/>
            <a:ln w="38100" cmpd="sng">
              <a:solidFill>
                <a:srgbClr val="FFFFFF"/>
              </a:solidFill>
              <a:prstDash val="solid"/>
              <a:round/>
              <a:headEnd/>
              <a:tailEnd/>
            </a:ln>
          </p:spPr>
          <p:txBody>
            <a:bodyPr/>
            <a:lstStyle/>
            <a:p>
              <a:endParaRPr lang="en-US"/>
            </a:p>
          </p:txBody>
        </p:sp>
        <p:sp>
          <p:nvSpPr>
            <p:cNvPr id="5373" name="Freeform 1277"/>
            <p:cNvSpPr>
              <a:spLocks/>
            </p:cNvSpPr>
            <p:nvPr/>
          </p:nvSpPr>
          <p:spPr bwMode="auto">
            <a:xfrm>
              <a:off x="2989" y="784"/>
              <a:ext cx="41" cy="38"/>
            </a:xfrm>
            <a:custGeom>
              <a:avLst/>
              <a:gdLst/>
              <a:ahLst/>
              <a:cxnLst>
                <a:cxn ang="0">
                  <a:pos x="159" y="79"/>
                </a:cxn>
                <a:cxn ang="0">
                  <a:pos x="136" y="23"/>
                </a:cxn>
                <a:cxn ang="0">
                  <a:pos x="80" y="0"/>
                </a:cxn>
                <a:cxn ang="0">
                  <a:pos x="23" y="23"/>
                </a:cxn>
                <a:cxn ang="0">
                  <a:pos x="0" y="79"/>
                </a:cxn>
                <a:cxn ang="0">
                  <a:pos x="23" y="136"/>
                </a:cxn>
                <a:cxn ang="0">
                  <a:pos x="80" y="159"/>
                </a:cxn>
                <a:cxn ang="0">
                  <a:pos x="136" y="136"/>
                </a:cxn>
                <a:cxn ang="0">
                  <a:pos x="159" y="79"/>
                </a:cxn>
                <a:cxn ang="0">
                  <a:pos x="160" y="79"/>
                </a:cxn>
              </a:cxnLst>
              <a:rect l="0" t="0" r="r" b="b"/>
              <a:pathLst>
                <a:path w="160" h="159">
                  <a:moveTo>
                    <a:pt x="159" y="79"/>
                  </a:moveTo>
                  <a:lnTo>
                    <a:pt x="136" y="23"/>
                  </a:lnTo>
                  <a:lnTo>
                    <a:pt x="80" y="0"/>
                  </a:lnTo>
                  <a:lnTo>
                    <a:pt x="23" y="23"/>
                  </a:lnTo>
                  <a:lnTo>
                    <a:pt x="0" y="79"/>
                  </a:lnTo>
                  <a:lnTo>
                    <a:pt x="23" y="136"/>
                  </a:lnTo>
                  <a:lnTo>
                    <a:pt x="80" y="159"/>
                  </a:lnTo>
                  <a:lnTo>
                    <a:pt x="136" y="136"/>
                  </a:lnTo>
                  <a:lnTo>
                    <a:pt x="159" y="79"/>
                  </a:lnTo>
                  <a:lnTo>
                    <a:pt x="160" y="79"/>
                  </a:lnTo>
                </a:path>
              </a:pathLst>
            </a:custGeom>
            <a:noFill/>
            <a:ln w="38100" cmpd="sng">
              <a:solidFill>
                <a:srgbClr val="FFFFFF"/>
              </a:solidFill>
              <a:prstDash val="solid"/>
              <a:round/>
              <a:headEnd/>
              <a:tailEnd/>
            </a:ln>
          </p:spPr>
          <p:txBody>
            <a:bodyPr/>
            <a:lstStyle/>
            <a:p>
              <a:endParaRPr lang="en-US"/>
            </a:p>
          </p:txBody>
        </p:sp>
        <p:sp>
          <p:nvSpPr>
            <p:cNvPr id="5374" name="Freeform 1278"/>
            <p:cNvSpPr>
              <a:spLocks/>
            </p:cNvSpPr>
            <p:nvPr/>
          </p:nvSpPr>
          <p:spPr bwMode="auto">
            <a:xfrm>
              <a:off x="2989" y="663"/>
              <a:ext cx="41" cy="38"/>
            </a:xfrm>
            <a:custGeom>
              <a:avLst/>
              <a:gdLst/>
              <a:ahLst/>
              <a:cxnLst>
                <a:cxn ang="0">
                  <a:pos x="159" y="81"/>
                </a:cxn>
                <a:cxn ang="0">
                  <a:pos x="136" y="24"/>
                </a:cxn>
                <a:cxn ang="0">
                  <a:pos x="80" y="0"/>
                </a:cxn>
                <a:cxn ang="0">
                  <a:pos x="23" y="24"/>
                </a:cxn>
                <a:cxn ang="0">
                  <a:pos x="0" y="81"/>
                </a:cxn>
                <a:cxn ang="0">
                  <a:pos x="23" y="137"/>
                </a:cxn>
                <a:cxn ang="0">
                  <a:pos x="80" y="160"/>
                </a:cxn>
                <a:cxn ang="0">
                  <a:pos x="136" y="137"/>
                </a:cxn>
                <a:cxn ang="0">
                  <a:pos x="159" y="81"/>
                </a:cxn>
                <a:cxn ang="0">
                  <a:pos x="160" y="81"/>
                </a:cxn>
              </a:cxnLst>
              <a:rect l="0" t="0" r="r" b="b"/>
              <a:pathLst>
                <a:path w="160" h="160">
                  <a:moveTo>
                    <a:pt x="159" y="81"/>
                  </a:moveTo>
                  <a:lnTo>
                    <a:pt x="136" y="24"/>
                  </a:lnTo>
                  <a:lnTo>
                    <a:pt x="80" y="0"/>
                  </a:lnTo>
                  <a:lnTo>
                    <a:pt x="23" y="24"/>
                  </a:lnTo>
                  <a:lnTo>
                    <a:pt x="0" y="81"/>
                  </a:lnTo>
                  <a:lnTo>
                    <a:pt x="23" y="137"/>
                  </a:lnTo>
                  <a:lnTo>
                    <a:pt x="80" y="160"/>
                  </a:lnTo>
                  <a:lnTo>
                    <a:pt x="136" y="137"/>
                  </a:lnTo>
                  <a:lnTo>
                    <a:pt x="159" y="81"/>
                  </a:lnTo>
                  <a:lnTo>
                    <a:pt x="160" y="81"/>
                  </a:lnTo>
                </a:path>
              </a:pathLst>
            </a:custGeom>
            <a:noFill/>
            <a:ln w="38100" cmpd="sng">
              <a:solidFill>
                <a:srgbClr val="FFFFFF"/>
              </a:solidFill>
              <a:prstDash val="solid"/>
              <a:round/>
              <a:headEnd/>
              <a:tailEnd/>
            </a:ln>
          </p:spPr>
          <p:txBody>
            <a:bodyPr/>
            <a:lstStyle/>
            <a:p>
              <a:endParaRPr lang="en-US"/>
            </a:p>
          </p:txBody>
        </p:sp>
        <p:sp>
          <p:nvSpPr>
            <p:cNvPr id="5375" name="Freeform 1279"/>
            <p:cNvSpPr>
              <a:spLocks/>
            </p:cNvSpPr>
            <p:nvPr/>
          </p:nvSpPr>
          <p:spPr bwMode="auto">
            <a:xfrm>
              <a:off x="2989" y="549"/>
              <a:ext cx="41" cy="38"/>
            </a:xfrm>
            <a:custGeom>
              <a:avLst/>
              <a:gdLst/>
              <a:ahLst/>
              <a:cxnLst>
                <a:cxn ang="0">
                  <a:pos x="159" y="79"/>
                </a:cxn>
                <a:cxn ang="0">
                  <a:pos x="136" y="23"/>
                </a:cxn>
                <a:cxn ang="0">
                  <a:pos x="80" y="0"/>
                </a:cxn>
                <a:cxn ang="0">
                  <a:pos x="23" y="23"/>
                </a:cxn>
                <a:cxn ang="0">
                  <a:pos x="0" y="79"/>
                </a:cxn>
                <a:cxn ang="0">
                  <a:pos x="23" y="136"/>
                </a:cxn>
                <a:cxn ang="0">
                  <a:pos x="80" y="160"/>
                </a:cxn>
                <a:cxn ang="0">
                  <a:pos x="136" y="136"/>
                </a:cxn>
                <a:cxn ang="0">
                  <a:pos x="159" y="79"/>
                </a:cxn>
                <a:cxn ang="0">
                  <a:pos x="160" y="79"/>
                </a:cxn>
              </a:cxnLst>
              <a:rect l="0" t="0" r="r" b="b"/>
              <a:pathLst>
                <a:path w="160" h="160">
                  <a:moveTo>
                    <a:pt x="159" y="79"/>
                  </a:moveTo>
                  <a:lnTo>
                    <a:pt x="136" y="23"/>
                  </a:lnTo>
                  <a:lnTo>
                    <a:pt x="80" y="0"/>
                  </a:lnTo>
                  <a:lnTo>
                    <a:pt x="23" y="23"/>
                  </a:lnTo>
                  <a:lnTo>
                    <a:pt x="0" y="79"/>
                  </a:lnTo>
                  <a:lnTo>
                    <a:pt x="23" y="136"/>
                  </a:lnTo>
                  <a:lnTo>
                    <a:pt x="80" y="160"/>
                  </a:lnTo>
                  <a:lnTo>
                    <a:pt x="136" y="136"/>
                  </a:lnTo>
                  <a:lnTo>
                    <a:pt x="159" y="79"/>
                  </a:lnTo>
                  <a:lnTo>
                    <a:pt x="160" y="79"/>
                  </a:lnTo>
                </a:path>
              </a:pathLst>
            </a:custGeom>
            <a:noFill/>
            <a:ln w="38100" cmpd="sng">
              <a:solidFill>
                <a:srgbClr val="FFFFFF"/>
              </a:solidFill>
              <a:prstDash val="solid"/>
              <a:round/>
              <a:headEnd/>
              <a:tailEnd/>
            </a:ln>
          </p:spPr>
          <p:txBody>
            <a:bodyPr/>
            <a:lstStyle/>
            <a:p>
              <a:endParaRPr lang="en-US"/>
            </a:p>
          </p:txBody>
        </p:sp>
        <p:sp>
          <p:nvSpPr>
            <p:cNvPr id="5376" name="Freeform 1280"/>
            <p:cNvSpPr>
              <a:spLocks/>
            </p:cNvSpPr>
            <p:nvPr/>
          </p:nvSpPr>
          <p:spPr bwMode="auto">
            <a:xfrm>
              <a:off x="2989" y="442"/>
              <a:ext cx="41" cy="38"/>
            </a:xfrm>
            <a:custGeom>
              <a:avLst/>
              <a:gdLst/>
              <a:ahLst/>
              <a:cxnLst>
                <a:cxn ang="0">
                  <a:pos x="159" y="80"/>
                </a:cxn>
                <a:cxn ang="0">
                  <a:pos x="136" y="24"/>
                </a:cxn>
                <a:cxn ang="0">
                  <a:pos x="80" y="0"/>
                </a:cxn>
                <a:cxn ang="0">
                  <a:pos x="23" y="24"/>
                </a:cxn>
                <a:cxn ang="0">
                  <a:pos x="0" y="80"/>
                </a:cxn>
                <a:cxn ang="0">
                  <a:pos x="23" y="137"/>
                </a:cxn>
                <a:cxn ang="0">
                  <a:pos x="80" y="161"/>
                </a:cxn>
                <a:cxn ang="0">
                  <a:pos x="136" y="137"/>
                </a:cxn>
                <a:cxn ang="0">
                  <a:pos x="159" y="80"/>
                </a:cxn>
                <a:cxn ang="0">
                  <a:pos x="160" y="80"/>
                </a:cxn>
              </a:cxnLst>
              <a:rect l="0" t="0" r="r" b="b"/>
              <a:pathLst>
                <a:path w="160" h="161">
                  <a:moveTo>
                    <a:pt x="159" y="80"/>
                  </a:moveTo>
                  <a:lnTo>
                    <a:pt x="136" y="24"/>
                  </a:lnTo>
                  <a:lnTo>
                    <a:pt x="80" y="0"/>
                  </a:lnTo>
                  <a:lnTo>
                    <a:pt x="23" y="24"/>
                  </a:lnTo>
                  <a:lnTo>
                    <a:pt x="0" y="80"/>
                  </a:lnTo>
                  <a:lnTo>
                    <a:pt x="23" y="137"/>
                  </a:lnTo>
                  <a:lnTo>
                    <a:pt x="80" y="161"/>
                  </a:lnTo>
                  <a:lnTo>
                    <a:pt x="136" y="137"/>
                  </a:lnTo>
                  <a:lnTo>
                    <a:pt x="159" y="80"/>
                  </a:lnTo>
                  <a:lnTo>
                    <a:pt x="160" y="80"/>
                  </a:lnTo>
                </a:path>
              </a:pathLst>
            </a:custGeom>
            <a:noFill/>
            <a:ln w="38100" cmpd="sng">
              <a:solidFill>
                <a:srgbClr val="FFFFFF"/>
              </a:solidFill>
              <a:prstDash val="solid"/>
              <a:round/>
              <a:headEnd/>
              <a:tailEnd/>
            </a:ln>
          </p:spPr>
          <p:txBody>
            <a:bodyPr/>
            <a:lstStyle/>
            <a:p>
              <a:endParaRPr lang="en-US"/>
            </a:p>
          </p:txBody>
        </p:sp>
        <p:sp>
          <p:nvSpPr>
            <p:cNvPr id="5377" name="Freeform 1281"/>
            <p:cNvSpPr>
              <a:spLocks/>
            </p:cNvSpPr>
            <p:nvPr/>
          </p:nvSpPr>
          <p:spPr bwMode="auto">
            <a:xfrm>
              <a:off x="2989" y="898"/>
              <a:ext cx="25" cy="24"/>
            </a:xfrm>
            <a:custGeom>
              <a:avLst/>
              <a:gdLst/>
              <a:ahLst/>
              <a:cxnLst>
                <a:cxn ang="0">
                  <a:pos x="0" y="98"/>
                </a:cxn>
                <a:cxn ang="0">
                  <a:pos x="98" y="0"/>
                </a:cxn>
                <a:cxn ang="0">
                  <a:pos x="99" y="0"/>
                </a:cxn>
              </a:cxnLst>
              <a:rect l="0" t="0" r="r" b="b"/>
              <a:pathLst>
                <a:path w="99" h="98">
                  <a:moveTo>
                    <a:pt x="0" y="98"/>
                  </a:moveTo>
                  <a:lnTo>
                    <a:pt x="98" y="0"/>
                  </a:lnTo>
                  <a:lnTo>
                    <a:pt x="99" y="0"/>
                  </a:lnTo>
                </a:path>
              </a:pathLst>
            </a:custGeom>
            <a:noFill/>
            <a:ln w="38100" cmpd="sng">
              <a:solidFill>
                <a:srgbClr val="FFFFFF"/>
              </a:solidFill>
              <a:prstDash val="solid"/>
              <a:round/>
              <a:headEnd/>
              <a:tailEnd/>
            </a:ln>
          </p:spPr>
          <p:txBody>
            <a:bodyPr/>
            <a:lstStyle/>
            <a:p>
              <a:endParaRPr lang="en-US"/>
            </a:p>
          </p:txBody>
        </p:sp>
        <p:sp>
          <p:nvSpPr>
            <p:cNvPr id="5378" name="Freeform 1282"/>
            <p:cNvSpPr>
              <a:spLocks/>
            </p:cNvSpPr>
            <p:nvPr/>
          </p:nvSpPr>
          <p:spPr bwMode="auto">
            <a:xfrm>
              <a:off x="2994" y="903"/>
              <a:ext cx="31" cy="29"/>
            </a:xfrm>
            <a:custGeom>
              <a:avLst/>
              <a:gdLst/>
              <a:ahLst/>
              <a:cxnLst>
                <a:cxn ang="0">
                  <a:pos x="0" y="113"/>
                </a:cxn>
                <a:cxn ang="0">
                  <a:pos x="112" y="0"/>
                </a:cxn>
                <a:cxn ang="0">
                  <a:pos x="113" y="0"/>
                </a:cxn>
              </a:cxnLst>
              <a:rect l="0" t="0" r="r" b="b"/>
              <a:pathLst>
                <a:path w="113" h="113">
                  <a:moveTo>
                    <a:pt x="0" y="113"/>
                  </a:moveTo>
                  <a:lnTo>
                    <a:pt x="112" y="0"/>
                  </a:lnTo>
                  <a:lnTo>
                    <a:pt x="113" y="0"/>
                  </a:lnTo>
                </a:path>
              </a:pathLst>
            </a:custGeom>
            <a:noFill/>
            <a:ln w="38100" cmpd="sng">
              <a:solidFill>
                <a:srgbClr val="FFFFFF"/>
              </a:solidFill>
              <a:prstDash val="solid"/>
              <a:round/>
              <a:headEnd/>
              <a:tailEnd/>
            </a:ln>
          </p:spPr>
          <p:txBody>
            <a:bodyPr/>
            <a:lstStyle/>
            <a:p>
              <a:endParaRPr lang="en-US"/>
            </a:p>
          </p:txBody>
        </p:sp>
        <p:sp>
          <p:nvSpPr>
            <p:cNvPr id="5379" name="Freeform 1283"/>
            <p:cNvSpPr>
              <a:spLocks/>
            </p:cNvSpPr>
            <p:nvPr/>
          </p:nvSpPr>
          <p:spPr bwMode="auto">
            <a:xfrm>
              <a:off x="3004" y="913"/>
              <a:ext cx="26" cy="23"/>
            </a:xfrm>
            <a:custGeom>
              <a:avLst/>
              <a:gdLst/>
              <a:ahLst/>
              <a:cxnLst>
                <a:cxn ang="0">
                  <a:pos x="0" y="98"/>
                </a:cxn>
                <a:cxn ang="0">
                  <a:pos x="99" y="0"/>
                </a:cxn>
                <a:cxn ang="0">
                  <a:pos x="100" y="0"/>
                </a:cxn>
              </a:cxnLst>
              <a:rect l="0" t="0" r="r" b="b"/>
              <a:pathLst>
                <a:path w="100" h="98">
                  <a:moveTo>
                    <a:pt x="0" y="98"/>
                  </a:moveTo>
                  <a:lnTo>
                    <a:pt x="99" y="0"/>
                  </a:lnTo>
                  <a:lnTo>
                    <a:pt x="100" y="0"/>
                  </a:lnTo>
                </a:path>
              </a:pathLst>
            </a:custGeom>
            <a:noFill/>
            <a:ln w="38100" cmpd="sng">
              <a:solidFill>
                <a:srgbClr val="FFFFFF"/>
              </a:solidFill>
              <a:prstDash val="solid"/>
              <a:round/>
              <a:headEnd/>
              <a:tailEnd/>
            </a:ln>
          </p:spPr>
          <p:txBody>
            <a:bodyPr/>
            <a:lstStyle/>
            <a:p>
              <a:endParaRPr lang="en-US"/>
            </a:p>
          </p:txBody>
        </p:sp>
        <p:sp>
          <p:nvSpPr>
            <p:cNvPr id="5380" name="Freeform 1284"/>
            <p:cNvSpPr>
              <a:spLocks/>
            </p:cNvSpPr>
            <p:nvPr/>
          </p:nvSpPr>
          <p:spPr bwMode="auto">
            <a:xfrm>
              <a:off x="3022" y="929"/>
              <a:ext cx="3" cy="3"/>
            </a:xfrm>
            <a:custGeom>
              <a:avLst/>
              <a:gdLst/>
              <a:ahLst/>
              <a:cxnLst>
                <a:cxn ang="0">
                  <a:pos x="0" y="9"/>
                </a:cxn>
                <a:cxn ang="0">
                  <a:pos x="10" y="0"/>
                </a:cxn>
                <a:cxn ang="0">
                  <a:pos x="11" y="0"/>
                </a:cxn>
              </a:cxnLst>
              <a:rect l="0" t="0" r="r" b="b"/>
              <a:pathLst>
                <a:path w="11" h="9">
                  <a:moveTo>
                    <a:pt x="0" y="9"/>
                  </a:moveTo>
                  <a:lnTo>
                    <a:pt x="10" y="0"/>
                  </a:lnTo>
                  <a:lnTo>
                    <a:pt x="11" y="0"/>
                  </a:lnTo>
                </a:path>
              </a:pathLst>
            </a:custGeom>
            <a:noFill/>
            <a:ln w="38100" cmpd="sng">
              <a:solidFill>
                <a:srgbClr val="FFFFFF"/>
              </a:solidFill>
              <a:prstDash val="solid"/>
              <a:round/>
              <a:headEnd/>
              <a:tailEnd/>
            </a:ln>
          </p:spPr>
          <p:txBody>
            <a:bodyPr/>
            <a:lstStyle/>
            <a:p>
              <a:endParaRPr lang="en-US"/>
            </a:p>
          </p:txBody>
        </p:sp>
        <p:sp>
          <p:nvSpPr>
            <p:cNvPr id="5381" name="Freeform 1285"/>
            <p:cNvSpPr>
              <a:spLocks/>
            </p:cNvSpPr>
            <p:nvPr/>
          </p:nvSpPr>
          <p:spPr bwMode="auto">
            <a:xfrm>
              <a:off x="3212" y="839"/>
              <a:ext cx="23" cy="21"/>
            </a:xfrm>
            <a:custGeom>
              <a:avLst/>
              <a:gdLst/>
              <a:ahLst/>
              <a:cxnLst>
                <a:cxn ang="0">
                  <a:pos x="0" y="94"/>
                </a:cxn>
                <a:cxn ang="0">
                  <a:pos x="93" y="0"/>
                </a:cxn>
                <a:cxn ang="0">
                  <a:pos x="94" y="0"/>
                </a:cxn>
              </a:cxnLst>
              <a:rect l="0" t="0" r="r" b="b"/>
              <a:pathLst>
                <a:path w="94" h="94">
                  <a:moveTo>
                    <a:pt x="0" y="94"/>
                  </a:moveTo>
                  <a:lnTo>
                    <a:pt x="93" y="0"/>
                  </a:lnTo>
                  <a:lnTo>
                    <a:pt x="94" y="0"/>
                  </a:lnTo>
                </a:path>
              </a:pathLst>
            </a:custGeom>
            <a:noFill/>
            <a:ln w="38100" cmpd="sng">
              <a:solidFill>
                <a:srgbClr val="FFFFFF"/>
              </a:solidFill>
              <a:prstDash val="solid"/>
              <a:round/>
              <a:headEnd/>
              <a:tailEnd/>
            </a:ln>
          </p:spPr>
          <p:txBody>
            <a:bodyPr/>
            <a:lstStyle/>
            <a:p>
              <a:endParaRPr lang="en-US"/>
            </a:p>
          </p:txBody>
        </p:sp>
        <p:sp>
          <p:nvSpPr>
            <p:cNvPr id="5382" name="Freeform 1286"/>
            <p:cNvSpPr>
              <a:spLocks/>
            </p:cNvSpPr>
            <p:nvPr/>
          </p:nvSpPr>
          <p:spPr bwMode="auto">
            <a:xfrm>
              <a:off x="3217" y="844"/>
              <a:ext cx="28" cy="26"/>
            </a:xfrm>
            <a:custGeom>
              <a:avLst/>
              <a:gdLst/>
              <a:ahLst/>
              <a:cxnLst>
                <a:cxn ang="0">
                  <a:pos x="0" y="112"/>
                </a:cxn>
                <a:cxn ang="0">
                  <a:pos x="113" y="0"/>
                </a:cxn>
                <a:cxn ang="0">
                  <a:pos x="114" y="0"/>
                </a:cxn>
              </a:cxnLst>
              <a:rect l="0" t="0" r="r" b="b"/>
              <a:pathLst>
                <a:path w="114" h="112">
                  <a:moveTo>
                    <a:pt x="0" y="112"/>
                  </a:moveTo>
                  <a:lnTo>
                    <a:pt x="113" y="0"/>
                  </a:lnTo>
                  <a:lnTo>
                    <a:pt x="114" y="0"/>
                  </a:lnTo>
                </a:path>
              </a:pathLst>
            </a:custGeom>
            <a:noFill/>
            <a:ln w="38100" cmpd="sng">
              <a:solidFill>
                <a:srgbClr val="FFFFFF"/>
              </a:solidFill>
              <a:prstDash val="solid"/>
              <a:round/>
              <a:headEnd/>
              <a:tailEnd/>
            </a:ln>
          </p:spPr>
          <p:txBody>
            <a:bodyPr/>
            <a:lstStyle/>
            <a:p>
              <a:endParaRPr lang="en-US"/>
            </a:p>
          </p:txBody>
        </p:sp>
        <p:sp>
          <p:nvSpPr>
            <p:cNvPr id="5383" name="Freeform 1287"/>
            <p:cNvSpPr>
              <a:spLocks/>
            </p:cNvSpPr>
            <p:nvPr/>
          </p:nvSpPr>
          <p:spPr bwMode="auto">
            <a:xfrm>
              <a:off x="3225" y="851"/>
              <a:ext cx="25" cy="24"/>
            </a:xfrm>
            <a:custGeom>
              <a:avLst/>
              <a:gdLst/>
              <a:ahLst/>
              <a:cxnLst>
                <a:cxn ang="0">
                  <a:pos x="0" y="102"/>
                </a:cxn>
                <a:cxn ang="0">
                  <a:pos x="102" y="0"/>
                </a:cxn>
                <a:cxn ang="0">
                  <a:pos x="103" y="0"/>
                </a:cxn>
              </a:cxnLst>
              <a:rect l="0" t="0" r="r" b="b"/>
              <a:pathLst>
                <a:path w="103" h="102">
                  <a:moveTo>
                    <a:pt x="0" y="102"/>
                  </a:moveTo>
                  <a:lnTo>
                    <a:pt x="102" y="0"/>
                  </a:lnTo>
                  <a:lnTo>
                    <a:pt x="103" y="0"/>
                  </a:lnTo>
                </a:path>
              </a:pathLst>
            </a:custGeom>
            <a:noFill/>
            <a:ln w="38100" cmpd="sng">
              <a:solidFill>
                <a:srgbClr val="FFFFFF"/>
              </a:solidFill>
              <a:prstDash val="solid"/>
              <a:round/>
              <a:headEnd/>
              <a:tailEnd/>
            </a:ln>
          </p:spPr>
          <p:txBody>
            <a:bodyPr/>
            <a:lstStyle/>
            <a:p>
              <a:endParaRPr lang="en-US"/>
            </a:p>
          </p:txBody>
        </p:sp>
        <p:sp>
          <p:nvSpPr>
            <p:cNvPr id="5384" name="Freeform 1288"/>
            <p:cNvSpPr>
              <a:spLocks/>
            </p:cNvSpPr>
            <p:nvPr/>
          </p:nvSpPr>
          <p:spPr bwMode="auto">
            <a:xfrm>
              <a:off x="3240" y="865"/>
              <a:ext cx="10" cy="10"/>
            </a:xfrm>
            <a:custGeom>
              <a:avLst/>
              <a:gdLst/>
              <a:ahLst/>
              <a:cxnLst>
                <a:cxn ang="0">
                  <a:pos x="0" y="39"/>
                </a:cxn>
                <a:cxn ang="0">
                  <a:pos x="40" y="0"/>
                </a:cxn>
                <a:cxn ang="0">
                  <a:pos x="41" y="0"/>
                </a:cxn>
              </a:cxnLst>
              <a:rect l="0" t="0" r="r" b="b"/>
              <a:pathLst>
                <a:path w="41" h="39">
                  <a:moveTo>
                    <a:pt x="0" y="39"/>
                  </a:moveTo>
                  <a:lnTo>
                    <a:pt x="40" y="0"/>
                  </a:lnTo>
                  <a:lnTo>
                    <a:pt x="41" y="0"/>
                  </a:lnTo>
                </a:path>
              </a:pathLst>
            </a:custGeom>
            <a:noFill/>
            <a:ln w="38100" cmpd="sng">
              <a:solidFill>
                <a:srgbClr val="FFFFFF"/>
              </a:solidFill>
              <a:prstDash val="solid"/>
              <a:round/>
              <a:headEnd/>
              <a:tailEnd/>
            </a:ln>
          </p:spPr>
          <p:txBody>
            <a:bodyPr/>
            <a:lstStyle/>
            <a:p>
              <a:endParaRPr lang="en-US"/>
            </a:p>
          </p:txBody>
        </p:sp>
        <p:sp>
          <p:nvSpPr>
            <p:cNvPr id="5385" name="Freeform 1289"/>
            <p:cNvSpPr>
              <a:spLocks/>
            </p:cNvSpPr>
            <p:nvPr/>
          </p:nvSpPr>
          <p:spPr bwMode="auto">
            <a:xfrm>
              <a:off x="3004" y="879"/>
              <a:ext cx="76" cy="19"/>
            </a:xfrm>
            <a:custGeom>
              <a:avLst/>
              <a:gdLst/>
              <a:ahLst/>
              <a:cxnLst>
                <a:cxn ang="0">
                  <a:pos x="0" y="87"/>
                </a:cxn>
                <a:cxn ang="0">
                  <a:pos x="303" y="0"/>
                </a:cxn>
                <a:cxn ang="0">
                  <a:pos x="304" y="0"/>
                </a:cxn>
              </a:cxnLst>
              <a:rect l="0" t="0" r="r" b="b"/>
              <a:pathLst>
                <a:path w="304" h="87">
                  <a:moveTo>
                    <a:pt x="0" y="87"/>
                  </a:moveTo>
                  <a:lnTo>
                    <a:pt x="303" y="0"/>
                  </a:lnTo>
                  <a:lnTo>
                    <a:pt x="304" y="0"/>
                  </a:lnTo>
                </a:path>
              </a:pathLst>
            </a:custGeom>
            <a:noFill/>
            <a:ln w="38100" cmpd="sng">
              <a:solidFill>
                <a:srgbClr val="FFFFFF"/>
              </a:solidFill>
              <a:prstDash val="solid"/>
              <a:round/>
              <a:headEnd/>
              <a:tailEnd/>
            </a:ln>
          </p:spPr>
          <p:txBody>
            <a:bodyPr/>
            <a:lstStyle/>
            <a:p>
              <a:endParaRPr lang="en-US"/>
            </a:p>
          </p:txBody>
        </p:sp>
        <p:sp>
          <p:nvSpPr>
            <p:cNvPr id="5386" name="Freeform 1290"/>
            <p:cNvSpPr>
              <a:spLocks/>
            </p:cNvSpPr>
            <p:nvPr/>
          </p:nvSpPr>
          <p:spPr bwMode="auto">
            <a:xfrm>
              <a:off x="3014" y="917"/>
              <a:ext cx="66" cy="19"/>
            </a:xfrm>
            <a:custGeom>
              <a:avLst/>
              <a:gdLst/>
              <a:ahLst/>
              <a:cxnLst>
                <a:cxn ang="0">
                  <a:pos x="0" y="75"/>
                </a:cxn>
                <a:cxn ang="0">
                  <a:pos x="260" y="0"/>
                </a:cxn>
                <a:cxn ang="0">
                  <a:pos x="261" y="0"/>
                </a:cxn>
              </a:cxnLst>
              <a:rect l="0" t="0" r="r" b="b"/>
              <a:pathLst>
                <a:path w="261" h="75">
                  <a:moveTo>
                    <a:pt x="0" y="75"/>
                  </a:moveTo>
                  <a:lnTo>
                    <a:pt x="260" y="0"/>
                  </a:lnTo>
                  <a:lnTo>
                    <a:pt x="261" y="0"/>
                  </a:lnTo>
                </a:path>
              </a:pathLst>
            </a:custGeom>
            <a:noFill/>
            <a:ln w="38100" cmpd="sng">
              <a:solidFill>
                <a:srgbClr val="FFFFFF"/>
              </a:solidFill>
              <a:prstDash val="solid"/>
              <a:round/>
              <a:headEnd/>
              <a:tailEnd/>
            </a:ln>
          </p:spPr>
          <p:txBody>
            <a:bodyPr/>
            <a:lstStyle/>
            <a:p>
              <a:endParaRPr lang="en-US"/>
            </a:p>
          </p:txBody>
        </p:sp>
        <p:sp>
          <p:nvSpPr>
            <p:cNvPr id="5387" name="Freeform 1291"/>
            <p:cNvSpPr>
              <a:spLocks/>
            </p:cNvSpPr>
            <p:nvPr/>
          </p:nvSpPr>
          <p:spPr bwMode="auto">
            <a:xfrm>
              <a:off x="3212" y="725"/>
              <a:ext cx="41" cy="36"/>
            </a:xfrm>
            <a:custGeom>
              <a:avLst/>
              <a:gdLst/>
              <a:ahLst/>
              <a:cxnLst>
                <a:cxn ang="0">
                  <a:pos x="159" y="79"/>
                </a:cxn>
                <a:cxn ang="0">
                  <a:pos x="136" y="23"/>
                </a:cxn>
                <a:cxn ang="0">
                  <a:pos x="79" y="0"/>
                </a:cxn>
                <a:cxn ang="0">
                  <a:pos x="23" y="23"/>
                </a:cxn>
                <a:cxn ang="0">
                  <a:pos x="0" y="79"/>
                </a:cxn>
                <a:cxn ang="0">
                  <a:pos x="23" y="136"/>
                </a:cxn>
                <a:cxn ang="0">
                  <a:pos x="79" y="160"/>
                </a:cxn>
                <a:cxn ang="0">
                  <a:pos x="136" y="136"/>
                </a:cxn>
                <a:cxn ang="0">
                  <a:pos x="159" y="79"/>
                </a:cxn>
                <a:cxn ang="0">
                  <a:pos x="161" y="79"/>
                </a:cxn>
              </a:cxnLst>
              <a:rect l="0" t="0" r="r" b="b"/>
              <a:pathLst>
                <a:path w="161" h="160">
                  <a:moveTo>
                    <a:pt x="159" y="79"/>
                  </a:moveTo>
                  <a:lnTo>
                    <a:pt x="136" y="23"/>
                  </a:lnTo>
                  <a:lnTo>
                    <a:pt x="79" y="0"/>
                  </a:lnTo>
                  <a:lnTo>
                    <a:pt x="23" y="23"/>
                  </a:lnTo>
                  <a:lnTo>
                    <a:pt x="0" y="79"/>
                  </a:lnTo>
                  <a:lnTo>
                    <a:pt x="23" y="136"/>
                  </a:lnTo>
                  <a:lnTo>
                    <a:pt x="79" y="160"/>
                  </a:lnTo>
                  <a:lnTo>
                    <a:pt x="136" y="136"/>
                  </a:lnTo>
                  <a:lnTo>
                    <a:pt x="159" y="79"/>
                  </a:lnTo>
                  <a:lnTo>
                    <a:pt x="161" y="79"/>
                  </a:lnTo>
                </a:path>
              </a:pathLst>
            </a:custGeom>
            <a:noFill/>
            <a:ln w="38100" cmpd="sng">
              <a:solidFill>
                <a:srgbClr val="FFFFFF"/>
              </a:solidFill>
              <a:prstDash val="solid"/>
              <a:round/>
              <a:headEnd/>
              <a:tailEnd/>
            </a:ln>
          </p:spPr>
          <p:txBody>
            <a:bodyPr/>
            <a:lstStyle/>
            <a:p>
              <a:endParaRPr lang="en-US"/>
            </a:p>
          </p:txBody>
        </p:sp>
        <p:sp>
          <p:nvSpPr>
            <p:cNvPr id="5388" name="Freeform 1292"/>
            <p:cNvSpPr>
              <a:spLocks/>
            </p:cNvSpPr>
            <p:nvPr/>
          </p:nvSpPr>
          <p:spPr bwMode="auto">
            <a:xfrm>
              <a:off x="3212" y="604"/>
              <a:ext cx="41" cy="38"/>
            </a:xfrm>
            <a:custGeom>
              <a:avLst/>
              <a:gdLst/>
              <a:ahLst/>
              <a:cxnLst>
                <a:cxn ang="0">
                  <a:pos x="159" y="80"/>
                </a:cxn>
                <a:cxn ang="0">
                  <a:pos x="136" y="23"/>
                </a:cxn>
                <a:cxn ang="0">
                  <a:pos x="79" y="0"/>
                </a:cxn>
                <a:cxn ang="0">
                  <a:pos x="23" y="23"/>
                </a:cxn>
                <a:cxn ang="0">
                  <a:pos x="0" y="80"/>
                </a:cxn>
                <a:cxn ang="0">
                  <a:pos x="23" y="136"/>
                </a:cxn>
                <a:cxn ang="0">
                  <a:pos x="79" y="159"/>
                </a:cxn>
                <a:cxn ang="0">
                  <a:pos x="136" y="136"/>
                </a:cxn>
                <a:cxn ang="0">
                  <a:pos x="159" y="80"/>
                </a:cxn>
                <a:cxn ang="0">
                  <a:pos x="161" y="80"/>
                </a:cxn>
              </a:cxnLst>
              <a:rect l="0" t="0" r="r" b="b"/>
              <a:pathLst>
                <a:path w="161" h="159">
                  <a:moveTo>
                    <a:pt x="159" y="80"/>
                  </a:moveTo>
                  <a:lnTo>
                    <a:pt x="136" y="23"/>
                  </a:lnTo>
                  <a:lnTo>
                    <a:pt x="79" y="0"/>
                  </a:lnTo>
                  <a:lnTo>
                    <a:pt x="23" y="23"/>
                  </a:lnTo>
                  <a:lnTo>
                    <a:pt x="0" y="80"/>
                  </a:lnTo>
                  <a:lnTo>
                    <a:pt x="23" y="136"/>
                  </a:lnTo>
                  <a:lnTo>
                    <a:pt x="79" y="159"/>
                  </a:lnTo>
                  <a:lnTo>
                    <a:pt x="136" y="136"/>
                  </a:lnTo>
                  <a:lnTo>
                    <a:pt x="159" y="80"/>
                  </a:lnTo>
                  <a:lnTo>
                    <a:pt x="161" y="80"/>
                  </a:lnTo>
                </a:path>
              </a:pathLst>
            </a:custGeom>
            <a:noFill/>
            <a:ln w="38100" cmpd="sng">
              <a:solidFill>
                <a:srgbClr val="FFFFFF"/>
              </a:solidFill>
              <a:prstDash val="solid"/>
              <a:round/>
              <a:headEnd/>
              <a:tailEnd/>
            </a:ln>
          </p:spPr>
          <p:txBody>
            <a:bodyPr/>
            <a:lstStyle/>
            <a:p>
              <a:endParaRPr lang="en-US"/>
            </a:p>
          </p:txBody>
        </p:sp>
        <p:sp>
          <p:nvSpPr>
            <p:cNvPr id="5389" name="Freeform 1293"/>
            <p:cNvSpPr>
              <a:spLocks/>
            </p:cNvSpPr>
            <p:nvPr/>
          </p:nvSpPr>
          <p:spPr bwMode="auto">
            <a:xfrm>
              <a:off x="3212" y="490"/>
              <a:ext cx="41" cy="38"/>
            </a:xfrm>
            <a:custGeom>
              <a:avLst/>
              <a:gdLst/>
              <a:ahLst/>
              <a:cxnLst>
                <a:cxn ang="0">
                  <a:pos x="159" y="81"/>
                </a:cxn>
                <a:cxn ang="0">
                  <a:pos x="136" y="24"/>
                </a:cxn>
                <a:cxn ang="0">
                  <a:pos x="79" y="0"/>
                </a:cxn>
                <a:cxn ang="0">
                  <a:pos x="23" y="24"/>
                </a:cxn>
                <a:cxn ang="0">
                  <a:pos x="0" y="81"/>
                </a:cxn>
                <a:cxn ang="0">
                  <a:pos x="23" y="137"/>
                </a:cxn>
                <a:cxn ang="0">
                  <a:pos x="79" y="161"/>
                </a:cxn>
                <a:cxn ang="0">
                  <a:pos x="136" y="137"/>
                </a:cxn>
                <a:cxn ang="0">
                  <a:pos x="159" y="81"/>
                </a:cxn>
                <a:cxn ang="0">
                  <a:pos x="161" y="81"/>
                </a:cxn>
              </a:cxnLst>
              <a:rect l="0" t="0" r="r" b="b"/>
              <a:pathLst>
                <a:path w="161" h="161">
                  <a:moveTo>
                    <a:pt x="159" y="81"/>
                  </a:moveTo>
                  <a:lnTo>
                    <a:pt x="136" y="24"/>
                  </a:lnTo>
                  <a:lnTo>
                    <a:pt x="79" y="0"/>
                  </a:lnTo>
                  <a:lnTo>
                    <a:pt x="23" y="24"/>
                  </a:lnTo>
                  <a:lnTo>
                    <a:pt x="0" y="81"/>
                  </a:lnTo>
                  <a:lnTo>
                    <a:pt x="23" y="137"/>
                  </a:lnTo>
                  <a:lnTo>
                    <a:pt x="79" y="161"/>
                  </a:lnTo>
                  <a:lnTo>
                    <a:pt x="136" y="137"/>
                  </a:lnTo>
                  <a:lnTo>
                    <a:pt x="159" y="81"/>
                  </a:lnTo>
                  <a:lnTo>
                    <a:pt x="161" y="81"/>
                  </a:lnTo>
                </a:path>
              </a:pathLst>
            </a:custGeom>
            <a:noFill/>
            <a:ln w="38100" cmpd="sng">
              <a:solidFill>
                <a:srgbClr val="FFFFFF"/>
              </a:solidFill>
              <a:prstDash val="solid"/>
              <a:round/>
              <a:headEnd/>
              <a:tailEnd/>
            </a:ln>
          </p:spPr>
          <p:txBody>
            <a:bodyPr/>
            <a:lstStyle/>
            <a:p>
              <a:endParaRPr lang="en-US"/>
            </a:p>
          </p:txBody>
        </p:sp>
        <p:sp>
          <p:nvSpPr>
            <p:cNvPr id="5390" name="Freeform 1294"/>
            <p:cNvSpPr>
              <a:spLocks/>
            </p:cNvSpPr>
            <p:nvPr/>
          </p:nvSpPr>
          <p:spPr bwMode="auto">
            <a:xfrm>
              <a:off x="3212" y="383"/>
              <a:ext cx="41" cy="38"/>
            </a:xfrm>
            <a:custGeom>
              <a:avLst/>
              <a:gdLst/>
              <a:ahLst/>
              <a:cxnLst>
                <a:cxn ang="0">
                  <a:pos x="159" y="81"/>
                </a:cxn>
                <a:cxn ang="0">
                  <a:pos x="136" y="24"/>
                </a:cxn>
                <a:cxn ang="0">
                  <a:pos x="79" y="0"/>
                </a:cxn>
                <a:cxn ang="0">
                  <a:pos x="23" y="24"/>
                </a:cxn>
                <a:cxn ang="0">
                  <a:pos x="0" y="81"/>
                </a:cxn>
                <a:cxn ang="0">
                  <a:pos x="23" y="138"/>
                </a:cxn>
                <a:cxn ang="0">
                  <a:pos x="79" y="160"/>
                </a:cxn>
                <a:cxn ang="0">
                  <a:pos x="136" y="138"/>
                </a:cxn>
                <a:cxn ang="0">
                  <a:pos x="159" y="81"/>
                </a:cxn>
                <a:cxn ang="0">
                  <a:pos x="161" y="81"/>
                </a:cxn>
              </a:cxnLst>
              <a:rect l="0" t="0" r="r" b="b"/>
              <a:pathLst>
                <a:path w="161" h="160">
                  <a:moveTo>
                    <a:pt x="159" y="81"/>
                  </a:moveTo>
                  <a:lnTo>
                    <a:pt x="136" y="24"/>
                  </a:lnTo>
                  <a:lnTo>
                    <a:pt x="79" y="0"/>
                  </a:lnTo>
                  <a:lnTo>
                    <a:pt x="23" y="24"/>
                  </a:lnTo>
                  <a:lnTo>
                    <a:pt x="0" y="81"/>
                  </a:lnTo>
                  <a:lnTo>
                    <a:pt x="23" y="138"/>
                  </a:lnTo>
                  <a:lnTo>
                    <a:pt x="79" y="160"/>
                  </a:lnTo>
                  <a:lnTo>
                    <a:pt x="136" y="138"/>
                  </a:lnTo>
                  <a:lnTo>
                    <a:pt x="159" y="81"/>
                  </a:lnTo>
                  <a:lnTo>
                    <a:pt x="161" y="81"/>
                  </a:lnTo>
                </a:path>
              </a:pathLst>
            </a:custGeom>
            <a:noFill/>
            <a:ln w="38100" cmpd="sng">
              <a:solidFill>
                <a:srgbClr val="FFFFFF"/>
              </a:solidFill>
              <a:prstDash val="solid"/>
              <a:round/>
              <a:headEnd/>
              <a:tailEnd/>
            </a:ln>
          </p:spPr>
          <p:txBody>
            <a:bodyPr/>
            <a:lstStyle/>
            <a:p>
              <a:endParaRPr lang="en-US"/>
            </a:p>
          </p:txBody>
        </p:sp>
        <p:sp>
          <p:nvSpPr>
            <p:cNvPr id="5391" name="Freeform 1295"/>
            <p:cNvSpPr>
              <a:spLocks/>
            </p:cNvSpPr>
            <p:nvPr/>
          </p:nvSpPr>
          <p:spPr bwMode="auto">
            <a:xfrm>
              <a:off x="2989" y="442"/>
              <a:ext cx="25" cy="24"/>
            </a:xfrm>
            <a:custGeom>
              <a:avLst/>
              <a:gdLst/>
              <a:ahLst/>
              <a:cxnLst>
                <a:cxn ang="0">
                  <a:pos x="0" y="98"/>
                </a:cxn>
                <a:cxn ang="0">
                  <a:pos x="98" y="0"/>
                </a:cxn>
                <a:cxn ang="0">
                  <a:pos x="99" y="0"/>
                </a:cxn>
              </a:cxnLst>
              <a:rect l="0" t="0" r="r" b="b"/>
              <a:pathLst>
                <a:path w="99" h="98">
                  <a:moveTo>
                    <a:pt x="0" y="98"/>
                  </a:moveTo>
                  <a:lnTo>
                    <a:pt x="98" y="0"/>
                  </a:lnTo>
                  <a:lnTo>
                    <a:pt x="99" y="0"/>
                  </a:lnTo>
                </a:path>
              </a:pathLst>
            </a:custGeom>
            <a:noFill/>
            <a:ln w="38100" cmpd="sng">
              <a:solidFill>
                <a:srgbClr val="FFFFFF"/>
              </a:solidFill>
              <a:prstDash val="solid"/>
              <a:round/>
              <a:headEnd/>
              <a:tailEnd/>
            </a:ln>
          </p:spPr>
          <p:txBody>
            <a:bodyPr/>
            <a:lstStyle/>
            <a:p>
              <a:endParaRPr lang="en-US"/>
            </a:p>
          </p:txBody>
        </p:sp>
        <p:sp>
          <p:nvSpPr>
            <p:cNvPr id="5392" name="Freeform 1296"/>
            <p:cNvSpPr>
              <a:spLocks/>
            </p:cNvSpPr>
            <p:nvPr/>
          </p:nvSpPr>
          <p:spPr bwMode="auto">
            <a:xfrm>
              <a:off x="2994" y="447"/>
              <a:ext cx="31" cy="29"/>
            </a:xfrm>
            <a:custGeom>
              <a:avLst/>
              <a:gdLst/>
              <a:ahLst/>
              <a:cxnLst>
                <a:cxn ang="0">
                  <a:pos x="0" y="112"/>
                </a:cxn>
                <a:cxn ang="0">
                  <a:pos x="112" y="0"/>
                </a:cxn>
                <a:cxn ang="0">
                  <a:pos x="113" y="0"/>
                </a:cxn>
              </a:cxnLst>
              <a:rect l="0" t="0" r="r" b="b"/>
              <a:pathLst>
                <a:path w="113" h="112">
                  <a:moveTo>
                    <a:pt x="0" y="112"/>
                  </a:moveTo>
                  <a:lnTo>
                    <a:pt x="112" y="0"/>
                  </a:lnTo>
                  <a:lnTo>
                    <a:pt x="113" y="0"/>
                  </a:lnTo>
                </a:path>
              </a:pathLst>
            </a:custGeom>
            <a:noFill/>
            <a:ln w="38100" cmpd="sng">
              <a:solidFill>
                <a:srgbClr val="FFFFFF"/>
              </a:solidFill>
              <a:prstDash val="solid"/>
              <a:round/>
              <a:headEnd/>
              <a:tailEnd/>
            </a:ln>
          </p:spPr>
          <p:txBody>
            <a:bodyPr/>
            <a:lstStyle/>
            <a:p>
              <a:endParaRPr lang="en-US"/>
            </a:p>
          </p:txBody>
        </p:sp>
        <p:sp>
          <p:nvSpPr>
            <p:cNvPr id="5393" name="Freeform 1297"/>
            <p:cNvSpPr>
              <a:spLocks/>
            </p:cNvSpPr>
            <p:nvPr/>
          </p:nvSpPr>
          <p:spPr bwMode="auto">
            <a:xfrm>
              <a:off x="3004" y="457"/>
              <a:ext cx="26" cy="23"/>
            </a:xfrm>
            <a:custGeom>
              <a:avLst/>
              <a:gdLst/>
              <a:ahLst/>
              <a:cxnLst>
                <a:cxn ang="0">
                  <a:pos x="0" y="99"/>
                </a:cxn>
                <a:cxn ang="0">
                  <a:pos x="99" y="0"/>
                </a:cxn>
                <a:cxn ang="0">
                  <a:pos x="100" y="0"/>
                </a:cxn>
              </a:cxnLst>
              <a:rect l="0" t="0" r="r" b="b"/>
              <a:pathLst>
                <a:path w="100" h="99">
                  <a:moveTo>
                    <a:pt x="0" y="99"/>
                  </a:moveTo>
                  <a:lnTo>
                    <a:pt x="99" y="0"/>
                  </a:lnTo>
                  <a:lnTo>
                    <a:pt x="100" y="0"/>
                  </a:lnTo>
                </a:path>
              </a:pathLst>
            </a:custGeom>
            <a:noFill/>
            <a:ln w="38100" cmpd="sng">
              <a:solidFill>
                <a:srgbClr val="FFFFFF"/>
              </a:solidFill>
              <a:prstDash val="solid"/>
              <a:round/>
              <a:headEnd/>
              <a:tailEnd/>
            </a:ln>
          </p:spPr>
          <p:txBody>
            <a:bodyPr/>
            <a:lstStyle/>
            <a:p>
              <a:endParaRPr lang="en-US"/>
            </a:p>
          </p:txBody>
        </p:sp>
        <p:sp>
          <p:nvSpPr>
            <p:cNvPr id="5394" name="Freeform 1298"/>
            <p:cNvSpPr>
              <a:spLocks/>
            </p:cNvSpPr>
            <p:nvPr/>
          </p:nvSpPr>
          <p:spPr bwMode="auto">
            <a:xfrm>
              <a:off x="3022" y="473"/>
              <a:ext cx="3" cy="3"/>
            </a:xfrm>
            <a:custGeom>
              <a:avLst/>
              <a:gdLst/>
              <a:ahLst/>
              <a:cxnLst>
                <a:cxn ang="0">
                  <a:pos x="0" y="10"/>
                </a:cxn>
                <a:cxn ang="0">
                  <a:pos x="10" y="0"/>
                </a:cxn>
                <a:cxn ang="0">
                  <a:pos x="11" y="0"/>
                </a:cxn>
              </a:cxnLst>
              <a:rect l="0" t="0" r="r" b="b"/>
              <a:pathLst>
                <a:path w="11" h="10">
                  <a:moveTo>
                    <a:pt x="0" y="10"/>
                  </a:moveTo>
                  <a:lnTo>
                    <a:pt x="10" y="0"/>
                  </a:lnTo>
                  <a:lnTo>
                    <a:pt x="11" y="0"/>
                  </a:lnTo>
                </a:path>
              </a:pathLst>
            </a:custGeom>
            <a:noFill/>
            <a:ln w="38100" cmpd="sng">
              <a:solidFill>
                <a:srgbClr val="FFFFFF"/>
              </a:solidFill>
              <a:prstDash val="solid"/>
              <a:round/>
              <a:headEnd/>
              <a:tailEnd/>
            </a:ln>
          </p:spPr>
          <p:txBody>
            <a:bodyPr/>
            <a:lstStyle/>
            <a:p>
              <a:endParaRPr lang="en-US"/>
            </a:p>
          </p:txBody>
        </p:sp>
        <p:sp>
          <p:nvSpPr>
            <p:cNvPr id="5395" name="Freeform 1299"/>
            <p:cNvSpPr>
              <a:spLocks/>
            </p:cNvSpPr>
            <p:nvPr/>
          </p:nvSpPr>
          <p:spPr bwMode="auto">
            <a:xfrm>
              <a:off x="3212" y="383"/>
              <a:ext cx="23" cy="24"/>
            </a:xfrm>
            <a:custGeom>
              <a:avLst/>
              <a:gdLst/>
              <a:ahLst/>
              <a:cxnLst>
                <a:cxn ang="0">
                  <a:pos x="0" y="95"/>
                </a:cxn>
                <a:cxn ang="0">
                  <a:pos x="93" y="0"/>
                </a:cxn>
                <a:cxn ang="0">
                  <a:pos x="94" y="0"/>
                </a:cxn>
              </a:cxnLst>
              <a:rect l="0" t="0" r="r" b="b"/>
              <a:pathLst>
                <a:path w="94" h="95">
                  <a:moveTo>
                    <a:pt x="0" y="95"/>
                  </a:moveTo>
                  <a:lnTo>
                    <a:pt x="93" y="0"/>
                  </a:lnTo>
                  <a:lnTo>
                    <a:pt x="94" y="0"/>
                  </a:lnTo>
                </a:path>
              </a:pathLst>
            </a:custGeom>
            <a:noFill/>
            <a:ln w="38100" cmpd="sng">
              <a:solidFill>
                <a:srgbClr val="FFFFFF"/>
              </a:solidFill>
              <a:prstDash val="solid"/>
              <a:round/>
              <a:headEnd/>
              <a:tailEnd/>
            </a:ln>
          </p:spPr>
          <p:txBody>
            <a:bodyPr/>
            <a:lstStyle/>
            <a:p>
              <a:endParaRPr lang="en-US"/>
            </a:p>
          </p:txBody>
        </p:sp>
        <p:sp>
          <p:nvSpPr>
            <p:cNvPr id="5396" name="Freeform 1300"/>
            <p:cNvSpPr>
              <a:spLocks/>
            </p:cNvSpPr>
            <p:nvPr/>
          </p:nvSpPr>
          <p:spPr bwMode="auto">
            <a:xfrm>
              <a:off x="3217" y="388"/>
              <a:ext cx="28" cy="26"/>
            </a:xfrm>
            <a:custGeom>
              <a:avLst/>
              <a:gdLst/>
              <a:ahLst/>
              <a:cxnLst>
                <a:cxn ang="0">
                  <a:pos x="0" y="112"/>
                </a:cxn>
                <a:cxn ang="0">
                  <a:pos x="113" y="0"/>
                </a:cxn>
                <a:cxn ang="0">
                  <a:pos x="114" y="0"/>
                </a:cxn>
              </a:cxnLst>
              <a:rect l="0" t="0" r="r" b="b"/>
              <a:pathLst>
                <a:path w="114" h="112">
                  <a:moveTo>
                    <a:pt x="0" y="112"/>
                  </a:moveTo>
                  <a:lnTo>
                    <a:pt x="113" y="0"/>
                  </a:lnTo>
                  <a:lnTo>
                    <a:pt x="114" y="0"/>
                  </a:lnTo>
                </a:path>
              </a:pathLst>
            </a:custGeom>
            <a:noFill/>
            <a:ln w="38100" cmpd="sng">
              <a:solidFill>
                <a:srgbClr val="FFFFFF"/>
              </a:solidFill>
              <a:prstDash val="solid"/>
              <a:round/>
              <a:headEnd/>
              <a:tailEnd/>
            </a:ln>
          </p:spPr>
          <p:txBody>
            <a:bodyPr/>
            <a:lstStyle/>
            <a:p>
              <a:endParaRPr lang="en-US"/>
            </a:p>
          </p:txBody>
        </p:sp>
        <p:sp>
          <p:nvSpPr>
            <p:cNvPr id="5397" name="Freeform 1301"/>
            <p:cNvSpPr>
              <a:spLocks/>
            </p:cNvSpPr>
            <p:nvPr/>
          </p:nvSpPr>
          <p:spPr bwMode="auto">
            <a:xfrm>
              <a:off x="3225" y="395"/>
              <a:ext cx="25" cy="26"/>
            </a:xfrm>
            <a:custGeom>
              <a:avLst/>
              <a:gdLst/>
              <a:ahLst/>
              <a:cxnLst>
                <a:cxn ang="0">
                  <a:pos x="0" y="102"/>
                </a:cxn>
                <a:cxn ang="0">
                  <a:pos x="102" y="0"/>
                </a:cxn>
                <a:cxn ang="0">
                  <a:pos x="103" y="0"/>
                </a:cxn>
              </a:cxnLst>
              <a:rect l="0" t="0" r="r" b="b"/>
              <a:pathLst>
                <a:path w="103" h="102">
                  <a:moveTo>
                    <a:pt x="0" y="102"/>
                  </a:moveTo>
                  <a:lnTo>
                    <a:pt x="102" y="0"/>
                  </a:lnTo>
                  <a:lnTo>
                    <a:pt x="103" y="0"/>
                  </a:lnTo>
                </a:path>
              </a:pathLst>
            </a:custGeom>
            <a:noFill/>
            <a:ln w="38100" cmpd="sng">
              <a:solidFill>
                <a:srgbClr val="FFFFFF"/>
              </a:solidFill>
              <a:prstDash val="solid"/>
              <a:round/>
              <a:headEnd/>
              <a:tailEnd/>
            </a:ln>
          </p:spPr>
          <p:txBody>
            <a:bodyPr/>
            <a:lstStyle/>
            <a:p>
              <a:endParaRPr lang="en-US"/>
            </a:p>
          </p:txBody>
        </p:sp>
        <p:sp>
          <p:nvSpPr>
            <p:cNvPr id="5398" name="Freeform 1302"/>
            <p:cNvSpPr>
              <a:spLocks/>
            </p:cNvSpPr>
            <p:nvPr/>
          </p:nvSpPr>
          <p:spPr bwMode="auto">
            <a:xfrm>
              <a:off x="3240" y="409"/>
              <a:ext cx="10" cy="10"/>
            </a:xfrm>
            <a:custGeom>
              <a:avLst/>
              <a:gdLst/>
              <a:ahLst/>
              <a:cxnLst>
                <a:cxn ang="0">
                  <a:pos x="0" y="40"/>
                </a:cxn>
                <a:cxn ang="0">
                  <a:pos x="40" y="0"/>
                </a:cxn>
                <a:cxn ang="0">
                  <a:pos x="41" y="0"/>
                </a:cxn>
              </a:cxnLst>
              <a:rect l="0" t="0" r="r" b="b"/>
              <a:pathLst>
                <a:path w="41" h="40">
                  <a:moveTo>
                    <a:pt x="0" y="40"/>
                  </a:moveTo>
                  <a:lnTo>
                    <a:pt x="40" y="0"/>
                  </a:lnTo>
                  <a:lnTo>
                    <a:pt x="41" y="0"/>
                  </a:lnTo>
                </a:path>
              </a:pathLst>
            </a:custGeom>
            <a:noFill/>
            <a:ln w="38100" cmpd="sng">
              <a:solidFill>
                <a:srgbClr val="FFFFFF"/>
              </a:solidFill>
              <a:prstDash val="solid"/>
              <a:round/>
              <a:headEnd/>
              <a:tailEnd/>
            </a:ln>
          </p:spPr>
          <p:txBody>
            <a:bodyPr/>
            <a:lstStyle/>
            <a:p>
              <a:endParaRPr lang="en-US"/>
            </a:p>
          </p:txBody>
        </p:sp>
        <p:sp>
          <p:nvSpPr>
            <p:cNvPr id="5399" name="Freeform 1303"/>
            <p:cNvSpPr>
              <a:spLocks/>
            </p:cNvSpPr>
            <p:nvPr/>
          </p:nvSpPr>
          <p:spPr bwMode="auto">
            <a:xfrm>
              <a:off x="2989" y="549"/>
              <a:ext cx="25" cy="24"/>
            </a:xfrm>
            <a:custGeom>
              <a:avLst/>
              <a:gdLst/>
              <a:ahLst/>
              <a:cxnLst>
                <a:cxn ang="0">
                  <a:pos x="0" y="98"/>
                </a:cxn>
                <a:cxn ang="0">
                  <a:pos x="98" y="0"/>
                </a:cxn>
                <a:cxn ang="0">
                  <a:pos x="99" y="0"/>
                </a:cxn>
              </a:cxnLst>
              <a:rect l="0" t="0" r="r" b="b"/>
              <a:pathLst>
                <a:path w="99" h="98">
                  <a:moveTo>
                    <a:pt x="0" y="98"/>
                  </a:moveTo>
                  <a:lnTo>
                    <a:pt x="98" y="0"/>
                  </a:lnTo>
                  <a:lnTo>
                    <a:pt x="99" y="0"/>
                  </a:lnTo>
                </a:path>
              </a:pathLst>
            </a:custGeom>
            <a:noFill/>
            <a:ln w="38100" cmpd="sng">
              <a:solidFill>
                <a:srgbClr val="FFFFFF"/>
              </a:solidFill>
              <a:prstDash val="solid"/>
              <a:round/>
              <a:headEnd/>
              <a:tailEnd/>
            </a:ln>
          </p:spPr>
          <p:txBody>
            <a:bodyPr/>
            <a:lstStyle/>
            <a:p>
              <a:endParaRPr lang="en-US"/>
            </a:p>
          </p:txBody>
        </p:sp>
        <p:sp>
          <p:nvSpPr>
            <p:cNvPr id="5400" name="Freeform 1304"/>
            <p:cNvSpPr>
              <a:spLocks/>
            </p:cNvSpPr>
            <p:nvPr/>
          </p:nvSpPr>
          <p:spPr bwMode="auto">
            <a:xfrm>
              <a:off x="2994" y="554"/>
              <a:ext cx="31" cy="28"/>
            </a:xfrm>
            <a:custGeom>
              <a:avLst/>
              <a:gdLst/>
              <a:ahLst/>
              <a:cxnLst>
                <a:cxn ang="0">
                  <a:pos x="0" y="113"/>
                </a:cxn>
                <a:cxn ang="0">
                  <a:pos x="112" y="0"/>
                </a:cxn>
                <a:cxn ang="0">
                  <a:pos x="113" y="0"/>
                </a:cxn>
              </a:cxnLst>
              <a:rect l="0" t="0" r="r" b="b"/>
              <a:pathLst>
                <a:path w="113" h="113">
                  <a:moveTo>
                    <a:pt x="0" y="113"/>
                  </a:moveTo>
                  <a:lnTo>
                    <a:pt x="112" y="0"/>
                  </a:lnTo>
                  <a:lnTo>
                    <a:pt x="113" y="0"/>
                  </a:lnTo>
                </a:path>
              </a:pathLst>
            </a:custGeom>
            <a:noFill/>
            <a:ln w="38100" cmpd="sng">
              <a:solidFill>
                <a:srgbClr val="FFFFFF"/>
              </a:solidFill>
              <a:prstDash val="solid"/>
              <a:round/>
              <a:headEnd/>
              <a:tailEnd/>
            </a:ln>
          </p:spPr>
          <p:txBody>
            <a:bodyPr/>
            <a:lstStyle/>
            <a:p>
              <a:endParaRPr lang="en-US"/>
            </a:p>
          </p:txBody>
        </p:sp>
        <p:sp>
          <p:nvSpPr>
            <p:cNvPr id="5401" name="Freeform 1305"/>
            <p:cNvSpPr>
              <a:spLocks/>
            </p:cNvSpPr>
            <p:nvPr/>
          </p:nvSpPr>
          <p:spPr bwMode="auto">
            <a:xfrm>
              <a:off x="3004" y="563"/>
              <a:ext cx="26" cy="24"/>
            </a:xfrm>
            <a:custGeom>
              <a:avLst/>
              <a:gdLst/>
              <a:ahLst/>
              <a:cxnLst>
                <a:cxn ang="0">
                  <a:pos x="0" y="97"/>
                </a:cxn>
                <a:cxn ang="0">
                  <a:pos x="99" y="0"/>
                </a:cxn>
                <a:cxn ang="0">
                  <a:pos x="100" y="0"/>
                </a:cxn>
              </a:cxnLst>
              <a:rect l="0" t="0" r="r" b="b"/>
              <a:pathLst>
                <a:path w="100" h="97">
                  <a:moveTo>
                    <a:pt x="0" y="97"/>
                  </a:moveTo>
                  <a:lnTo>
                    <a:pt x="99" y="0"/>
                  </a:lnTo>
                  <a:lnTo>
                    <a:pt x="100" y="0"/>
                  </a:lnTo>
                </a:path>
              </a:pathLst>
            </a:custGeom>
            <a:noFill/>
            <a:ln w="38100" cmpd="sng">
              <a:solidFill>
                <a:srgbClr val="FFFFFF"/>
              </a:solidFill>
              <a:prstDash val="solid"/>
              <a:round/>
              <a:headEnd/>
              <a:tailEnd/>
            </a:ln>
          </p:spPr>
          <p:txBody>
            <a:bodyPr/>
            <a:lstStyle/>
            <a:p>
              <a:endParaRPr lang="en-US"/>
            </a:p>
          </p:txBody>
        </p:sp>
        <p:sp>
          <p:nvSpPr>
            <p:cNvPr id="5402" name="Freeform 1306"/>
            <p:cNvSpPr>
              <a:spLocks/>
            </p:cNvSpPr>
            <p:nvPr/>
          </p:nvSpPr>
          <p:spPr bwMode="auto">
            <a:xfrm>
              <a:off x="3022" y="580"/>
              <a:ext cx="3" cy="2"/>
            </a:xfrm>
            <a:custGeom>
              <a:avLst/>
              <a:gdLst/>
              <a:ahLst/>
              <a:cxnLst>
                <a:cxn ang="0">
                  <a:pos x="0" y="9"/>
                </a:cxn>
                <a:cxn ang="0">
                  <a:pos x="10" y="0"/>
                </a:cxn>
                <a:cxn ang="0">
                  <a:pos x="11" y="0"/>
                </a:cxn>
              </a:cxnLst>
              <a:rect l="0" t="0" r="r" b="b"/>
              <a:pathLst>
                <a:path w="11" h="9">
                  <a:moveTo>
                    <a:pt x="0" y="9"/>
                  </a:moveTo>
                  <a:lnTo>
                    <a:pt x="10" y="0"/>
                  </a:lnTo>
                  <a:lnTo>
                    <a:pt x="11" y="0"/>
                  </a:lnTo>
                </a:path>
              </a:pathLst>
            </a:custGeom>
            <a:noFill/>
            <a:ln w="38100" cmpd="sng">
              <a:solidFill>
                <a:srgbClr val="FFFFFF"/>
              </a:solidFill>
              <a:prstDash val="solid"/>
              <a:round/>
              <a:headEnd/>
              <a:tailEnd/>
            </a:ln>
          </p:spPr>
          <p:txBody>
            <a:bodyPr/>
            <a:lstStyle/>
            <a:p>
              <a:endParaRPr lang="en-US"/>
            </a:p>
          </p:txBody>
        </p:sp>
        <p:sp>
          <p:nvSpPr>
            <p:cNvPr id="5403" name="Freeform 1307"/>
            <p:cNvSpPr>
              <a:spLocks/>
            </p:cNvSpPr>
            <p:nvPr/>
          </p:nvSpPr>
          <p:spPr bwMode="auto">
            <a:xfrm>
              <a:off x="3212" y="490"/>
              <a:ext cx="23" cy="21"/>
            </a:xfrm>
            <a:custGeom>
              <a:avLst/>
              <a:gdLst/>
              <a:ahLst/>
              <a:cxnLst>
                <a:cxn ang="0">
                  <a:pos x="0" y="94"/>
                </a:cxn>
                <a:cxn ang="0">
                  <a:pos x="93" y="0"/>
                </a:cxn>
                <a:cxn ang="0">
                  <a:pos x="94" y="0"/>
                </a:cxn>
              </a:cxnLst>
              <a:rect l="0" t="0" r="r" b="b"/>
              <a:pathLst>
                <a:path w="94" h="94">
                  <a:moveTo>
                    <a:pt x="0" y="94"/>
                  </a:moveTo>
                  <a:lnTo>
                    <a:pt x="93" y="0"/>
                  </a:lnTo>
                  <a:lnTo>
                    <a:pt x="94" y="0"/>
                  </a:lnTo>
                </a:path>
              </a:pathLst>
            </a:custGeom>
            <a:noFill/>
            <a:ln w="38100" cmpd="sng">
              <a:solidFill>
                <a:srgbClr val="FFFFFF"/>
              </a:solidFill>
              <a:prstDash val="solid"/>
              <a:round/>
              <a:headEnd/>
              <a:tailEnd/>
            </a:ln>
          </p:spPr>
          <p:txBody>
            <a:bodyPr/>
            <a:lstStyle/>
            <a:p>
              <a:endParaRPr lang="en-US"/>
            </a:p>
          </p:txBody>
        </p:sp>
        <p:sp>
          <p:nvSpPr>
            <p:cNvPr id="5404" name="Freeform 1308"/>
            <p:cNvSpPr>
              <a:spLocks/>
            </p:cNvSpPr>
            <p:nvPr/>
          </p:nvSpPr>
          <p:spPr bwMode="auto">
            <a:xfrm>
              <a:off x="3217" y="495"/>
              <a:ext cx="28" cy="26"/>
            </a:xfrm>
            <a:custGeom>
              <a:avLst/>
              <a:gdLst/>
              <a:ahLst/>
              <a:cxnLst>
                <a:cxn ang="0">
                  <a:pos x="0" y="112"/>
                </a:cxn>
                <a:cxn ang="0">
                  <a:pos x="113" y="0"/>
                </a:cxn>
                <a:cxn ang="0">
                  <a:pos x="114" y="0"/>
                </a:cxn>
              </a:cxnLst>
              <a:rect l="0" t="0" r="r" b="b"/>
              <a:pathLst>
                <a:path w="114" h="112">
                  <a:moveTo>
                    <a:pt x="0" y="112"/>
                  </a:moveTo>
                  <a:lnTo>
                    <a:pt x="113" y="0"/>
                  </a:lnTo>
                  <a:lnTo>
                    <a:pt x="114" y="0"/>
                  </a:lnTo>
                </a:path>
              </a:pathLst>
            </a:custGeom>
            <a:noFill/>
            <a:ln w="38100" cmpd="sng">
              <a:solidFill>
                <a:srgbClr val="FFFFFF"/>
              </a:solidFill>
              <a:prstDash val="solid"/>
              <a:round/>
              <a:headEnd/>
              <a:tailEnd/>
            </a:ln>
          </p:spPr>
          <p:txBody>
            <a:bodyPr/>
            <a:lstStyle/>
            <a:p>
              <a:endParaRPr lang="en-US"/>
            </a:p>
          </p:txBody>
        </p:sp>
        <p:sp>
          <p:nvSpPr>
            <p:cNvPr id="5405" name="Freeform 1309"/>
            <p:cNvSpPr>
              <a:spLocks/>
            </p:cNvSpPr>
            <p:nvPr/>
          </p:nvSpPr>
          <p:spPr bwMode="auto">
            <a:xfrm>
              <a:off x="3225" y="502"/>
              <a:ext cx="25" cy="23"/>
            </a:xfrm>
            <a:custGeom>
              <a:avLst/>
              <a:gdLst/>
              <a:ahLst/>
              <a:cxnLst>
                <a:cxn ang="0">
                  <a:pos x="0" y="101"/>
                </a:cxn>
                <a:cxn ang="0">
                  <a:pos x="102" y="0"/>
                </a:cxn>
                <a:cxn ang="0">
                  <a:pos x="103" y="0"/>
                </a:cxn>
              </a:cxnLst>
              <a:rect l="0" t="0" r="r" b="b"/>
              <a:pathLst>
                <a:path w="103" h="101">
                  <a:moveTo>
                    <a:pt x="0" y="101"/>
                  </a:moveTo>
                  <a:lnTo>
                    <a:pt x="102" y="0"/>
                  </a:lnTo>
                  <a:lnTo>
                    <a:pt x="103" y="0"/>
                  </a:lnTo>
                </a:path>
              </a:pathLst>
            </a:custGeom>
            <a:noFill/>
            <a:ln w="38100" cmpd="sng">
              <a:solidFill>
                <a:srgbClr val="FFFFFF"/>
              </a:solidFill>
              <a:prstDash val="solid"/>
              <a:round/>
              <a:headEnd/>
              <a:tailEnd/>
            </a:ln>
          </p:spPr>
          <p:txBody>
            <a:bodyPr/>
            <a:lstStyle/>
            <a:p>
              <a:endParaRPr lang="en-US"/>
            </a:p>
          </p:txBody>
        </p:sp>
        <p:sp>
          <p:nvSpPr>
            <p:cNvPr id="5406" name="Freeform 1310"/>
            <p:cNvSpPr>
              <a:spLocks/>
            </p:cNvSpPr>
            <p:nvPr/>
          </p:nvSpPr>
          <p:spPr bwMode="auto">
            <a:xfrm>
              <a:off x="3240" y="516"/>
              <a:ext cx="10" cy="9"/>
            </a:xfrm>
            <a:custGeom>
              <a:avLst/>
              <a:gdLst/>
              <a:ahLst/>
              <a:cxnLst>
                <a:cxn ang="0">
                  <a:pos x="0" y="39"/>
                </a:cxn>
                <a:cxn ang="0">
                  <a:pos x="40" y="0"/>
                </a:cxn>
                <a:cxn ang="0">
                  <a:pos x="41" y="0"/>
                </a:cxn>
              </a:cxnLst>
              <a:rect l="0" t="0" r="r" b="b"/>
              <a:pathLst>
                <a:path w="41" h="39">
                  <a:moveTo>
                    <a:pt x="0" y="39"/>
                  </a:moveTo>
                  <a:lnTo>
                    <a:pt x="40" y="0"/>
                  </a:lnTo>
                  <a:lnTo>
                    <a:pt x="41" y="0"/>
                  </a:lnTo>
                </a:path>
              </a:pathLst>
            </a:custGeom>
            <a:noFill/>
            <a:ln w="38100" cmpd="sng">
              <a:solidFill>
                <a:srgbClr val="FFFFFF"/>
              </a:solidFill>
              <a:prstDash val="solid"/>
              <a:round/>
              <a:headEnd/>
              <a:tailEnd/>
            </a:ln>
          </p:spPr>
          <p:txBody>
            <a:bodyPr/>
            <a:lstStyle/>
            <a:p>
              <a:endParaRPr lang="en-US"/>
            </a:p>
          </p:txBody>
        </p:sp>
        <p:sp>
          <p:nvSpPr>
            <p:cNvPr id="5407" name="Freeform 1311"/>
            <p:cNvSpPr>
              <a:spLocks/>
            </p:cNvSpPr>
            <p:nvPr/>
          </p:nvSpPr>
          <p:spPr bwMode="auto">
            <a:xfrm>
              <a:off x="2989" y="666"/>
              <a:ext cx="25" cy="21"/>
            </a:xfrm>
            <a:custGeom>
              <a:avLst/>
              <a:gdLst/>
              <a:ahLst/>
              <a:cxnLst>
                <a:cxn ang="0">
                  <a:pos x="0" y="98"/>
                </a:cxn>
                <a:cxn ang="0">
                  <a:pos x="98" y="0"/>
                </a:cxn>
                <a:cxn ang="0">
                  <a:pos x="99" y="0"/>
                </a:cxn>
              </a:cxnLst>
              <a:rect l="0" t="0" r="r" b="b"/>
              <a:pathLst>
                <a:path w="99" h="98">
                  <a:moveTo>
                    <a:pt x="0" y="98"/>
                  </a:moveTo>
                  <a:lnTo>
                    <a:pt x="98" y="0"/>
                  </a:lnTo>
                  <a:lnTo>
                    <a:pt x="99" y="0"/>
                  </a:lnTo>
                </a:path>
              </a:pathLst>
            </a:custGeom>
            <a:noFill/>
            <a:ln w="38100" cmpd="sng">
              <a:solidFill>
                <a:srgbClr val="FFFFFF"/>
              </a:solidFill>
              <a:prstDash val="solid"/>
              <a:round/>
              <a:headEnd/>
              <a:tailEnd/>
            </a:ln>
          </p:spPr>
          <p:txBody>
            <a:bodyPr/>
            <a:lstStyle/>
            <a:p>
              <a:endParaRPr lang="en-US"/>
            </a:p>
          </p:txBody>
        </p:sp>
        <p:sp>
          <p:nvSpPr>
            <p:cNvPr id="5408" name="Freeform 1312"/>
            <p:cNvSpPr>
              <a:spLocks/>
            </p:cNvSpPr>
            <p:nvPr/>
          </p:nvSpPr>
          <p:spPr bwMode="auto">
            <a:xfrm>
              <a:off x="2994" y="670"/>
              <a:ext cx="31" cy="26"/>
            </a:xfrm>
            <a:custGeom>
              <a:avLst/>
              <a:gdLst/>
              <a:ahLst/>
              <a:cxnLst>
                <a:cxn ang="0">
                  <a:pos x="0" y="112"/>
                </a:cxn>
                <a:cxn ang="0">
                  <a:pos x="112" y="0"/>
                </a:cxn>
                <a:cxn ang="0">
                  <a:pos x="113" y="0"/>
                </a:cxn>
              </a:cxnLst>
              <a:rect l="0" t="0" r="r" b="b"/>
              <a:pathLst>
                <a:path w="113" h="112">
                  <a:moveTo>
                    <a:pt x="0" y="112"/>
                  </a:moveTo>
                  <a:lnTo>
                    <a:pt x="112" y="0"/>
                  </a:lnTo>
                  <a:lnTo>
                    <a:pt x="113" y="0"/>
                  </a:lnTo>
                </a:path>
              </a:pathLst>
            </a:custGeom>
            <a:noFill/>
            <a:ln w="38100" cmpd="sng">
              <a:solidFill>
                <a:srgbClr val="FFFFFF"/>
              </a:solidFill>
              <a:prstDash val="solid"/>
              <a:round/>
              <a:headEnd/>
              <a:tailEnd/>
            </a:ln>
          </p:spPr>
          <p:txBody>
            <a:bodyPr/>
            <a:lstStyle/>
            <a:p>
              <a:endParaRPr lang="en-US"/>
            </a:p>
          </p:txBody>
        </p:sp>
        <p:sp>
          <p:nvSpPr>
            <p:cNvPr id="5409" name="Freeform 1313"/>
            <p:cNvSpPr>
              <a:spLocks/>
            </p:cNvSpPr>
            <p:nvPr/>
          </p:nvSpPr>
          <p:spPr bwMode="auto">
            <a:xfrm>
              <a:off x="3004" y="677"/>
              <a:ext cx="26" cy="24"/>
            </a:xfrm>
            <a:custGeom>
              <a:avLst/>
              <a:gdLst/>
              <a:ahLst/>
              <a:cxnLst>
                <a:cxn ang="0">
                  <a:pos x="0" y="99"/>
                </a:cxn>
                <a:cxn ang="0">
                  <a:pos x="99" y="0"/>
                </a:cxn>
                <a:cxn ang="0">
                  <a:pos x="100" y="0"/>
                </a:cxn>
              </a:cxnLst>
              <a:rect l="0" t="0" r="r" b="b"/>
              <a:pathLst>
                <a:path w="100" h="99">
                  <a:moveTo>
                    <a:pt x="0" y="99"/>
                  </a:moveTo>
                  <a:lnTo>
                    <a:pt x="99" y="0"/>
                  </a:lnTo>
                  <a:lnTo>
                    <a:pt x="100" y="0"/>
                  </a:lnTo>
                </a:path>
              </a:pathLst>
            </a:custGeom>
            <a:noFill/>
            <a:ln w="38100" cmpd="sng">
              <a:solidFill>
                <a:srgbClr val="FFFFFF"/>
              </a:solidFill>
              <a:prstDash val="solid"/>
              <a:round/>
              <a:headEnd/>
              <a:tailEnd/>
            </a:ln>
          </p:spPr>
          <p:txBody>
            <a:bodyPr/>
            <a:lstStyle/>
            <a:p>
              <a:endParaRPr lang="en-US"/>
            </a:p>
          </p:txBody>
        </p:sp>
        <p:sp>
          <p:nvSpPr>
            <p:cNvPr id="5410" name="Freeform 1314"/>
            <p:cNvSpPr>
              <a:spLocks/>
            </p:cNvSpPr>
            <p:nvPr/>
          </p:nvSpPr>
          <p:spPr bwMode="auto">
            <a:xfrm>
              <a:off x="3022" y="696"/>
              <a:ext cx="3" cy="3"/>
            </a:xfrm>
            <a:custGeom>
              <a:avLst/>
              <a:gdLst/>
              <a:ahLst/>
              <a:cxnLst>
                <a:cxn ang="0">
                  <a:pos x="0" y="10"/>
                </a:cxn>
                <a:cxn ang="0">
                  <a:pos x="10" y="0"/>
                </a:cxn>
                <a:cxn ang="0">
                  <a:pos x="11" y="0"/>
                </a:cxn>
              </a:cxnLst>
              <a:rect l="0" t="0" r="r" b="b"/>
              <a:pathLst>
                <a:path w="11" h="10">
                  <a:moveTo>
                    <a:pt x="0" y="10"/>
                  </a:moveTo>
                  <a:lnTo>
                    <a:pt x="10" y="0"/>
                  </a:lnTo>
                  <a:lnTo>
                    <a:pt x="11" y="0"/>
                  </a:lnTo>
                </a:path>
              </a:pathLst>
            </a:custGeom>
            <a:noFill/>
            <a:ln w="38100" cmpd="sng">
              <a:solidFill>
                <a:srgbClr val="FFFFFF"/>
              </a:solidFill>
              <a:prstDash val="solid"/>
              <a:round/>
              <a:headEnd/>
              <a:tailEnd/>
            </a:ln>
          </p:spPr>
          <p:txBody>
            <a:bodyPr/>
            <a:lstStyle/>
            <a:p>
              <a:endParaRPr lang="en-US"/>
            </a:p>
          </p:txBody>
        </p:sp>
        <p:sp>
          <p:nvSpPr>
            <p:cNvPr id="5411" name="Freeform 1315"/>
            <p:cNvSpPr>
              <a:spLocks/>
            </p:cNvSpPr>
            <p:nvPr/>
          </p:nvSpPr>
          <p:spPr bwMode="auto">
            <a:xfrm>
              <a:off x="3212" y="604"/>
              <a:ext cx="23" cy="24"/>
            </a:xfrm>
            <a:custGeom>
              <a:avLst/>
              <a:gdLst/>
              <a:ahLst/>
              <a:cxnLst>
                <a:cxn ang="0">
                  <a:pos x="0" y="94"/>
                </a:cxn>
                <a:cxn ang="0">
                  <a:pos x="93" y="0"/>
                </a:cxn>
                <a:cxn ang="0">
                  <a:pos x="94" y="0"/>
                </a:cxn>
              </a:cxnLst>
              <a:rect l="0" t="0" r="r" b="b"/>
              <a:pathLst>
                <a:path w="94" h="94">
                  <a:moveTo>
                    <a:pt x="0" y="94"/>
                  </a:moveTo>
                  <a:lnTo>
                    <a:pt x="93" y="0"/>
                  </a:lnTo>
                  <a:lnTo>
                    <a:pt x="94" y="0"/>
                  </a:lnTo>
                </a:path>
              </a:pathLst>
            </a:custGeom>
            <a:noFill/>
            <a:ln w="38100" cmpd="sng">
              <a:solidFill>
                <a:srgbClr val="FFFFFF"/>
              </a:solidFill>
              <a:prstDash val="solid"/>
              <a:round/>
              <a:headEnd/>
              <a:tailEnd/>
            </a:ln>
          </p:spPr>
          <p:txBody>
            <a:bodyPr/>
            <a:lstStyle/>
            <a:p>
              <a:endParaRPr lang="en-US"/>
            </a:p>
          </p:txBody>
        </p:sp>
        <p:sp>
          <p:nvSpPr>
            <p:cNvPr id="5412" name="Freeform 1316"/>
            <p:cNvSpPr>
              <a:spLocks/>
            </p:cNvSpPr>
            <p:nvPr/>
          </p:nvSpPr>
          <p:spPr bwMode="auto">
            <a:xfrm>
              <a:off x="3217" y="609"/>
              <a:ext cx="28" cy="28"/>
            </a:xfrm>
            <a:custGeom>
              <a:avLst/>
              <a:gdLst/>
              <a:ahLst/>
              <a:cxnLst>
                <a:cxn ang="0">
                  <a:pos x="0" y="112"/>
                </a:cxn>
                <a:cxn ang="0">
                  <a:pos x="113" y="0"/>
                </a:cxn>
                <a:cxn ang="0">
                  <a:pos x="114" y="0"/>
                </a:cxn>
              </a:cxnLst>
              <a:rect l="0" t="0" r="r" b="b"/>
              <a:pathLst>
                <a:path w="114" h="112">
                  <a:moveTo>
                    <a:pt x="0" y="112"/>
                  </a:moveTo>
                  <a:lnTo>
                    <a:pt x="113" y="0"/>
                  </a:lnTo>
                  <a:lnTo>
                    <a:pt x="114" y="0"/>
                  </a:lnTo>
                </a:path>
              </a:pathLst>
            </a:custGeom>
            <a:noFill/>
            <a:ln w="38100" cmpd="sng">
              <a:solidFill>
                <a:srgbClr val="FFFFFF"/>
              </a:solidFill>
              <a:prstDash val="solid"/>
              <a:round/>
              <a:headEnd/>
              <a:tailEnd/>
            </a:ln>
          </p:spPr>
          <p:txBody>
            <a:bodyPr/>
            <a:lstStyle/>
            <a:p>
              <a:endParaRPr lang="en-US"/>
            </a:p>
          </p:txBody>
        </p:sp>
        <p:sp>
          <p:nvSpPr>
            <p:cNvPr id="5413" name="Freeform 1317"/>
            <p:cNvSpPr>
              <a:spLocks/>
            </p:cNvSpPr>
            <p:nvPr/>
          </p:nvSpPr>
          <p:spPr bwMode="auto">
            <a:xfrm>
              <a:off x="3225" y="618"/>
              <a:ext cx="25" cy="24"/>
            </a:xfrm>
            <a:custGeom>
              <a:avLst/>
              <a:gdLst/>
              <a:ahLst/>
              <a:cxnLst>
                <a:cxn ang="0">
                  <a:pos x="0" y="102"/>
                </a:cxn>
                <a:cxn ang="0">
                  <a:pos x="102" y="0"/>
                </a:cxn>
                <a:cxn ang="0">
                  <a:pos x="103" y="0"/>
                </a:cxn>
              </a:cxnLst>
              <a:rect l="0" t="0" r="r" b="b"/>
              <a:pathLst>
                <a:path w="103" h="102">
                  <a:moveTo>
                    <a:pt x="0" y="102"/>
                  </a:moveTo>
                  <a:lnTo>
                    <a:pt x="102" y="0"/>
                  </a:lnTo>
                  <a:lnTo>
                    <a:pt x="103" y="0"/>
                  </a:lnTo>
                </a:path>
              </a:pathLst>
            </a:custGeom>
            <a:noFill/>
            <a:ln w="38100" cmpd="sng">
              <a:solidFill>
                <a:srgbClr val="FFFFFF"/>
              </a:solidFill>
              <a:prstDash val="solid"/>
              <a:round/>
              <a:headEnd/>
              <a:tailEnd/>
            </a:ln>
          </p:spPr>
          <p:txBody>
            <a:bodyPr/>
            <a:lstStyle/>
            <a:p>
              <a:endParaRPr lang="en-US"/>
            </a:p>
          </p:txBody>
        </p:sp>
        <p:sp>
          <p:nvSpPr>
            <p:cNvPr id="5414" name="Freeform 1318"/>
            <p:cNvSpPr>
              <a:spLocks/>
            </p:cNvSpPr>
            <p:nvPr/>
          </p:nvSpPr>
          <p:spPr bwMode="auto">
            <a:xfrm>
              <a:off x="3240" y="632"/>
              <a:ext cx="10" cy="10"/>
            </a:xfrm>
            <a:custGeom>
              <a:avLst/>
              <a:gdLst/>
              <a:ahLst/>
              <a:cxnLst>
                <a:cxn ang="0">
                  <a:pos x="0" y="40"/>
                </a:cxn>
                <a:cxn ang="0">
                  <a:pos x="40" y="0"/>
                </a:cxn>
                <a:cxn ang="0">
                  <a:pos x="41" y="0"/>
                </a:cxn>
              </a:cxnLst>
              <a:rect l="0" t="0" r="r" b="b"/>
              <a:pathLst>
                <a:path w="41" h="40">
                  <a:moveTo>
                    <a:pt x="0" y="40"/>
                  </a:moveTo>
                  <a:lnTo>
                    <a:pt x="40" y="0"/>
                  </a:lnTo>
                  <a:lnTo>
                    <a:pt x="41" y="0"/>
                  </a:lnTo>
                </a:path>
              </a:pathLst>
            </a:custGeom>
            <a:noFill/>
            <a:ln w="38100" cmpd="sng">
              <a:solidFill>
                <a:srgbClr val="FFFFFF"/>
              </a:solidFill>
              <a:prstDash val="solid"/>
              <a:round/>
              <a:headEnd/>
              <a:tailEnd/>
            </a:ln>
          </p:spPr>
          <p:txBody>
            <a:bodyPr/>
            <a:lstStyle/>
            <a:p>
              <a:endParaRPr lang="en-US"/>
            </a:p>
          </p:txBody>
        </p:sp>
        <p:sp>
          <p:nvSpPr>
            <p:cNvPr id="5415" name="Freeform 1319"/>
            <p:cNvSpPr>
              <a:spLocks/>
            </p:cNvSpPr>
            <p:nvPr/>
          </p:nvSpPr>
          <p:spPr bwMode="auto">
            <a:xfrm>
              <a:off x="2989" y="784"/>
              <a:ext cx="25" cy="24"/>
            </a:xfrm>
            <a:custGeom>
              <a:avLst/>
              <a:gdLst/>
              <a:ahLst/>
              <a:cxnLst>
                <a:cxn ang="0">
                  <a:pos x="0" y="97"/>
                </a:cxn>
                <a:cxn ang="0">
                  <a:pos x="98" y="0"/>
                </a:cxn>
                <a:cxn ang="0">
                  <a:pos x="99" y="0"/>
                </a:cxn>
              </a:cxnLst>
              <a:rect l="0" t="0" r="r" b="b"/>
              <a:pathLst>
                <a:path w="99" h="97">
                  <a:moveTo>
                    <a:pt x="0" y="97"/>
                  </a:moveTo>
                  <a:lnTo>
                    <a:pt x="98" y="0"/>
                  </a:lnTo>
                  <a:lnTo>
                    <a:pt x="99" y="0"/>
                  </a:lnTo>
                </a:path>
              </a:pathLst>
            </a:custGeom>
            <a:noFill/>
            <a:ln w="38100" cmpd="sng">
              <a:solidFill>
                <a:srgbClr val="FFFFFF"/>
              </a:solidFill>
              <a:prstDash val="solid"/>
              <a:round/>
              <a:headEnd/>
              <a:tailEnd/>
            </a:ln>
          </p:spPr>
          <p:txBody>
            <a:bodyPr/>
            <a:lstStyle/>
            <a:p>
              <a:endParaRPr lang="en-US"/>
            </a:p>
          </p:txBody>
        </p:sp>
        <p:sp>
          <p:nvSpPr>
            <p:cNvPr id="5416" name="Freeform 1320"/>
            <p:cNvSpPr>
              <a:spLocks/>
            </p:cNvSpPr>
            <p:nvPr/>
          </p:nvSpPr>
          <p:spPr bwMode="auto">
            <a:xfrm>
              <a:off x="2994" y="789"/>
              <a:ext cx="31" cy="26"/>
            </a:xfrm>
            <a:custGeom>
              <a:avLst/>
              <a:gdLst/>
              <a:ahLst/>
              <a:cxnLst>
                <a:cxn ang="0">
                  <a:pos x="0" y="114"/>
                </a:cxn>
                <a:cxn ang="0">
                  <a:pos x="112" y="0"/>
                </a:cxn>
                <a:cxn ang="0">
                  <a:pos x="113" y="0"/>
                </a:cxn>
              </a:cxnLst>
              <a:rect l="0" t="0" r="r" b="b"/>
              <a:pathLst>
                <a:path w="113" h="114">
                  <a:moveTo>
                    <a:pt x="0" y="114"/>
                  </a:moveTo>
                  <a:lnTo>
                    <a:pt x="112" y="0"/>
                  </a:lnTo>
                  <a:lnTo>
                    <a:pt x="113" y="0"/>
                  </a:lnTo>
                </a:path>
              </a:pathLst>
            </a:custGeom>
            <a:noFill/>
            <a:ln w="38100" cmpd="sng">
              <a:solidFill>
                <a:srgbClr val="FFFFFF"/>
              </a:solidFill>
              <a:prstDash val="solid"/>
              <a:round/>
              <a:headEnd/>
              <a:tailEnd/>
            </a:ln>
          </p:spPr>
          <p:txBody>
            <a:bodyPr/>
            <a:lstStyle/>
            <a:p>
              <a:endParaRPr lang="en-US"/>
            </a:p>
          </p:txBody>
        </p:sp>
        <p:sp>
          <p:nvSpPr>
            <p:cNvPr id="5417" name="Freeform 1321"/>
            <p:cNvSpPr>
              <a:spLocks/>
            </p:cNvSpPr>
            <p:nvPr/>
          </p:nvSpPr>
          <p:spPr bwMode="auto">
            <a:xfrm>
              <a:off x="3004" y="796"/>
              <a:ext cx="26" cy="24"/>
            </a:xfrm>
            <a:custGeom>
              <a:avLst/>
              <a:gdLst/>
              <a:ahLst/>
              <a:cxnLst>
                <a:cxn ang="0">
                  <a:pos x="0" y="97"/>
                </a:cxn>
                <a:cxn ang="0">
                  <a:pos x="99" y="0"/>
                </a:cxn>
                <a:cxn ang="0">
                  <a:pos x="100" y="0"/>
                </a:cxn>
              </a:cxnLst>
              <a:rect l="0" t="0" r="r" b="b"/>
              <a:pathLst>
                <a:path w="100" h="97">
                  <a:moveTo>
                    <a:pt x="0" y="97"/>
                  </a:moveTo>
                  <a:lnTo>
                    <a:pt x="99" y="0"/>
                  </a:lnTo>
                  <a:lnTo>
                    <a:pt x="100" y="0"/>
                  </a:lnTo>
                </a:path>
              </a:pathLst>
            </a:custGeom>
            <a:noFill/>
            <a:ln w="38100" cmpd="sng">
              <a:solidFill>
                <a:srgbClr val="FFFFFF"/>
              </a:solidFill>
              <a:prstDash val="solid"/>
              <a:round/>
              <a:headEnd/>
              <a:tailEnd/>
            </a:ln>
          </p:spPr>
          <p:txBody>
            <a:bodyPr/>
            <a:lstStyle/>
            <a:p>
              <a:endParaRPr lang="en-US"/>
            </a:p>
          </p:txBody>
        </p:sp>
        <p:sp>
          <p:nvSpPr>
            <p:cNvPr id="5418" name="Freeform 1322"/>
            <p:cNvSpPr>
              <a:spLocks/>
            </p:cNvSpPr>
            <p:nvPr/>
          </p:nvSpPr>
          <p:spPr bwMode="auto">
            <a:xfrm>
              <a:off x="3022" y="815"/>
              <a:ext cx="3" cy="3"/>
            </a:xfrm>
            <a:custGeom>
              <a:avLst/>
              <a:gdLst/>
              <a:ahLst/>
              <a:cxnLst>
                <a:cxn ang="0">
                  <a:pos x="0" y="10"/>
                </a:cxn>
                <a:cxn ang="0">
                  <a:pos x="10" y="0"/>
                </a:cxn>
                <a:cxn ang="0">
                  <a:pos x="11" y="0"/>
                </a:cxn>
              </a:cxnLst>
              <a:rect l="0" t="0" r="r" b="b"/>
              <a:pathLst>
                <a:path w="11" h="10">
                  <a:moveTo>
                    <a:pt x="0" y="10"/>
                  </a:moveTo>
                  <a:lnTo>
                    <a:pt x="10" y="0"/>
                  </a:lnTo>
                  <a:lnTo>
                    <a:pt x="11" y="0"/>
                  </a:lnTo>
                </a:path>
              </a:pathLst>
            </a:custGeom>
            <a:noFill/>
            <a:ln w="38100" cmpd="sng">
              <a:solidFill>
                <a:srgbClr val="FFFFFF"/>
              </a:solidFill>
              <a:prstDash val="solid"/>
              <a:round/>
              <a:headEnd/>
              <a:tailEnd/>
            </a:ln>
          </p:spPr>
          <p:txBody>
            <a:bodyPr/>
            <a:lstStyle/>
            <a:p>
              <a:endParaRPr lang="en-US"/>
            </a:p>
          </p:txBody>
        </p:sp>
        <p:sp>
          <p:nvSpPr>
            <p:cNvPr id="5419" name="Freeform 1323"/>
            <p:cNvSpPr>
              <a:spLocks/>
            </p:cNvSpPr>
            <p:nvPr/>
          </p:nvSpPr>
          <p:spPr bwMode="auto">
            <a:xfrm>
              <a:off x="3212" y="725"/>
              <a:ext cx="23" cy="21"/>
            </a:xfrm>
            <a:custGeom>
              <a:avLst/>
              <a:gdLst/>
              <a:ahLst/>
              <a:cxnLst>
                <a:cxn ang="0">
                  <a:pos x="0" y="93"/>
                </a:cxn>
                <a:cxn ang="0">
                  <a:pos x="93" y="0"/>
                </a:cxn>
                <a:cxn ang="0">
                  <a:pos x="94" y="0"/>
                </a:cxn>
              </a:cxnLst>
              <a:rect l="0" t="0" r="r" b="b"/>
              <a:pathLst>
                <a:path w="94" h="93">
                  <a:moveTo>
                    <a:pt x="0" y="93"/>
                  </a:moveTo>
                  <a:lnTo>
                    <a:pt x="93" y="0"/>
                  </a:lnTo>
                  <a:lnTo>
                    <a:pt x="94" y="0"/>
                  </a:lnTo>
                </a:path>
              </a:pathLst>
            </a:custGeom>
            <a:noFill/>
            <a:ln w="38100" cmpd="sng">
              <a:solidFill>
                <a:srgbClr val="FFFFFF"/>
              </a:solidFill>
              <a:prstDash val="solid"/>
              <a:round/>
              <a:headEnd/>
              <a:tailEnd/>
            </a:ln>
          </p:spPr>
          <p:txBody>
            <a:bodyPr/>
            <a:lstStyle/>
            <a:p>
              <a:endParaRPr lang="en-US"/>
            </a:p>
          </p:txBody>
        </p:sp>
        <p:sp>
          <p:nvSpPr>
            <p:cNvPr id="5420" name="Freeform 1324"/>
            <p:cNvSpPr>
              <a:spLocks/>
            </p:cNvSpPr>
            <p:nvPr/>
          </p:nvSpPr>
          <p:spPr bwMode="auto">
            <a:xfrm>
              <a:off x="3217" y="727"/>
              <a:ext cx="28" cy="29"/>
            </a:xfrm>
            <a:custGeom>
              <a:avLst/>
              <a:gdLst/>
              <a:ahLst/>
              <a:cxnLst>
                <a:cxn ang="0">
                  <a:pos x="0" y="113"/>
                </a:cxn>
                <a:cxn ang="0">
                  <a:pos x="113" y="0"/>
                </a:cxn>
                <a:cxn ang="0">
                  <a:pos x="114" y="0"/>
                </a:cxn>
              </a:cxnLst>
              <a:rect l="0" t="0" r="r" b="b"/>
              <a:pathLst>
                <a:path w="114" h="113">
                  <a:moveTo>
                    <a:pt x="0" y="113"/>
                  </a:moveTo>
                  <a:lnTo>
                    <a:pt x="113" y="0"/>
                  </a:lnTo>
                  <a:lnTo>
                    <a:pt x="114" y="0"/>
                  </a:lnTo>
                </a:path>
              </a:pathLst>
            </a:custGeom>
            <a:noFill/>
            <a:ln w="38100" cmpd="sng">
              <a:solidFill>
                <a:srgbClr val="FFFFFF"/>
              </a:solidFill>
              <a:prstDash val="solid"/>
              <a:round/>
              <a:headEnd/>
              <a:tailEnd/>
            </a:ln>
          </p:spPr>
          <p:txBody>
            <a:bodyPr/>
            <a:lstStyle/>
            <a:p>
              <a:endParaRPr lang="en-US"/>
            </a:p>
          </p:txBody>
        </p:sp>
        <p:sp>
          <p:nvSpPr>
            <p:cNvPr id="5421" name="Freeform 1325"/>
            <p:cNvSpPr>
              <a:spLocks/>
            </p:cNvSpPr>
            <p:nvPr/>
          </p:nvSpPr>
          <p:spPr bwMode="auto">
            <a:xfrm>
              <a:off x="3225" y="737"/>
              <a:ext cx="25" cy="24"/>
            </a:xfrm>
            <a:custGeom>
              <a:avLst/>
              <a:gdLst/>
              <a:ahLst/>
              <a:cxnLst>
                <a:cxn ang="0">
                  <a:pos x="0" y="101"/>
                </a:cxn>
                <a:cxn ang="0">
                  <a:pos x="102" y="0"/>
                </a:cxn>
                <a:cxn ang="0">
                  <a:pos x="103" y="0"/>
                </a:cxn>
              </a:cxnLst>
              <a:rect l="0" t="0" r="r" b="b"/>
              <a:pathLst>
                <a:path w="103" h="101">
                  <a:moveTo>
                    <a:pt x="0" y="101"/>
                  </a:moveTo>
                  <a:lnTo>
                    <a:pt x="102" y="0"/>
                  </a:lnTo>
                  <a:lnTo>
                    <a:pt x="103" y="0"/>
                  </a:lnTo>
                </a:path>
              </a:pathLst>
            </a:custGeom>
            <a:noFill/>
            <a:ln w="38100" cmpd="sng">
              <a:solidFill>
                <a:srgbClr val="FFFFFF"/>
              </a:solidFill>
              <a:prstDash val="solid"/>
              <a:round/>
              <a:headEnd/>
              <a:tailEnd/>
            </a:ln>
          </p:spPr>
          <p:txBody>
            <a:bodyPr/>
            <a:lstStyle/>
            <a:p>
              <a:endParaRPr lang="en-US"/>
            </a:p>
          </p:txBody>
        </p:sp>
        <p:sp>
          <p:nvSpPr>
            <p:cNvPr id="5422" name="Freeform 1326"/>
            <p:cNvSpPr>
              <a:spLocks/>
            </p:cNvSpPr>
            <p:nvPr/>
          </p:nvSpPr>
          <p:spPr bwMode="auto">
            <a:xfrm>
              <a:off x="3240" y="751"/>
              <a:ext cx="10" cy="10"/>
            </a:xfrm>
            <a:custGeom>
              <a:avLst/>
              <a:gdLst/>
              <a:ahLst/>
              <a:cxnLst>
                <a:cxn ang="0">
                  <a:pos x="0" y="39"/>
                </a:cxn>
                <a:cxn ang="0">
                  <a:pos x="40" y="0"/>
                </a:cxn>
                <a:cxn ang="0">
                  <a:pos x="41" y="0"/>
                </a:cxn>
              </a:cxnLst>
              <a:rect l="0" t="0" r="r" b="b"/>
              <a:pathLst>
                <a:path w="41" h="39">
                  <a:moveTo>
                    <a:pt x="0" y="39"/>
                  </a:moveTo>
                  <a:lnTo>
                    <a:pt x="40" y="0"/>
                  </a:lnTo>
                  <a:lnTo>
                    <a:pt x="41" y="0"/>
                  </a:lnTo>
                </a:path>
              </a:pathLst>
            </a:custGeom>
            <a:noFill/>
            <a:ln w="38100" cmpd="sng">
              <a:solidFill>
                <a:srgbClr val="FFFFFF"/>
              </a:solidFill>
              <a:prstDash val="solid"/>
              <a:round/>
              <a:headEnd/>
              <a:tailEnd/>
            </a:ln>
          </p:spPr>
          <p:txBody>
            <a:bodyPr/>
            <a:lstStyle/>
            <a:p>
              <a:endParaRPr lang="en-US"/>
            </a:p>
          </p:txBody>
        </p:sp>
        <p:sp>
          <p:nvSpPr>
            <p:cNvPr id="5423" name="Freeform 1327"/>
            <p:cNvSpPr>
              <a:spLocks/>
            </p:cNvSpPr>
            <p:nvPr/>
          </p:nvSpPr>
          <p:spPr bwMode="auto">
            <a:xfrm>
              <a:off x="2989" y="898"/>
              <a:ext cx="41" cy="38"/>
            </a:xfrm>
            <a:custGeom>
              <a:avLst/>
              <a:gdLst/>
              <a:ahLst/>
              <a:cxnLst>
                <a:cxn ang="0">
                  <a:pos x="159" y="80"/>
                </a:cxn>
                <a:cxn ang="0">
                  <a:pos x="136" y="24"/>
                </a:cxn>
                <a:cxn ang="0">
                  <a:pos x="80" y="0"/>
                </a:cxn>
                <a:cxn ang="0">
                  <a:pos x="23" y="24"/>
                </a:cxn>
                <a:cxn ang="0">
                  <a:pos x="0" y="80"/>
                </a:cxn>
                <a:cxn ang="0">
                  <a:pos x="23" y="137"/>
                </a:cxn>
                <a:cxn ang="0">
                  <a:pos x="80" y="161"/>
                </a:cxn>
                <a:cxn ang="0">
                  <a:pos x="136" y="137"/>
                </a:cxn>
                <a:cxn ang="0">
                  <a:pos x="159" y="80"/>
                </a:cxn>
                <a:cxn ang="0">
                  <a:pos x="160" y="80"/>
                </a:cxn>
              </a:cxnLst>
              <a:rect l="0" t="0" r="r" b="b"/>
              <a:pathLst>
                <a:path w="160" h="161">
                  <a:moveTo>
                    <a:pt x="159" y="80"/>
                  </a:moveTo>
                  <a:lnTo>
                    <a:pt x="136" y="24"/>
                  </a:lnTo>
                  <a:lnTo>
                    <a:pt x="80" y="0"/>
                  </a:lnTo>
                  <a:lnTo>
                    <a:pt x="23" y="24"/>
                  </a:lnTo>
                  <a:lnTo>
                    <a:pt x="0" y="80"/>
                  </a:lnTo>
                  <a:lnTo>
                    <a:pt x="23" y="137"/>
                  </a:lnTo>
                  <a:lnTo>
                    <a:pt x="80" y="161"/>
                  </a:lnTo>
                  <a:lnTo>
                    <a:pt x="136" y="137"/>
                  </a:lnTo>
                  <a:lnTo>
                    <a:pt x="159" y="80"/>
                  </a:lnTo>
                  <a:lnTo>
                    <a:pt x="160" y="80"/>
                  </a:lnTo>
                </a:path>
              </a:pathLst>
            </a:custGeom>
            <a:noFill/>
            <a:ln w="38100" cmpd="sng">
              <a:solidFill>
                <a:srgbClr val="FFFFFF"/>
              </a:solidFill>
              <a:prstDash val="solid"/>
              <a:round/>
              <a:headEnd/>
              <a:tailEnd/>
            </a:ln>
          </p:spPr>
          <p:txBody>
            <a:bodyPr/>
            <a:lstStyle/>
            <a:p>
              <a:endParaRPr lang="en-US"/>
            </a:p>
          </p:txBody>
        </p:sp>
        <p:sp>
          <p:nvSpPr>
            <p:cNvPr id="5424" name="Freeform 1328"/>
            <p:cNvSpPr>
              <a:spLocks/>
            </p:cNvSpPr>
            <p:nvPr/>
          </p:nvSpPr>
          <p:spPr bwMode="auto">
            <a:xfrm>
              <a:off x="3151" y="839"/>
              <a:ext cx="76" cy="21"/>
            </a:xfrm>
            <a:custGeom>
              <a:avLst/>
              <a:gdLst/>
              <a:ahLst/>
              <a:cxnLst>
                <a:cxn ang="0">
                  <a:pos x="0" y="84"/>
                </a:cxn>
                <a:cxn ang="0">
                  <a:pos x="293" y="0"/>
                </a:cxn>
                <a:cxn ang="0">
                  <a:pos x="294" y="0"/>
                </a:cxn>
              </a:cxnLst>
              <a:rect l="0" t="0" r="r" b="b"/>
              <a:pathLst>
                <a:path w="294" h="84">
                  <a:moveTo>
                    <a:pt x="0" y="84"/>
                  </a:moveTo>
                  <a:lnTo>
                    <a:pt x="293" y="0"/>
                  </a:lnTo>
                  <a:lnTo>
                    <a:pt x="294" y="0"/>
                  </a:lnTo>
                </a:path>
              </a:pathLst>
            </a:custGeom>
            <a:noFill/>
            <a:ln w="38100" cmpd="sng">
              <a:solidFill>
                <a:srgbClr val="FFFFFF"/>
              </a:solidFill>
              <a:prstDash val="solid"/>
              <a:round/>
              <a:headEnd/>
              <a:tailEnd/>
            </a:ln>
          </p:spPr>
          <p:txBody>
            <a:bodyPr/>
            <a:lstStyle/>
            <a:p>
              <a:endParaRPr lang="en-US"/>
            </a:p>
          </p:txBody>
        </p:sp>
        <p:sp>
          <p:nvSpPr>
            <p:cNvPr id="5425" name="Freeform 1329"/>
            <p:cNvSpPr>
              <a:spLocks/>
            </p:cNvSpPr>
            <p:nvPr/>
          </p:nvSpPr>
          <p:spPr bwMode="auto">
            <a:xfrm>
              <a:off x="3151" y="877"/>
              <a:ext cx="87" cy="21"/>
            </a:xfrm>
            <a:custGeom>
              <a:avLst/>
              <a:gdLst/>
              <a:ahLst/>
              <a:cxnLst>
                <a:cxn ang="0">
                  <a:pos x="0" y="95"/>
                </a:cxn>
                <a:cxn ang="0">
                  <a:pos x="337" y="0"/>
                </a:cxn>
                <a:cxn ang="0">
                  <a:pos x="338" y="0"/>
                </a:cxn>
              </a:cxnLst>
              <a:rect l="0" t="0" r="r" b="b"/>
              <a:pathLst>
                <a:path w="338" h="95">
                  <a:moveTo>
                    <a:pt x="0" y="95"/>
                  </a:moveTo>
                  <a:lnTo>
                    <a:pt x="337" y="0"/>
                  </a:lnTo>
                  <a:lnTo>
                    <a:pt x="338" y="0"/>
                  </a:lnTo>
                </a:path>
              </a:pathLst>
            </a:custGeom>
            <a:noFill/>
            <a:ln w="38100" cmpd="sng">
              <a:solidFill>
                <a:srgbClr val="FFFFFF"/>
              </a:solidFill>
              <a:prstDash val="solid"/>
              <a:round/>
              <a:headEnd/>
              <a:tailEnd/>
            </a:ln>
          </p:spPr>
          <p:txBody>
            <a:bodyPr/>
            <a:lstStyle/>
            <a:p>
              <a:endParaRPr lang="en-US"/>
            </a:p>
          </p:txBody>
        </p:sp>
        <p:sp>
          <p:nvSpPr>
            <p:cNvPr id="5426" name="Freeform 1330"/>
            <p:cNvSpPr>
              <a:spLocks/>
            </p:cNvSpPr>
            <p:nvPr/>
          </p:nvSpPr>
          <p:spPr bwMode="auto">
            <a:xfrm>
              <a:off x="3151" y="421"/>
              <a:ext cx="87" cy="21"/>
            </a:xfrm>
            <a:custGeom>
              <a:avLst/>
              <a:gdLst/>
              <a:ahLst/>
              <a:cxnLst>
                <a:cxn ang="0">
                  <a:pos x="0" y="95"/>
                </a:cxn>
                <a:cxn ang="0">
                  <a:pos x="337" y="0"/>
                </a:cxn>
                <a:cxn ang="0">
                  <a:pos x="338" y="0"/>
                </a:cxn>
              </a:cxnLst>
              <a:rect l="0" t="0" r="r" b="b"/>
              <a:pathLst>
                <a:path w="338" h="95">
                  <a:moveTo>
                    <a:pt x="0" y="95"/>
                  </a:moveTo>
                  <a:lnTo>
                    <a:pt x="337" y="0"/>
                  </a:lnTo>
                  <a:lnTo>
                    <a:pt x="338" y="0"/>
                  </a:lnTo>
                </a:path>
              </a:pathLst>
            </a:custGeom>
            <a:noFill/>
            <a:ln w="38100" cmpd="sng">
              <a:solidFill>
                <a:srgbClr val="FFFFFF"/>
              </a:solidFill>
              <a:prstDash val="solid"/>
              <a:round/>
              <a:headEnd/>
              <a:tailEnd/>
            </a:ln>
          </p:spPr>
          <p:txBody>
            <a:bodyPr/>
            <a:lstStyle/>
            <a:p>
              <a:endParaRPr lang="en-US"/>
            </a:p>
          </p:txBody>
        </p:sp>
        <p:sp>
          <p:nvSpPr>
            <p:cNvPr id="5427" name="Freeform 1331"/>
            <p:cNvSpPr>
              <a:spLocks/>
            </p:cNvSpPr>
            <p:nvPr/>
          </p:nvSpPr>
          <p:spPr bwMode="auto">
            <a:xfrm>
              <a:off x="3151" y="528"/>
              <a:ext cx="87" cy="21"/>
            </a:xfrm>
            <a:custGeom>
              <a:avLst/>
              <a:gdLst/>
              <a:ahLst/>
              <a:cxnLst>
                <a:cxn ang="0">
                  <a:pos x="0" y="95"/>
                </a:cxn>
                <a:cxn ang="0">
                  <a:pos x="337" y="0"/>
                </a:cxn>
                <a:cxn ang="0">
                  <a:pos x="338" y="0"/>
                </a:cxn>
              </a:cxnLst>
              <a:rect l="0" t="0" r="r" b="b"/>
              <a:pathLst>
                <a:path w="338" h="95">
                  <a:moveTo>
                    <a:pt x="0" y="95"/>
                  </a:moveTo>
                  <a:lnTo>
                    <a:pt x="337" y="0"/>
                  </a:lnTo>
                  <a:lnTo>
                    <a:pt x="338" y="0"/>
                  </a:lnTo>
                </a:path>
              </a:pathLst>
            </a:custGeom>
            <a:noFill/>
            <a:ln w="38100" cmpd="sng">
              <a:solidFill>
                <a:srgbClr val="FFFFFF"/>
              </a:solidFill>
              <a:prstDash val="solid"/>
              <a:round/>
              <a:headEnd/>
              <a:tailEnd/>
            </a:ln>
          </p:spPr>
          <p:txBody>
            <a:bodyPr/>
            <a:lstStyle/>
            <a:p>
              <a:endParaRPr lang="en-US"/>
            </a:p>
          </p:txBody>
        </p:sp>
        <p:sp>
          <p:nvSpPr>
            <p:cNvPr id="5428" name="Freeform 1332"/>
            <p:cNvSpPr>
              <a:spLocks/>
            </p:cNvSpPr>
            <p:nvPr/>
          </p:nvSpPr>
          <p:spPr bwMode="auto">
            <a:xfrm>
              <a:off x="3151" y="642"/>
              <a:ext cx="87" cy="24"/>
            </a:xfrm>
            <a:custGeom>
              <a:avLst/>
              <a:gdLst/>
              <a:ahLst/>
              <a:cxnLst>
                <a:cxn ang="0">
                  <a:pos x="0" y="96"/>
                </a:cxn>
                <a:cxn ang="0">
                  <a:pos x="337" y="0"/>
                </a:cxn>
                <a:cxn ang="0">
                  <a:pos x="338" y="0"/>
                </a:cxn>
              </a:cxnLst>
              <a:rect l="0" t="0" r="r" b="b"/>
              <a:pathLst>
                <a:path w="338" h="96">
                  <a:moveTo>
                    <a:pt x="0" y="96"/>
                  </a:moveTo>
                  <a:lnTo>
                    <a:pt x="337" y="0"/>
                  </a:lnTo>
                  <a:lnTo>
                    <a:pt x="338" y="0"/>
                  </a:lnTo>
                </a:path>
              </a:pathLst>
            </a:custGeom>
            <a:noFill/>
            <a:ln w="38100" cmpd="sng">
              <a:solidFill>
                <a:srgbClr val="FFFFFF"/>
              </a:solidFill>
              <a:prstDash val="solid"/>
              <a:round/>
              <a:headEnd/>
              <a:tailEnd/>
            </a:ln>
          </p:spPr>
          <p:txBody>
            <a:bodyPr/>
            <a:lstStyle/>
            <a:p>
              <a:endParaRPr lang="en-US"/>
            </a:p>
          </p:txBody>
        </p:sp>
        <p:sp>
          <p:nvSpPr>
            <p:cNvPr id="5429" name="Freeform 1333"/>
            <p:cNvSpPr>
              <a:spLocks/>
            </p:cNvSpPr>
            <p:nvPr/>
          </p:nvSpPr>
          <p:spPr bwMode="auto">
            <a:xfrm>
              <a:off x="3151" y="761"/>
              <a:ext cx="87" cy="23"/>
            </a:xfrm>
            <a:custGeom>
              <a:avLst/>
              <a:gdLst/>
              <a:ahLst/>
              <a:cxnLst>
                <a:cxn ang="0">
                  <a:pos x="0" y="97"/>
                </a:cxn>
                <a:cxn ang="0">
                  <a:pos x="337" y="0"/>
                </a:cxn>
                <a:cxn ang="0">
                  <a:pos x="338" y="0"/>
                </a:cxn>
              </a:cxnLst>
              <a:rect l="0" t="0" r="r" b="b"/>
              <a:pathLst>
                <a:path w="338" h="97">
                  <a:moveTo>
                    <a:pt x="0" y="97"/>
                  </a:moveTo>
                  <a:lnTo>
                    <a:pt x="337" y="0"/>
                  </a:lnTo>
                  <a:lnTo>
                    <a:pt x="338" y="0"/>
                  </a:lnTo>
                </a:path>
              </a:pathLst>
            </a:custGeom>
            <a:noFill/>
            <a:ln w="38100" cmpd="sng">
              <a:solidFill>
                <a:srgbClr val="FFFFFF"/>
              </a:solidFill>
              <a:prstDash val="solid"/>
              <a:round/>
              <a:headEnd/>
              <a:tailEnd/>
            </a:ln>
          </p:spPr>
          <p:txBody>
            <a:bodyPr/>
            <a:lstStyle/>
            <a:p>
              <a:endParaRPr lang="en-US"/>
            </a:p>
          </p:txBody>
        </p:sp>
        <p:sp>
          <p:nvSpPr>
            <p:cNvPr id="5430" name="Freeform 1334"/>
            <p:cNvSpPr>
              <a:spLocks/>
            </p:cNvSpPr>
            <p:nvPr/>
          </p:nvSpPr>
          <p:spPr bwMode="auto">
            <a:xfrm>
              <a:off x="3080" y="376"/>
              <a:ext cx="3" cy="969"/>
            </a:xfrm>
            <a:custGeom>
              <a:avLst/>
              <a:gdLst/>
              <a:ahLst/>
              <a:cxnLst>
                <a:cxn ang="0">
                  <a:pos x="0" y="4079"/>
                </a:cxn>
                <a:cxn ang="0">
                  <a:pos x="0" y="0"/>
                </a:cxn>
                <a:cxn ang="0">
                  <a:pos x="1" y="0"/>
                </a:cxn>
              </a:cxnLst>
              <a:rect l="0" t="0" r="r" b="b"/>
              <a:pathLst>
                <a:path w="1" h="4079">
                  <a:moveTo>
                    <a:pt x="0" y="407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431" name="Freeform 1335"/>
            <p:cNvSpPr>
              <a:spLocks/>
            </p:cNvSpPr>
            <p:nvPr/>
          </p:nvSpPr>
          <p:spPr bwMode="auto">
            <a:xfrm>
              <a:off x="3151" y="376"/>
              <a:ext cx="3" cy="898"/>
            </a:xfrm>
            <a:custGeom>
              <a:avLst/>
              <a:gdLst/>
              <a:ahLst/>
              <a:cxnLst>
                <a:cxn ang="0">
                  <a:pos x="0" y="3781"/>
                </a:cxn>
                <a:cxn ang="0">
                  <a:pos x="0" y="0"/>
                </a:cxn>
                <a:cxn ang="0">
                  <a:pos x="1" y="0"/>
                </a:cxn>
              </a:cxnLst>
              <a:rect l="0" t="0" r="r" b="b"/>
              <a:pathLst>
                <a:path w="1" h="3781">
                  <a:moveTo>
                    <a:pt x="0" y="378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432" name="Freeform 1336"/>
            <p:cNvSpPr>
              <a:spLocks/>
            </p:cNvSpPr>
            <p:nvPr/>
          </p:nvSpPr>
          <p:spPr bwMode="auto">
            <a:xfrm>
              <a:off x="3080" y="257"/>
              <a:ext cx="3" cy="81"/>
            </a:xfrm>
            <a:custGeom>
              <a:avLst/>
              <a:gdLst/>
              <a:ahLst/>
              <a:cxnLst>
                <a:cxn ang="0">
                  <a:pos x="0" y="334"/>
                </a:cxn>
                <a:cxn ang="0">
                  <a:pos x="0" y="0"/>
                </a:cxn>
                <a:cxn ang="0">
                  <a:pos x="1" y="0"/>
                </a:cxn>
              </a:cxnLst>
              <a:rect l="0" t="0" r="r" b="b"/>
              <a:pathLst>
                <a:path w="1" h="334">
                  <a:moveTo>
                    <a:pt x="0" y="334"/>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433" name="Freeform 1337"/>
            <p:cNvSpPr>
              <a:spLocks/>
            </p:cNvSpPr>
            <p:nvPr/>
          </p:nvSpPr>
          <p:spPr bwMode="auto">
            <a:xfrm>
              <a:off x="3151" y="257"/>
              <a:ext cx="3" cy="81"/>
            </a:xfrm>
            <a:custGeom>
              <a:avLst/>
              <a:gdLst/>
              <a:ahLst/>
              <a:cxnLst>
                <a:cxn ang="0">
                  <a:pos x="0" y="334"/>
                </a:cxn>
                <a:cxn ang="0">
                  <a:pos x="0" y="0"/>
                </a:cxn>
                <a:cxn ang="0">
                  <a:pos x="1" y="0"/>
                </a:cxn>
              </a:cxnLst>
              <a:rect l="0" t="0" r="r" b="b"/>
              <a:pathLst>
                <a:path w="1" h="334">
                  <a:moveTo>
                    <a:pt x="0" y="334"/>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434" name="Freeform 1338"/>
            <p:cNvSpPr>
              <a:spLocks/>
            </p:cNvSpPr>
            <p:nvPr/>
          </p:nvSpPr>
          <p:spPr bwMode="auto">
            <a:xfrm>
              <a:off x="2971" y="376"/>
              <a:ext cx="292" cy="2"/>
            </a:xfrm>
            <a:custGeom>
              <a:avLst/>
              <a:gdLst/>
              <a:ahLst/>
              <a:cxnLst>
                <a:cxn ang="0">
                  <a:pos x="0" y="0"/>
                </a:cxn>
                <a:cxn ang="0">
                  <a:pos x="1147" y="0"/>
                </a:cxn>
                <a:cxn ang="0">
                  <a:pos x="1148" y="0"/>
                </a:cxn>
              </a:cxnLst>
              <a:rect l="0" t="0" r="r" b="b"/>
              <a:pathLst>
                <a:path w="1148">
                  <a:moveTo>
                    <a:pt x="0" y="0"/>
                  </a:moveTo>
                  <a:lnTo>
                    <a:pt x="1147" y="0"/>
                  </a:lnTo>
                  <a:lnTo>
                    <a:pt x="1148" y="0"/>
                  </a:lnTo>
                </a:path>
              </a:pathLst>
            </a:custGeom>
            <a:noFill/>
            <a:ln w="38100" cmpd="sng">
              <a:solidFill>
                <a:srgbClr val="FFFFFF"/>
              </a:solidFill>
              <a:prstDash val="solid"/>
              <a:round/>
              <a:headEnd/>
              <a:tailEnd/>
            </a:ln>
          </p:spPr>
          <p:txBody>
            <a:bodyPr/>
            <a:lstStyle/>
            <a:p>
              <a:endParaRPr lang="en-US"/>
            </a:p>
          </p:txBody>
        </p:sp>
        <p:sp>
          <p:nvSpPr>
            <p:cNvPr id="5435" name="Freeform 1339"/>
            <p:cNvSpPr>
              <a:spLocks/>
            </p:cNvSpPr>
            <p:nvPr/>
          </p:nvSpPr>
          <p:spPr bwMode="auto">
            <a:xfrm>
              <a:off x="2971" y="338"/>
              <a:ext cx="292" cy="2"/>
            </a:xfrm>
            <a:custGeom>
              <a:avLst/>
              <a:gdLst/>
              <a:ahLst/>
              <a:cxnLst>
                <a:cxn ang="0">
                  <a:pos x="0" y="0"/>
                </a:cxn>
                <a:cxn ang="0">
                  <a:pos x="1147" y="0"/>
                </a:cxn>
                <a:cxn ang="0">
                  <a:pos x="1148" y="0"/>
                </a:cxn>
              </a:cxnLst>
              <a:rect l="0" t="0" r="r" b="b"/>
              <a:pathLst>
                <a:path w="1148">
                  <a:moveTo>
                    <a:pt x="0" y="0"/>
                  </a:moveTo>
                  <a:lnTo>
                    <a:pt x="1147" y="0"/>
                  </a:lnTo>
                  <a:lnTo>
                    <a:pt x="1148" y="0"/>
                  </a:lnTo>
                </a:path>
              </a:pathLst>
            </a:custGeom>
            <a:noFill/>
            <a:ln w="38100" cmpd="sng">
              <a:solidFill>
                <a:srgbClr val="FFFFFF"/>
              </a:solidFill>
              <a:prstDash val="solid"/>
              <a:round/>
              <a:headEnd/>
              <a:tailEnd/>
            </a:ln>
          </p:spPr>
          <p:txBody>
            <a:bodyPr/>
            <a:lstStyle/>
            <a:p>
              <a:endParaRPr lang="en-US"/>
            </a:p>
          </p:txBody>
        </p:sp>
        <p:sp>
          <p:nvSpPr>
            <p:cNvPr id="5436" name="Freeform 1340"/>
            <p:cNvSpPr>
              <a:spLocks/>
            </p:cNvSpPr>
            <p:nvPr/>
          </p:nvSpPr>
          <p:spPr bwMode="auto">
            <a:xfrm>
              <a:off x="3263" y="338"/>
              <a:ext cx="2" cy="38"/>
            </a:xfrm>
            <a:custGeom>
              <a:avLst/>
              <a:gdLst/>
              <a:ahLst/>
              <a:cxnLst>
                <a:cxn ang="0">
                  <a:pos x="0" y="0"/>
                </a:cxn>
                <a:cxn ang="0">
                  <a:pos x="0" y="159"/>
                </a:cxn>
                <a:cxn ang="0">
                  <a:pos x="1" y="159"/>
                </a:cxn>
              </a:cxnLst>
              <a:rect l="0" t="0" r="r" b="b"/>
              <a:pathLst>
                <a:path w="1" h="159">
                  <a:moveTo>
                    <a:pt x="0" y="0"/>
                  </a:moveTo>
                  <a:lnTo>
                    <a:pt x="0" y="159"/>
                  </a:lnTo>
                  <a:lnTo>
                    <a:pt x="1" y="159"/>
                  </a:lnTo>
                </a:path>
              </a:pathLst>
            </a:custGeom>
            <a:noFill/>
            <a:ln w="38100" cmpd="sng">
              <a:solidFill>
                <a:srgbClr val="FFFFFF"/>
              </a:solidFill>
              <a:prstDash val="solid"/>
              <a:round/>
              <a:headEnd/>
              <a:tailEnd/>
            </a:ln>
          </p:spPr>
          <p:txBody>
            <a:bodyPr/>
            <a:lstStyle/>
            <a:p>
              <a:endParaRPr lang="en-US"/>
            </a:p>
          </p:txBody>
        </p:sp>
        <p:sp>
          <p:nvSpPr>
            <p:cNvPr id="5437" name="Freeform 1341"/>
            <p:cNvSpPr>
              <a:spLocks/>
            </p:cNvSpPr>
            <p:nvPr/>
          </p:nvSpPr>
          <p:spPr bwMode="auto">
            <a:xfrm>
              <a:off x="3058" y="1345"/>
              <a:ext cx="22" cy="40"/>
            </a:xfrm>
            <a:custGeom>
              <a:avLst/>
              <a:gdLst/>
              <a:ahLst/>
              <a:cxnLst>
                <a:cxn ang="0">
                  <a:pos x="0" y="178"/>
                </a:cxn>
                <a:cxn ang="0">
                  <a:pos x="94" y="0"/>
                </a:cxn>
                <a:cxn ang="0">
                  <a:pos x="95" y="0"/>
                </a:cxn>
              </a:cxnLst>
              <a:rect l="0" t="0" r="r" b="b"/>
              <a:pathLst>
                <a:path w="95" h="178">
                  <a:moveTo>
                    <a:pt x="0" y="178"/>
                  </a:moveTo>
                  <a:lnTo>
                    <a:pt x="94" y="0"/>
                  </a:lnTo>
                  <a:lnTo>
                    <a:pt x="95" y="0"/>
                  </a:lnTo>
                </a:path>
              </a:pathLst>
            </a:custGeom>
            <a:noFill/>
            <a:ln w="38100" cmpd="sng">
              <a:solidFill>
                <a:srgbClr val="FFFFFF"/>
              </a:solidFill>
              <a:prstDash val="solid"/>
              <a:round/>
              <a:headEnd/>
              <a:tailEnd/>
            </a:ln>
          </p:spPr>
          <p:txBody>
            <a:bodyPr/>
            <a:lstStyle/>
            <a:p>
              <a:endParaRPr lang="en-US"/>
            </a:p>
          </p:txBody>
        </p:sp>
        <p:sp>
          <p:nvSpPr>
            <p:cNvPr id="5438" name="Freeform 1342"/>
            <p:cNvSpPr>
              <a:spLocks/>
            </p:cNvSpPr>
            <p:nvPr/>
          </p:nvSpPr>
          <p:spPr bwMode="auto">
            <a:xfrm>
              <a:off x="3177" y="1385"/>
              <a:ext cx="76" cy="50"/>
            </a:xfrm>
            <a:custGeom>
              <a:avLst/>
              <a:gdLst/>
              <a:ahLst/>
              <a:cxnLst>
                <a:cxn ang="0">
                  <a:pos x="304" y="205"/>
                </a:cxn>
                <a:cxn ang="0">
                  <a:pos x="0" y="0"/>
                </a:cxn>
                <a:cxn ang="0">
                  <a:pos x="2" y="0"/>
                </a:cxn>
              </a:cxnLst>
              <a:rect l="0" t="0" r="r" b="b"/>
              <a:pathLst>
                <a:path w="304" h="205">
                  <a:moveTo>
                    <a:pt x="304" y="205"/>
                  </a:moveTo>
                  <a:lnTo>
                    <a:pt x="0" y="0"/>
                  </a:lnTo>
                  <a:lnTo>
                    <a:pt x="2" y="0"/>
                  </a:lnTo>
                </a:path>
              </a:pathLst>
            </a:custGeom>
            <a:noFill/>
            <a:ln w="38100" cmpd="sng">
              <a:solidFill>
                <a:srgbClr val="FFFFFF"/>
              </a:solidFill>
              <a:prstDash val="solid"/>
              <a:round/>
              <a:headEnd/>
              <a:tailEnd/>
            </a:ln>
          </p:spPr>
          <p:txBody>
            <a:bodyPr/>
            <a:lstStyle/>
            <a:p>
              <a:endParaRPr lang="en-US"/>
            </a:p>
          </p:txBody>
        </p:sp>
        <p:sp>
          <p:nvSpPr>
            <p:cNvPr id="5439" name="Freeform 1343"/>
            <p:cNvSpPr>
              <a:spLocks/>
            </p:cNvSpPr>
            <p:nvPr/>
          </p:nvSpPr>
          <p:spPr bwMode="auto">
            <a:xfrm>
              <a:off x="2971" y="1473"/>
              <a:ext cx="292" cy="2"/>
            </a:xfrm>
            <a:custGeom>
              <a:avLst/>
              <a:gdLst/>
              <a:ahLst/>
              <a:cxnLst>
                <a:cxn ang="0">
                  <a:pos x="0" y="0"/>
                </a:cxn>
                <a:cxn ang="0">
                  <a:pos x="1147" y="0"/>
                </a:cxn>
                <a:cxn ang="0">
                  <a:pos x="1148" y="0"/>
                </a:cxn>
              </a:cxnLst>
              <a:rect l="0" t="0" r="r" b="b"/>
              <a:pathLst>
                <a:path w="1148">
                  <a:moveTo>
                    <a:pt x="0" y="0"/>
                  </a:moveTo>
                  <a:lnTo>
                    <a:pt x="1147" y="0"/>
                  </a:lnTo>
                  <a:lnTo>
                    <a:pt x="1148" y="0"/>
                  </a:lnTo>
                </a:path>
              </a:pathLst>
            </a:custGeom>
            <a:noFill/>
            <a:ln w="38100" cmpd="sng">
              <a:solidFill>
                <a:srgbClr val="FFFFFF"/>
              </a:solidFill>
              <a:prstDash val="solid"/>
              <a:round/>
              <a:headEnd/>
              <a:tailEnd/>
            </a:ln>
          </p:spPr>
          <p:txBody>
            <a:bodyPr/>
            <a:lstStyle/>
            <a:p>
              <a:endParaRPr lang="en-US"/>
            </a:p>
          </p:txBody>
        </p:sp>
        <p:sp>
          <p:nvSpPr>
            <p:cNvPr id="5440" name="Freeform 1344"/>
            <p:cNvSpPr>
              <a:spLocks/>
            </p:cNvSpPr>
            <p:nvPr/>
          </p:nvSpPr>
          <p:spPr bwMode="auto">
            <a:xfrm>
              <a:off x="3030" y="1402"/>
              <a:ext cx="172" cy="2"/>
            </a:xfrm>
            <a:custGeom>
              <a:avLst/>
              <a:gdLst/>
              <a:ahLst/>
              <a:cxnLst>
                <a:cxn ang="0">
                  <a:pos x="0" y="0"/>
                </a:cxn>
                <a:cxn ang="0">
                  <a:pos x="673" y="0"/>
                </a:cxn>
                <a:cxn ang="0">
                  <a:pos x="674" y="0"/>
                </a:cxn>
              </a:cxnLst>
              <a:rect l="0" t="0" r="r" b="b"/>
              <a:pathLst>
                <a:path w="674">
                  <a:moveTo>
                    <a:pt x="0" y="0"/>
                  </a:moveTo>
                  <a:lnTo>
                    <a:pt x="673" y="0"/>
                  </a:lnTo>
                  <a:lnTo>
                    <a:pt x="674" y="0"/>
                  </a:lnTo>
                </a:path>
              </a:pathLst>
            </a:custGeom>
            <a:noFill/>
            <a:ln w="38100" cmpd="sng">
              <a:solidFill>
                <a:srgbClr val="FFFFFF"/>
              </a:solidFill>
              <a:prstDash val="solid"/>
              <a:round/>
              <a:headEnd/>
              <a:tailEnd/>
            </a:ln>
          </p:spPr>
          <p:txBody>
            <a:bodyPr/>
            <a:lstStyle/>
            <a:p>
              <a:endParaRPr lang="en-US"/>
            </a:p>
          </p:txBody>
        </p:sp>
        <p:sp>
          <p:nvSpPr>
            <p:cNvPr id="5441" name="Freeform 1345"/>
            <p:cNvSpPr>
              <a:spLocks/>
            </p:cNvSpPr>
            <p:nvPr/>
          </p:nvSpPr>
          <p:spPr bwMode="auto">
            <a:xfrm>
              <a:off x="2979" y="1385"/>
              <a:ext cx="79" cy="50"/>
            </a:xfrm>
            <a:custGeom>
              <a:avLst/>
              <a:gdLst/>
              <a:ahLst/>
              <a:cxnLst>
                <a:cxn ang="0">
                  <a:pos x="0" y="205"/>
                </a:cxn>
                <a:cxn ang="0">
                  <a:pos x="303" y="0"/>
                </a:cxn>
                <a:cxn ang="0">
                  <a:pos x="304" y="0"/>
                </a:cxn>
              </a:cxnLst>
              <a:rect l="0" t="0" r="r" b="b"/>
              <a:pathLst>
                <a:path w="304" h="205">
                  <a:moveTo>
                    <a:pt x="0" y="205"/>
                  </a:moveTo>
                  <a:lnTo>
                    <a:pt x="303" y="0"/>
                  </a:lnTo>
                  <a:lnTo>
                    <a:pt x="304" y="0"/>
                  </a:lnTo>
                </a:path>
              </a:pathLst>
            </a:custGeom>
            <a:noFill/>
            <a:ln w="38100" cmpd="sng">
              <a:solidFill>
                <a:srgbClr val="FFFFFF"/>
              </a:solidFill>
              <a:prstDash val="solid"/>
              <a:round/>
              <a:headEnd/>
              <a:tailEnd/>
            </a:ln>
          </p:spPr>
          <p:txBody>
            <a:bodyPr/>
            <a:lstStyle/>
            <a:p>
              <a:endParaRPr lang="en-US"/>
            </a:p>
          </p:txBody>
        </p:sp>
        <p:sp>
          <p:nvSpPr>
            <p:cNvPr id="5442" name="Freeform 1346"/>
            <p:cNvSpPr>
              <a:spLocks/>
            </p:cNvSpPr>
            <p:nvPr/>
          </p:nvSpPr>
          <p:spPr bwMode="auto">
            <a:xfrm>
              <a:off x="3151" y="1345"/>
              <a:ext cx="26" cy="40"/>
            </a:xfrm>
            <a:custGeom>
              <a:avLst/>
              <a:gdLst/>
              <a:ahLst/>
              <a:cxnLst>
                <a:cxn ang="0">
                  <a:pos x="0" y="0"/>
                </a:cxn>
                <a:cxn ang="0">
                  <a:pos x="94" y="178"/>
                </a:cxn>
                <a:cxn ang="0">
                  <a:pos x="96" y="178"/>
                </a:cxn>
              </a:cxnLst>
              <a:rect l="0" t="0" r="r" b="b"/>
              <a:pathLst>
                <a:path w="96" h="178">
                  <a:moveTo>
                    <a:pt x="0" y="0"/>
                  </a:moveTo>
                  <a:lnTo>
                    <a:pt x="94" y="178"/>
                  </a:lnTo>
                  <a:lnTo>
                    <a:pt x="96" y="178"/>
                  </a:lnTo>
                </a:path>
              </a:pathLst>
            </a:custGeom>
            <a:noFill/>
            <a:ln w="38100" cmpd="sng">
              <a:solidFill>
                <a:srgbClr val="FFFFFF"/>
              </a:solidFill>
              <a:prstDash val="solid"/>
              <a:round/>
              <a:headEnd/>
              <a:tailEnd/>
            </a:ln>
          </p:spPr>
          <p:txBody>
            <a:bodyPr/>
            <a:lstStyle/>
            <a:p>
              <a:endParaRPr lang="en-US"/>
            </a:p>
          </p:txBody>
        </p:sp>
        <p:sp>
          <p:nvSpPr>
            <p:cNvPr id="5443" name="Freeform 1347"/>
            <p:cNvSpPr>
              <a:spLocks/>
            </p:cNvSpPr>
            <p:nvPr/>
          </p:nvSpPr>
          <p:spPr bwMode="auto">
            <a:xfrm>
              <a:off x="3212" y="839"/>
              <a:ext cx="41" cy="38"/>
            </a:xfrm>
            <a:custGeom>
              <a:avLst/>
              <a:gdLst/>
              <a:ahLst/>
              <a:cxnLst>
                <a:cxn ang="0">
                  <a:pos x="159" y="81"/>
                </a:cxn>
                <a:cxn ang="0">
                  <a:pos x="136" y="24"/>
                </a:cxn>
                <a:cxn ang="0">
                  <a:pos x="79" y="0"/>
                </a:cxn>
                <a:cxn ang="0">
                  <a:pos x="23" y="24"/>
                </a:cxn>
                <a:cxn ang="0">
                  <a:pos x="0" y="81"/>
                </a:cxn>
                <a:cxn ang="0">
                  <a:pos x="23" y="137"/>
                </a:cxn>
                <a:cxn ang="0">
                  <a:pos x="79" y="160"/>
                </a:cxn>
                <a:cxn ang="0">
                  <a:pos x="136" y="137"/>
                </a:cxn>
                <a:cxn ang="0">
                  <a:pos x="159" y="81"/>
                </a:cxn>
                <a:cxn ang="0">
                  <a:pos x="161" y="81"/>
                </a:cxn>
              </a:cxnLst>
              <a:rect l="0" t="0" r="r" b="b"/>
              <a:pathLst>
                <a:path w="161" h="160">
                  <a:moveTo>
                    <a:pt x="159" y="81"/>
                  </a:moveTo>
                  <a:lnTo>
                    <a:pt x="136" y="24"/>
                  </a:lnTo>
                  <a:lnTo>
                    <a:pt x="79" y="0"/>
                  </a:lnTo>
                  <a:lnTo>
                    <a:pt x="23" y="24"/>
                  </a:lnTo>
                  <a:lnTo>
                    <a:pt x="0" y="81"/>
                  </a:lnTo>
                  <a:lnTo>
                    <a:pt x="23" y="137"/>
                  </a:lnTo>
                  <a:lnTo>
                    <a:pt x="79" y="160"/>
                  </a:lnTo>
                  <a:lnTo>
                    <a:pt x="136" y="137"/>
                  </a:lnTo>
                  <a:lnTo>
                    <a:pt x="159" y="81"/>
                  </a:lnTo>
                  <a:lnTo>
                    <a:pt x="161" y="81"/>
                  </a:lnTo>
                </a:path>
              </a:pathLst>
            </a:custGeom>
            <a:noFill/>
            <a:ln w="38100" cmpd="sng">
              <a:solidFill>
                <a:srgbClr val="FFFFFF"/>
              </a:solidFill>
              <a:prstDash val="solid"/>
              <a:round/>
              <a:headEnd/>
              <a:tailEnd/>
            </a:ln>
          </p:spPr>
          <p:txBody>
            <a:bodyPr/>
            <a:lstStyle/>
            <a:p>
              <a:endParaRPr lang="en-US"/>
            </a:p>
          </p:txBody>
        </p:sp>
        <p:sp>
          <p:nvSpPr>
            <p:cNvPr id="5444" name="Freeform 1348"/>
            <p:cNvSpPr>
              <a:spLocks/>
            </p:cNvSpPr>
            <p:nvPr/>
          </p:nvSpPr>
          <p:spPr bwMode="auto">
            <a:xfrm>
              <a:off x="2913" y="998"/>
              <a:ext cx="167" cy="2"/>
            </a:xfrm>
            <a:custGeom>
              <a:avLst/>
              <a:gdLst/>
              <a:ahLst/>
              <a:cxnLst>
                <a:cxn ang="0">
                  <a:pos x="0" y="0"/>
                </a:cxn>
                <a:cxn ang="0">
                  <a:pos x="656" y="0"/>
                </a:cxn>
                <a:cxn ang="0">
                  <a:pos x="657" y="0"/>
                </a:cxn>
              </a:cxnLst>
              <a:rect l="0" t="0" r="r" b="b"/>
              <a:pathLst>
                <a:path w="657">
                  <a:moveTo>
                    <a:pt x="0" y="0"/>
                  </a:moveTo>
                  <a:lnTo>
                    <a:pt x="656" y="0"/>
                  </a:lnTo>
                  <a:lnTo>
                    <a:pt x="657" y="0"/>
                  </a:lnTo>
                </a:path>
              </a:pathLst>
            </a:custGeom>
            <a:noFill/>
            <a:ln w="38100" cmpd="sng">
              <a:solidFill>
                <a:srgbClr val="FFFFFF"/>
              </a:solidFill>
              <a:prstDash val="solid"/>
              <a:round/>
              <a:headEnd/>
              <a:tailEnd/>
            </a:ln>
          </p:spPr>
          <p:txBody>
            <a:bodyPr/>
            <a:lstStyle/>
            <a:p>
              <a:endParaRPr lang="en-US"/>
            </a:p>
          </p:txBody>
        </p:sp>
        <p:sp>
          <p:nvSpPr>
            <p:cNvPr id="5445" name="Freeform 1349"/>
            <p:cNvSpPr>
              <a:spLocks/>
            </p:cNvSpPr>
            <p:nvPr/>
          </p:nvSpPr>
          <p:spPr bwMode="auto">
            <a:xfrm>
              <a:off x="3151" y="998"/>
              <a:ext cx="350" cy="2"/>
            </a:xfrm>
            <a:custGeom>
              <a:avLst/>
              <a:gdLst/>
              <a:ahLst/>
              <a:cxnLst>
                <a:cxn ang="0">
                  <a:pos x="0" y="0"/>
                </a:cxn>
                <a:cxn ang="0">
                  <a:pos x="1379" y="0"/>
                </a:cxn>
                <a:cxn ang="0">
                  <a:pos x="1380" y="0"/>
                </a:cxn>
              </a:cxnLst>
              <a:rect l="0" t="0" r="r" b="b"/>
              <a:pathLst>
                <a:path w="1380">
                  <a:moveTo>
                    <a:pt x="0" y="0"/>
                  </a:moveTo>
                  <a:lnTo>
                    <a:pt x="1379" y="0"/>
                  </a:lnTo>
                  <a:lnTo>
                    <a:pt x="1380" y="0"/>
                  </a:lnTo>
                </a:path>
              </a:pathLst>
            </a:custGeom>
            <a:noFill/>
            <a:ln w="38100" cmpd="sng">
              <a:solidFill>
                <a:srgbClr val="FFFFFF"/>
              </a:solidFill>
              <a:prstDash val="solid"/>
              <a:round/>
              <a:headEnd/>
              <a:tailEnd/>
            </a:ln>
          </p:spPr>
          <p:txBody>
            <a:bodyPr/>
            <a:lstStyle/>
            <a:p>
              <a:endParaRPr lang="en-US"/>
            </a:p>
          </p:txBody>
        </p:sp>
        <p:sp>
          <p:nvSpPr>
            <p:cNvPr id="5446" name="Freeform 1350"/>
            <p:cNvSpPr>
              <a:spLocks/>
            </p:cNvSpPr>
            <p:nvPr/>
          </p:nvSpPr>
          <p:spPr bwMode="auto">
            <a:xfrm>
              <a:off x="3151" y="1274"/>
              <a:ext cx="350" cy="2"/>
            </a:xfrm>
            <a:custGeom>
              <a:avLst/>
              <a:gdLst/>
              <a:ahLst/>
              <a:cxnLst>
                <a:cxn ang="0">
                  <a:pos x="0" y="0"/>
                </a:cxn>
                <a:cxn ang="0">
                  <a:pos x="1379" y="0"/>
                </a:cxn>
                <a:cxn ang="0">
                  <a:pos x="1380" y="0"/>
                </a:cxn>
              </a:cxnLst>
              <a:rect l="0" t="0" r="r" b="b"/>
              <a:pathLst>
                <a:path w="1380">
                  <a:moveTo>
                    <a:pt x="0" y="0"/>
                  </a:moveTo>
                  <a:lnTo>
                    <a:pt x="1379" y="0"/>
                  </a:lnTo>
                  <a:lnTo>
                    <a:pt x="1380" y="0"/>
                  </a:lnTo>
                </a:path>
              </a:pathLst>
            </a:custGeom>
            <a:noFill/>
            <a:ln w="38100" cmpd="sng">
              <a:solidFill>
                <a:srgbClr val="FFFFFF"/>
              </a:solidFill>
              <a:prstDash val="solid"/>
              <a:round/>
              <a:headEnd/>
              <a:tailEnd/>
            </a:ln>
          </p:spPr>
          <p:txBody>
            <a:bodyPr/>
            <a:lstStyle/>
            <a:p>
              <a:endParaRPr lang="en-US"/>
            </a:p>
          </p:txBody>
        </p:sp>
        <p:sp>
          <p:nvSpPr>
            <p:cNvPr id="5447" name="Freeform 1351"/>
            <p:cNvSpPr>
              <a:spLocks/>
            </p:cNvSpPr>
            <p:nvPr/>
          </p:nvSpPr>
          <p:spPr bwMode="auto">
            <a:xfrm>
              <a:off x="3116" y="3231"/>
              <a:ext cx="71" cy="19"/>
            </a:xfrm>
            <a:custGeom>
              <a:avLst/>
              <a:gdLst/>
              <a:ahLst/>
              <a:cxnLst>
                <a:cxn ang="0">
                  <a:pos x="0" y="81"/>
                </a:cxn>
                <a:cxn ang="0">
                  <a:pos x="285" y="0"/>
                </a:cxn>
                <a:cxn ang="0">
                  <a:pos x="286" y="0"/>
                </a:cxn>
              </a:cxnLst>
              <a:rect l="0" t="0" r="r" b="b"/>
              <a:pathLst>
                <a:path w="286" h="81">
                  <a:moveTo>
                    <a:pt x="0" y="81"/>
                  </a:moveTo>
                  <a:lnTo>
                    <a:pt x="285" y="0"/>
                  </a:lnTo>
                  <a:lnTo>
                    <a:pt x="286" y="0"/>
                  </a:lnTo>
                </a:path>
              </a:pathLst>
            </a:custGeom>
            <a:noFill/>
            <a:ln w="38100" cmpd="sng">
              <a:solidFill>
                <a:srgbClr val="FFFFFF"/>
              </a:solidFill>
              <a:prstDash val="solid"/>
              <a:round/>
              <a:headEnd/>
              <a:tailEnd/>
            </a:ln>
          </p:spPr>
          <p:txBody>
            <a:bodyPr/>
            <a:lstStyle/>
            <a:p>
              <a:endParaRPr lang="en-US"/>
            </a:p>
          </p:txBody>
        </p:sp>
        <p:sp>
          <p:nvSpPr>
            <p:cNvPr id="5448" name="Freeform 1352"/>
            <p:cNvSpPr>
              <a:spLocks/>
            </p:cNvSpPr>
            <p:nvPr/>
          </p:nvSpPr>
          <p:spPr bwMode="auto">
            <a:xfrm>
              <a:off x="2677" y="3128"/>
              <a:ext cx="452" cy="122"/>
            </a:xfrm>
            <a:custGeom>
              <a:avLst/>
              <a:gdLst/>
              <a:ahLst/>
              <a:cxnLst>
                <a:cxn ang="0">
                  <a:pos x="0" y="512"/>
                </a:cxn>
                <a:cxn ang="0">
                  <a:pos x="1783" y="0"/>
                </a:cxn>
                <a:cxn ang="0">
                  <a:pos x="1784" y="0"/>
                </a:cxn>
              </a:cxnLst>
              <a:rect l="0" t="0" r="r" b="b"/>
              <a:pathLst>
                <a:path w="1784" h="512">
                  <a:moveTo>
                    <a:pt x="0" y="512"/>
                  </a:moveTo>
                  <a:lnTo>
                    <a:pt x="1783" y="0"/>
                  </a:lnTo>
                  <a:lnTo>
                    <a:pt x="1784" y="0"/>
                  </a:lnTo>
                </a:path>
              </a:pathLst>
            </a:custGeom>
            <a:noFill/>
            <a:ln w="38100" cmpd="sng">
              <a:solidFill>
                <a:srgbClr val="FFFFFF"/>
              </a:solidFill>
              <a:prstDash val="solid"/>
              <a:round/>
              <a:headEnd/>
              <a:tailEnd/>
            </a:ln>
          </p:spPr>
          <p:txBody>
            <a:bodyPr/>
            <a:lstStyle/>
            <a:p>
              <a:endParaRPr lang="en-US"/>
            </a:p>
          </p:txBody>
        </p:sp>
        <p:sp>
          <p:nvSpPr>
            <p:cNvPr id="5449" name="Freeform 1353"/>
            <p:cNvSpPr>
              <a:spLocks/>
            </p:cNvSpPr>
            <p:nvPr/>
          </p:nvSpPr>
          <p:spPr bwMode="auto">
            <a:xfrm>
              <a:off x="2743" y="3273"/>
              <a:ext cx="781" cy="195"/>
            </a:xfrm>
            <a:custGeom>
              <a:avLst/>
              <a:gdLst/>
              <a:ahLst/>
              <a:cxnLst>
                <a:cxn ang="0">
                  <a:pos x="0" y="821"/>
                </a:cxn>
                <a:cxn ang="0">
                  <a:pos x="3079" y="0"/>
                </a:cxn>
                <a:cxn ang="0">
                  <a:pos x="3080" y="0"/>
                </a:cxn>
              </a:cxnLst>
              <a:rect l="0" t="0" r="r" b="b"/>
              <a:pathLst>
                <a:path w="3080" h="821">
                  <a:moveTo>
                    <a:pt x="0" y="821"/>
                  </a:moveTo>
                  <a:lnTo>
                    <a:pt x="3079" y="0"/>
                  </a:lnTo>
                  <a:lnTo>
                    <a:pt x="3080" y="0"/>
                  </a:lnTo>
                </a:path>
              </a:pathLst>
            </a:custGeom>
            <a:noFill/>
            <a:ln w="38100" cmpd="sng">
              <a:solidFill>
                <a:srgbClr val="FFFFFF"/>
              </a:solidFill>
              <a:prstDash val="solid"/>
              <a:round/>
              <a:headEnd/>
              <a:tailEnd/>
            </a:ln>
          </p:spPr>
          <p:txBody>
            <a:bodyPr/>
            <a:lstStyle/>
            <a:p>
              <a:endParaRPr lang="en-US"/>
            </a:p>
          </p:txBody>
        </p:sp>
        <p:sp>
          <p:nvSpPr>
            <p:cNvPr id="5450" name="Freeform 1354"/>
            <p:cNvSpPr>
              <a:spLocks/>
            </p:cNvSpPr>
            <p:nvPr/>
          </p:nvSpPr>
          <p:spPr bwMode="auto">
            <a:xfrm>
              <a:off x="2677" y="3250"/>
              <a:ext cx="66" cy="218"/>
            </a:xfrm>
            <a:custGeom>
              <a:avLst/>
              <a:gdLst/>
              <a:ahLst/>
              <a:cxnLst>
                <a:cxn ang="0">
                  <a:pos x="0" y="0"/>
                </a:cxn>
                <a:cxn ang="0">
                  <a:pos x="264" y="923"/>
                </a:cxn>
                <a:cxn ang="0">
                  <a:pos x="265" y="923"/>
                </a:cxn>
              </a:cxnLst>
              <a:rect l="0" t="0" r="r" b="b"/>
              <a:pathLst>
                <a:path w="265" h="923">
                  <a:moveTo>
                    <a:pt x="0" y="0"/>
                  </a:moveTo>
                  <a:lnTo>
                    <a:pt x="264" y="923"/>
                  </a:lnTo>
                  <a:lnTo>
                    <a:pt x="265" y="923"/>
                  </a:lnTo>
                </a:path>
              </a:pathLst>
            </a:custGeom>
            <a:noFill/>
            <a:ln w="38100" cmpd="sng">
              <a:solidFill>
                <a:srgbClr val="FFFFFF"/>
              </a:solidFill>
              <a:prstDash val="solid"/>
              <a:round/>
              <a:headEnd/>
              <a:tailEnd/>
            </a:ln>
          </p:spPr>
          <p:txBody>
            <a:bodyPr/>
            <a:lstStyle/>
            <a:p>
              <a:endParaRPr lang="en-US"/>
            </a:p>
          </p:txBody>
        </p:sp>
        <p:sp>
          <p:nvSpPr>
            <p:cNvPr id="5451" name="Freeform 1355"/>
            <p:cNvSpPr>
              <a:spLocks/>
            </p:cNvSpPr>
            <p:nvPr/>
          </p:nvSpPr>
          <p:spPr bwMode="auto">
            <a:xfrm>
              <a:off x="2434" y="2385"/>
              <a:ext cx="890" cy="2"/>
            </a:xfrm>
            <a:custGeom>
              <a:avLst/>
              <a:gdLst/>
              <a:ahLst/>
              <a:cxnLst>
                <a:cxn ang="0">
                  <a:pos x="0" y="0"/>
                </a:cxn>
                <a:cxn ang="0">
                  <a:pos x="3510" y="0"/>
                </a:cxn>
                <a:cxn ang="0">
                  <a:pos x="3511" y="0"/>
                </a:cxn>
              </a:cxnLst>
              <a:rect l="0" t="0" r="r" b="b"/>
              <a:pathLst>
                <a:path w="3511">
                  <a:moveTo>
                    <a:pt x="0" y="0"/>
                  </a:moveTo>
                  <a:lnTo>
                    <a:pt x="3510" y="0"/>
                  </a:lnTo>
                  <a:lnTo>
                    <a:pt x="3511" y="0"/>
                  </a:lnTo>
                </a:path>
              </a:pathLst>
            </a:custGeom>
            <a:noFill/>
            <a:ln w="38100" cmpd="sng">
              <a:solidFill>
                <a:srgbClr val="FFFFFF"/>
              </a:solidFill>
              <a:prstDash val="solid"/>
              <a:round/>
              <a:headEnd/>
              <a:tailEnd/>
            </a:ln>
          </p:spPr>
          <p:txBody>
            <a:bodyPr/>
            <a:lstStyle/>
            <a:p>
              <a:endParaRPr lang="en-US"/>
            </a:p>
          </p:txBody>
        </p:sp>
        <p:sp>
          <p:nvSpPr>
            <p:cNvPr id="5452" name="Freeform 1356"/>
            <p:cNvSpPr>
              <a:spLocks/>
            </p:cNvSpPr>
            <p:nvPr/>
          </p:nvSpPr>
          <p:spPr bwMode="auto">
            <a:xfrm>
              <a:off x="2434" y="2461"/>
              <a:ext cx="890" cy="2"/>
            </a:xfrm>
            <a:custGeom>
              <a:avLst/>
              <a:gdLst/>
              <a:ahLst/>
              <a:cxnLst>
                <a:cxn ang="0">
                  <a:pos x="0" y="0"/>
                </a:cxn>
                <a:cxn ang="0">
                  <a:pos x="3510" y="0"/>
                </a:cxn>
                <a:cxn ang="0">
                  <a:pos x="3511" y="0"/>
                </a:cxn>
              </a:cxnLst>
              <a:rect l="0" t="0" r="r" b="b"/>
              <a:pathLst>
                <a:path w="3511">
                  <a:moveTo>
                    <a:pt x="0" y="0"/>
                  </a:moveTo>
                  <a:lnTo>
                    <a:pt x="3510" y="0"/>
                  </a:lnTo>
                  <a:lnTo>
                    <a:pt x="3511" y="0"/>
                  </a:lnTo>
                </a:path>
              </a:pathLst>
            </a:custGeom>
            <a:noFill/>
            <a:ln w="38100" cmpd="sng">
              <a:solidFill>
                <a:srgbClr val="FFFFFF"/>
              </a:solidFill>
              <a:prstDash val="solid"/>
              <a:round/>
              <a:headEnd/>
              <a:tailEnd/>
            </a:ln>
          </p:spPr>
          <p:txBody>
            <a:bodyPr/>
            <a:lstStyle/>
            <a:p>
              <a:endParaRPr lang="en-US"/>
            </a:p>
          </p:txBody>
        </p:sp>
        <p:sp>
          <p:nvSpPr>
            <p:cNvPr id="5453" name="Freeform 1357"/>
            <p:cNvSpPr>
              <a:spLocks/>
            </p:cNvSpPr>
            <p:nvPr/>
          </p:nvSpPr>
          <p:spPr bwMode="auto">
            <a:xfrm>
              <a:off x="2434" y="2366"/>
              <a:ext cx="890" cy="2"/>
            </a:xfrm>
            <a:custGeom>
              <a:avLst/>
              <a:gdLst/>
              <a:ahLst/>
              <a:cxnLst>
                <a:cxn ang="0">
                  <a:pos x="0" y="0"/>
                </a:cxn>
                <a:cxn ang="0">
                  <a:pos x="3510" y="0"/>
                </a:cxn>
                <a:cxn ang="0">
                  <a:pos x="3511" y="0"/>
                </a:cxn>
              </a:cxnLst>
              <a:rect l="0" t="0" r="r" b="b"/>
              <a:pathLst>
                <a:path w="3511">
                  <a:moveTo>
                    <a:pt x="0" y="0"/>
                  </a:moveTo>
                  <a:lnTo>
                    <a:pt x="3510" y="0"/>
                  </a:lnTo>
                  <a:lnTo>
                    <a:pt x="3511" y="0"/>
                  </a:lnTo>
                </a:path>
              </a:pathLst>
            </a:custGeom>
            <a:noFill/>
            <a:ln w="38100" cmpd="sng">
              <a:solidFill>
                <a:srgbClr val="FFFFFF"/>
              </a:solidFill>
              <a:prstDash val="solid"/>
              <a:round/>
              <a:headEnd/>
              <a:tailEnd/>
            </a:ln>
          </p:spPr>
          <p:txBody>
            <a:bodyPr/>
            <a:lstStyle/>
            <a:p>
              <a:endParaRPr lang="en-US"/>
            </a:p>
          </p:txBody>
        </p:sp>
        <p:sp>
          <p:nvSpPr>
            <p:cNvPr id="5454" name="Freeform 1358"/>
            <p:cNvSpPr>
              <a:spLocks/>
            </p:cNvSpPr>
            <p:nvPr/>
          </p:nvSpPr>
          <p:spPr bwMode="auto">
            <a:xfrm>
              <a:off x="2434" y="1798"/>
              <a:ext cx="890" cy="3"/>
            </a:xfrm>
            <a:custGeom>
              <a:avLst/>
              <a:gdLst/>
              <a:ahLst/>
              <a:cxnLst>
                <a:cxn ang="0">
                  <a:pos x="0" y="0"/>
                </a:cxn>
                <a:cxn ang="0">
                  <a:pos x="3510" y="0"/>
                </a:cxn>
                <a:cxn ang="0">
                  <a:pos x="3511" y="0"/>
                </a:cxn>
              </a:cxnLst>
              <a:rect l="0" t="0" r="r" b="b"/>
              <a:pathLst>
                <a:path w="3511">
                  <a:moveTo>
                    <a:pt x="0" y="0"/>
                  </a:moveTo>
                  <a:lnTo>
                    <a:pt x="3510" y="0"/>
                  </a:lnTo>
                  <a:lnTo>
                    <a:pt x="3511" y="0"/>
                  </a:lnTo>
                </a:path>
              </a:pathLst>
            </a:custGeom>
            <a:noFill/>
            <a:ln w="38100" cmpd="sng">
              <a:solidFill>
                <a:srgbClr val="FFFFFF"/>
              </a:solidFill>
              <a:prstDash val="solid"/>
              <a:round/>
              <a:headEnd/>
              <a:tailEnd/>
            </a:ln>
          </p:spPr>
          <p:txBody>
            <a:bodyPr/>
            <a:lstStyle/>
            <a:p>
              <a:endParaRPr lang="en-US"/>
            </a:p>
          </p:txBody>
        </p:sp>
        <p:sp>
          <p:nvSpPr>
            <p:cNvPr id="5455" name="Freeform 1359"/>
            <p:cNvSpPr>
              <a:spLocks/>
            </p:cNvSpPr>
            <p:nvPr/>
          </p:nvSpPr>
          <p:spPr bwMode="auto">
            <a:xfrm>
              <a:off x="2434" y="1779"/>
              <a:ext cx="890" cy="3"/>
            </a:xfrm>
            <a:custGeom>
              <a:avLst/>
              <a:gdLst/>
              <a:ahLst/>
              <a:cxnLst>
                <a:cxn ang="0">
                  <a:pos x="0" y="0"/>
                </a:cxn>
                <a:cxn ang="0">
                  <a:pos x="3510" y="0"/>
                </a:cxn>
                <a:cxn ang="0">
                  <a:pos x="3511" y="0"/>
                </a:cxn>
              </a:cxnLst>
              <a:rect l="0" t="0" r="r" b="b"/>
              <a:pathLst>
                <a:path w="3511">
                  <a:moveTo>
                    <a:pt x="0" y="0"/>
                  </a:moveTo>
                  <a:lnTo>
                    <a:pt x="3510" y="0"/>
                  </a:lnTo>
                  <a:lnTo>
                    <a:pt x="3511" y="0"/>
                  </a:lnTo>
                </a:path>
              </a:pathLst>
            </a:custGeom>
            <a:noFill/>
            <a:ln w="38100" cmpd="sng">
              <a:solidFill>
                <a:srgbClr val="FFFFFF"/>
              </a:solidFill>
              <a:prstDash val="solid"/>
              <a:round/>
              <a:headEnd/>
              <a:tailEnd/>
            </a:ln>
          </p:spPr>
          <p:txBody>
            <a:bodyPr/>
            <a:lstStyle/>
            <a:p>
              <a:endParaRPr lang="en-US"/>
            </a:p>
          </p:txBody>
        </p:sp>
        <p:sp>
          <p:nvSpPr>
            <p:cNvPr id="5456" name="Freeform 1360"/>
            <p:cNvSpPr>
              <a:spLocks/>
            </p:cNvSpPr>
            <p:nvPr/>
          </p:nvSpPr>
          <p:spPr bwMode="auto">
            <a:xfrm>
              <a:off x="2434" y="1722"/>
              <a:ext cx="890" cy="3"/>
            </a:xfrm>
            <a:custGeom>
              <a:avLst/>
              <a:gdLst/>
              <a:ahLst/>
              <a:cxnLst>
                <a:cxn ang="0">
                  <a:pos x="0" y="0"/>
                </a:cxn>
                <a:cxn ang="0">
                  <a:pos x="3510" y="0"/>
                </a:cxn>
                <a:cxn ang="0">
                  <a:pos x="3511" y="0"/>
                </a:cxn>
              </a:cxnLst>
              <a:rect l="0" t="0" r="r" b="b"/>
              <a:pathLst>
                <a:path w="3511">
                  <a:moveTo>
                    <a:pt x="0" y="0"/>
                  </a:moveTo>
                  <a:lnTo>
                    <a:pt x="3510" y="0"/>
                  </a:lnTo>
                  <a:lnTo>
                    <a:pt x="3511" y="0"/>
                  </a:lnTo>
                </a:path>
              </a:pathLst>
            </a:custGeom>
            <a:noFill/>
            <a:ln w="38100" cmpd="sng">
              <a:solidFill>
                <a:srgbClr val="FFFFFF"/>
              </a:solidFill>
              <a:prstDash val="solid"/>
              <a:round/>
              <a:headEnd/>
              <a:tailEnd/>
            </a:ln>
          </p:spPr>
          <p:txBody>
            <a:bodyPr/>
            <a:lstStyle/>
            <a:p>
              <a:endParaRPr lang="en-US"/>
            </a:p>
          </p:txBody>
        </p:sp>
        <p:sp>
          <p:nvSpPr>
            <p:cNvPr id="5457" name="Freeform 1361"/>
            <p:cNvSpPr>
              <a:spLocks/>
            </p:cNvSpPr>
            <p:nvPr/>
          </p:nvSpPr>
          <p:spPr bwMode="auto">
            <a:xfrm>
              <a:off x="2434" y="1855"/>
              <a:ext cx="890" cy="3"/>
            </a:xfrm>
            <a:custGeom>
              <a:avLst/>
              <a:gdLst/>
              <a:ahLst/>
              <a:cxnLst>
                <a:cxn ang="0">
                  <a:pos x="0" y="0"/>
                </a:cxn>
                <a:cxn ang="0">
                  <a:pos x="3510" y="0"/>
                </a:cxn>
                <a:cxn ang="0">
                  <a:pos x="3511" y="0"/>
                </a:cxn>
              </a:cxnLst>
              <a:rect l="0" t="0" r="r" b="b"/>
              <a:pathLst>
                <a:path w="3511">
                  <a:moveTo>
                    <a:pt x="0" y="0"/>
                  </a:moveTo>
                  <a:lnTo>
                    <a:pt x="3510" y="0"/>
                  </a:lnTo>
                  <a:lnTo>
                    <a:pt x="3511" y="0"/>
                  </a:lnTo>
                </a:path>
              </a:pathLst>
            </a:custGeom>
            <a:noFill/>
            <a:ln w="38100" cmpd="sng">
              <a:solidFill>
                <a:srgbClr val="FFFFFF"/>
              </a:solidFill>
              <a:prstDash val="solid"/>
              <a:round/>
              <a:headEnd/>
              <a:tailEnd/>
            </a:ln>
          </p:spPr>
          <p:txBody>
            <a:bodyPr/>
            <a:lstStyle/>
            <a:p>
              <a:endParaRPr lang="en-US"/>
            </a:p>
          </p:txBody>
        </p:sp>
        <p:sp>
          <p:nvSpPr>
            <p:cNvPr id="5458" name="Freeform 1362"/>
            <p:cNvSpPr>
              <a:spLocks/>
            </p:cNvSpPr>
            <p:nvPr/>
          </p:nvSpPr>
          <p:spPr bwMode="auto">
            <a:xfrm>
              <a:off x="2434" y="1874"/>
              <a:ext cx="890" cy="3"/>
            </a:xfrm>
            <a:custGeom>
              <a:avLst/>
              <a:gdLst/>
              <a:ahLst/>
              <a:cxnLst>
                <a:cxn ang="0">
                  <a:pos x="0" y="0"/>
                </a:cxn>
                <a:cxn ang="0">
                  <a:pos x="3510" y="0"/>
                </a:cxn>
                <a:cxn ang="0">
                  <a:pos x="3511" y="0"/>
                </a:cxn>
              </a:cxnLst>
              <a:rect l="0" t="0" r="r" b="b"/>
              <a:pathLst>
                <a:path w="3511">
                  <a:moveTo>
                    <a:pt x="0" y="0"/>
                  </a:moveTo>
                  <a:lnTo>
                    <a:pt x="3510" y="0"/>
                  </a:lnTo>
                  <a:lnTo>
                    <a:pt x="3511" y="0"/>
                  </a:lnTo>
                </a:path>
              </a:pathLst>
            </a:custGeom>
            <a:noFill/>
            <a:ln w="38100" cmpd="sng">
              <a:solidFill>
                <a:srgbClr val="FFFFFF"/>
              </a:solidFill>
              <a:prstDash val="solid"/>
              <a:round/>
              <a:headEnd/>
              <a:tailEnd/>
            </a:ln>
          </p:spPr>
          <p:txBody>
            <a:bodyPr/>
            <a:lstStyle/>
            <a:p>
              <a:endParaRPr lang="en-US"/>
            </a:p>
          </p:txBody>
        </p:sp>
        <p:sp>
          <p:nvSpPr>
            <p:cNvPr id="5459" name="Freeform 1363"/>
            <p:cNvSpPr>
              <a:spLocks/>
            </p:cNvSpPr>
            <p:nvPr/>
          </p:nvSpPr>
          <p:spPr bwMode="auto">
            <a:xfrm>
              <a:off x="2842" y="2081"/>
              <a:ext cx="71" cy="69"/>
            </a:xfrm>
            <a:custGeom>
              <a:avLst/>
              <a:gdLst/>
              <a:ahLst/>
              <a:cxnLst>
                <a:cxn ang="0">
                  <a:pos x="281" y="141"/>
                </a:cxn>
                <a:cxn ang="0">
                  <a:pos x="240" y="41"/>
                </a:cxn>
                <a:cxn ang="0">
                  <a:pos x="140" y="0"/>
                </a:cxn>
                <a:cxn ang="0">
                  <a:pos x="40" y="41"/>
                </a:cxn>
                <a:cxn ang="0">
                  <a:pos x="0" y="141"/>
                </a:cxn>
                <a:cxn ang="0">
                  <a:pos x="40" y="241"/>
                </a:cxn>
                <a:cxn ang="0">
                  <a:pos x="140" y="282"/>
                </a:cxn>
                <a:cxn ang="0">
                  <a:pos x="240" y="241"/>
                </a:cxn>
                <a:cxn ang="0">
                  <a:pos x="281" y="141"/>
                </a:cxn>
                <a:cxn ang="0">
                  <a:pos x="283" y="141"/>
                </a:cxn>
              </a:cxnLst>
              <a:rect l="0" t="0" r="r" b="b"/>
              <a:pathLst>
                <a:path w="283" h="282">
                  <a:moveTo>
                    <a:pt x="281" y="141"/>
                  </a:moveTo>
                  <a:lnTo>
                    <a:pt x="240" y="41"/>
                  </a:lnTo>
                  <a:lnTo>
                    <a:pt x="140" y="0"/>
                  </a:lnTo>
                  <a:lnTo>
                    <a:pt x="40" y="41"/>
                  </a:lnTo>
                  <a:lnTo>
                    <a:pt x="0" y="141"/>
                  </a:lnTo>
                  <a:lnTo>
                    <a:pt x="40" y="241"/>
                  </a:lnTo>
                  <a:lnTo>
                    <a:pt x="140" y="282"/>
                  </a:lnTo>
                  <a:lnTo>
                    <a:pt x="240" y="241"/>
                  </a:lnTo>
                  <a:lnTo>
                    <a:pt x="281" y="141"/>
                  </a:lnTo>
                  <a:lnTo>
                    <a:pt x="283" y="141"/>
                  </a:lnTo>
                </a:path>
              </a:pathLst>
            </a:custGeom>
            <a:noFill/>
            <a:ln w="38100" cmpd="sng">
              <a:solidFill>
                <a:srgbClr val="FFFFFF"/>
              </a:solidFill>
              <a:prstDash val="solid"/>
              <a:round/>
              <a:headEnd/>
              <a:tailEnd/>
            </a:ln>
          </p:spPr>
          <p:txBody>
            <a:bodyPr/>
            <a:lstStyle/>
            <a:p>
              <a:endParaRPr lang="en-US"/>
            </a:p>
          </p:txBody>
        </p:sp>
        <p:sp>
          <p:nvSpPr>
            <p:cNvPr id="5460" name="Freeform 1364"/>
            <p:cNvSpPr>
              <a:spLocks/>
            </p:cNvSpPr>
            <p:nvPr/>
          </p:nvSpPr>
          <p:spPr bwMode="auto">
            <a:xfrm>
              <a:off x="3187" y="3140"/>
              <a:ext cx="160" cy="152"/>
            </a:xfrm>
            <a:custGeom>
              <a:avLst/>
              <a:gdLst/>
              <a:ahLst/>
              <a:cxnLst>
                <a:cxn ang="0">
                  <a:pos x="639" y="321"/>
                </a:cxn>
                <a:cxn ang="0">
                  <a:pos x="545" y="95"/>
                </a:cxn>
                <a:cxn ang="0">
                  <a:pos x="319" y="0"/>
                </a:cxn>
                <a:cxn ang="0">
                  <a:pos x="93" y="95"/>
                </a:cxn>
                <a:cxn ang="0">
                  <a:pos x="0" y="321"/>
                </a:cxn>
                <a:cxn ang="0">
                  <a:pos x="93" y="547"/>
                </a:cxn>
                <a:cxn ang="0">
                  <a:pos x="319" y="641"/>
                </a:cxn>
                <a:cxn ang="0">
                  <a:pos x="545" y="547"/>
                </a:cxn>
                <a:cxn ang="0">
                  <a:pos x="639" y="321"/>
                </a:cxn>
                <a:cxn ang="0">
                  <a:pos x="640" y="321"/>
                </a:cxn>
              </a:cxnLst>
              <a:rect l="0" t="0" r="r" b="b"/>
              <a:pathLst>
                <a:path w="640" h="641">
                  <a:moveTo>
                    <a:pt x="639" y="321"/>
                  </a:moveTo>
                  <a:lnTo>
                    <a:pt x="545" y="95"/>
                  </a:lnTo>
                  <a:lnTo>
                    <a:pt x="319" y="0"/>
                  </a:lnTo>
                  <a:lnTo>
                    <a:pt x="93" y="95"/>
                  </a:lnTo>
                  <a:lnTo>
                    <a:pt x="0" y="321"/>
                  </a:lnTo>
                  <a:lnTo>
                    <a:pt x="93" y="547"/>
                  </a:lnTo>
                  <a:lnTo>
                    <a:pt x="319" y="641"/>
                  </a:lnTo>
                  <a:lnTo>
                    <a:pt x="545" y="547"/>
                  </a:lnTo>
                  <a:lnTo>
                    <a:pt x="639" y="321"/>
                  </a:lnTo>
                  <a:lnTo>
                    <a:pt x="640" y="321"/>
                  </a:lnTo>
                </a:path>
              </a:pathLst>
            </a:custGeom>
            <a:noFill/>
            <a:ln w="38100" cmpd="sng">
              <a:solidFill>
                <a:srgbClr val="FFFFFF"/>
              </a:solidFill>
              <a:prstDash val="solid"/>
              <a:round/>
              <a:headEnd/>
              <a:tailEnd/>
            </a:ln>
          </p:spPr>
          <p:txBody>
            <a:bodyPr/>
            <a:lstStyle/>
            <a:p>
              <a:endParaRPr lang="en-US"/>
            </a:p>
          </p:txBody>
        </p:sp>
        <p:sp>
          <p:nvSpPr>
            <p:cNvPr id="5461" name="Freeform 1365"/>
            <p:cNvSpPr>
              <a:spLocks/>
            </p:cNvSpPr>
            <p:nvPr/>
          </p:nvSpPr>
          <p:spPr bwMode="auto">
            <a:xfrm>
              <a:off x="2913" y="2114"/>
              <a:ext cx="2" cy="3"/>
            </a:xfrm>
            <a:custGeom>
              <a:avLst/>
              <a:gdLst/>
              <a:ahLst/>
              <a:cxnLst>
                <a:cxn ang="0">
                  <a:pos x="0" y="0"/>
                </a:cxn>
                <a:cxn ang="0">
                  <a:pos x="0" y="2"/>
                </a:cxn>
                <a:cxn ang="0">
                  <a:pos x="2" y="2"/>
                </a:cxn>
              </a:cxnLst>
              <a:rect l="0" t="0" r="r" b="b"/>
              <a:pathLst>
                <a:path w="2" h="2">
                  <a:moveTo>
                    <a:pt x="0" y="0"/>
                  </a:moveTo>
                  <a:lnTo>
                    <a:pt x="0" y="2"/>
                  </a:lnTo>
                  <a:lnTo>
                    <a:pt x="2" y="2"/>
                  </a:lnTo>
                </a:path>
              </a:pathLst>
            </a:custGeom>
            <a:noFill/>
            <a:ln w="38100" cmpd="sng">
              <a:solidFill>
                <a:srgbClr val="FFFFFF"/>
              </a:solidFill>
              <a:prstDash val="solid"/>
              <a:round/>
              <a:headEnd/>
              <a:tailEnd/>
            </a:ln>
          </p:spPr>
          <p:txBody>
            <a:bodyPr/>
            <a:lstStyle/>
            <a:p>
              <a:endParaRPr lang="en-US"/>
            </a:p>
          </p:txBody>
        </p:sp>
        <p:sp>
          <p:nvSpPr>
            <p:cNvPr id="5462" name="Freeform 1366"/>
            <p:cNvSpPr>
              <a:spLocks/>
            </p:cNvSpPr>
            <p:nvPr/>
          </p:nvSpPr>
          <p:spPr bwMode="auto">
            <a:xfrm>
              <a:off x="2817" y="2057"/>
              <a:ext cx="121" cy="117"/>
            </a:xfrm>
            <a:custGeom>
              <a:avLst/>
              <a:gdLst/>
              <a:ahLst/>
              <a:cxnLst>
                <a:cxn ang="0">
                  <a:pos x="484" y="242"/>
                </a:cxn>
                <a:cxn ang="0">
                  <a:pos x="413" y="70"/>
                </a:cxn>
                <a:cxn ang="0">
                  <a:pos x="242" y="0"/>
                </a:cxn>
                <a:cxn ang="0">
                  <a:pos x="71" y="70"/>
                </a:cxn>
                <a:cxn ang="0">
                  <a:pos x="0" y="242"/>
                </a:cxn>
                <a:cxn ang="0">
                  <a:pos x="71" y="414"/>
                </a:cxn>
                <a:cxn ang="0">
                  <a:pos x="242" y="485"/>
                </a:cxn>
                <a:cxn ang="0">
                  <a:pos x="413" y="414"/>
                </a:cxn>
                <a:cxn ang="0">
                  <a:pos x="484" y="242"/>
                </a:cxn>
                <a:cxn ang="0">
                  <a:pos x="485" y="242"/>
                </a:cxn>
              </a:cxnLst>
              <a:rect l="0" t="0" r="r" b="b"/>
              <a:pathLst>
                <a:path w="485" h="485">
                  <a:moveTo>
                    <a:pt x="484" y="242"/>
                  </a:moveTo>
                  <a:lnTo>
                    <a:pt x="413" y="70"/>
                  </a:lnTo>
                  <a:lnTo>
                    <a:pt x="242" y="0"/>
                  </a:lnTo>
                  <a:lnTo>
                    <a:pt x="71" y="70"/>
                  </a:lnTo>
                  <a:lnTo>
                    <a:pt x="0" y="242"/>
                  </a:lnTo>
                  <a:lnTo>
                    <a:pt x="71" y="414"/>
                  </a:lnTo>
                  <a:lnTo>
                    <a:pt x="242" y="485"/>
                  </a:lnTo>
                  <a:lnTo>
                    <a:pt x="413" y="414"/>
                  </a:lnTo>
                  <a:lnTo>
                    <a:pt x="484" y="242"/>
                  </a:lnTo>
                  <a:lnTo>
                    <a:pt x="485" y="242"/>
                  </a:lnTo>
                </a:path>
              </a:pathLst>
            </a:custGeom>
            <a:noFill/>
            <a:ln w="38100" cmpd="sng">
              <a:solidFill>
                <a:srgbClr val="FFFFFF"/>
              </a:solidFill>
              <a:prstDash val="solid"/>
              <a:round/>
              <a:headEnd/>
              <a:tailEnd/>
            </a:ln>
          </p:spPr>
          <p:txBody>
            <a:bodyPr/>
            <a:lstStyle/>
            <a:p>
              <a:endParaRPr lang="en-US"/>
            </a:p>
          </p:txBody>
        </p:sp>
        <p:sp>
          <p:nvSpPr>
            <p:cNvPr id="5463" name="Freeform 1367"/>
            <p:cNvSpPr>
              <a:spLocks/>
            </p:cNvSpPr>
            <p:nvPr/>
          </p:nvSpPr>
          <p:spPr bwMode="auto">
            <a:xfrm>
              <a:off x="3202" y="3261"/>
              <a:ext cx="170" cy="60"/>
            </a:xfrm>
            <a:custGeom>
              <a:avLst/>
              <a:gdLst/>
              <a:ahLst/>
              <a:cxnLst>
                <a:cxn ang="0">
                  <a:pos x="0" y="192"/>
                </a:cxn>
                <a:cxn ang="0">
                  <a:pos x="379" y="252"/>
                </a:cxn>
                <a:cxn ang="0">
                  <a:pos x="668" y="0"/>
                </a:cxn>
                <a:cxn ang="0">
                  <a:pos x="669" y="0"/>
                </a:cxn>
              </a:cxnLst>
              <a:rect l="0" t="0" r="r" b="b"/>
              <a:pathLst>
                <a:path w="669" h="252">
                  <a:moveTo>
                    <a:pt x="0" y="192"/>
                  </a:moveTo>
                  <a:lnTo>
                    <a:pt x="379" y="252"/>
                  </a:lnTo>
                  <a:lnTo>
                    <a:pt x="668" y="0"/>
                  </a:lnTo>
                  <a:lnTo>
                    <a:pt x="669" y="0"/>
                  </a:lnTo>
                </a:path>
              </a:pathLst>
            </a:custGeom>
            <a:noFill/>
            <a:ln w="38100" cmpd="sng">
              <a:solidFill>
                <a:srgbClr val="FFFFFF"/>
              </a:solidFill>
              <a:prstDash val="solid"/>
              <a:round/>
              <a:headEnd/>
              <a:tailEnd/>
            </a:ln>
          </p:spPr>
          <p:txBody>
            <a:bodyPr/>
            <a:lstStyle/>
            <a:p>
              <a:endParaRPr lang="en-US"/>
            </a:p>
          </p:txBody>
        </p:sp>
        <p:sp>
          <p:nvSpPr>
            <p:cNvPr id="5464" name="Freeform 1368"/>
            <p:cNvSpPr>
              <a:spLocks/>
            </p:cNvSpPr>
            <p:nvPr/>
          </p:nvSpPr>
          <p:spPr bwMode="auto">
            <a:xfrm>
              <a:off x="2951" y="2461"/>
              <a:ext cx="188" cy="705"/>
            </a:xfrm>
            <a:custGeom>
              <a:avLst/>
              <a:gdLst/>
              <a:ahLst/>
              <a:cxnLst>
                <a:cxn ang="0">
                  <a:pos x="0" y="0"/>
                </a:cxn>
                <a:cxn ang="0">
                  <a:pos x="738" y="2961"/>
                </a:cxn>
                <a:cxn ang="0">
                  <a:pos x="740" y="2961"/>
                </a:cxn>
              </a:cxnLst>
              <a:rect l="0" t="0" r="r" b="b"/>
              <a:pathLst>
                <a:path w="740" h="2961">
                  <a:moveTo>
                    <a:pt x="0" y="0"/>
                  </a:moveTo>
                  <a:lnTo>
                    <a:pt x="738" y="2961"/>
                  </a:lnTo>
                  <a:lnTo>
                    <a:pt x="740" y="2961"/>
                  </a:lnTo>
                </a:path>
              </a:pathLst>
            </a:custGeom>
            <a:noFill/>
            <a:ln w="38100" cmpd="sng">
              <a:solidFill>
                <a:srgbClr val="FFFFFF"/>
              </a:solidFill>
              <a:prstDash val="solid"/>
              <a:round/>
              <a:headEnd/>
              <a:tailEnd/>
            </a:ln>
          </p:spPr>
          <p:txBody>
            <a:bodyPr/>
            <a:lstStyle/>
            <a:p>
              <a:endParaRPr lang="en-US"/>
            </a:p>
          </p:txBody>
        </p:sp>
        <p:sp>
          <p:nvSpPr>
            <p:cNvPr id="5465" name="Freeform 1369"/>
            <p:cNvSpPr>
              <a:spLocks/>
            </p:cNvSpPr>
            <p:nvPr/>
          </p:nvSpPr>
          <p:spPr bwMode="auto">
            <a:xfrm>
              <a:off x="3052" y="2461"/>
              <a:ext cx="292" cy="648"/>
            </a:xfrm>
            <a:custGeom>
              <a:avLst/>
              <a:gdLst/>
              <a:ahLst/>
              <a:cxnLst>
                <a:cxn ang="0">
                  <a:pos x="0" y="0"/>
                </a:cxn>
                <a:cxn ang="0">
                  <a:pos x="1144" y="2728"/>
                </a:cxn>
                <a:cxn ang="0">
                  <a:pos x="1145" y="2728"/>
                </a:cxn>
              </a:cxnLst>
              <a:rect l="0" t="0" r="r" b="b"/>
              <a:pathLst>
                <a:path w="1145" h="2728">
                  <a:moveTo>
                    <a:pt x="0" y="0"/>
                  </a:moveTo>
                  <a:lnTo>
                    <a:pt x="1144" y="2728"/>
                  </a:lnTo>
                  <a:lnTo>
                    <a:pt x="1145" y="2728"/>
                  </a:lnTo>
                </a:path>
              </a:pathLst>
            </a:custGeom>
            <a:noFill/>
            <a:ln w="38100" cmpd="sng">
              <a:solidFill>
                <a:srgbClr val="FFFFFF"/>
              </a:solidFill>
              <a:prstDash val="solid"/>
              <a:round/>
              <a:headEnd/>
              <a:tailEnd/>
            </a:ln>
          </p:spPr>
          <p:txBody>
            <a:bodyPr/>
            <a:lstStyle/>
            <a:p>
              <a:endParaRPr lang="en-US"/>
            </a:p>
          </p:txBody>
        </p:sp>
        <p:sp>
          <p:nvSpPr>
            <p:cNvPr id="5466" name="Freeform 1370"/>
            <p:cNvSpPr>
              <a:spLocks/>
            </p:cNvSpPr>
            <p:nvPr/>
          </p:nvSpPr>
          <p:spPr bwMode="auto">
            <a:xfrm>
              <a:off x="3088" y="3178"/>
              <a:ext cx="53" cy="145"/>
            </a:xfrm>
            <a:custGeom>
              <a:avLst/>
              <a:gdLst/>
              <a:ahLst/>
              <a:cxnLst>
                <a:cxn ang="0">
                  <a:pos x="0" y="0"/>
                </a:cxn>
                <a:cxn ang="0">
                  <a:pos x="204" y="606"/>
                </a:cxn>
                <a:cxn ang="0">
                  <a:pos x="205" y="606"/>
                </a:cxn>
              </a:cxnLst>
              <a:rect l="0" t="0" r="r" b="b"/>
              <a:pathLst>
                <a:path w="205" h="606">
                  <a:moveTo>
                    <a:pt x="0" y="0"/>
                  </a:moveTo>
                  <a:lnTo>
                    <a:pt x="204" y="606"/>
                  </a:lnTo>
                  <a:lnTo>
                    <a:pt x="205" y="606"/>
                  </a:lnTo>
                </a:path>
              </a:pathLst>
            </a:custGeom>
            <a:noFill/>
            <a:ln w="38100" cmpd="sng">
              <a:solidFill>
                <a:srgbClr val="FFFFFF"/>
              </a:solidFill>
              <a:prstDash val="solid"/>
              <a:round/>
              <a:headEnd/>
              <a:tailEnd/>
            </a:ln>
          </p:spPr>
          <p:txBody>
            <a:bodyPr/>
            <a:lstStyle/>
            <a:p>
              <a:endParaRPr lang="en-US"/>
            </a:p>
          </p:txBody>
        </p:sp>
        <p:sp>
          <p:nvSpPr>
            <p:cNvPr id="5467" name="Freeform 1371"/>
            <p:cNvSpPr>
              <a:spLocks/>
            </p:cNvSpPr>
            <p:nvPr/>
          </p:nvSpPr>
          <p:spPr bwMode="auto">
            <a:xfrm>
              <a:off x="3400" y="3095"/>
              <a:ext cx="53" cy="143"/>
            </a:xfrm>
            <a:custGeom>
              <a:avLst/>
              <a:gdLst/>
              <a:ahLst/>
              <a:cxnLst>
                <a:cxn ang="0">
                  <a:pos x="0" y="0"/>
                </a:cxn>
                <a:cxn ang="0">
                  <a:pos x="203" y="606"/>
                </a:cxn>
                <a:cxn ang="0">
                  <a:pos x="204" y="606"/>
                </a:cxn>
              </a:cxnLst>
              <a:rect l="0" t="0" r="r" b="b"/>
              <a:pathLst>
                <a:path w="204" h="606">
                  <a:moveTo>
                    <a:pt x="0" y="0"/>
                  </a:moveTo>
                  <a:lnTo>
                    <a:pt x="203" y="606"/>
                  </a:lnTo>
                  <a:lnTo>
                    <a:pt x="204" y="606"/>
                  </a:lnTo>
                </a:path>
              </a:pathLst>
            </a:custGeom>
            <a:noFill/>
            <a:ln w="38100" cmpd="sng">
              <a:solidFill>
                <a:srgbClr val="FFFFFF"/>
              </a:solidFill>
              <a:prstDash val="solid"/>
              <a:round/>
              <a:headEnd/>
              <a:tailEnd/>
            </a:ln>
          </p:spPr>
          <p:txBody>
            <a:bodyPr/>
            <a:lstStyle/>
            <a:p>
              <a:endParaRPr lang="en-US"/>
            </a:p>
          </p:txBody>
        </p:sp>
        <p:sp>
          <p:nvSpPr>
            <p:cNvPr id="5468" name="Freeform 1372"/>
            <p:cNvSpPr>
              <a:spLocks/>
            </p:cNvSpPr>
            <p:nvPr/>
          </p:nvSpPr>
          <p:spPr bwMode="auto">
            <a:xfrm>
              <a:off x="3088" y="3166"/>
              <a:ext cx="51" cy="12"/>
            </a:xfrm>
            <a:custGeom>
              <a:avLst/>
              <a:gdLst/>
              <a:ahLst/>
              <a:cxnLst>
                <a:cxn ang="0">
                  <a:pos x="0" y="55"/>
                </a:cxn>
                <a:cxn ang="0">
                  <a:pos x="192" y="0"/>
                </a:cxn>
                <a:cxn ang="0">
                  <a:pos x="194" y="0"/>
                </a:cxn>
              </a:cxnLst>
              <a:rect l="0" t="0" r="r" b="b"/>
              <a:pathLst>
                <a:path w="194" h="55">
                  <a:moveTo>
                    <a:pt x="0" y="55"/>
                  </a:moveTo>
                  <a:lnTo>
                    <a:pt x="192" y="0"/>
                  </a:lnTo>
                  <a:lnTo>
                    <a:pt x="194" y="0"/>
                  </a:lnTo>
                </a:path>
              </a:pathLst>
            </a:custGeom>
            <a:noFill/>
            <a:ln w="38100" cmpd="sng">
              <a:solidFill>
                <a:srgbClr val="FFFFFF"/>
              </a:solidFill>
              <a:prstDash val="solid"/>
              <a:round/>
              <a:headEnd/>
              <a:tailEnd/>
            </a:ln>
          </p:spPr>
          <p:txBody>
            <a:bodyPr/>
            <a:lstStyle/>
            <a:p>
              <a:endParaRPr lang="en-US"/>
            </a:p>
          </p:txBody>
        </p:sp>
        <p:sp>
          <p:nvSpPr>
            <p:cNvPr id="5469" name="Freeform 1373"/>
            <p:cNvSpPr>
              <a:spLocks/>
            </p:cNvSpPr>
            <p:nvPr/>
          </p:nvSpPr>
          <p:spPr bwMode="auto">
            <a:xfrm>
              <a:off x="3141" y="3307"/>
              <a:ext cx="61" cy="16"/>
            </a:xfrm>
            <a:custGeom>
              <a:avLst/>
              <a:gdLst/>
              <a:ahLst/>
              <a:cxnLst>
                <a:cxn ang="0">
                  <a:pos x="0" y="69"/>
                </a:cxn>
                <a:cxn ang="0">
                  <a:pos x="243" y="0"/>
                </a:cxn>
                <a:cxn ang="0">
                  <a:pos x="245" y="0"/>
                </a:cxn>
              </a:cxnLst>
              <a:rect l="0" t="0" r="r" b="b"/>
              <a:pathLst>
                <a:path w="245" h="69">
                  <a:moveTo>
                    <a:pt x="0" y="69"/>
                  </a:moveTo>
                  <a:lnTo>
                    <a:pt x="243" y="0"/>
                  </a:lnTo>
                  <a:lnTo>
                    <a:pt x="245" y="0"/>
                  </a:lnTo>
                </a:path>
              </a:pathLst>
            </a:custGeom>
            <a:noFill/>
            <a:ln w="38100" cmpd="sng">
              <a:solidFill>
                <a:srgbClr val="FFFFFF"/>
              </a:solidFill>
              <a:prstDash val="solid"/>
              <a:round/>
              <a:headEnd/>
              <a:tailEnd/>
            </a:ln>
          </p:spPr>
          <p:txBody>
            <a:bodyPr/>
            <a:lstStyle/>
            <a:p>
              <a:endParaRPr lang="en-US"/>
            </a:p>
          </p:txBody>
        </p:sp>
        <p:sp>
          <p:nvSpPr>
            <p:cNvPr id="5470" name="Freeform 1374"/>
            <p:cNvSpPr>
              <a:spLocks/>
            </p:cNvSpPr>
            <p:nvPr/>
          </p:nvSpPr>
          <p:spPr bwMode="auto">
            <a:xfrm>
              <a:off x="3329" y="3045"/>
              <a:ext cx="112" cy="29"/>
            </a:xfrm>
            <a:custGeom>
              <a:avLst/>
              <a:gdLst/>
              <a:ahLst/>
              <a:cxnLst>
                <a:cxn ang="0">
                  <a:pos x="0" y="128"/>
                </a:cxn>
                <a:cxn ang="0">
                  <a:pos x="444" y="0"/>
                </a:cxn>
                <a:cxn ang="0">
                  <a:pos x="445" y="0"/>
                </a:cxn>
              </a:cxnLst>
              <a:rect l="0" t="0" r="r" b="b"/>
              <a:pathLst>
                <a:path w="445" h="128">
                  <a:moveTo>
                    <a:pt x="0" y="128"/>
                  </a:moveTo>
                  <a:lnTo>
                    <a:pt x="444" y="0"/>
                  </a:lnTo>
                  <a:lnTo>
                    <a:pt x="445" y="0"/>
                  </a:lnTo>
                </a:path>
              </a:pathLst>
            </a:custGeom>
            <a:noFill/>
            <a:ln w="38100" cmpd="sng">
              <a:solidFill>
                <a:srgbClr val="FFFFFF"/>
              </a:solidFill>
              <a:prstDash val="solid"/>
              <a:round/>
              <a:headEnd/>
              <a:tailEnd/>
            </a:ln>
          </p:spPr>
          <p:txBody>
            <a:bodyPr/>
            <a:lstStyle/>
            <a:p>
              <a:endParaRPr lang="en-US"/>
            </a:p>
          </p:txBody>
        </p:sp>
        <p:sp>
          <p:nvSpPr>
            <p:cNvPr id="5471" name="Freeform 1375"/>
            <p:cNvSpPr>
              <a:spLocks/>
            </p:cNvSpPr>
            <p:nvPr/>
          </p:nvSpPr>
          <p:spPr bwMode="auto">
            <a:xfrm>
              <a:off x="3372" y="3238"/>
              <a:ext cx="81" cy="23"/>
            </a:xfrm>
            <a:custGeom>
              <a:avLst/>
              <a:gdLst/>
              <a:ahLst/>
              <a:cxnLst>
                <a:cxn ang="0">
                  <a:pos x="0" y="91"/>
                </a:cxn>
                <a:cxn ang="0">
                  <a:pos x="317" y="0"/>
                </a:cxn>
                <a:cxn ang="0">
                  <a:pos x="318" y="0"/>
                </a:cxn>
              </a:cxnLst>
              <a:rect l="0" t="0" r="r" b="b"/>
              <a:pathLst>
                <a:path w="318" h="91">
                  <a:moveTo>
                    <a:pt x="0" y="91"/>
                  </a:moveTo>
                  <a:lnTo>
                    <a:pt x="317" y="0"/>
                  </a:lnTo>
                  <a:lnTo>
                    <a:pt x="318" y="0"/>
                  </a:lnTo>
                </a:path>
              </a:pathLst>
            </a:custGeom>
            <a:noFill/>
            <a:ln w="38100" cmpd="sng">
              <a:solidFill>
                <a:srgbClr val="FFFFFF"/>
              </a:solidFill>
              <a:prstDash val="solid"/>
              <a:round/>
              <a:headEnd/>
              <a:tailEnd/>
            </a:ln>
          </p:spPr>
          <p:txBody>
            <a:bodyPr/>
            <a:lstStyle/>
            <a:p>
              <a:endParaRPr lang="en-US"/>
            </a:p>
          </p:txBody>
        </p:sp>
        <p:sp>
          <p:nvSpPr>
            <p:cNvPr id="5472" name="Freeform 1376"/>
            <p:cNvSpPr>
              <a:spLocks/>
            </p:cNvSpPr>
            <p:nvPr/>
          </p:nvSpPr>
          <p:spPr bwMode="auto">
            <a:xfrm>
              <a:off x="3344" y="3095"/>
              <a:ext cx="56" cy="14"/>
            </a:xfrm>
            <a:custGeom>
              <a:avLst/>
              <a:gdLst/>
              <a:ahLst/>
              <a:cxnLst>
                <a:cxn ang="0">
                  <a:pos x="0" y="64"/>
                </a:cxn>
                <a:cxn ang="0">
                  <a:pos x="225" y="0"/>
                </a:cxn>
                <a:cxn ang="0">
                  <a:pos x="226" y="0"/>
                </a:cxn>
              </a:cxnLst>
              <a:rect l="0" t="0" r="r" b="b"/>
              <a:pathLst>
                <a:path w="226" h="64">
                  <a:moveTo>
                    <a:pt x="0" y="64"/>
                  </a:moveTo>
                  <a:lnTo>
                    <a:pt x="225" y="0"/>
                  </a:lnTo>
                  <a:lnTo>
                    <a:pt x="226" y="0"/>
                  </a:lnTo>
                </a:path>
              </a:pathLst>
            </a:custGeom>
            <a:noFill/>
            <a:ln w="38100" cmpd="sng">
              <a:solidFill>
                <a:srgbClr val="FFFFFF"/>
              </a:solidFill>
              <a:prstDash val="solid"/>
              <a:round/>
              <a:headEnd/>
              <a:tailEnd/>
            </a:ln>
          </p:spPr>
          <p:txBody>
            <a:bodyPr/>
            <a:lstStyle/>
            <a:p>
              <a:endParaRPr lang="en-US"/>
            </a:p>
          </p:txBody>
        </p:sp>
        <p:sp>
          <p:nvSpPr>
            <p:cNvPr id="5473" name="Freeform 1377"/>
            <p:cNvSpPr>
              <a:spLocks/>
            </p:cNvSpPr>
            <p:nvPr/>
          </p:nvSpPr>
          <p:spPr bwMode="auto">
            <a:xfrm>
              <a:off x="3032" y="2461"/>
              <a:ext cx="233" cy="520"/>
            </a:xfrm>
            <a:custGeom>
              <a:avLst/>
              <a:gdLst/>
              <a:ahLst/>
              <a:cxnLst>
                <a:cxn ang="0">
                  <a:pos x="0" y="0"/>
                </a:cxn>
                <a:cxn ang="0">
                  <a:pos x="917" y="2189"/>
                </a:cxn>
                <a:cxn ang="0">
                  <a:pos x="918" y="2189"/>
                </a:cxn>
              </a:cxnLst>
              <a:rect l="0" t="0" r="r" b="b"/>
              <a:pathLst>
                <a:path w="918" h="2189">
                  <a:moveTo>
                    <a:pt x="0" y="0"/>
                  </a:moveTo>
                  <a:lnTo>
                    <a:pt x="917" y="2189"/>
                  </a:lnTo>
                  <a:lnTo>
                    <a:pt x="918" y="2189"/>
                  </a:lnTo>
                </a:path>
              </a:pathLst>
            </a:custGeom>
            <a:noFill/>
            <a:ln w="38100" cmpd="sng">
              <a:solidFill>
                <a:srgbClr val="FFFFFF"/>
              </a:solidFill>
              <a:prstDash val="solid"/>
              <a:round/>
              <a:headEnd/>
              <a:tailEnd/>
            </a:ln>
          </p:spPr>
          <p:txBody>
            <a:bodyPr/>
            <a:lstStyle/>
            <a:p>
              <a:endParaRPr lang="en-US"/>
            </a:p>
          </p:txBody>
        </p:sp>
        <p:sp>
          <p:nvSpPr>
            <p:cNvPr id="5474" name="Freeform 1378"/>
            <p:cNvSpPr>
              <a:spLocks/>
            </p:cNvSpPr>
            <p:nvPr/>
          </p:nvSpPr>
          <p:spPr bwMode="auto">
            <a:xfrm>
              <a:off x="2971" y="2461"/>
              <a:ext cx="152" cy="572"/>
            </a:xfrm>
            <a:custGeom>
              <a:avLst/>
              <a:gdLst/>
              <a:ahLst/>
              <a:cxnLst>
                <a:cxn ang="0">
                  <a:pos x="0" y="0"/>
                </a:cxn>
                <a:cxn ang="0">
                  <a:pos x="601" y="2411"/>
                </a:cxn>
                <a:cxn ang="0">
                  <a:pos x="602" y="2411"/>
                </a:cxn>
              </a:cxnLst>
              <a:rect l="0" t="0" r="r" b="b"/>
              <a:pathLst>
                <a:path w="602" h="2411">
                  <a:moveTo>
                    <a:pt x="0" y="0"/>
                  </a:moveTo>
                  <a:lnTo>
                    <a:pt x="601" y="2411"/>
                  </a:lnTo>
                  <a:lnTo>
                    <a:pt x="602" y="2411"/>
                  </a:lnTo>
                </a:path>
              </a:pathLst>
            </a:custGeom>
            <a:noFill/>
            <a:ln w="38100" cmpd="sng">
              <a:solidFill>
                <a:srgbClr val="FFFFFF"/>
              </a:solidFill>
              <a:prstDash val="solid"/>
              <a:round/>
              <a:headEnd/>
              <a:tailEnd/>
            </a:ln>
          </p:spPr>
          <p:txBody>
            <a:bodyPr/>
            <a:lstStyle/>
            <a:p>
              <a:endParaRPr lang="en-US"/>
            </a:p>
          </p:txBody>
        </p:sp>
        <p:sp>
          <p:nvSpPr>
            <p:cNvPr id="5475" name="Freeform 1379"/>
            <p:cNvSpPr>
              <a:spLocks/>
            </p:cNvSpPr>
            <p:nvPr/>
          </p:nvSpPr>
          <p:spPr bwMode="auto">
            <a:xfrm>
              <a:off x="3123" y="2981"/>
              <a:ext cx="148" cy="105"/>
            </a:xfrm>
            <a:custGeom>
              <a:avLst/>
              <a:gdLst/>
              <a:ahLst/>
              <a:cxnLst>
                <a:cxn ang="0">
                  <a:pos x="0" y="222"/>
                </a:cxn>
                <a:cxn ang="0">
                  <a:pos x="154" y="421"/>
                </a:cxn>
                <a:cxn ang="0">
                  <a:pos x="406" y="434"/>
                </a:cxn>
                <a:cxn ang="0">
                  <a:pos x="579" y="252"/>
                </a:cxn>
                <a:cxn ang="0">
                  <a:pos x="554" y="0"/>
                </a:cxn>
                <a:cxn ang="0">
                  <a:pos x="555" y="0"/>
                </a:cxn>
              </a:cxnLst>
              <a:rect l="0" t="0" r="r" b="b"/>
              <a:pathLst>
                <a:path w="579" h="434">
                  <a:moveTo>
                    <a:pt x="0" y="222"/>
                  </a:moveTo>
                  <a:lnTo>
                    <a:pt x="154" y="421"/>
                  </a:lnTo>
                  <a:lnTo>
                    <a:pt x="406" y="434"/>
                  </a:lnTo>
                  <a:lnTo>
                    <a:pt x="579" y="252"/>
                  </a:lnTo>
                  <a:lnTo>
                    <a:pt x="554" y="0"/>
                  </a:lnTo>
                  <a:lnTo>
                    <a:pt x="555" y="0"/>
                  </a:lnTo>
                </a:path>
              </a:pathLst>
            </a:custGeom>
            <a:noFill/>
            <a:ln w="38100" cmpd="sng">
              <a:solidFill>
                <a:srgbClr val="FFFFFF"/>
              </a:solidFill>
              <a:prstDash val="solid"/>
              <a:round/>
              <a:headEnd/>
              <a:tailEnd/>
            </a:ln>
          </p:spPr>
          <p:txBody>
            <a:bodyPr/>
            <a:lstStyle/>
            <a:p>
              <a:endParaRPr lang="en-US"/>
            </a:p>
          </p:txBody>
        </p:sp>
        <p:sp>
          <p:nvSpPr>
            <p:cNvPr id="5476" name="Freeform 1380"/>
            <p:cNvSpPr>
              <a:spLocks/>
            </p:cNvSpPr>
            <p:nvPr/>
          </p:nvSpPr>
          <p:spPr bwMode="auto">
            <a:xfrm>
              <a:off x="3342" y="3166"/>
              <a:ext cx="86" cy="24"/>
            </a:xfrm>
            <a:custGeom>
              <a:avLst/>
              <a:gdLst/>
              <a:ahLst/>
              <a:cxnLst>
                <a:cxn ang="0">
                  <a:pos x="0" y="95"/>
                </a:cxn>
                <a:cxn ang="0">
                  <a:pos x="331" y="0"/>
                </a:cxn>
                <a:cxn ang="0">
                  <a:pos x="332" y="0"/>
                </a:cxn>
              </a:cxnLst>
              <a:rect l="0" t="0" r="r" b="b"/>
              <a:pathLst>
                <a:path w="332" h="95">
                  <a:moveTo>
                    <a:pt x="0" y="95"/>
                  </a:moveTo>
                  <a:lnTo>
                    <a:pt x="331" y="0"/>
                  </a:lnTo>
                  <a:lnTo>
                    <a:pt x="332" y="0"/>
                  </a:lnTo>
                </a:path>
              </a:pathLst>
            </a:custGeom>
            <a:noFill/>
            <a:ln w="38100" cmpd="sng">
              <a:solidFill>
                <a:srgbClr val="FFFFFF"/>
              </a:solidFill>
              <a:prstDash val="solid"/>
              <a:round/>
              <a:headEnd/>
              <a:tailEnd/>
            </a:ln>
          </p:spPr>
          <p:txBody>
            <a:bodyPr/>
            <a:lstStyle/>
            <a:p>
              <a:endParaRPr lang="en-US"/>
            </a:p>
          </p:txBody>
        </p:sp>
        <p:sp>
          <p:nvSpPr>
            <p:cNvPr id="5477" name="Freeform 1381"/>
            <p:cNvSpPr>
              <a:spLocks/>
            </p:cNvSpPr>
            <p:nvPr/>
          </p:nvSpPr>
          <p:spPr bwMode="auto">
            <a:xfrm>
              <a:off x="3187" y="3140"/>
              <a:ext cx="81" cy="79"/>
            </a:xfrm>
            <a:custGeom>
              <a:avLst/>
              <a:gdLst/>
              <a:ahLst/>
              <a:cxnLst>
                <a:cxn ang="0">
                  <a:pos x="0" y="329"/>
                </a:cxn>
                <a:cxn ang="0">
                  <a:pos x="328" y="0"/>
                </a:cxn>
                <a:cxn ang="0">
                  <a:pos x="329" y="0"/>
                </a:cxn>
              </a:cxnLst>
              <a:rect l="0" t="0" r="r" b="b"/>
              <a:pathLst>
                <a:path w="329" h="329">
                  <a:moveTo>
                    <a:pt x="0" y="329"/>
                  </a:moveTo>
                  <a:lnTo>
                    <a:pt x="328" y="0"/>
                  </a:lnTo>
                  <a:lnTo>
                    <a:pt x="329" y="0"/>
                  </a:lnTo>
                </a:path>
              </a:pathLst>
            </a:custGeom>
            <a:noFill/>
            <a:ln w="38100" cmpd="sng">
              <a:solidFill>
                <a:srgbClr val="FFFFFF"/>
              </a:solidFill>
              <a:prstDash val="solid"/>
              <a:round/>
              <a:headEnd/>
              <a:tailEnd/>
            </a:ln>
          </p:spPr>
          <p:txBody>
            <a:bodyPr/>
            <a:lstStyle/>
            <a:p>
              <a:endParaRPr lang="en-US"/>
            </a:p>
          </p:txBody>
        </p:sp>
        <p:sp>
          <p:nvSpPr>
            <p:cNvPr id="5478" name="Freeform 1382"/>
            <p:cNvSpPr>
              <a:spLocks/>
            </p:cNvSpPr>
            <p:nvPr/>
          </p:nvSpPr>
          <p:spPr bwMode="auto">
            <a:xfrm>
              <a:off x="3192" y="3147"/>
              <a:ext cx="106" cy="98"/>
            </a:xfrm>
            <a:custGeom>
              <a:avLst/>
              <a:gdLst/>
              <a:ahLst/>
              <a:cxnLst>
                <a:cxn ang="0">
                  <a:pos x="0" y="419"/>
                </a:cxn>
                <a:cxn ang="0">
                  <a:pos x="419" y="0"/>
                </a:cxn>
                <a:cxn ang="0">
                  <a:pos x="420" y="0"/>
                </a:cxn>
              </a:cxnLst>
              <a:rect l="0" t="0" r="r" b="b"/>
              <a:pathLst>
                <a:path w="420" h="419">
                  <a:moveTo>
                    <a:pt x="0" y="419"/>
                  </a:moveTo>
                  <a:lnTo>
                    <a:pt x="419" y="0"/>
                  </a:lnTo>
                  <a:lnTo>
                    <a:pt x="420" y="0"/>
                  </a:lnTo>
                </a:path>
              </a:pathLst>
            </a:custGeom>
            <a:noFill/>
            <a:ln w="38100" cmpd="sng">
              <a:solidFill>
                <a:srgbClr val="FFFFFF"/>
              </a:solidFill>
              <a:prstDash val="solid"/>
              <a:round/>
              <a:headEnd/>
              <a:tailEnd/>
            </a:ln>
          </p:spPr>
          <p:txBody>
            <a:bodyPr/>
            <a:lstStyle/>
            <a:p>
              <a:endParaRPr lang="en-US"/>
            </a:p>
          </p:txBody>
        </p:sp>
        <p:sp>
          <p:nvSpPr>
            <p:cNvPr id="5479" name="Freeform 1383"/>
            <p:cNvSpPr>
              <a:spLocks/>
            </p:cNvSpPr>
            <p:nvPr/>
          </p:nvSpPr>
          <p:spPr bwMode="auto">
            <a:xfrm>
              <a:off x="3205" y="3159"/>
              <a:ext cx="116" cy="107"/>
            </a:xfrm>
            <a:custGeom>
              <a:avLst/>
              <a:gdLst/>
              <a:ahLst/>
              <a:cxnLst>
                <a:cxn ang="0">
                  <a:pos x="0" y="452"/>
                </a:cxn>
                <a:cxn ang="0">
                  <a:pos x="451" y="0"/>
                </a:cxn>
                <a:cxn ang="0">
                  <a:pos x="452" y="0"/>
                </a:cxn>
              </a:cxnLst>
              <a:rect l="0" t="0" r="r" b="b"/>
              <a:pathLst>
                <a:path w="452" h="452">
                  <a:moveTo>
                    <a:pt x="0" y="452"/>
                  </a:moveTo>
                  <a:lnTo>
                    <a:pt x="451" y="0"/>
                  </a:lnTo>
                  <a:lnTo>
                    <a:pt x="452" y="0"/>
                  </a:lnTo>
                </a:path>
              </a:pathLst>
            </a:custGeom>
            <a:noFill/>
            <a:ln w="38100" cmpd="sng">
              <a:solidFill>
                <a:srgbClr val="FFFFFF"/>
              </a:solidFill>
              <a:prstDash val="solid"/>
              <a:round/>
              <a:headEnd/>
              <a:tailEnd/>
            </a:ln>
          </p:spPr>
          <p:txBody>
            <a:bodyPr/>
            <a:lstStyle/>
            <a:p>
              <a:endParaRPr lang="en-US"/>
            </a:p>
          </p:txBody>
        </p:sp>
        <p:sp>
          <p:nvSpPr>
            <p:cNvPr id="5480" name="Freeform 1384"/>
            <p:cNvSpPr>
              <a:spLocks/>
            </p:cNvSpPr>
            <p:nvPr/>
          </p:nvSpPr>
          <p:spPr bwMode="auto">
            <a:xfrm>
              <a:off x="3225" y="3178"/>
              <a:ext cx="112" cy="105"/>
            </a:xfrm>
            <a:custGeom>
              <a:avLst/>
              <a:gdLst/>
              <a:ahLst/>
              <a:cxnLst>
                <a:cxn ang="0">
                  <a:pos x="0" y="438"/>
                </a:cxn>
                <a:cxn ang="0">
                  <a:pos x="439" y="0"/>
                </a:cxn>
                <a:cxn ang="0">
                  <a:pos x="440" y="0"/>
                </a:cxn>
              </a:cxnLst>
              <a:rect l="0" t="0" r="r" b="b"/>
              <a:pathLst>
                <a:path w="440" h="438">
                  <a:moveTo>
                    <a:pt x="0" y="438"/>
                  </a:moveTo>
                  <a:lnTo>
                    <a:pt x="439" y="0"/>
                  </a:lnTo>
                  <a:lnTo>
                    <a:pt x="440" y="0"/>
                  </a:lnTo>
                </a:path>
              </a:pathLst>
            </a:custGeom>
            <a:noFill/>
            <a:ln w="38100" cmpd="sng">
              <a:solidFill>
                <a:srgbClr val="FFFFFF"/>
              </a:solidFill>
              <a:prstDash val="solid"/>
              <a:round/>
              <a:headEnd/>
              <a:tailEnd/>
            </a:ln>
          </p:spPr>
          <p:txBody>
            <a:bodyPr/>
            <a:lstStyle/>
            <a:p>
              <a:endParaRPr lang="en-US"/>
            </a:p>
          </p:txBody>
        </p:sp>
        <p:sp>
          <p:nvSpPr>
            <p:cNvPr id="5481" name="Freeform 1385"/>
            <p:cNvSpPr>
              <a:spLocks/>
            </p:cNvSpPr>
            <p:nvPr/>
          </p:nvSpPr>
          <p:spPr bwMode="auto">
            <a:xfrm>
              <a:off x="3250" y="3202"/>
              <a:ext cx="97" cy="88"/>
            </a:xfrm>
            <a:custGeom>
              <a:avLst/>
              <a:gdLst/>
              <a:ahLst/>
              <a:cxnLst>
                <a:cxn ang="0">
                  <a:pos x="0" y="376"/>
                </a:cxn>
                <a:cxn ang="0">
                  <a:pos x="375" y="0"/>
                </a:cxn>
                <a:cxn ang="0">
                  <a:pos x="376" y="0"/>
                </a:cxn>
              </a:cxnLst>
              <a:rect l="0" t="0" r="r" b="b"/>
              <a:pathLst>
                <a:path w="376" h="376">
                  <a:moveTo>
                    <a:pt x="0" y="376"/>
                  </a:moveTo>
                  <a:lnTo>
                    <a:pt x="375" y="0"/>
                  </a:lnTo>
                  <a:lnTo>
                    <a:pt x="376" y="0"/>
                  </a:lnTo>
                </a:path>
              </a:pathLst>
            </a:custGeom>
            <a:noFill/>
            <a:ln w="38100" cmpd="sng">
              <a:solidFill>
                <a:srgbClr val="FFFFFF"/>
              </a:solidFill>
              <a:prstDash val="solid"/>
              <a:round/>
              <a:headEnd/>
              <a:tailEnd/>
            </a:ln>
          </p:spPr>
          <p:txBody>
            <a:bodyPr/>
            <a:lstStyle/>
            <a:p>
              <a:endParaRPr lang="en-US"/>
            </a:p>
          </p:txBody>
        </p:sp>
        <p:sp>
          <p:nvSpPr>
            <p:cNvPr id="5482" name="Freeform 1386"/>
            <p:cNvSpPr>
              <a:spLocks/>
            </p:cNvSpPr>
            <p:nvPr/>
          </p:nvSpPr>
          <p:spPr bwMode="auto">
            <a:xfrm>
              <a:off x="3288" y="3238"/>
              <a:ext cx="56" cy="52"/>
            </a:xfrm>
            <a:custGeom>
              <a:avLst/>
              <a:gdLst/>
              <a:ahLst/>
              <a:cxnLst>
                <a:cxn ang="0">
                  <a:pos x="0" y="223"/>
                </a:cxn>
                <a:cxn ang="0">
                  <a:pos x="222" y="0"/>
                </a:cxn>
                <a:cxn ang="0">
                  <a:pos x="223" y="0"/>
                </a:cxn>
              </a:cxnLst>
              <a:rect l="0" t="0" r="r" b="b"/>
              <a:pathLst>
                <a:path w="223" h="223">
                  <a:moveTo>
                    <a:pt x="0" y="223"/>
                  </a:moveTo>
                  <a:lnTo>
                    <a:pt x="222" y="0"/>
                  </a:lnTo>
                  <a:lnTo>
                    <a:pt x="223" y="0"/>
                  </a:lnTo>
                </a:path>
              </a:pathLst>
            </a:custGeom>
            <a:noFill/>
            <a:ln w="38100" cmpd="sng">
              <a:solidFill>
                <a:srgbClr val="FFFFFF"/>
              </a:solidFill>
              <a:prstDash val="solid"/>
              <a:round/>
              <a:headEnd/>
              <a:tailEnd/>
            </a:ln>
          </p:spPr>
          <p:txBody>
            <a:bodyPr/>
            <a:lstStyle/>
            <a:p>
              <a:endParaRPr lang="en-US"/>
            </a:p>
          </p:txBody>
        </p:sp>
        <p:sp>
          <p:nvSpPr>
            <p:cNvPr id="5483" name="Freeform 1387"/>
            <p:cNvSpPr>
              <a:spLocks/>
            </p:cNvSpPr>
            <p:nvPr/>
          </p:nvSpPr>
          <p:spPr bwMode="auto">
            <a:xfrm>
              <a:off x="2799" y="3228"/>
              <a:ext cx="165" cy="155"/>
            </a:xfrm>
            <a:custGeom>
              <a:avLst/>
              <a:gdLst/>
              <a:ahLst/>
              <a:cxnLst>
                <a:cxn ang="0">
                  <a:pos x="652" y="326"/>
                </a:cxn>
                <a:cxn ang="0">
                  <a:pos x="556" y="95"/>
                </a:cxn>
                <a:cxn ang="0">
                  <a:pos x="326" y="0"/>
                </a:cxn>
                <a:cxn ang="0">
                  <a:pos x="95" y="95"/>
                </a:cxn>
                <a:cxn ang="0">
                  <a:pos x="0" y="326"/>
                </a:cxn>
                <a:cxn ang="0">
                  <a:pos x="95" y="556"/>
                </a:cxn>
                <a:cxn ang="0">
                  <a:pos x="326" y="651"/>
                </a:cxn>
                <a:cxn ang="0">
                  <a:pos x="556" y="556"/>
                </a:cxn>
                <a:cxn ang="0">
                  <a:pos x="652" y="326"/>
                </a:cxn>
                <a:cxn ang="0">
                  <a:pos x="653" y="326"/>
                </a:cxn>
              </a:cxnLst>
              <a:rect l="0" t="0" r="r" b="b"/>
              <a:pathLst>
                <a:path w="653" h="651">
                  <a:moveTo>
                    <a:pt x="652" y="326"/>
                  </a:moveTo>
                  <a:lnTo>
                    <a:pt x="556" y="95"/>
                  </a:lnTo>
                  <a:lnTo>
                    <a:pt x="326" y="0"/>
                  </a:lnTo>
                  <a:lnTo>
                    <a:pt x="95" y="95"/>
                  </a:lnTo>
                  <a:lnTo>
                    <a:pt x="0" y="326"/>
                  </a:lnTo>
                  <a:lnTo>
                    <a:pt x="95" y="556"/>
                  </a:lnTo>
                  <a:lnTo>
                    <a:pt x="326" y="651"/>
                  </a:lnTo>
                  <a:lnTo>
                    <a:pt x="556" y="556"/>
                  </a:lnTo>
                  <a:lnTo>
                    <a:pt x="652" y="326"/>
                  </a:lnTo>
                  <a:lnTo>
                    <a:pt x="653" y="326"/>
                  </a:lnTo>
                </a:path>
              </a:pathLst>
            </a:custGeom>
            <a:noFill/>
            <a:ln w="38100" cmpd="sng">
              <a:solidFill>
                <a:srgbClr val="FFFFFF"/>
              </a:solidFill>
              <a:prstDash val="solid"/>
              <a:round/>
              <a:headEnd/>
              <a:tailEnd/>
            </a:ln>
          </p:spPr>
          <p:txBody>
            <a:bodyPr/>
            <a:lstStyle/>
            <a:p>
              <a:endParaRPr lang="en-US"/>
            </a:p>
          </p:txBody>
        </p:sp>
        <p:sp>
          <p:nvSpPr>
            <p:cNvPr id="5484" name="Freeform 1388"/>
            <p:cNvSpPr>
              <a:spLocks/>
            </p:cNvSpPr>
            <p:nvPr/>
          </p:nvSpPr>
          <p:spPr bwMode="auto">
            <a:xfrm>
              <a:off x="3189" y="2765"/>
              <a:ext cx="135" cy="2"/>
            </a:xfrm>
            <a:custGeom>
              <a:avLst/>
              <a:gdLst/>
              <a:ahLst/>
              <a:cxnLst>
                <a:cxn ang="0">
                  <a:pos x="0" y="0"/>
                </a:cxn>
                <a:cxn ang="0">
                  <a:pos x="524" y="0"/>
                </a:cxn>
                <a:cxn ang="0">
                  <a:pos x="525" y="0"/>
                </a:cxn>
              </a:cxnLst>
              <a:rect l="0" t="0" r="r" b="b"/>
              <a:pathLst>
                <a:path w="525">
                  <a:moveTo>
                    <a:pt x="0" y="0"/>
                  </a:moveTo>
                  <a:lnTo>
                    <a:pt x="524" y="0"/>
                  </a:lnTo>
                  <a:lnTo>
                    <a:pt x="525" y="0"/>
                  </a:lnTo>
                </a:path>
              </a:pathLst>
            </a:custGeom>
            <a:noFill/>
            <a:ln w="38100" cmpd="sng">
              <a:solidFill>
                <a:srgbClr val="FFFFFF"/>
              </a:solidFill>
              <a:prstDash val="solid"/>
              <a:round/>
              <a:headEnd/>
              <a:tailEnd/>
            </a:ln>
          </p:spPr>
          <p:txBody>
            <a:bodyPr/>
            <a:lstStyle/>
            <a:p>
              <a:endParaRPr lang="en-US"/>
            </a:p>
          </p:txBody>
        </p:sp>
        <p:sp>
          <p:nvSpPr>
            <p:cNvPr id="5485" name="Freeform 1389"/>
            <p:cNvSpPr>
              <a:spLocks/>
            </p:cNvSpPr>
            <p:nvPr/>
          </p:nvSpPr>
          <p:spPr bwMode="auto">
            <a:xfrm>
              <a:off x="2076" y="2551"/>
              <a:ext cx="178" cy="718"/>
            </a:xfrm>
            <a:custGeom>
              <a:avLst/>
              <a:gdLst/>
              <a:ahLst/>
              <a:cxnLst>
                <a:cxn ang="0">
                  <a:pos x="699" y="0"/>
                </a:cxn>
                <a:cxn ang="0">
                  <a:pos x="0" y="3015"/>
                </a:cxn>
                <a:cxn ang="0">
                  <a:pos x="2" y="3015"/>
                </a:cxn>
              </a:cxnLst>
              <a:rect l="0" t="0" r="r" b="b"/>
              <a:pathLst>
                <a:path w="699" h="3015">
                  <a:moveTo>
                    <a:pt x="699" y="0"/>
                  </a:moveTo>
                  <a:lnTo>
                    <a:pt x="0" y="3015"/>
                  </a:lnTo>
                  <a:lnTo>
                    <a:pt x="2" y="3015"/>
                  </a:lnTo>
                </a:path>
              </a:pathLst>
            </a:custGeom>
            <a:noFill/>
            <a:ln w="38100" cmpd="sng">
              <a:solidFill>
                <a:srgbClr val="FFFFFF"/>
              </a:solidFill>
              <a:prstDash val="solid"/>
              <a:round/>
              <a:headEnd/>
              <a:tailEnd/>
            </a:ln>
          </p:spPr>
          <p:txBody>
            <a:bodyPr/>
            <a:lstStyle/>
            <a:p>
              <a:endParaRPr lang="en-US"/>
            </a:p>
          </p:txBody>
        </p:sp>
        <p:sp>
          <p:nvSpPr>
            <p:cNvPr id="5486" name="Freeform 1390"/>
            <p:cNvSpPr>
              <a:spLocks/>
            </p:cNvSpPr>
            <p:nvPr/>
          </p:nvSpPr>
          <p:spPr bwMode="auto">
            <a:xfrm>
              <a:off x="1939" y="3269"/>
              <a:ext cx="137" cy="2"/>
            </a:xfrm>
            <a:custGeom>
              <a:avLst/>
              <a:gdLst/>
              <a:ahLst/>
              <a:cxnLst>
                <a:cxn ang="0">
                  <a:pos x="540" y="0"/>
                </a:cxn>
                <a:cxn ang="0">
                  <a:pos x="0" y="0"/>
                </a:cxn>
                <a:cxn ang="0">
                  <a:pos x="2" y="0"/>
                </a:cxn>
              </a:cxnLst>
              <a:rect l="0" t="0" r="r" b="b"/>
              <a:pathLst>
                <a:path w="540">
                  <a:moveTo>
                    <a:pt x="540" y="0"/>
                  </a:moveTo>
                  <a:lnTo>
                    <a:pt x="0" y="0"/>
                  </a:lnTo>
                  <a:lnTo>
                    <a:pt x="2" y="0"/>
                  </a:lnTo>
                </a:path>
              </a:pathLst>
            </a:custGeom>
            <a:noFill/>
            <a:ln w="38100" cmpd="sng">
              <a:solidFill>
                <a:srgbClr val="FFFFFF"/>
              </a:solidFill>
              <a:prstDash val="solid"/>
              <a:round/>
              <a:headEnd/>
              <a:tailEnd/>
            </a:ln>
          </p:spPr>
          <p:txBody>
            <a:bodyPr/>
            <a:lstStyle/>
            <a:p>
              <a:endParaRPr lang="en-US"/>
            </a:p>
          </p:txBody>
        </p:sp>
        <p:sp>
          <p:nvSpPr>
            <p:cNvPr id="5487" name="Freeform 1391"/>
            <p:cNvSpPr>
              <a:spLocks/>
            </p:cNvSpPr>
            <p:nvPr/>
          </p:nvSpPr>
          <p:spPr bwMode="auto">
            <a:xfrm>
              <a:off x="1939" y="3269"/>
              <a:ext cx="3" cy="35"/>
            </a:xfrm>
            <a:custGeom>
              <a:avLst/>
              <a:gdLst/>
              <a:ahLst/>
              <a:cxnLst>
                <a:cxn ang="0">
                  <a:pos x="0" y="0"/>
                </a:cxn>
                <a:cxn ang="0">
                  <a:pos x="0" y="160"/>
                </a:cxn>
                <a:cxn ang="0">
                  <a:pos x="2" y="160"/>
                </a:cxn>
              </a:cxnLst>
              <a:rect l="0" t="0" r="r" b="b"/>
              <a:pathLst>
                <a:path w="2" h="160">
                  <a:moveTo>
                    <a:pt x="0" y="0"/>
                  </a:moveTo>
                  <a:lnTo>
                    <a:pt x="0" y="160"/>
                  </a:lnTo>
                  <a:lnTo>
                    <a:pt x="2" y="160"/>
                  </a:lnTo>
                </a:path>
              </a:pathLst>
            </a:custGeom>
            <a:noFill/>
            <a:ln w="38100" cmpd="sng">
              <a:solidFill>
                <a:srgbClr val="FFFFFF"/>
              </a:solidFill>
              <a:prstDash val="solid"/>
              <a:round/>
              <a:headEnd/>
              <a:tailEnd/>
            </a:ln>
          </p:spPr>
          <p:txBody>
            <a:bodyPr/>
            <a:lstStyle/>
            <a:p>
              <a:endParaRPr lang="en-US"/>
            </a:p>
          </p:txBody>
        </p:sp>
        <p:sp>
          <p:nvSpPr>
            <p:cNvPr id="5488" name="Freeform 1392"/>
            <p:cNvSpPr>
              <a:spLocks/>
            </p:cNvSpPr>
            <p:nvPr/>
          </p:nvSpPr>
          <p:spPr bwMode="auto">
            <a:xfrm>
              <a:off x="1939" y="3304"/>
              <a:ext cx="170" cy="3"/>
            </a:xfrm>
            <a:custGeom>
              <a:avLst/>
              <a:gdLst/>
              <a:ahLst/>
              <a:cxnLst>
                <a:cxn ang="0">
                  <a:pos x="0" y="0"/>
                </a:cxn>
                <a:cxn ang="0">
                  <a:pos x="667" y="0"/>
                </a:cxn>
                <a:cxn ang="0">
                  <a:pos x="668" y="0"/>
                </a:cxn>
              </a:cxnLst>
              <a:rect l="0" t="0" r="r" b="b"/>
              <a:pathLst>
                <a:path w="668">
                  <a:moveTo>
                    <a:pt x="0" y="0"/>
                  </a:moveTo>
                  <a:lnTo>
                    <a:pt x="667" y="0"/>
                  </a:lnTo>
                  <a:lnTo>
                    <a:pt x="668" y="0"/>
                  </a:lnTo>
                </a:path>
              </a:pathLst>
            </a:custGeom>
            <a:noFill/>
            <a:ln w="38100" cmpd="sng">
              <a:solidFill>
                <a:srgbClr val="FFFFFF"/>
              </a:solidFill>
              <a:prstDash val="solid"/>
              <a:round/>
              <a:headEnd/>
              <a:tailEnd/>
            </a:ln>
          </p:spPr>
          <p:txBody>
            <a:bodyPr/>
            <a:lstStyle/>
            <a:p>
              <a:endParaRPr lang="en-US"/>
            </a:p>
          </p:txBody>
        </p:sp>
        <p:sp>
          <p:nvSpPr>
            <p:cNvPr id="5489" name="Freeform 1393"/>
            <p:cNvSpPr>
              <a:spLocks/>
            </p:cNvSpPr>
            <p:nvPr/>
          </p:nvSpPr>
          <p:spPr bwMode="auto">
            <a:xfrm>
              <a:off x="2109" y="2561"/>
              <a:ext cx="185" cy="743"/>
            </a:xfrm>
            <a:custGeom>
              <a:avLst/>
              <a:gdLst/>
              <a:ahLst/>
              <a:cxnLst>
                <a:cxn ang="0">
                  <a:pos x="0" y="3139"/>
                </a:cxn>
                <a:cxn ang="0">
                  <a:pos x="727" y="0"/>
                </a:cxn>
                <a:cxn ang="0">
                  <a:pos x="728" y="0"/>
                </a:cxn>
              </a:cxnLst>
              <a:rect l="0" t="0" r="r" b="b"/>
              <a:pathLst>
                <a:path w="728" h="3139">
                  <a:moveTo>
                    <a:pt x="0" y="3139"/>
                  </a:moveTo>
                  <a:lnTo>
                    <a:pt x="727" y="0"/>
                  </a:lnTo>
                  <a:lnTo>
                    <a:pt x="728" y="0"/>
                  </a:lnTo>
                </a:path>
              </a:pathLst>
            </a:custGeom>
            <a:noFill/>
            <a:ln w="38100" cmpd="sng">
              <a:solidFill>
                <a:srgbClr val="FFFFFF"/>
              </a:solidFill>
              <a:prstDash val="solid"/>
              <a:round/>
              <a:headEnd/>
              <a:tailEnd/>
            </a:ln>
          </p:spPr>
          <p:txBody>
            <a:bodyPr/>
            <a:lstStyle/>
            <a:p>
              <a:endParaRPr lang="en-US"/>
            </a:p>
          </p:txBody>
        </p:sp>
        <p:sp>
          <p:nvSpPr>
            <p:cNvPr id="5490" name="Freeform 1394"/>
            <p:cNvSpPr>
              <a:spLocks/>
            </p:cNvSpPr>
            <p:nvPr/>
          </p:nvSpPr>
          <p:spPr bwMode="auto">
            <a:xfrm>
              <a:off x="3654" y="1789"/>
              <a:ext cx="205" cy="2"/>
            </a:xfrm>
            <a:custGeom>
              <a:avLst/>
              <a:gdLst/>
              <a:ahLst/>
              <a:cxnLst>
                <a:cxn ang="0">
                  <a:pos x="810" y="0"/>
                </a:cxn>
                <a:cxn ang="0">
                  <a:pos x="0" y="0"/>
                </a:cxn>
                <a:cxn ang="0">
                  <a:pos x="1" y="0"/>
                </a:cxn>
              </a:cxnLst>
              <a:rect l="0" t="0" r="r" b="b"/>
              <a:pathLst>
                <a:path w="810">
                  <a:moveTo>
                    <a:pt x="810" y="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491" name="Freeform 1395"/>
            <p:cNvSpPr>
              <a:spLocks/>
            </p:cNvSpPr>
            <p:nvPr/>
          </p:nvSpPr>
          <p:spPr bwMode="auto">
            <a:xfrm>
              <a:off x="3501" y="1789"/>
              <a:ext cx="99" cy="2"/>
            </a:xfrm>
            <a:custGeom>
              <a:avLst/>
              <a:gdLst/>
              <a:ahLst/>
              <a:cxnLst>
                <a:cxn ang="0">
                  <a:pos x="388" y="0"/>
                </a:cxn>
                <a:cxn ang="0">
                  <a:pos x="0" y="0"/>
                </a:cxn>
                <a:cxn ang="0">
                  <a:pos x="1" y="0"/>
                </a:cxn>
              </a:cxnLst>
              <a:rect l="0" t="0" r="r" b="b"/>
              <a:pathLst>
                <a:path w="388">
                  <a:moveTo>
                    <a:pt x="388" y="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492" name="Freeform 1396"/>
            <p:cNvSpPr>
              <a:spLocks/>
            </p:cNvSpPr>
            <p:nvPr/>
          </p:nvSpPr>
          <p:spPr bwMode="auto">
            <a:xfrm>
              <a:off x="2309" y="1074"/>
              <a:ext cx="231" cy="2"/>
            </a:xfrm>
            <a:custGeom>
              <a:avLst/>
              <a:gdLst/>
              <a:ahLst/>
              <a:cxnLst>
                <a:cxn ang="0">
                  <a:pos x="0" y="0"/>
                </a:cxn>
                <a:cxn ang="0">
                  <a:pos x="909" y="0"/>
                </a:cxn>
                <a:cxn ang="0">
                  <a:pos x="910" y="0"/>
                </a:cxn>
              </a:cxnLst>
              <a:rect l="0" t="0" r="r" b="b"/>
              <a:pathLst>
                <a:path w="910">
                  <a:moveTo>
                    <a:pt x="0" y="0"/>
                  </a:moveTo>
                  <a:lnTo>
                    <a:pt x="909" y="0"/>
                  </a:lnTo>
                  <a:lnTo>
                    <a:pt x="910" y="0"/>
                  </a:lnTo>
                </a:path>
              </a:pathLst>
            </a:custGeom>
            <a:noFill/>
            <a:ln w="38100" cmpd="sng">
              <a:solidFill>
                <a:srgbClr val="FFFFFF"/>
              </a:solidFill>
              <a:prstDash val="solid"/>
              <a:round/>
              <a:headEnd/>
              <a:tailEnd/>
            </a:ln>
          </p:spPr>
          <p:txBody>
            <a:bodyPr/>
            <a:lstStyle/>
            <a:p>
              <a:endParaRPr lang="en-US"/>
            </a:p>
          </p:txBody>
        </p:sp>
        <p:sp>
          <p:nvSpPr>
            <p:cNvPr id="5493" name="Freeform 1397"/>
            <p:cNvSpPr>
              <a:spLocks/>
            </p:cNvSpPr>
            <p:nvPr/>
          </p:nvSpPr>
          <p:spPr bwMode="auto">
            <a:xfrm>
              <a:off x="2309" y="1198"/>
              <a:ext cx="231" cy="2"/>
            </a:xfrm>
            <a:custGeom>
              <a:avLst/>
              <a:gdLst/>
              <a:ahLst/>
              <a:cxnLst>
                <a:cxn ang="0">
                  <a:pos x="0" y="0"/>
                </a:cxn>
                <a:cxn ang="0">
                  <a:pos x="909" y="0"/>
                </a:cxn>
                <a:cxn ang="0">
                  <a:pos x="910" y="0"/>
                </a:cxn>
              </a:cxnLst>
              <a:rect l="0" t="0" r="r" b="b"/>
              <a:pathLst>
                <a:path w="910">
                  <a:moveTo>
                    <a:pt x="0" y="0"/>
                  </a:moveTo>
                  <a:lnTo>
                    <a:pt x="909" y="0"/>
                  </a:lnTo>
                  <a:lnTo>
                    <a:pt x="910" y="0"/>
                  </a:lnTo>
                </a:path>
              </a:pathLst>
            </a:custGeom>
            <a:noFill/>
            <a:ln w="38100" cmpd="sng">
              <a:solidFill>
                <a:srgbClr val="FFFFFF"/>
              </a:solidFill>
              <a:prstDash val="solid"/>
              <a:round/>
              <a:headEnd/>
              <a:tailEnd/>
            </a:ln>
          </p:spPr>
          <p:txBody>
            <a:bodyPr/>
            <a:lstStyle/>
            <a:p>
              <a:endParaRPr lang="en-US"/>
            </a:p>
          </p:txBody>
        </p:sp>
        <p:sp>
          <p:nvSpPr>
            <p:cNvPr id="5494" name="Freeform 1398"/>
            <p:cNvSpPr>
              <a:spLocks/>
            </p:cNvSpPr>
            <p:nvPr/>
          </p:nvSpPr>
          <p:spPr bwMode="auto">
            <a:xfrm>
              <a:off x="2309" y="1074"/>
              <a:ext cx="3" cy="124"/>
            </a:xfrm>
            <a:custGeom>
              <a:avLst/>
              <a:gdLst/>
              <a:ahLst/>
              <a:cxnLst>
                <a:cxn ang="0">
                  <a:pos x="0" y="0"/>
                </a:cxn>
                <a:cxn ang="0">
                  <a:pos x="0" y="519"/>
                </a:cxn>
                <a:cxn ang="0">
                  <a:pos x="1" y="519"/>
                </a:cxn>
              </a:cxnLst>
              <a:rect l="0" t="0" r="r" b="b"/>
              <a:pathLst>
                <a:path w="1" h="519">
                  <a:moveTo>
                    <a:pt x="0" y="0"/>
                  </a:moveTo>
                  <a:lnTo>
                    <a:pt x="0" y="519"/>
                  </a:lnTo>
                  <a:lnTo>
                    <a:pt x="1" y="519"/>
                  </a:lnTo>
                </a:path>
              </a:pathLst>
            </a:custGeom>
            <a:noFill/>
            <a:ln w="38100" cmpd="sng">
              <a:solidFill>
                <a:srgbClr val="FFFFFF"/>
              </a:solidFill>
              <a:prstDash val="solid"/>
              <a:round/>
              <a:headEnd/>
              <a:tailEnd/>
            </a:ln>
          </p:spPr>
          <p:txBody>
            <a:bodyPr/>
            <a:lstStyle/>
            <a:p>
              <a:endParaRPr lang="en-US"/>
            </a:p>
          </p:txBody>
        </p:sp>
        <p:sp>
          <p:nvSpPr>
            <p:cNvPr id="5495" name="Freeform 1399"/>
            <p:cNvSpPr>
              <a:spLocks/>
            </p:cNvSpPr>
            <p:nvPr/>
          </p:nvSpPr>
          <p:spPr bwMode="auto">
            <a:xfrm>
              <a:off x="2540" y="1074"/>
              <a:ext cx="3" cy="124"/>
            </a:xfrm>
            <a:custGeom>
              <a:avLst/>
              <a:gdLst/>
              <a:ahLst/>
              <a:cxnLst>
                <a:cxn ang="0">
                  <a:pos x="0" y="0"/>
                </a:cxn>
                <a:cxn ang="0">
                  <a:pos x="0" y="519"/>
                </a:cxn>
                <a:cxn ang="0">
                  <a:pos x="1" y="519"/>
                </a:cxn>
              </a:cxnLst>
              <a:rect l="0" t="0" r="r" b="b"/>
              <a:pathLst>
                <a:path w="1" h="519">
                  <a:moveTo>
                    <a:pt x="0" y="0"/>
                  </a:moveTo>
                  <a:lnTo>
                    <a:pt x="0" y="519"/>
                  </a:lnTo>
                  <a:lnTo>
                    <a:pt x="1" y="519"/>
                  </a:lnTo>
                </a:path>
              </a:pathLst>
            </a:custGeom>
            <a:noFill/>
            <a:ln w="38100" cmpd="sng">
              <a:solidFill>
                <a:srgbClr val="FFFFFF"/>
              </a:solidFill>
              <a:prstDash val="solid"/>
              <a:round/>
              <a:headEnd/>
              <a:tailEnd/>
            </a:ln>
          </p:spPr>
          <p:txBody>
            <a:bodyPr/>
            <a:lstStyle/>
            <a:p>
              <a:endParaRPr lang="en-US"/>
            </a:p>
          </p:txBody>
        </p:sp>
        <p:sp>
          <p:nvSpPr>
            <p:cNvPr id="5496" name="Freeform 1400"/>
            <p:cNvSpPr>
              <a:spLocks/>
            </p:cNvSpPr>
            <p:nvPr/>
          </p:nvSpPr>
          <p:spPr bwMode="auto">
            <a:xfrm>
              <a:off x="3215" y="1074"/>
              <a:ext cx="231" cy="2"/>
            </a:xfrm>
            <a:custGeom>
              <a:avLst/>
              <a:gdLst/>
              <a:ahLst/>
              <a:cxnLst>
                <a:cxn ang="0">
                  <a:pos x="909" y="0"/>
                </a:cxn>
                <a:cxn ang="0">
                  <a:pos x="0" y="0"/>
                </a:cxn>
                <a:cxn ang="0">
                  <a:pos x="1" y="0"/>
                </a:cxn>
              </a:cxnLst>
              <a:rect l="0" t="0" r="r" b="b"/>
              <a:pathLst>
                <a:path w="909">
                  <a:moveTo>
                    <a:pt x="909" y="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497" name="Freeform 1401"/>
            <p:cNvSpPr>
              <a:spLocks/>
            </p:cNvSpPr>
            <p:nvPr/>
          </p:nvSpPr>
          <p:spPr bwMode="auto">
            <a:xfrm>
              <a:off x="3215" y="1074"/>
              <a:ext cx="2" cy="124"/>
            </a:xfrm>
            <a:custGeom>
              <a:avLst/>
              <a:gdLst/>
              <a:ahLst/>
              <a:cxnLst>
                <a:cxn ang="0">
                  <a:pos x="0" y="0"/>
                </a:cxn>
                <a:cxn ang="0">
                  <a:pos x="0" y="519"/>
                </a:cxn>
                <a:cxn ang="0">
                  <a:pos x="1" y="519"/>
                </a:cxn>
              </a:cxnLst>
              <a:rect l="0" t="0" r="r" b="b"/>
              <a:pathLst>
                <a:path w="1" h="519">
                  <a:moveTo>
                    <a:pt x="0" y="0"/>
                  </a:moveTo>
                  <a:lnTo>
                    <a:pt x="0" y="519"/>
                  </a:lnTo>
                  <a:lnTo>
                    <a:pt x="1" y="519"/>
                  </a:lnTo>
                </a:path>
              </a:pathLst>
            </a:custGeom>
            <a:noFill/>
            <a:ln w="38100" cmpd="sng">
              <a:solidFill>
                <a:srgbClr val="FFFFFF"/>
              </a:solidFill>
              <a:prstDash val="solid"/>
              <a:round/>
              <a:headEnd/>
              <a:tailEnd/>
            </a:ln>
          </p:spPr>
          <p:txBody>
            <a:bodyPr/>
            <a:lstStyle/>
            <a:p>
              <a:endParaRPr lang="en-US"/>
            </a:p>
          </p:txBody>
        </p:sp>
        <p:sp>
          <p:nvSpPr>
            <p:cNvPr id="5498" name="Freeform 1402"/>
            <p:cNvSpPr>
              <a:spLocks/>
            </p:cNvSpPr>
            <p:nvPr/>
          </p:nvSpPr>
          <p:spPr bwMode="auto">
            <a:xfrm>
              <a:off x="3215" y="1198"/>
              <a:ext cx="231" cy="2"/>
            </a:xfrm>
            <a:custGeom>
              <a:avLst/>
              <a:gdLst/>
              <a:ahLst/>
              <a:cxnLst>
                <a:cxn ang="0">
                  <a:pos x="909" y="0"/>
                </a:cxn>
                <a:cxn ang="0">
                  <a:pos x="0" y="0"/>
                </a:cxn>
                <a:cxn ang="0">
                  <a:pos x="1" y="0"/>
                </a:cxn>
              </a:cxnLst>
              <a:rect l="0" t="0" r="r" b="b"/>
              <a:pathLst>
                <a:path w="909">
                  <a:moveTo>
                    <a:pt x="909" y="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499" name="Freeform 1403"/>
            <p:cNvSpPr>
              <a:spLocks/>
            </p:cNvSpPr>
            <p:nvPr/>
          </p:nvSpPr>
          <p:spPr bwMode="auto">
            <a:xfrm>
              <a:off x="3446" y="1074"/>
              <a:ext cx="2" cy="124"/>
            </a:xfrm>
            <a:custGeom>
              <a:avLst/>
              <a:gdLst/>
              <a:ahLst/>
              <a:cxnLst>
                <a:cxn ang="0">
                  <a:pos x="0" y="0"/>
                </a:cxn>
                <a:cxn ang="0">
                  <a:pos x="0" y="519"/>
                </a:cxn>
                <a:cxn ang="0">
                  <a:pos x="1" y="519"/>
                </a:cxn>
              </a:cxnLst>
              <a:rect l="0" t="0" r="r" b="b"/>
              <a:pathLst>
                <a:path w="1" h="519">
                  <a:moveTo>
                    <a:pt x="0" y="0"/>
                  </a:moveTo>
                  <a:lnTo>
                    <a:pt x="0" y="519"/>
                  </a:lnTo>
                  <a:lnTo>
                    <a:pt x="1" y="519"/>
                  </a:lnTo>
                </a:path>
              </a:pathLst>
            </a:custGeom>
            <a:noFill/>
            <a:ln w="38100" cmpd="sng">
              <a:solidFill>
                <a:srgbClr val="FFFFFF"/>
              </a:solidFill>
              <a:prstDash val="solid"/>
              <a:round/>
              <a:headEnd/>
              <a:tailEnd/>
            </a:ln>
          </p:spPr>
          <p:txBody>
            <a:bodyPr/>
            <a:lstStyle/>
            <a:p>
              <a:endParaRPr lang="en-US"/>
            </a:p>
          </p:txBody>
        </p:sp>
        <p:sp>
          <p:nvSpPr>
            <p:cNvPr id="5500" name="Freeform 1404"/>
            <p:cNvSpPr>
              <a:spLocks/>
            </p:cNvSpPr>
            <p:nvPr/>
          </p:nvSpPr>
          <p:spPr bwMode="auto">
            <a:xfrm>
              <a:off x="3501" y="998"/>
              <a:ext cx="3" cy="280"/>
            </a:xfrm>
            <a:custGeom>
              <a:avLst/>
              <a:gdLst/>
              <a:ahLst/>
              <a:cxnLst>
                <a:cxn ang="0">
                  <a:pos x="0" y="1176"/>
                </a:cxn>
                <a:cxn ang="0">
                  <a:pos x="0" y="0"/>
                </a:cxn>
                <a:cxn ang="0">
                  <a:pos x="1" y="0"/>
                </a:cxn>
              </a:cxnLst>
              <a:rect l="0" t="0" r="r" b="b"/>
              <a:pathLst>
                <a:path w="1" h="1176">
                  <a:moveTo>
                    <a:pt x="0" y="1176"/>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501" name="Freeform 1405"/>
            <p:cNvSpPr>
              <a:spLocks/>
            </p:cNvSpPr>
            <p:nvPr/>
          </p:nvSpPr>
          <p:spPr bwMode="auto">
            <a:xfrm>
              <a:off x="3501" y="1274"/>
              <a:ext cx="3" cy="104"/>
            </a:xfrm>
            <a:custGeom>
              <a:avLst/>
              <a:gdLst/>
              <a:ahLst/>
              <a:cxnLst>
                <a:cxn ang="0">
                  <a:pos x="0" y="441"/>
                </a:cxn>
                <a:cxn ang="0">
                  <a:pos x="0" y="0"/>
                </a:cxn>
                <a:cxn ang="0">
                  <a:pos x="1" y="0"/>
                </a:cxn>
              </a:cxnLst>
              <a:rect l="0" t="0" r="r" b="b"/>
              <a:pathLst>
                <a:path w="1" h="441">
                  <a:moveTo>
                    <a:pt x="0" y="44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502" name="Freeform 1406"/>
            <p:cNvSpPr>
              <a:spLocks/>
            </p:cNvSpPr>
            <p:nvPr/>
          </p:nvSpPr>
          <p:spPr bwMode="auto">
            <a:xfrm>
              <a:off x="3151" y="1274"/>
              <a:ext cx="3" cy="71"/>
            </a:xfrm>
            <a:custGeom>
              <a:avLst/>
              <a:gdLst/>
              <a:ahLst/>
              <a:cxnLst>
                <a:cxn ang="0">
                  <a:pos x="0" y="298"/>
                </a:cxn>
                <a:cxn ang="0">
                  <a:pos x="0" y="0"/>
                </a:cxn>
                <a:cxn ang="0">
                  <a:pos x="1" y="0"/>
                </a:cxn>
              </a:cxnLst>
              <a:rect l="0" t="0" r="r" b="b"/>
              <a:pathLst>
                <a:path w="1" h="298">
                  <a:moveTo>
                    <a:pt x="0" y="298"/>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503" name="Freeform 1407"/>
            <p:cNvSpPr>
              <a:spLocks/>
            </p:cNvSpPr>
            <p:nvPr/>
          </p:nvSpPr>
          <p:spPr bwMode="auto">
            <a:xfrm>
              <a:off x="2254" y="998"/>
              <a:ext cx="7" cy="7"/>
            </a:xfrm>
            <a:custGeom>
              <a:avLst/>
              <a:gdLst/>
              <a:ahLst/>
              <a:cxnLst>
                <a:cxn ang="0">
                  <a:pos x="0" y="31"/>
                </a:cxn>
                <a:cxn ang="0">
                  <a:pos x="30" y="0"/>
                </a:cxn>
                <a:cxn ang="0">
                  <a:pos x="31" y="0"/>
                </a:cxn>
              </a:cxnLst>
              <a:rect l="0" t="0" r="r" b="b"/>
              <a:pathLst>
                <a:path w="31" h="31">
                  <a:moveTo>
                    <a:pt x="0" y="31"/>
                  </a:moveTo>
                  <a:lnTo>
                    <a:pt x="30" y="0"/>
                  </a:lnTo>
                  <a:lnTo>
                    <a:pt x="31" y="0"/>
                  </a:lnTo>
                </a:path>
              </a:pathLst>
            </a:custGeom>
            <a:noFill/>
            <a:ln w="38100" cmpd="sng">
              <a:solidFill>
                <a:srgbClr val="FFFFFF"/>
              </a:solidFill>
              <a:prstDash val="solid"/>
              <a:round/>
              <a:headEnd/>
              <a:tailEnd/>
            </a:ln>
          </p:spPr>
          <p:txBody>
            <a:bodyPr/>
            <a:lstStyle/>
            <a:p>
              <a:endParaRPr lang="en-US"/>
            </a:p>
          </p:txBody>
        </p:sp>
        <p:sp>
          <p:nvSpPr>
            <p:cNvPr id="5504" name="Freeform 1408"/>
            <p:cNvSpPr>
              <a:spLocks/>
            </p:cNvSpPr>
            <p:nvPr/>
          </p:nvSpPr>
          <p:spPr bwMode="auto">
            <a:xfrm>
              <a:off x="2254" y="998"/>
              <a:ext cx="78" cy="74"/>
            </a:xfrm>
            <a:custGeom>
              <a:avLst/>
              <a:gdLst/>
              <a:ahLst/>
              <a:cxnLst>
                <a:cxn ang="0">
                  <a:pos x="0" y="313"/>
                </a:cxn>
                <a:cxn ang="0">
                  <a:pos x="312" y="0"/>
                </a:cxn>
                <a:cxn ang="0">
                  <a:pos x="313" y="0"/>
                </a:cxn>
              </a:cxnLst>
              <a:rect l="0" t="0" r="r" b="b"/>
              <a:pathLst>
                <a:path w="313" h="313">
                  <a:moveTo>
                    <a:pt x="0" y="313"/>
                  </a:moveTo>
                  <a:lnTo>
                    <a:pt x="312" y="0"/>
                  </a:lnTo>
                  <a:lnTo>
                    <a:pt x="313" y="0"/>
                  </a:lnTo>
                </a:path>
              </a:pathLst>
            </a:custGeom>
            <a:noFill/>
            <a:ln w="38100" cmpd="sng">
              <a:solidFill>
                <a:srgbClr val="FFFFFF"/>
              </a:solidFill>
              <a:prstDash val="solid"/>
              <a:round/>
              <a:headEnd/>
              <a:tailEnd/>
            </a:ln>
          </p:spPr>
          <p:txBody>
            <a:bodyPr/>
            <a:lstStyle/>
            <a:p>
              <a:endParaRPr lang="en-US"/>
            </a:p>
          </p:txBody>
        </p:sp>
        <p:sp>
          <p:nvSpPr>
            <p:cNvPr id="5505" name="Freeform 1409"/>
            <p:cNvSpPr>
              <a:spLocks/>
            </p:cNvSpPr>
            <p:nvPr/>
          </p:nvSpPr>
          <p:spPr bwMode="auto">
            <a:xfrm>
              <a:off x="2254" y="1086"/>
              <a:ext cx="55" cy="55"/>
            </a:xfrm>
            <a:custGeom>
              <a:avLst/>
              <a:gdLst/>
              <a:ahLst/>
              <a:cxnLst>
                <a:cxn ang="0">
                  <a:pos x="0" y="222"/>
                </a:cxn>
                <a:cxn ang="0">
                  <a:pos x="221" y="0"/>
                </a:cxn>
                <a:cxn ang="0">
                  <a:pos x="222" y="0"/>
                </a:cxn>
              </a:cxnLst>
              <a:rect l="0" t="0" r="r" b="b"/>
              <a:pathLst>
                <a:path w="222" h="222">
                  <a:moveTo>
                    <a:pt x="0" y="222"/>
                  </a:moveTo>
                  <a:lnTo>
                    <a:pt x="221" y="0"/>
                  </a:lnTo>
                  <a:lnTo>
                    <a:pt x="222" y="0"/>
                  </a:lnTo>
                </a:path>
              </a:pathLst>
            </a:custGeom>
            <a:noFill/>
            <a:ln w="38100" cmpd="sng">
              <a:solidFill>
                <a:srgbClr val="FFFFFF"/>
              </a:solidFill>
              <a:prstDash val="solid"/>
              <a:round/>
              <a:headEnd/>
              <a:tailEnd/>
            </a:ln>
          </p:spPr>
          <p:txBody>
            <a:bodyPr/>
            <a:lstStyle/>
            <a:p>
              <a:endParaRPr lang="en-US"/>
            </a:p>
          </p:txBody>
        </p:sp>
        <p:sp>
          <p:nvSpPr>
            <p:cNvPr id="5506" name="Freeform 1410"/>
            <p:cNvSpPr>
              <a:spLocks/>
            </p:cNvSpPr>
            <p:nvPr/>
          </p:nvSpPr>
          <p:spPr bwMode="auto">
            <a:xfrm>
              <a:off x="2322" y="998"/>
              <a:ext cx="81" cy="76"/>
            </a:xfrm>
            <a:custGeom>
              <a:avLst/>
              <a:gdLst/>
              <a:ahLst/>
              <a:cxnLst>
                <a:cxn ang="0">
                  <a:pos x="0" y="320"/>
                </a:cxn>
                <a:cxn ang="0">
                  <a:pos x="320" y="0"/>
                </a:cxn>
                <a:cxn ang="0">
                  <a:pos x="321" y="0"/>
                </a:cxn>
              </a:cxnLst>
              <a:rect l="0" t="0" r="r" b="b"/>
              <a:pathLst>
                <a:path w="321" h="320">
                  <a:moveTo>
                    <a:pt x="0" y="320"/>
                  </a:moveTo>
                  <a:lnTo>
                    <a:pt x="320" y="0"/>
                  </a:lnTo>
                  <a:lnTo>
                    <a:pt x="321" y="0"/>
                  </a:lnTo>
                </a:path>
              </a:pathLst>
            </a:custGeom>
            <a:noFill/>
            <a:ln w="38100" cmpd="sng">
              <a:solidFill>
                <a:srgbClr val="FFFFFF"/>
              </a:solidFill>
              <a:prstDash val="solid"/>
              <a:round/>
              <a:headEnd/>
              <a:tailEnd/>
            </a:ln>
          </p:spPr>
          <p:txBody>
            <a:bodyPr/>
            <a:lstStyle/>
            <a:p>
              <a:endParaRPr lang="en-US"/>
            </a:p>
          </p:txBody>
        </p:sp>
        <p:sp>
          <p:nvSpPr>
            <p:cNvPr id="5507" name="Freeform 1411"/>
            <p:cNvSpPr>
              <a:spLocks/>
            </p:cNvSpPr>
            <p:nvPr/>
          </p:nvSpPr>
          <p:spPr bwMode="auto">
            <a:xfrm>
              <a:off x="2254" y="1155"/>
              <a:ext cx="55" cy="52"/>
            </a:xfrm>
            <a:custGeom>
              <a:avLst/>
              <a:gdLst/>
              <a:ahLst/>
              <a:cxnLst>
                <a:cxn ang="0">
                  <a:pos x="0" y="222"/>
                </a:cxn>
                <a:cxn ang="0">
                  <a:pos x="221" y="0"/>
                </a:cxn>
                <a:cxn ang="0">
                  <a:pos x="222" y="0"/>
                </a:cxn>
              </a:cxnLst>
              <a:rect l="0" t="0" r="r" b="b"/>
              <a:pathLst>
                <a:path w="222" h="222">
                  <a:moveTo>
                    <a:pt x="0" y="222"/>
                  </a:moveTo>
                  <a:lnTo>
                    <a:pt x="221" y="0"/>
                  </a:lnTo>
                  <a:lnTo>
                    <a:pt x="222" y="0"/>
                  </a:lnTo>
                </a:path>
              </a:pathLst>
            </a:custGeom>
            <a:noFill/>
            <a:ln w="38100" cmpd="sng">
              <a:solidFill>
                <a:srgbClr val="FFFFFF"/>
              </a:solidFill>
              <a:prstDash val="solid"/>
              <a:round/>
              <a:headEnd/>
              <a:tailEnd/>
            </a:ln>
          </p:spPr>
          <p:txBody>
            <a:bodyPr/>
            <a:lstStyle/>
            <a:p>
              <a:endParaRPr lang="en-US"/>
            </a:p>
          </p:txBody>
        </p:sp>
        <p:sp>
          <p:nvSpPr>
            <p:cNvPr id="5508" name="Freeform 1412"/>
            <p:cNvSpPr>
              <a:spLocks/>
            </p:cNvSpPr>
            <p:nvPr/>
          </p:nvSpPr>
          <p:spPr bwMode="auto">
            <a:xfrm>
              <a:off x="2396" y="998"/>
              <a:ext cx="81" cy="76"/>
            </a:xfrm>
            <a:custGeom>
              <a:avLst/>
              <a:gdLst/>
              <a:ahLst/>
              <a:cxnLst>
                <a:cxn ang="0">
                  <a:pos x="0" y="320"/>
                </a:cxn>
                <a:cxn ang="0">
                  <a:pos x="319" y="0"/>
                </a:cxn>
                <a:cxn ang="0">
                  <a:pos x="321" y="0"/>
                </a:cxn>
              </a:cxnLst>
              <a:rect l="0" t="0" r="r" b="b"/>
              <a:pathLst>
                <a:path w="321" h="320">
                  <a:moveTo>
                    <a:pt x="0" y="320"/>
                  </a:moveTo>
                  <a:lnTo>
                    <a:pt x="319" y="0"/>
                  </a:lnTo>
                  <a:lnTo>
                    <a:pt x="321" y="0"/>
                  </a:lnTo>
                </a:path>
              </a:pathLst>
            </a:custGeom>
            <a:noFill/>
            <a:ln w="38100" cmpd="sng">
              <a:solidFill>
                <a:srgbClr val="FFFFFF"/>
              </a:solidFill>
              <a:prstDash val="solid"/>
              <a:round/>
              <a:headEnd/>
              <a:tailEnd/>
            </a:ln>
          </p:spPr>
          <p:txBody>
            <a:bodyPr/>
            <a:lstStyle/>
            <a:p>
              <a:endParaRPr lang="en-US"/>
            </a:p>
          </p:txBody>
        </p:sp>
        <p:sp>
          <p:nvSpPr>
            <p:cNvPr id="5509" name="Freeform 1413"/>
            <p:cNvSpPr>
              <a:spLocks/>
            </p:cNvSpPr>
            <p:nvPr/>
          </p:nvSpPr>
          <p:spPr bwMode="auto">
            <a:xfrm>
              <a:off x="2254" y="1198"/>
              <a:ext cx="81" cy="76"/>
            </a:xfrm>
            <a:custGeom>
              <a:avLst/>
              <a:gdLst/>
              <a:ahLst/>
              <a:cxnLst>
                <a:cxn ang="0">
                  <a:pos x="0" y="319"/>
                </a:cxn>
                <a:cxn ang="0">
                  <a:pos x="319" y="0"/>
                </a:cxn>
                <a:cxn ang="0">
                  <a:pos x="321" y="0"/>
                </a:cxn>
              </a:cxnLst>
              <a:rect l="0" t="0" r="r" b="b"/>
              <a:pathLst>
                <a:path w="321" h="319">
                  <a:moveTo>
                    <a:pt x="0" y="319"/>
                  </a:moveTo>
                  <a:lnTo>
                    <a:pt x="319" y="0"/>
                  </a:lnTo>
                  <a:lnTo>
                    <a:pt x="321" y="0"/>
                  </a:lnTo>
                </a:path>
              </a:pathLst>
            </a:custGeom>
            <a:noFill/>
            <a:ln w="38100" cmpd="sng">
              <a:solidFill>
                <a:srgbClr val="FFFFFF"/>
              </a:solidFill>
              <a:prstDash val="solid"/>
              <a:round/>
              <a:headEnd/>
              <a:tailEnd/>
            </a:ln>
          </p:spPr>
          <p:txBody>
            <a:bodyPr/>
            <a:lstStyle/>
            <a:p>
              <a:endParaRPr lang="en-US"/>
            </a:p>
          </p:txBody>
        </p:sp>
        <p:sp>
          <p:nvSpPr>
            <p:cNvPr id="5510" name="Freeform 1414"/>
            <p:cNvSpPr>
              <a:spLocks/>
            </p:cNvSpPr>
            <p:nvPr/>
          </p:nvSpPr>
          <p:spPr bwMode="auto">
            <a:xfrm>
              <a:off x="2467" y="998"/>
              <a:ext cx="81" cy="76"/>
            </a:xfrm>
            <a:custGeom>
              <a:avLst/>
              <a:gdLst/>
              <a:ahLst/>
              <a:cxnLst>
                <a:cxn ang="0">
                  <a:pos x="0" y="320"/>
                </a:cxn>
                <a:cxn ang="0">
                  <a:pos x="319" y="0"/>
                </a:cxn>
                <a:cxn ang="0">
                  <a:pos x="320" y="0"/>
                </a:cxn>
              </a:cxnLst>
              <a:rect l="0" t="0" r="r" b="b"/>
              <a:pathLst>
                <a:path w="320" h="320">
                  <a:moveTo>
                    <a:pt x="0" y="320"/>
                  </a:moveTo>
                  <a:lnTo>
                    <a:pt x="319" y="0"/>
                  </a:lnTo>
                  <a:lnTo>
                    <a:pt x="320" y="0"/>
                  </a:lnTo>
                </a:path>
              </a:pathLst>
            </a:custGeom>
            <a:noFill/>
            <a:ln w="38100" cmpd="sng">
              <a:solidFill>
                <a:srgbClr val="FFFFFF"/>
              </a:solidFill>
              <a:prstDash val="solid"/>
              <a:round/>
              <a:headEnd/>
              <a:tailEnd/>
            </a:ln>
          </p:spPr>
          <p:txBody>
            <a:bodyPr/>
            <a:lstStyle/>
            <a:p>
              <a:endParaRPr lang="en-US"/>
            </a:p>
          </p:txBody>
        </p:sp>
        <p:sp>
          <p:nvSpPr>
            <p:cNvPr id="5511" name="Freeform 1415"/>
            <p:cNvSpPr>
              <a:spLocks/>
            </p:cNvSpPr>
            <p:nvPr/>
          </p:nvSpPr>
          <p:spPr bwMode="auto">
            <a:xfrm>
              <a:off x="2325" y="1198"/>
              <a:ext cx="81" cy="76"/>
            </a:xfrm>
            <a:custGeom>
              <a:avLst/>
              <a:gdLst/>
              <a:ahLst/>
              <a:cxnLst>
                <a:cxn ang="0">
                  <a:pos x="0" y="319"/>
                </a:cxn>
                <a:cxn ang="0">
                  <a:pos x="319" y="0"/>
                </a:cxn>
                <a:cxn ang="0">
                  <a:pos x="320" y="0"/>
                </a:cxn>
              </a:cxnLst>
              <a:rect l="0" t="0" r="r" b="b"/>
              <a:pathLst>
                <a:path w="320" h="319">
                  <a:moveTo>
                    <a:pt x="0" y="319"/>
                  </a:moveTo>
                  <a:lnTo>
                    <a:pt x="319" y="0"/>
                  </a:lnTo>
                  <a:lnTo>
                    <a:pt x="320" y="0"/>
                  </a:lnTo>
                </a:path>
              </a:pathLst>
            </a:custGeom>
            <a:noFill/>
            <a:ln w="38100" cmpd="sng">
              <a:solidFill>
                <a:srgbClr val="FFFFFF"/>
              </a:solidFill>
              <a:prstDash val="solid"/>
              <a:round/>
              <a:headEnd/>
              <a:tailEnd/>
            </a:ln>
          </p:spPr>
          <p:txBody>
            <a:bodyPr/>
            <a:lstStyle/>
            <a:p>
              <a:endParaRPr lang="en-US"/>
            </a:p>
          </p:txBody>
        </p:sp>
        <p:sp>
          <p:nvSpPr>
            <p:cNvPr id="5512" name="Freeform 1416"/>
            <p:cNvSpPr>
              <a:spLocks/>
            </p:cNvSpPr>
            <p:nvPr/>
          </p:nvSpPr>
          <p:spPr bwMode="auto">
            <a:xfrm>
              <a:off x="2538" y="1012"/>
              <a:ext cx="66" cy="62"/>
            </a:xfrm>
            <a:custGeom>
              <a:avLst/>
              <a:gdLst/>
              <a:ahLst/>
              <a:cxnLst>
                <a:cxn ang="0">
                  <a:pos x="0" y="258"/>
                </a:cxn>
                <a:cxn ang="0">
                  <a:pos x="257" y="0"/>
                </a:cxn>
                <a:cxn ang="0">
                  <a:pos x="258" y="0"/>
                </a:cxn>
              </a:cxnLst>
              <a:rect l="0" t="0" r="r" b="b"/>
              <a:pathLst>
                <a:path w="258" h="258">
                  <a:moveTo>
                    <a:pt x="0" y="258"/>
                  </a:moveTo>
                  <a:lnTo>
                    <a:pt x="257" y="0"/>
                  </a:lnTo>
                  <a:lnTo>
                    <a:pt x="258" y="0"/>
                  </a:lnTo>
                </a:path>
              </a:pathLst>
            </a:custGeom>
            <a:noFill/>
            <a:ln w="38100" cmpd="sng">
              <a:solidFill>
                <a:srgbClr val="FFFFFF"/>
              </a:solidFill>
              <a:prstDash val="solid"/>
              <a:round/>
              <a:headEnd/>
              <a:tailEnd/>
            </a:ln>
          </p:spPr>
          <p:txBody>
            <a:bodyPr/>
            <a:lstStyle/>
            <a:p>
              <a:endParaRPr lang="en-US"/>
            </a:p>
          </p:txBody>
        </p:sp>
        <p:sp>
          <p:nvSpPr>
            <p:cNvPr id="5513" name="Freeform 1417"/>
            <p:cNvSpPr>
              <a:spLocks/>
            </p:cNvSpPr>
            <p:nvPr/>
          </p:nvSpPr>
          <p:spPr bwMode="auto">
            <a:xfrm>
              <a:off x="2398" y="1198"/>
              <a:ext cx="81" cy="76"/>
            </a:xfrm>
            <a:custGeom>
              <a:avLst/>
              <a:gdLst/>
              <a:ahLst/>
              <a:cxnLst>
                <a:cxn ang="0">
                  <a:pos x="0" y="319"/>
                </a:cxn>
                <a:cxn ang="0">
                  <a:pos x="319" y="0"/>
                </a:cxn>
                <a:cxn ang="0">
                  <a:pos x="320" y="0"/>
                </a:cxn>
              </a:cxnLst>
              <a:rect l="0" t="0" r="r" b="b"/>
              <a:pathLst>
                <a:path w="320" h="319">
                  <a:moveTo>
                    <a:pt x="0" y="319"/>
                  </a:moveTo>
                  <a:lnTo>
                    <a:pt x="319" y="0"/>
                  </a:lnTo>
                  <a:lnTo>
                    <a:pt x="320" y="0"/>
                  </a:lnTo>
                </a:path>
              </a:pathLst>
            </a:custGeom>
            <a:noFill/>
            <a:ln w="38100" cmpd="sng">
              <a:solidFill>
                <a:srgbClr val="FFFFFF"/>
              </a:solidFill>
              <a:prstDash val="solid"/>
              <a:round/>
              <a:headEnd/>
              <a:tailEnd/>
            </a:ln>
          </p:spPr>
          <p:txBody>
            <a:bodyPr/>
            <a:lstStyle/>
            <a:p>
              <a:endParaRPr lang="en-US"/>
            </a:p>
          </p:txBody>
        </p:sp>
        <p:sp>
          <p:nvSpPr>
            <p:cNvPr id="5514" name="Freeform 1418"/>
            <p:cNvSpPr>
              <a:spLocks/>
            </p:cNvSpPr>
            <p:nvPr/>
          </p:nvSpPr>
          <p:spPr bwMode="auto">
            <a:xfrm>
              <a:off x="2675" y="998"/>
              <a:ext cx="15" cy="14"/>
            </a:xfrm>
            <a:custGeom>
              <a:avLst/>
              <a:gdLst/>
              <a:ahLst/>
              <a:cxnLst>
                <a:cxn ang="0">
                  <a:pos x="0" y="63"/>
                </a:cxn>
                <a:cxn ang="0">
                  <a:pos x="62" y="0"/>
                </a:cxn>
                <a:cxn ang="0">
                  <a:pos x="63" y="0"/>
                </a:cxn>
              </a:cxnLst>
              <a:rect l="0" t="0" r="r" b="b"/>
              <a:pathLst>
                <a:path w="63" h="63">
                  <a:moveTo>
                    <a:pt x="0" y="63"/>
                  </a:moveTo>
                  <a:lnTo>
                    <a:pt x="62" y="0"/>
                  </a:lnTo>
                  <a:lnTo>
                    <a:pt x="63" y="0"/>
                  </a:lnTo>
                </a:path>
              </a:pathLst>
            </a:custGeom>
            <a:noFill/>
            <a:ln w="38100" cmpd="sng">
              <a:solidFill>
                <a:srgbClr val="FFFFFF"/>
              </a:solidFill>
              <a:prstDash val="solid"/>
              <a:round/>
              <a:headEnd/>
              <a:tailEnd/>
            </a:ln>
          </p:spPr>
          <p:txBody>
            <a:bodyPr/>
            <a:lstStyle/>
            <a:p>
              <a:endParaRPr lang="en-US"/>
            </a:p>
          </p:txBody>
        </p:sp>
        <p:sp>
          <p:nvSpPr>
            <p:cNvPr id="5515" name="Freeform 1419"/>
            <p:cNvSpPr>
              <a:spLocks/>
            </p:cNvSpPr>
            <p:nvPr/>
          </p:nvSpPr>
          <p:spPr bwMode="auto">
            <a:xfrm>
              <a:off x="2540" y="1081"/>
              <a:ext cx="64" cy="57"/>
            </a:xfrm>
            <a:custGeom>
              <a:avLst/>
              <a:gdLst/>
              <a:ahLst/>
              <a:cxnLst>
                <a:cxn ang="0">
                  <a:pos x="0" y="249"/>
                </a:cxn>
                <a:cxn ang="0">
                  <a:pos x="248" y="0"/>
                </a:cxn>
                <a:cxn ang="0">
                  <a:pos x="249" y="0"/>
                </a:cxn>
              </a:cxnLst>
              <a:rect l="0" t="0" r="r" b="b"/>
              <a:pathLst>
                <a:path w="249" h="249">
                  <a:moveTo>
                    <a:pt x="0" y="249"/>
                  </a:moveTo>
                  <a:lnTo>
                    <a:pt x="248" y="0"/>
                  </a:lnTo>
                  <a:lnTo>
                    <a:pt x="249" y="0"/>
                  </a:lnTo>
                </a:path>
              </a:pathLst>
            </a:custGeom>
            <a:noFill/>
            <a:ln w="38100" cmpd="sng">
              <a:solidFill>
                <a:srgbClr val="FFFFFF"/>
              </a:solidFill>
              <a:prstDash val="solid"/>
              <a:round/>
              <a:headEnd/>
              <a:tailEnd/>
            </a:ln>
          </p:spPr>
          <p:txBody>
            <a:bodyPr/>
            <a:lstStyle/>
            <a:p>
              <a:endParaRPr lang="en-US"/>
            </a:p>
          </p:txBody>
        </p:sp>
        <p:sp>
          <p:nvSpPr>
            <p:cNvPr id="5516" name="Freeform 1420"/>
            <p:cNvSpPr>
              <a:spLocks/>
            </p:cNvSpPr>
            <p:nvPr/>
          </p:nvSpPr>
          <p:spPr bwMode="auto">
            <a:xfrm>
              <a:off x="2469" y="1148"/>
              <a:ext cx="135" cy="126"/>
            </a:xfrm>
            <a:custGeom>
              <a:avLst/>
              <a:gdLst/>
              <a:ahLst/>
              <a:cxnLst>
                <a:cxn ang="0">
                  <a:pos x="0" y="530"/>
                </a:cxn>
                <a:cxn ang="0">
                  <a:pos x="530" y="0"/>
                </a:cxn>
                <a:cxn ang="0">
                  <a:pos x="531" y="0"/>
                </a:cxn>
              </a:cxnLst>
              <a:rect l="0" t="0" r="r" b="b"/>
              <a:pathLst>
                <a:path w="531" h="530">
                  <a:moveTo>
                    <a:pt x="0" y="530"/>
                  </a:moveTo>
                  <a:lnTo>
                    <a:pt x="530" y="0"/>
                  </a:lnTo>
                  <a:lnTo>
                    <a:pt x="531" y="0"/>
                  </a:lnTo>
                </a:path>
              </a:pathLst>
            </a:custGeom>
            <a:noFill/>
            <a:ln w="38100" cmpd="sng">
              <a:solidFill>
                <a:srgbClr val="FFFFFF"/>
              </a:solidFill>
              <a:prstDash val="solid"/>
              <a:round/>
              <a:headEnd/>
              <a:tailEnd/>
            </a:ln>
          </p:spPr>
          <p:txBody>
            <a:bodyPr/>
            <a:lstStyle/>
            <a:p>
              <a:endParaRPr lang="en-US"/>
            </a:p>
          </p:txBody>
        </p:sp>
        <p:sp>
          <p:nvSpPr>
            <p:cNvPr id="5517" name="Freeform 1421"/>
            <p:cNvSpPr>
              <a:spLocks/>
            </p:cNvSpPr>
            <p:nvPr/>
          </p:nvSpPr>
          <p:spPr bwMode="auto">
            <a:xfrm>
              <a:off x="2675" y="998"/>
              <a:ext cx="88" cy="83"/>
            </a:xfrm>
            <a:custGeom>
              <a:avLst/>
              <a:gdLst/>
              <a:ahLst/>
              <a:cxnLst>
                <a:cxn ang="0">
                  <a:pos x="0" y="346"/>
                </a:cxn>
                <a:cxn ang="0">
                  <a:pos x="345" y="0"/>
                </a:cxn>
                <a:cxn ang="0">
                  <a:pos x="346" y="0"/>
                </a:cxn>
              </a:cxnLst>
              <a:rect l="0" t="0" r="r" b="b"/>
              <a:pathLst>
                <a:path w="346" h="346">
                  <a:moveTo>
                    <a:pt x="0" y="346"/>
                  </a:moveTo>
                  <a:lnTo>
                    <a:pt x="345" y="0"/>
                  </a:lnTo>
                  <a:lnTo>
                    <a:pt x="346" y="0"/>
                  </a:lnTo>
                </a:path>
              </a:pathLst>
            </a:custGeom>
            <a:noFill/>
            <a:ln w="38100" cmpd="sng">
              <a:solidFill>
                <a:srgbClr val="FFFFFF"/>
              </a:solidFill>
              <a:prstDash val="solid"/>
              <a:round/>
              <a:headEnd/>
              <a:tailEnd/>
            </a:ln>
          </p:spPr>
          <p:txBody>
            <a:bodyPr/>
            <a:lstStyle/>
            <a:p>
              <a:endParaRPr lang="en-US"/>
            </a:p>
          </p:txBody>
        </p:sp>
        <p:sp>
          <p:nvSpPr>
            <p:cNvPr id="5518" name="Freeform 1422"/>
            <p:cNvSpPr>
              <a:spLocks/>
            </p:cNvSpPr>
            <p:nvPr/>
          </p:nvSpPr>
          <p:spPr bwMode="auto">
            <a:xfrm>
              <a:off x="2540" y="1214"/>
              <a:ext cx="64" cy="60"/>
            </a:xfrm>
            <a:custGeom>
              <a:avLst/>
              <a:gdLst/>
              <a:ahLst/>
              <a:cxnLst>
                <a:cxn ang="0">
                  <a:pos x="0" y="248"/>
                </a:cxn>
                <a:cxn ang="0">
                  <a:pos x="248" y="0"/>
                </a:cxn>
                <a:cxn ang="0">
                  <a:pos x="249" y="0"/>
                </a:cxn>
              </a:cxnLst>
              <a:rect l="0" t="0" r="r" b="b"/>
              <a:pathLst>
                <a:path w="249" h="248">
                  <a:moveTo>
                    <a:pt x="0" y="248"/>
                  </a:moveTo>
                  <a:lnTo>
                    <a:pt x="248" y="0"/>
                  </a:lnTo>
                  <a:lnTo>
                    <a:pt x="249" y="0"/>
                  </a:lnTo>
                </a:path>
              </a:pathLst>
            </a:custGeom>
            <a:noFill/>
            <a:ln w="38100" cmpd="sng">
              <a:solidFill>
                <a:srgbClr val="FFFFFF"/>
              </a:solidFill>
              <a:prstDash val="solid"/>
              <a:round/>
              <a:headEnd/>
              <a:tailEnd/>
            </a:ln>
          </p:spPr>
          <p:txBody>
            <a:bodyPr/>
            <a:lstStyle/>
            <a:p>
              <a:endParaRPr lang="en-US"/>
            </a:p>
          </p:txBody>
        </p:sp>
        <p:sp>
          <p:nvSpPr>
            <p:cNvPr id="5519" name="Freeform 1423"/>
            <p:cNvSpPr>
              <a:spLocks/>
            </p:cNvSpPr>
            <p:nvPr/>
          </p:nvSpPr>
          <p:spPr bwMode="auto">
            <a:xfrm>
              <a:off x="2675" y="998"/>
              <a:ext cx="159" cy="150"/>
            </a:xfrm>
            <a:custGeom>
              <a:avLst/>
              <a:gdLst/>
              <a:ahLst/>
              <a:cxnLst>
                <a:cxn ang="0">
                  <a:pos x="0" y="628"/>
                </a:cxn>
                <a:cxn ang="0">
                  <a:pos x="626" y="0"/>
                </a:cxn>
                <a:cxn ang="0">
                  <a:pos x="628" y="0"/>
                </a:cxn>
              </a:cxnLst>
              <a:rect l="0" t="0" r="r" b="b"/>
              <a:pathLst>
                <a:path w="628" h="628">
                  <a:moveTo>
                    <a:pt x="0" y="628"/>
                  </a:moveTo>
                  <a:lnTo>
                    <a:pt x="626" y="0"/>
                  </a:lnTo>
                  <a:lnTo>
                    <a:pt x="628" y="0"/>
                  </a:lnTo>
                </a:path>
              </a:pathLst>
            </a:custGeom>
            <a:noFill/>
            <a:ln w="38100" cmpd="sng">
              <a:solidFill>
                <a:srgbClr val="FFFFFF"/>
              </a:solidFill>
              <a:prstDash val="solid"/>
              <a:round/>
              <a:headEnd/>
              <a:tailEnd/>
            </a:ln>
          </p:spPr>
          <p:txBody>
            <a:bodyPr/>
            <a:lstStyle/>
            <a:p>
              <a:endParaRPr lang="en-US"/>
            </a:p>
          </p:txBody>
        </p:sp>
        <p:sp>
          <p:nvSpPr>
            <p:cNvPr id="5520" name="Freeform 1424"/>
            <p:cNvSpPr>
              <a:spLocks/>
            </p:cNvSpPr>
            <p:nvPr/>
          </p:nvSpPr>
          <p:spPr bwMode="auto">
            <a:xfrm>
              <a:off x="2675" y="1057"/>
              <a:ext cx="167" cy="157"/>
            </a:xfrm>
            <a:custGeom>
              <a:avLst/>
              <a:gdLst/>
              <a:ahLst/>
              <a:cxnLst>
                <a:cxn ang="0">
                  <a:pos x="0" y="658"/>
                </a:cxn>
                <a:cxn ang="0">
                  <a:pos x="656" y="0"/>
                </a:cxn>
                <a:cxn ang="0">
                  <a:pos x="658" y="0"/>
                </a:cxn>
              </a:cxnLst>
              <a:rect l="0" t="0" r="r" b="b"/>
              <a:pathLst>
                <a:path w="658" h="658">
                  <a:moveTo>
                    <a:pt x="0" y="658"/>
                  </a:moveTo>
                  <a:lnTo>
                    <a:pt x="656" y="0"/>
                  </a:lnTo>
                  <a:lnTo>
                    <a:pt x="658" y="0"/>
                  </a:lnTo>
                </a:path>
              </a:pathLst>
            </a:custGeom>
            <a:noFill/>
            <a:ln w="38100" cmpd="sng">
              <a:solidFill>
                <a:srgbClr val="FFFFFF"/>
              </a:solidFill>
              <a:prstDash val="solid"/>
              <a:round/>
              <a:headEnd/>
              <a:tailEnd/>
            </a:ln>
          </p:spPr>
          <p:txBody>
            <a:bodyPr/>
            <a:lstStyle/>
            <a:p>
              <a:endParaRPr lang="en-US"/>
            </a:p>
          </p:txBody>
        </p:sp>
        <p:sp>
          <p:nvSpPr>
            <p:cNvPr id="5521" name="Freeform 1425"/>
            <p:cNvSpPr>
              <a:spLocks/>
            </p:cNvSpPr>
            <p:nvPr/>
          </p:nvSpPr>
          <p:spPr bwMode="auto">
            <a:xfrm>
              <a:off x="2682" y="1126"/>
              <a:ext cx="160" cy="148"/>
            </a:xfrm>
            <a:custGeom>
              <a:avLst/>
              <a:gdLst/>
              <a:ahLst/>
              <a:cxnLst>
                <a:cxn ang="0">
                  <a:pos x="0" y="622"/>
                </a:cxn>
                <a:cxn ang="0">
                  <a:pos x="622" y="0"/>
                </a:cxn>
                <a:cxn ang="0">
                  <a:pos x="624" y="0"/>
                </a:cxn>
              </a:cxnLst>
              <a:rect l="0" t="0" r="r" b="b"/>
              <a:pathLst>
                <a:path w="624" h="622">
                  <a:moveTo>
                    <a:pt x="0" y="622"/>
                  </a:moveTo>
                  <a:lnTo>
                    <a:pt x="622" y="0"/>
                  </a:lnTo>
                  <a:lnTo>
                    <a:pt x="624" y="0"/>
                  </a:lnTo>
                </a:path>
              </a:pathLst>
            </a:custGeom>
            <a:noFill/>
            <a:ln w="38100" cmpd="sng">
              <a:solidFill>
                <a:srgbClr val="FFFFFF"/>
              </a:solidFill>
              <a:prstDash val="solid"/>
              <a:round/>
              <a:headEnd/>
              <a:tailEnd/>
            </a:ln>
          </p:spPr>
          <p:txBody>
            <a:bodyPr/>
            <a:lstStyle/>
            <a:p>
              <a:endParaRPr lang="en-US"/>
            </a:p>
          </p:txBody>
        </p:sp>
        <p:sp>
          <p:nvSpPr>
            <p:cNvPr id="5522" name="Freeform 1426"/>
            <p:cNvSpPr>
              <a:spLocks/>
            </p:cNvSpPr>
            <p:nvPr/>
          </p:nvSpPr>
          <p:spPr bwMode="auto">
            <a:xfrm>
              <a:off x="2913" y="998"/>
              <a:ext cx="63" cy="59"/>
            </a:xfrm>
            <a:custGeom>
              <a:avLst/>
              <a:gdLst/>
              <a:ahLst/>
              <a:cxnLst>
                <a:cxn ang="0">
                  <a:pos x="0" y="248"/>
                </a:cxn>
                <a:cxn ang="0">
                  <a:pos x="247" y="0"/>
                </a:cxn>
                <a:cxn ang="0">
                  <a:pos x="248" y="0"/>
                </a:cxn>
              </a:cxnLst>
              <a:rect l="0" t="0" r="r" b="b"/>
              <a:pathLst>
                <a:path w="248" h="248">
                  <a:moveTo>
                    <a:pt x="0" y="248"/>
                  </a:moveTo>
                  <a:lnTo>
                    <a:pt x="247" y="0"/>
                  </a:lnTo>
                  <a:lnTo>
                    <a:pt x="248" y="0"/>
                  </a:lnTo>
                </a:path>
              </a:pathLst>
            </a:custGeom>
            <a:noFill/>
            <a:ln w="38100" cmpd="sng">
              <a:solidFill>
                <a:srgbClr val="FFFFFF"/>
              </a:solidFill>
              <a:prstDash val="solid"/>
              <a:round/>
              <a:headEnd/>
              <a:tailEnd/>
            </a:ln>
          </p:spPr>
          <p:txBody>
            <a:bodyPr/>
            <a:lstStyle/>
            <a:p>
              <a:endParaRPr lang="en-US"/>
            </a:p>
          </p:txBody>
        </p:sp>
        <p:sp>
          <p:nvSpPr>
            <p:cNvPr id="5523" name="Freeform 1427"/>
            <p:cNvSpPr>
              <a:spLocks/>
            </p:cNvSpPr>
            <p:nvPr/>
          </p:nvSpPr>
          <p:spPr bwMode="auto">
            <a:xfrm>
              <a:off x="2751" y="1193"/>
              <a:ext cx="91" cy="83"/>
            </a:xfrm>
            <a:custGeom>
              <a:avLst/>
              <a:gdLst/>
              <a:ahLst/>
              <a:cxnLst>
                <a:cxn ang="0">
                  <a:pos x="0" y="353"/>
                </a:cxn>
                <a:cxn ang="0">
                  <a:pos x="352" y="0"/>
                </a:cxn>
                <a:cxn ang="0">
                  <a:pos x="354" y="0"/>
                </a:cxn>
              </a:cxnLst>
              <a:rect l="0" t="0" r="r" b="b"/>
              <a:pathLst>
                <a:path w="354" h="353">
                  <a:moveTo>
                    <a:pt x="0" y="353"/>
                  </a:moveTo>
                  <a:lnTo>
                    <a:pt x="352" y="0"/>
                  </a:lnTo>
                  <a:lnTo>
                    <a:pt x="354" y="0"/>
                  </a:lnTo>
                </a:path>
              </a:pathLst>
            </a:custGeom>
            <a:noFill/>
            <a:ln w="38100" cmpd="sng">
              <a:solidFill>
                <a:srgbClr val="FFFFFF"/>
              </a:solidFill>
              <a:prstDash val="solid"/>
              <a:round/>
              <a:headEnd/>
              <a:tailEnd/>
            </a:ln>
          </p:spPr>
          <p:txBody>
            <a:bodyPr/>
            <a:lstStyle/>
            <a:p>
              <a:endParaRPr lang="en-US"/>
            </a:p>
          </p:txBody>
        </p:sp>
        <p:sp>
          <p:nvSpPr>
            <p:cNvPr id="5524" name="Freeform 1428"/>
            <p:cNvSpPr>
              <a:spLocks/>
            </p:cNvSpPr>
            <p:nvPr/>
          </p:nvSpPr>
          <p:spPr bwMode="auto">
            <a:xfrm>
              <a:off x="2913" y="998"/>
              <a:ext cx="134" cy="126"/>
            </a:xfrm>
            <a:custGeom>
              <a:avLst/>
              <a:gdLst/>
              <a:ahLst/>
              <a:cxnLst>
                <a:cxn ang="0">
                  <a:pos x="0" y="530"/>
                </a:cxn>
                <a:cxn ang="0">
                  <a:pos x="529" y="0"/>
                </a:cxn>
                <a:cxn ang="0">
                  <a:pos x="530" y="0"/>
                </a:cxn>
              </a:cxnLst>
              <a:rect l="0" t="0" r="r" b="b"/>
              <a:pathLst>
                <a:path w="530" h="530">
                  <a:moveTo>
                    <a:pt x="0" y="530"/>
                  </a:moveTo>
                  <a:lnTo>
                    <a:pt x="529" y="0"/>
                  </a:lnTo>
                  <a:lnTo>
                    <a:pt x="530" y="0"/>
                  </a:lnTo>
                </a:path>
              </a:pathLst>
            </a:custGeom>
            <a:noFill/>
            <a:ln w="38100" cmpd="sng">
              <a:solidFill>
                <a:srgbClr val="FFFFFF"/>
              </a:solidFill>
              <a:prstDash val="solid"/>
              <a:round/>
              <a:headEnd/>
              <a:tailEnd/>
            </a:ln>
          </p:spPr>
          <p:txBody>
            <a:bodyPr/>
            <a:lstStyle/>
            <a:p>
              <a:endParaRPr lang="en-US"/>
            </a:p>
          </p:txBody>
        </p:sp>
        <p:sp>
          <p:nvSpPr>
            <p:cNvPr id="5525" name="Freeform 1429"/>
            <p:cNvSpPr>
              <a:spLocks/>
            </p:cNvSpPr>
            <p:nvPr/>
          </p:nvSpPr>
          <p:spPr bwMode="auto">
            <a:xfrm>
              <a:off x="2776" y="1259"/>
              <a:ext cx="66" cy="62"/>
            </a:xfrm>
            <a:custGeom>
              <a:avLst/>
              <a:gdLst/>
              <a:ahLst/>
              <a:cxnLst>
                <a:cxn ang="0">
                  <a:pos x="0" y="256"/>
                </a:cxn>
                <a:cxn ang="0">
                  <a:pos x="255" y="0"/>
                </a:cxn>
                <a:cxn ang="0">
                  <a:pos x="257" y="0"/>
                </a:cxn>
              </a:cxnLst>
              <a:rect l="0" t="0" r="r" b="b"/>
              <a:pathLst>
                <a:path w="257" h="256">
                  <a:moveTo>
                    <a:pt x="0" y="256"/>
                  </a:moveTo>
                  <a:lnTo>
                    <a:pt x="255" y="0"/>
                  </a:lnTo>
                  <a:lnTo>
                    <a:pt x="257" y="0"/>
                  </a:lnTo>
                </a:path>
              </a:pathLst>
            </a:custGeom>
            <a:noFill/>
            <a:ln w="38100" cmpd="sng">
              <a:solidFill>
                <a:srgbClr val="FFFFFF"/>
              </a:solidFill>
              <a:prstDash val="solid"/>
              <a:round/>
              <a:headEnd/>
              <a:tailEnd/>
            </a:ln>
          </p:spPr>
          <p:txBody>
            <a:bodyPr/>
            <a:lstStyle/>
            <a:p>
              <a:endParaRPr lang="en-US"/>
            </a:p>
          </p:txBody>
        </p:sp>
        <p:sp>
          <p:nvSpPr>
            <p:cNvPr id="5526" name="Freeform 1430"/>
            <p:cNvSpPr>
              <a:spLocks/>
            </p:cNvSpPr>
            <p:nvPr/>
          </p:nvSpPr>
          <p:spPr bwMode="auto">
            <a:xfrm>
              <a:off x="2913" y="1034"/>
              <a:ext cx="167" cy="156"/>
            </a:xfrm>
            <a:custGeom>
              <a:avLst/>
              <a:gdLst/>
              <a:ahLst/>
              <a:cxnLst>
                <a:cxn ang="0">
                  <a:pos x="0" y="659"/>
                </a:cxn>
                <a:cxn ang="0">
                  <a:pos x="656" y="0"/>
                </a:cxn>
                <a:cxn ang="0">
                  <a:pos x="657" y="0"/>
                </a:cxn>
              </a:cxnLst>
              <a:rect l="0" t="0" r="r" b="b"/>
              <a:pathLst>
                <a:path w="657" h="659">
                  <a:moveTo>
                    <a:pt x="0" y="659"/>
                  </a:moveTo>
                  <a:lnTo>
                    <a:pt x="656" y="0"/>
                  </a:lnTo>
                  <a:lnTo>
                    <a:pt x="657" y="0"/>
                  </a:lnTo>
                </a:path>
              </a:pathLst>
            </a:custGeom>
            <a:noFill/>
            <a:ln w="38100" cmpd="sng">
              <a:solidFill>
                <a:srgbClr val="FFFFFF"/>
              </a:solidFill>
              <a:prstDash val="solid"/>
              <a:round/>
              <a:headEnd/>
              <a:tailEnd/>
            </a:ln>
          </p:spPr>
          <p:txBody>
            <a:bodyPr/>
            <a:lstStyle/>
            <a:p>
              <a:endParaRPr lang="en-US"/>
            </a:p>
          </p:txBody>
        </p:sp>
        <p:sp>
          <p:nvSpPr>
            <p:cNvPr id="5527" name="Freeform 1431"/>
            <p:cNvSpPr>
              <a:spLocks/>
            </p:cNvSpPr>
            <p:nvPr/>
          </p:nvSpPr>
          <p:spPr bwMode="auto">
            <a:xfrm>
              <a:off x="2776" y="1326"/>
              <a:ext cx="66" cy="62"/>
            </a:xfrm>
            <a:custGeom>
              <a:avLst/>
              <a:gdLst/>
              <a:ahLst/>
              <a:cxnLst>
                <a:cxn ang="0">
                  <a:pos x="0" y="256"/>
                </a:cxn>
                <a:cxn ang="0">
                  <a:pos x="255" y="0"/>
                </a:cxn>
                <a:cxn ang="0">
                  <a:pos x="257" y="0"/>
                </a:cxn>
              </a:cxnLst>
              <a:rect l="0" t="0" r="r" b="b"/>
              <a:pathLst>
                <a:path w="257" h="256">
                  <a:moveTo>
                    <a:pt x="0" y="256"/>
                  </a:moveTo>
                  <a:lnTo>
                    <a:pt x="255" y="0"/>
                  </a:lnTo>
                  <a:lnTo>
                    <a:pt x="257" y="0"/>
                  </a:lnTo>
                </a:path>
              </a:pathLst>
            </a:custGeom>
            <a:noFill/>
            <a:ln w="38100" cmpd="sng">
              <a:solidFill>
                <a:srgbClr val="FFFFFF"/>
              </a:solidFill>
              <a:prstDash val="solid"/>
              <a:round/>
              <a:headEnd/>
              <a:tailEnd/>
            </a:ln>
          </p:spPr>
          <p:txBody>
            <a:bodyPr/>
            <a:lstStyle/>
            <a:p>
              <a:endParaRPr lang="en-US"/>
            </a:p>
          </p:txBody>
        </p:sp>
        <p:sp>
          <p:nvSpPr>
            <p:cNvPr id="5528" name="Freeform 1432"/>
            <p:cNvSpPr>
              <a:spLocks/>
            </p:cNvSpPr>
            <p:nvPr/>
          </p:nvSpPr>
          <p:spPr bwMode="auto">
            <a:xfrm>
              <a:off x="2253" y="2107"/>
              <a:ext cx="41" cy="38"/>
            </a:xfrm>
            <a:custGeom>
              <a:avLst/>
              <a:gdLst/>
              <a:ahLst/>
              <a:cxnLst>
                <a:cxn ang="0">
                  <a:pos x="0" y="159"/>
                </a:cxn>
                <a:cxn ang="0">
                  <a:pos x="159" y="0"/>
                </a:cxn>
                <a:cxn ang="0">
                  <a:pos x="160" y="0"/>
                </a:cxn>
              </a:cxnLst>
              <a:rect l="0" t="0" r="r" b="b"/>
              <a:pathLst>
                <a:path w="160" h="159">
                  <a:moveTo>
                    <a:pt x="0" y="159"/>
                  </a:moveTo>
                  <a:lnTo>
                    <a:pt x="159" y="0"/>
                  </a:lnTo>
                  <a:lnTo>
                    <a:pt x="160" y="0"/>
                  </a:lnTo>
                </a:path>
              </a:pathLst>
            </a:custGeom>
            <a:noFill/>
            <a:ln w="38100" cmpd="sng">
              <a:solidFill>
                <a:srgbClr val="FFFFFF"/>
              </a:solidFill>
              <a:prstDash val="solid"/>
              <a:round/>
              <a:headEnd/>
              <a:tailEnd/>
            </a:ln>
          </p:spPr>
          <p:txBody>
            <a:bodyPr/>
            <a:lstStyle/>
            <a:p>
              <a:endParaRPr lang="en-US"/>
            </a:p>
          </p:txBody>
        </p:sp>
        <p:sp>
          <p:nvSpPr>
            <p:cNvPr id="5529" name="Freeform 1433"/>
            <p:cNvSpPr>
              <a:spLocks/>
            </p:cNvSpPr>
            <p:nvPr/>
          </p:nvSpPr>
          <p:spPr bwMode="auto">
            <a:xfrm>
              <a:off x="2159" y="2264"/>
              <a:ext cx="41" cy="38"/>
            </a:xfrm>
            <a:custGeom>
              <a:avLst/>
              <a:gdLst/>
              <a:ahLst/>
              <a:cxnLst>
                <a:cxn ang="0">
                  <a:pos x="0" y="161"/>
                </a:cxn>
                <a:cxn ang="0">
                  <a:pos x="159" y="0"/>
                </a:cxn>
                <a:cxn ang="0">
                  <a:pos x="160" y="0"/>
                </a:cxn>
              </a:cxnLst>
              <a:rect l="0" t="0" r="r" b="b"/>
              <a:pathLst>
                <a:path w="160" h="161">
                  <a:moveTo>
                    <a:pt x="0" y="161"/>
                  </a:moveTo>
                  <a:lnTo>
                    <a:pt x="159" y="0"/>
                  </a:lnTo>
                  <a:lnTo>
                    <a:pt x="160" y="0"/>
                  </a:lnTo>
                </a:path>
              </a:pathLst>
            </a:custGeom>
            <a:noFill/>
            <a:ln w="38100" cmpd="sng">
              <a:solidFill>
                <a:srgbClr val="FFFFFF"/>
              </a:solidFill>
              <a:prstDash val="solid"/>
              <a:round/>
              <a:headEnd/>
              <a:tailEnd/>
            </a:ln>
          </p:spPr>
          <p:txBody>
            <a:bodyPr/>
            <a:lstStyle/>
            <a:p>
              <a:endParaRPr lang="en-US"/>
            </a:p>
          </p:txBody>
        </p:sp>
        <p:sp>
          <p:nvSpPr>
            <p:cNvPr id="5530" name="Freeform 1434"/>
            <p:cNvSpPr>
              <a:spLocks/>
            </p:cNvSpPr>
            <p:nvPr/>
          </p:nvSpPr>
          <p:spPr bwMode="auto">
            <a:xfrm>
              <a:off x="2253" y="2176"/>
              <a:ext cx="41" cy="38"/>
            </a:xfrm>
            <a:custGeom>
              <a:avLst/>
              <a:gdLst/>
              <a:ahLst/>
              <a:cxnLst>
                <a:cxn ang="0">
                  <a:pos x="0" y="159"/>
                </a:cxn>
                <a:cxn ang="0">
                  <a:pos x="159" y="0"/>
                </a:cxn>
                <a:cxn ang="0">
                  <a:pos x="160" y="0"/>
                </a:cxn>
              </a:cxnLst>
              <a:rect l="0" t="0" r="r" b="b"/>
              <a:pathLst>
                <a:path w="160" h="159">
                  <a:moveTo>
                    <a:pt x="0" y="159"/>
                  </a:moveTo>
                  <a:lnTo>
                    <a:pt x="159" y="0"/>
                  </a:lnTo>
                  <a:lnTo>
                    <a:pt x="160" y="0"/>
                  </a:lnTo>
                </a:path>
              </a:pathLst>
            </a:custGeom>
            <a:noFill/>
            <a:ln w="38100" cmpd="sng">
              <a:solidFill>
                <a:srgbClr val="FFFFFF"/>
              </a:solidFill>
              <a:prstDash val="solid"/>
              <a:round/>
              <a:headEnd/>
              <a:tailEnd/>
            </a:ln>
          </p:spPr>
          <p:txBody>
            <a:bodyPr/>
            <a:lstStyle/>
            <a:p>
              <a:endParaRPr lang="en-US"/>
            </a:p>
          </p:txBody>
        </p:sp>
        <p:sp>
          <p:nvSpPr>
            <p:cNvPr id="5531" name="Freeform 1435"/>
            <p:cNvSpPr>
              <a:spLocks/>
            </p:cNvSpPr>
            <p:nvPr/>
          </p:nvSpPr>
          <p:spPr bwMode="auto">
            <a:xfrm>
              <a:off x="2230" y="2243"/>
              <a:ext cx="64" cy="59"/>
            </a:xfrm>
            <a:custGeom>
              <a:avLst/>
              <a:gdLst/>
              <a:ahLst/>
              <a:cxnLst>
                <a:cxn ang="0">
                  <a:pos x="0" y="247"/>
                </a:cxn>
                <a:cxn ang="0">
                  <a:pos x="246" y="0"/>
                </a:cxn>
                <a:cxn ang="0">
                  <a:pos x="247" y="0"/>
                </a:cxn>
              </a:cxnLst>
              <a:rect l="0" t="0" r="r" b="b"/>
              <a:pathLst>
                <a:path w="247" h="247">
                  <a:moveTo>
                    <a:pt x="0" y="247"/>
                  </a:moveTo>
                  <a:lnTo>
                    <a:pt x="246" y="0"/>
                  </a:lnTo>
                  <a:lnTo>
                    <a:pt x="247" y="0"/>
                  </a:lnTo>
                </a:path>
              </a:pathLst>
            </a:custGeom>
            <a:noFill/>
            <a:ln w="38100" cmpd="sng">
              <a:solidFill>
                <a:srgbClr val="FFFFFF"/>
              </a:solidFill>
              <a:prstDash val="solid"/>
              <a:round/>
              <a:headEnd/>
              <a:tailEnd/>
            </a:ln>
          </p:spPr>
          <p:txBody>
            <a:bodyPr/>
            <a:lstStyle/>
            <a:p>
              <a:endParaRPr lang="en-US"/>
            </a:p>
          </p:txBody>
        </p:sp>
        <p:sp>
          <p:nvSpPr>
            <p:cNvPr id="5532" name="Freeform 1436"/>
            <p:cNvSpPr>
              <a:spLocks/>
            </p:cNvSpPr>
            <p:nvPr/>
          </p:nvSpPr>
          <p:spPr bwMode="auto">
            <a:xfrm>
              <a:off x="2253" y="2309"/>
              <a:ext cx="41" cy="38"/>
            </a:xfrm>
            <a:custGeom>
              <a:avLst/>
              <a:gdLst/>
              <a:ahLst/>
              <a:cxnLst>
                <a:cxn ang="0">
                  <a:pos x="0" y="161"/>
                </a:cxn>
                <a:cxn ang="0">
                  <a:pos x="159" y="0"/>
                </a:cxn>
                <a:cxn ang="0">
                  <a:pos x="160" y="0"/>
                </a:cxn>
              </a:cxnLst>
              <a:rect l="0" t="0" r="r" b="b"/>
              <a:pathLst>
                <a:path w="160" h="161">
                  <a:moveTo>
                    <a:pt x="0" y="161"/>
                  </a:moveTo>
                  <a:lnTo>
                    <a:pt x="159" y="0"/>
                  </a:lnTo>
                  <a:lnTo>
                    <a:pt x="160" y="0"/>
                  </a:lnTo>
                </a:path>
              </a:pathLst>
            </a:custGeom>
            <a:noFill/>
            <a:ln w="38100" cmpd="sng">
              <a:solidFill>
                <a:srgbClr val="FFFFFF"/>
              </a:solidFill>
              <a:prstDash val="solid"/>
              <a:round/>
              <a:headEnd/>
              <a:tailEnd/>
            </a:ln>
          </p:spPr>
          <p:txBody>
            <a:bodyPr/>
            <a:lstStyle/>
            <a:p>
              <a:endParaRPr lang="en-US"/>
            </a:p>
          </p:txBody>
        </p:sp>
        <p:sp>
          <p:nvSpPr>
            <p:cNvPr id="5533" name="Freeform 1437"/>
            <p:cNvSpPr>
              <a:spLocks/>
            </p:cNvSpPr>
            <p:nvPr/>
          </p:nvSpPr>
          <p:spPr bwMode="auto">
            <a:xfrm>
              <a:off x="2253" y="2378"/>
              <a:ext cx="41" cy="36"/>
            </a:xfrm>
            <a:custGeom>
              <a:avLst/>
              <a:gdLst/>
              <a:ahLst/>
              <a:cxnLst>
                <a:cxn ang="0">
                  <a:pos x="0" y="160"/>
                </a:cxn>
                <a:cxn ang="0">
                  <a:pos x="159" y="0"/>
                </a:cxn>
                <a:cxn ang="0">
                  <a:pos x="160" y="0"/>
                </a:cxn>
              </a:cxnLst>
              <a:rect l="0" t="0" r="r" b="b"/>
              <a:pathLst>
                <a:path w="160" h="160">
                  <a:moveTo>
                    <a:pt x="0" y="160"/>
                  </a:moveTo>
                  <a:lnTo>
                    <a:pt x="159" y="0"/>
                  </a:lnTo>
                  <a:lnTo>
                    <a:pt x="160" y="0"/>
                  </a:lnTo>
                </a:path>
              </a:pathLst>
            </a:custGeom>
            <a:noFill/>
            <a:ln w="38100" cmpd="sng">
              <a:solidFill>
                <a:srgbClr val="FFFFFF"/>
              </a:solidFill>
              <a:prstDash val="solid"/>
              <a:round/>
              <a:headEnd/>
              <a:tailEnd/>
            </a:ln>
          </p:spPr>
          <p:txBody>
            <a:bodyPr/>
            <a:lstStyle/>
            <a:p>
              <a:endParaRPr lang="en-US"/>
            </a:p>
          </p:txBody>
        </p:sp>
        <p:sp>
          <p:nvSpPr>
            <p:cNvPr id="5534" name="Freeform 1438"/>
            <p:cNvSpPr>
              <a:spLocks/>
            </p:cNvSpPr>
            <p:nvPr/>
          </p:nvSpPr>
          <p:spPr bwMode="auto">
            <a:xfrm>
              <a:off x="2253" y="2445"/>
              <a:ext cx="41" cy="38"/>
            </a:xfrm>
            <a:custGeom>
              <a:avLst/>
              <a:gdLst/>
              <a:ahLst/>
              <a:cxnLst>
                <a:cxn ang="0">
                  <a:pos x="0" y="160"/>
                </a:cxn>
                <a:cxn ang="0">
                  <a:pos x="159" y="0"/>
                </a:cxn>
                <a:cxn ang="0">
                  <a:pos x="160" y="0"/>
                </a:cxn>
              </a:cxnLst>
              <a:rect l="0" t="0" r="r" b="b"/>
              <a:pathLst>
                <a:path w="160" h="160">
                  <a:moveTo>
                    <a:pt x="0" y="160"/>
                  </a:moveTo>
                  <a:lnTo>
                    <a:pt x="159" y="0"/>
                  </a:lnTo>
                  <a:lnTo>
                    <a:pt x="160" y="0"/>
                  </a:lnTo>
                </a:path>
              </a:pathLst>
            </a:custGeom>
            <a:noFill/>
            <a:ln w="38100" cmpd="sng">
              <a:solidFill>
                <a:srgbClr val="FFFFFF"/>
              </a:solidFill>
              <a:prstDash val="solid"/>
              <a:round/>
              <a:headEnd/>
              <a:tailEnd/>
            </a:ln>
          </p:spPr>
          <p:txBody>
            <a:bodyPr/>
            <a:lstStyle/>
            <a:p>
              <a:endParaRPr lang="en-US"/>
            </a:p>
          </p:txBody>
        </p:sp>
        <p:sp>
          <p:nvSpPr>
            <p:cNvPr id="5535" name="Freeform 1439"/>
            <p:cNvSpPr>
              <a:spLocks/>
            </p:cNvSpPr>
            <p:nvPr/>
          </p:nvSpPr>
          <p:spPr bwMode="auto">
            <a:xfrm>
              <a:off x="2253" y="2511"/>
              <a:ext cx="41" cy="38"/>
            </a:xfrm>
            <a:custGeom>
              <a:avLst/>
              <a:gdLst/>
              <a:ahLst/>
              <a:cxnLst>
                <a:cxn ang="0">
                  <a:pos x="0" y="159"/>
                </a:cxn>
                <a:cxn ang="0">
                  <a:pos x="159" y="0"/>
                </a:cxn>
                <a:cxn ang="0">
                  <a:pos x="160" y="0"/>
                </a:cxn>
              </a:cxnLst>
              <a:rect l="0" t="0" r="r" b="b"/>
              <a:pathLst>
                <a:path w="160" h="159">
                  <a:moveTo>
                    <a:pt x="0" y="159"/>
                  </a:moveTo>
                  <a:lnTo>
                    <a:pt x="159" y="0"/>
                  </a:lnTo>
                  <a:lnTo>
                    <a:pt x="160" y="0"/>
                  </a:lnTo>
                </a:path>
              </a:pathLst>
            </a:custGeom>
            <a:noFill/>
            <a:ln w="38100" cmpd="sng">
              <a:solidFill>
                <a:srgbClr val="FFFFFF"/>
              </a:solidFill>
              <a:prstDash val="solid"/>
              <a:round/>
              <a:headEnd/>
              <a:tailEnd/>
            </a:ln>
          </p:spPr>
          <p:txBody>
            <a:bodyPr/>
            <a:lstStyle/>
            <a:p>
              <a:endParaRPr lang="en-US"/>
            </a:p>
          </p:txBody>
        </p:sp>
        <p:sp>
          <p:nvSpPr>
            <p:cNvPr id="5536" name="Freeform 1440"/>
            <p:cNvSpPr>
              <a:spLocks/>
            </p:cNvSpPr>
            <p:nvPr/>
          </p:nvSpPr>
          <p:spPr bwMode="auto">
            <a:xfrm>
              <a:off x="2233" y="2585"/>
              <a:ext cx="53" cy="50"/>
            </a:xfrm>
            <a:custGeom>
              <a:avLst/>
              <a:gdLst/>
              <a:ahLst/>
              <a:cxnLst>
                <a:cxn ang="0">
                  <a:pos x="0" y="214"/>
                </a:cxn>
                <a:cxn ang="0">
                  <a:pos x="213" y="0"/>
                </a:cxn>
                <a:cxn ang="0">
                  <a:pos x="214" y="0"/>
                </a:cxn>
              </a:cxnLst>
              <a:rect l="0" t="0" r="r" b="b"/>
              <a:pathLst>
                <a:path w="214" h="214">
                  <a:moveTo>
                    <a:pt x="0" y="214"/>
                  </a:moveTo>
                  <a:lnTo>
                    <a:pt x="213" y="0"/>
                  </a:lnTo>
                  <a:lnTo>
                    <a:pt x="214" y="0"/>
                  </a:lnTo>
                </a:path>
              </a:pathLst>
            </a:custGeom>
            <a:noFill/>
            <a:ln w="38100" cmpd="sng">
              <a:solidFill>
                <a:srgbClr val="FFFFFF"/>
              </a:solidFill>
              <a:prstDash val="solid"/>
              <a:round/>
              <a:headEnd/>
              <a:tailEnd/>
            </a:ln>
          </p:spPr>
          <p:txBody>
            <a:bodyPr/>
            <a:lstStyle/>
            <a:p>
              <a:endParaRPr lang="en-US"/>
            </a:p>
          </p:txBody>
        </p:sp>
        <p:sp>
          <p:nvSpPr>
            <p:cNvPr id="5537" name="Freeform 1441"/>
            <p:cNvSpPr>
              <a:spLocks/>
            </p:cNvSpPr>
            <p:nvPr/>
          </p:nvSpPr>
          <p:spPr bwMode="auto">
            <a:xfrm>
              <a:off x="3433" y="1473"/>
              <a:ext cx="40" cy="38"/>
            </a:xfrm>
            <a:custGeom>
              <a:avLst/>
              <a:gdLst/>
              <a:ahLst/>
              <a:cxnLst>
                <a:cxn ang="0">
                  <a:pos x="0" y="160"/>
                </a:cxn>
                <a:cxn ang="0">
                  <a:pos x="159" y="0"/>
                </a:cxn>
                <a:cxn ang="0">
                  <a:pos x="160" y="0"/>
                </a:cxn>
              </a:cxnLst>
              <a:rect l="0" t="0" r="r" b="b"/>
              <a:pathLst>
                <a:path w="160" h="160">
                  <a:moveTo>
                    <a:pt x="0" y="160"/>
                  </a:moveTo>
                  <a:lnTo>
                    <a:pt x="159" y="0"/>
                  </a:lnTo>
                  <a:lnTo>
                    <a:pt x="160" y="0"/>
                  </a:lnTo>
                </a:path>
              </a:pathLst>
            </a:custGeom>
            <a:noFill/>
            <a:ln w="38100" cmpd="sng">
              <a:solidFill>
                <a:srgbClr val="FFFFFF"/>
              </a:solidFill>
              <a:prstDash val="solid"/>
              <a:round/>
              <a:headEnd/>
              <a:tailEnd/>
            </a:ln>
          </p:spPr>
          <p:txBody>
            <a:bodyPr/>
            <a:lstStyle/>
            <a:p>
              <a:endParaRPr lang="en-US"/>
            </a:p>
          </p:txBody>
        </p:sp>
        <p:sp>
          <p:nvSpPr>
            <p:cNvPr id="5538" name="Freeform 1442"/>
            <p:cNvSpPr>
              <a:spLocks/>
            </p:cNvSpPr>
            <p:nvPr/>
          </p:nvSpPr>
          <p:spPr bwMode="auto">
            <a:xfrm>
              <a:off x="2314" y="2523"/>
              <a:ext cx="41" cy="38"/>
            </a:xfrm>
            <a:custGeom>
              <a:avLst/>
              <a:gdLst/>
              <a:ahLst/>
              <a:cxnLst>
                <a:cxn ang="0">
                  <a:pos x="0" y="159"/>
                </a:cxn>
                <a:cxn ang="0">
                  <a:pos x="159" y="0"/>
                </a:cxn>
                <a:cxn ang="0">
                  <a:pos x="160" y="0"/>
                </a:cxn>
              </a:cxnLst>
              <a:rect l="0" t="0" r="r" b="b"/>
              <a:pathLst>
                <a:path w="160" h="159">
                  <a:moveTo>
                    <a:pt x="0" y="159"/>
                  </a:moveTo>
                  <a:lnTo>
                    <a:pt x="159" y="0"/>
                  </a:lnTo>
                  <a:lnTo>
                    <a:pt x="160" y="0"/>
                  </a:lnTo>
                </a:path>
              </a:pathLst>
            </a:custGeom>
            <a:noFill/>
            <a:ln w="38100" cmpd="sng">
              <a:solidFill>
                <a:srgbClr val="FFFFFF"/>
              </a:solidFill>
              <a:prstDash val="solid"/>
              <a:round/>
              <a:headEnd/>
              <a:tailEnd/>
            </a:ln>
          </p:spPr>
          <p:txBody>
            <a:bodyPr/>
            <a:lstStyle/>
            <a:p>
              <a:endParaRPr lang="en-US"/>
            </a:p>
          </p:txBody>
        </p:sp>
        <p:sp>
          <p:nvSpPr>
            <p:cNvPr id="5539" name="Freeform 1443"/>
            <p:cNvSpPr>
              <a:spLocks/>
            </p:cNvSpPr>
            <p:nvPr/>
          </p:nvSpPr>
          <p:spPr bwMode="auto">
            <a:xfrm>
              <a:off x="2210" y="2673"/>
              <a:ext cx="56" cy="50"/>
            </a:xfrm>
            <a:custGeom>
              <a:avLst/>
              <a:gdLst/>
              <a:ahLst/>
              <a:cxnLst>
                <a:cxn ang="0">
                  <a:pos x="0" y="214"/>
                </a:cxn>
                <a:cxn ang="0">
                  <a:pos x="213" y="0"/>
                </a:cxn>
                <a:cxn ang="0">
                  <a:pos x="214" y="0"/>
                </a:cxn>
              </a:cxnLst>
              <a:rect l="0" t="0" r="r" b="b"/>
              <a:pathLst>
                <a:path w="214" h="214">
                  <a:moveTo>
                    <a:pt x="0" y="214"/>
                  </a:moveTo>
                  <a:lnTo>
                    <a:pt x="213" y="0"/>
                  </a:lnTo>
                  <a:lnTo>
                    <a:pt x="214" y="0"/>
                  </a:lnTo>
                </a:path>
              </a:pathLst>
            </a:custGeom>
            <a:noFill/>
            <a:ln w="38100" cmpd="sng">
              <a:solidFill>
                <a:srgbClr val="FFFFFF"/>
              </a:solidFill>
              <a:prstDash val="solid"/>
              <a:round/>
              <a:headEnd/>
              <a:tailEnd/>
            </a:ln>
          </p:spPr>
          <p:txBody>
            <a:bodyPr/>
            <a:lstStyle/>
            <a:p>
              <a:endParaRPr lang="en-US"/>
            </a:p>
          </p:txBody>
        </p:sp>
        <p:sp>
          <p:nvSpPr>
            <p:cNvPr id="5540" name="Freeform 1444"/>
            <p:cNvSpPr>
              <a:spLocks/>
            </p:cNvSpPr>
            <p:nvPr/>
          </p:nvSpPr>
          <p:spPr bwMode="auto">
            <a:xfrm>
              <a:off x="3461" y="1514"/>
              <a:ext cx="40" cy="38"/>
            </a:xfrm>
            <a:custGeom>
              <a:avLst/>
              <a:gdLst/>
              <a:ahLst/>
              <a:cxnLst>
                <a:cxn ang="0">
                  <a:pos x="0" y="160"/>
                </a:cxn>
                <a:cxn ang="0">
                  <a:pos x="160" y="0"/>
                </a:cxn>
                <a:cxn ang="0">
                  <a:pos x="161" y="0"/>
                </a:cxn>
              </a:cxnLst>
              <a:rect l="0" t="0" r="r" b="b"/>
              <a:pathLst>
                <a:path w="161" h="160">
                  <a:moveTo>
                    <a:pt x="0" y="160"/>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5541" name="Freeform 1445"/>
            <p:cNvSpPr>
              <a:spLocks/>
            </p:cNvSpPr>
            <p:nvPr/>
          </p:nvSpPr>
          <p:spPr bwMode="auto">
            <a:xfrm>
              <a:off x="2385" y="2554"/>
              <a:ext cx="8" cy="7"/>
            </a:xfrm>
            <a:custGeom>
              <a:avLst/>
              <a:gdLst/>
              <a:ahLst/>
              <a:cxnLst>
                <a:cxn ang="0">
                  <a:pos x="0" y="27"/>
                </a:cxn>
                <a:cxn ang="0">
                  <a:pos x="27" y="0"/>
                </a:cxn>
                <a:cxn ang="0">
                  <a:pos x="28" y="0"/>
                </a:cxn>
              </a:cxnLst>
              <a:rect l="0" t="0" r="r" b="b"/>
              <a:pathLst>
                <a:path w="28" h="27">
                  <a:moveTo>
                    <a:pt x="0" y="27"/>
                  </a:moveTo>
                  <a:lnTo>
                    <a:pt x="27" y="0"/>
                  </a:lnTo>
                  <a:lnTo>
                    <a:pt x="28" y="0"/>
                  </a:lnTo>
                </a:path>
              </a:pathLst>
            </a:custGeom>
            <a:noFill/>
            <a:ln w="38100" cmpd="sng">
              <a:solidFill>
                <a:srgbClr val="FFFFFF"/>
              </a:solidFill>
              <a:prstDash val="solid"/>
              <a:round/>
              <a:headEnd/>
              <a:tailEnd/>
            </a:ln>
          </p:spPr>
          <p:txBody>
            <a:bodyPr/>
            <a:lstStyle/>
            <a:p>
              <a:endParaRPr lang="en-US"/>
            </a:p>
          </p:txBody>
        </p:sp>
        <p:sp>
          <p:nvSpPr>
            <p:cNvPr id="5542" name="Freeform 1446"/>
            <p:cNvSpPr>
              <a:spLocks/>
            </p:cNvSpPr>
            <p:nvPr/>
          </p:nvSpPr>
          <p:spPr bwMode="auto">
            <a:xfrm>
              <a:off x="2190" y="2761"/>
              <a:ext cx="53" cy="49"/>
            </a:xfrm>
            <a:custGeom>
              <a:avLst/>
              <a:gdLst/>
              <a:ahLst/>
              <a:cxnLst>
                <a:cxn ang="0">
                  <a:pos x="0" y="213"/>
                </a:cxn>
                <a:cxn ang="0">
                  <a:pos x="213" y="0"/>
                </a:cxn>
                <a:cxn ang="0">
                  <a:pos x="214" y="0"/>
                </a:cxn>
              </a:cxnLst>
              <a:rect l="0" t="0" r="r" b="b"/>
              <a:pathLst>
                <a:path w="214" h="213">
                  <a:moveTo>
                    <a:pt x="0" y="213"/>
                  </a:moveTo>
                  <a:lnTo>
                    <a:pt x="213" y="0"/>
                  </a:lnTo>
                  <a:lnTo>
                    <a:pt x="214" y="0"/>
                  </a:lnTo>
                </a:path>
              </a:pathLst>
            </a:custGeom>
            <a:noFill/>
            <a:ln w="38100" cmpd="sng">
              <a:solidFill>
                <a:srgbClr val="FFFFFF"/>
              </a:solidFill>
              <a:prstDash val="solid"/>
              <a:round/>
              <a:headEnd/>
              <a:tailEnd/>
            </a:ln>
          </p:spPr>
          <p:txBody>
            <a:bodyPr/>
            <a:lstStyle/>
            <a:p>
              <a:endParaRPr lang="en-US"/>
            </a:p>
          </p:txBody>
        </p:sp>
        <p:sp>
          <p:nvSpPr>
            <p:cNvPr id="5543" name="Freeform 1447"/>
            <p:cNvSpPr>
              <a:spLocks/>
            </p:cNvSpPr>
            <p:nvPr/>
          </p:nvSpPr>
          <p:spPr bwMode="auto">
            <a:xfrm>
              <a:off x="3461" y="1580"/>
              <a:ext cx="40" cy="38"/>
            </a:xfrm>
            <a:custGeom>
              <a:avLst/>
              <a:gdLst/>
              <a:ahLst/>
              <a:cxnLst>
                <a:cxn ang="0">
                  <a:pos x="0" y="160"/>
                </a:cxn>
                <a:cxn ang="0">
                  <a:pos x="160" y="0"/>
                </a:cxn>
                <a:cxn ang="0">
                  <a:pos x="161" y="0"/>
                </a:cxn>
              </a:cxnLst>
              <a:rect l="0" t="0" r="r" b="b"/>
              <a:pathLst>
                <a:path w="161" h="160">
                  <a:moveTo>
                    <a:pt x="0" y="160"/>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5544" name="Freeform 1448"/>
            <p:cNvSpPr>
              <a:spLocks/>
            </p:cNvSpPr>
            <p:nvPr/>
          </p:nvSpPr>
          <p:spPr bwMode="auto">
            <a:xfrm>
              <a:off x="2167" y="2848"/>
              <a:ext cx="56" cy="50"/>
            </a:xfrm>
            <a:custGeom>
              <a:avLst/>
              <a:gdLst/>
              <a:ahLst/>
              <a:cxnLst>
                <a:cxn ang="0">
                  <a:pos x="0" y="214"/>
                </a:cxn>
                <a:cxn ang="0">
                  <a:pos x="214" y="0"/>
                </a:cxn>
                <a:cxn ang="0">
                  <a:pos x="215" y="0"/>
                </a:cxn>
              </a:cxnLst>
              <a:rect l="0" t="0" r="r" b="b"/>
              <a:pathLst>
                <a:path w="215" h="214">
                  <a:moveTo>
                    <a:pt x="0" y="214"/>
                  </a:moveTo>
                  <a:lnTo>
                    <a:pt x="214" y="0"/>
                  </a:lnTo>
                  <a:lnTo>
                    <a:pt x="215" y="0"/>
                  </a:lnTo>
                </a:path>
              </a:pathLst>
            </a:custGeom>
            <a:noFill/>
            <a:ln w="38100" cmpd="sng">
              <a:solidFill>
                <a:srgbClr val="FFFFFF"/>
              </a:solidFill>
              <a:prstDash val="solid"/>
              <a:round/>
              <a:headEnd/>
              <a:tailEnd/>
            </a:ln>
          </p:spPr>
          <p:txBody>
            <a:bodyPr/>
            <a:lstStyle/>
            <a:p>
              <a:endParaRPr lang="en-US"/>
            </a:p>
          </p:txBody>
        </p:sp>
        <p:sp>
          <p:nvSpPr>
            <p:cNvPr id="5545" name="Freeform 1449"/>
            <p:cNvSpPr>
              <a:spLocks/>
            </p:cNvSpPr>
            <p:nvPr/>
          </p:nvSpPr>
          <p:spPr bwMode="auto">
            <a:xfrm>
              <a:off x="3461" y="1647"/>
              <a:ext cx="40" cy="38"/>
            </a:xfrm>
            <a:custGeom>
              <a:avLst/>
              <a:gdLst/>
              <a:ahLst/>
              <a:cxnLst>
                <a:cxn ang="0">
                  <a:pos x="0" y="160"/>
                </a:cxn>
                <a:cxn ang="0">
                  <a:pos x="160" y="0"/>
                </a:cxn>
                <a:cxn ang="0">
                  <a:pos x="161" y="0"/>
                </a:cxn>
              </a:cxnLst>
              <a:rect l="0" t="0" r="r" b="b"/>
              <a:pathLst>
                <a:path w="161" h="160">
                  <a:moveTo>
                    <a:pt x="0" y="160"/>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5546" name="Freeform 1450"/>
            <p:cNvSpPr>
              <a:spLocks/>
            </p:cNvSpPr>
            <p:nvPr/>
          </p:nvSpPr>
          <p:spPr bwMode="auto">
            <a:xfrm>
              <a:off x="2147" y="2934"/>
              <a:ext cx="53" cy="52"/>
            </a:xfrm>
            <a:custGeom>
              <a:avLst/>
              <a:gdLst/>
              <a:ahLst/>
              <a:cxnLst>
                <a:cxn ang="0">
                  <a:pos x="0" y="213"/>
                </a:cxn>
                <a:cxn ang="0">
                  <a:pos x="213" y="0"/>
                </a:cxn>
                <a:cxn ang="0">
                  <a:pos x="214" y="0"/>
                </a:cxn>
              </a:cxnLst>
              <a:rect l="0" t="0" r="r" b="b"/>
              <a:pathLst>
                <a:path w="214" h="213">
                  <a:moveTo>
                    <a:pt x="0" y="213"/>
                  </a:moveTo>
                  <a:lnTo>
                    <a:pt x="213" y="0"/>
                  </a:lnTo>
                  <a:lnTo>
                    <a:pt x="214" y="0"/>
                  </a:lnTo>
                </a:path>
              </a:pathLst>
            </a:custGeom>
            <a:noFill/>
            <a:ln w="38100" cmpd="sng">
              <a:solidFill>
                <a:srgbClr val="FFFFFF"/>
              </a:solidFill>
              <a:prstDash val="solid"/>
              <a:round/>
              <a:headEnd/>
              <a:tailEnd/>
            </a:ln>
          </p:spPr>
          <p:txBody>
            <a:bodyPr/>
            <a:lstStyle/>
            <a:p>
              <a:endParaRPr lang="en-US"/>
            </a:p>
          </p:txBody>
        </p:sp>
        <p:sp>
          <p:nvSpPr>
            <p:cNvPr id="5547" name="Freeform 1451"/>
            <p:cNvSpPr>
              <a:spLocks/>
            </p:cNvSpPr>
            <p:nvPr/>
          </p:nvSpPr>
          <p:spPr bwMode="auto">
            <a:xfrm>
              <a:off x="3461" y="1713"/>
              <a:ext cx="40" cy="38"/>
            </a:xfrm>
            <a:custGeom>
              <a:avLst/>
              <a:gdLst/>
              <a:ahLst/>
              <a:cxnLst>
                <a:cxn ang="0">
                  <a:pos x="0" y="160"/>
                </a:cxn>
                <a:cxn ang="0">
                  <a:pos x="160" y="0"/>
                </a:cxn>
                <a:cxn ang="0">
                  <a:pos x="161" y="0"/>
                </a:cxn>
              </a:cxnLst>
              <a:rect l="0" t="0" r="r" b="b"/>
              <a:pathLst>
                <a:path w="161" h="160">
                  <a:moveTo>
                    <a:pt x="0" y="160"/>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5548" name="Freeform 1452"/>
            <p:cNvSpPr>
              <a:spLocks/>
            </p:cNvSpPr>
            <p:nvPr/>
          </p:nvSpPr>
          <p:spPr bwMode="auto">
            <a:xfrm>
              <a:off x="2124" y="3022"/>
              <a:ext cx="56" cy="52"/>
            </a:xfrm>
            <a:custGeom>
              <a:avLst/>
              <a:gdLst/>
              <a:ahLst/>
              <a:cxnLst>
                <a:cxn ang="0">
                  <a:pos x="0" y="214"/>
                </a:cxn>
                <a:cxn ang="0">
                  <a:pos x="213" y="0"/>
                </a:cxn>
                <a:cxn ang="0">
                  <a:pos x="214" y="0"/>
                </a:cxn>
              </a:cxnLst>
              <a:rect l="0" t="0" r="r" b="b"/>
              <a:pathLst>
                <a:path w="214" h="214">
                  <a:moveTo>
                    <a:pt x="0" y="214"/>
                  </a:moveTo>
                  <a:lnTo>
                    <a:pt x="213" y="0"/>
                  </a:lnTo>
                  <a:lnTo>
                    <a:pt x="214" y="0"/>
                  </a:lnTo>
                </a:path>
              </a:pathLst>
            </a:custGeom>
            <a:noFill/>
            <a:ln w="38100" cmpd="sng">
              <a:solidFill>
                <a:srgbClr val="FFFFFF"/>
              </a:solidFill>
              <a:prstDash val="solid"/>
              <a:round/>
              <a:headEnd/>
              <a:tailEnd/>
            </a:ln>
          </p:spPr>
          <p:txBody>
            <a:bodyPr/>
            <a:lstStyle/>
            <a:p>
              <a:endParaRPr lang="en-US"/>
            </a:p>
          </p:txBody>
        </p:sp>
        <p:sp>
          <p:nvSpPr>
            <p:cNvPr id="5549" name="Freeform 1453"/>
            <p:cNvSpPr>
              <a:spLocks/>
            </p:cNvSpPr>
            <p:nvPr/>
          </p:nvSpPr>
          <p:spPr bwMode="auto">
            <a:xfrm>
              <a:off x="3461" y="1751"/>
              <a:ext cx="73" cy="69"/>
            </a:xfrm>
            <a:custGeom>
              <a:avLst/>
              <a:gdLst/>
              <a:ahLst/>
              <a:cxnLst>
                <a:cxn ang="0">
                  <a:pos x="0" y="287"/>
                </a:cxn>
                <a:cxn ang="0">
                  <a:pos x="287" y="0"/>
                </a:cxn>
                <a:cxn ang="0">
                  <a:pos x="288" y="0"/>
                </a:cxn>
              </a:cxnLst>
              <a:rect l="0" t="0" r="r" b="b"/>
              <a:pathLst>
                <a:path w="288" h="287">
                  <a:moveTo>
                    <a:pt x="0" y="287"/>
                  </a:moveTo>
                  <a:lnTo>
                    <a:pt x="287" y="0"/>
                  </a:lnTo>
                  <a:lnTo>
                    <a:pt x="288" y="0"/>
                  </a:lnTo>
                </a:path>
              </a:pathLst>
            </a:custGeom>
            <a:noFill/>
            <a:ln w="38100" cmpd="sng">
              <a:solidFill>
                <a:srgbClr val="FFFFFF"/>
              </a:solidFill>
              <a:prstDash val="solid"/>
              <a:round/>
              <a:headEnd/>
              <a:tailEnd/>
            </a:ln>
          </p:spPr>
          <p:txBody>
            <a:bodyPr/>
            <a:lstStyle/>
            <a:p>
              <a:endParaRPr lang="en-US"/>
            </a:p>
          </p:txBody>
        </p:sp>
        <p:sp>
          <p:nvSpPr>
            <p:cNvPr id="5550" name="Freeform 1454"/>
            <p:cNvSpPr>
              <a:spLocks/>
            </p:cNvSpPr>
            <p:nvPr/>
          </p:nvSpPr>
          <p:spPr bwMode="auto">
            <a:xfrm>
              <a:off x="1949" y="3269"/>
              <a:ext cx="40" cy="35"/>
            </a:xfrm>
            <a:custGeom>
              <a:avLst/>
              <a:gdLst/>
              <a:ahLst/>
              <a:cxnLst>
                <a:cxn ang="0">
                  <a:pos x="0" y="160"/>
                </a:cxn>
                <a:cxn ang="0">
                  <a:pos x="159" y="0"/>
                </a:cxn>
                <a:cxn ang="0">
                  <a:pos x="160" y="0"/>
                </a:cxn>
              </a:cxnLst>
              <a:rect l="0" t="0" r="r" b="b"/>
              <a:pathLst>
                <a:path w="160" h="160">
                  <a:moveTo>
                    <a:pt x="0" y="160"/>
                  </a:moveTo>
                  <a:lnTo>
                    <a:pt x="159" y="0"/>
                  </a:lnTo>
                  <a:lnTo>
                    <a:pt x="160" y="0"/>
                  </a:lnTo>
                </a:path>
              </a:pathLst>
            </a:custGeom>
            <a:noFill/>
            <a:ln w="38100" cmpd="sng">
              <a:solidFill>
                <a:srgbClr val="FFFFFF"/>
              </a:solidFill>
              <a:prstDash val="solid"/>
              <a:round/>
              <a:headEnd/>
              <a:tailEnd/>
            </a:ln>
          </p:spPr>
          <p:txBody>
            <a:bodyPr/>
            <a:lstStyle/>
            <a:p>
              <a:endParaRPr lang="en-US"/>
            </a:p>
          </p:txBody>
        </p:sp>
        <p:sp>
          <p:nvSpPr>
            <p:cNvPr id="5551" name="Freeform 1455"/>
            <p:cNvSpPr>
              <a:spLocks/>
            </p:cNvSpPr>
            <p:nvPr/>
          </p:nvSpPr>
          <p:spPr bwMode="auto">
            <a:xfrm>
              <a:off x="3565" y="1756"/>
              <a:ext cx="35" cy="33"/>
            </a:xfrm>
            <a:custGeom>
              <a:avLst/>
              <a:gdLst/>
              <a:ahLst/>
              <a:cxnLst>
                <a:cxn ang="0">
                  <a:pos x="0" y="138"/>
                </a:cxn>
                <a:cxn ang="0">
                  <a:pos x="138" y="0"/>
                </a:cxn>
                <a:cxn ang="0">
                  <a:pos x="139" y="0"/>
                </a:cxn>
              </a:cxnLst>
              <a:rect l="0" t="0" r="r" b="b"/>
              <a:pathLst>
                <a:path w="139" h="138">
                  <a:moveTo>
                    <a:pt x="0" y="138"/>
                  </a:moveTo>
                  <a:lnTo>
                    <a:pt x="138" y="0"/>
                  </a:lnTo>
                  <a:lnTo>
                    <a:pt x="139" y="0"/>
                  </a:lnTo>
                </a:path>
              </a:pathLst>
            </a:custGeom>
            <a:noFill/>
            <a:ln w="38100" cmpd="sng">
              <a:solidFill>
                <a:srgbClr val="FFFFFF"/>
              </a:solidFill>
              <a:prstDash val="solid"/>
              <a:round/>
              <a:headEnd/>
              <a:tailEnd/>
            </a:ln>
          </p:spPr>
          <p:txBody>
            <a:bodyPr/>
            <a:lstStyle/>
            <a:p>
              <a:endParaRPr lang="en-US"/>
            </a:p>
          </p:txBody>
        </p:sp>
        <p:sp>
          <p:nvSpPr>
            <p:cNvPr id="5552" name="Freeform 1456"/>
            <p:cNvSpPr>
              <a:spLocks/>
            </p:cNvSpPr>
            <p:nvPr/>
          </p:nvSpPr>
          <p:spPr bwMode="auto">
            <a:xfrm>
              <a:off x="2104" y="3110"/>
              <a:ext cx="53" cy="50"/>
            </a:xfrm>
            <a:custGeom>
              <a:avLst/>
              <a:gdLst/>
              <a:ahLst/>
              <a:cxnLst>
                <a:cxn ang="0">
                  <a:pos x="0" y="213"/>
                </a:cxn>
                <a:cxn ang="0">
                  <a:pos x="214" y="0"/>
                </a:cxn>
                <a:cxn ang="0">
                  <a:pos x="215" y="0"/>
                </a:cxn>
              </a:cxnLst>
              <a:rect l="0" t="0" r="r" b="b"/>
              <a:pathLst>
                <a:path w="215" h="213">
                  <a:moveTo>
                    <a:pt x="0" y="213"/>
                  </a:moveTo>
                  <a:lnTo>
                    <a:pt x="214" y="0"/>
                  </a:lnTo>
                  <a:lnTo>
                    <a:pt x="215" y="0"/>
                  </a:lnTo>
                </a:path>
              </a:pathLst>
            </a:custGeom>
            <a:noFill/>
            <a:ln w="38100" cmpd="sng">
              <a:solidFill>
                <a:srgbClr val="FFFFFF"/>
              </a:solidFill>
              <a:prstDash val="solid"/>
              <a:round/>
              <a:headEnd/>
              <a:tailEnd/>
            </a:ln>
          </p:spPr>
          <p:txBody>
            <a:bodyPr/>
            <a:lstStyle/>
            <a:p>
              <a:endParaRPr lang="en-US"/>
            </a:p>
          </p:txBody>
        </p:sp>
        <p:sp>
          <p:nvSpPr>
            <p:cNvPr id="5553" name="Freeform 1457"/>
            <p:cNvSpPr>
              <a:spLocks/>
            </p:cNvSpPr>
            <p:nvPr/>
          </p:nvSpPr>
          <p:spPr bwMode="auto">
            <a:xfrm>
              <a:off x="3461" y="1849"/>
              <a:ext cx="40" cy="38"/>
            </a:xfrm>
            <a:custGeom>
              <a:avLst/>
              <a:gdLst/>
              <a:ahLst/>
              <a:cxnLst>
                <a:cxn ang="0">
                  <a:pos x="0" y="159"/>
                </a:cxn>
                <a:cxn ang="0">
                  <a:pos x="160" y="0"/>
                </a:cxn>
                <a:cxn ang="0">
                  <a:pos x="161" y="0"/>
                </a:cxn>
              </a:cxnLst>
              <a:rect l="0" t="0" r="r" b="b"/>
              <a:pathLst>
                <a:path w="161" h="159">
                  <a:moveTo>
                    <a:pt x="0" y="159"/>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5554" name="Freeform 1458"/>
            <p:cNvSpPr>
              <a:spLocks/>
            </p:cNvSpPr>
            <p:nvPr/>
          </p:nvSpPr>
          <p:spPr bwMode="auto">
            <a:xfrm>
              <a:off x="2020" y="3269"/>
              <a:ext cx="40" cy="35"/>
            </a:xfrm>
            <a:custGeom>
              <a:avLst/>
              <a:gdLst/>
              <a:ahLst/>
              <a:cxnLst>
                <a:cxn ang="0">
                  <a:pos x="0" y="160"/>
                </a:cxn>
                <a:cxn ang="0">
                  <a:pos x="159" y="0"/>
                </a:cxn>
                <a:cxn ang="0">
                  <a:pos x="160" y="0"/>
                </a:cxn>
              </a:cxnLst>
              <a:rect l="0" t="0" r="r" b="b"/>
              <a:pathLst>
                <a:path w="160" h="160">
                  <a:moveTo>
                    <a:pt x="0" y="160"/>
                  </a:moveTo>
                  <a:lnTo>
                    <a:pt x="159" y="0"/>
                  </a:lnTo>
                  <a:lnTo>
                    <a:pt x="160" y="0"/>
                  </a:lnTo>
                </a:path>
              </a:pathLst>
            </a:custGeom>
            <a:noFill/>
            <a:ln w="38100" cmpd="sng">
              <a:solidFill>
                <a:srgbClr val="FFFFFF"/>
              </a:solidFill>
              <a:prstDash val="solid"/>
              <a:round/>
              <a:headEnd/>
              <a:tailEnd/>
            </a:ln>
          </p:spPr>
          <p:txBody>
            <a:bodyPr/>
            <a:lstStyle/>
            <a:p>
              <a:endParaRPr lang="en-US"/>
            </a:p>
          </p:txBody>
        </p:sp>
        <p:sp>
          <p:nvSpPr>
            <p:cNvPr id="5555" name="Freeform 1459"/>
            <p:cNvSpPr>
              <a:spLocks/>
            </p:cNvSpPr>
            <p:nvPr/>
          </p:nvSpPr>
          <p:spPr bwMode="auto">
            <a:xfrm>
              <a:off x="3653" y="1751"/>
              <a:ext cx="23" cy="22"/>
            </a:xfrm>
            <a:custGeom>
              <a:avLst/>
              <a:gdLst/>
              <a:ahLst/>
              <a:cxnLst>
                <a:cxn ang="0">
                  <a:pos x="0" y="89"/>
                </a:cxn>
                <a:cxn ang="0">
                  <a:pos x="89" y="0"/>
                </a:cxn>
                <a:cxn ang="0">
                  <a:pos x="90" y="0"/>
                </a:cxn>
              </a:cxnLst>
              <a:rect l="0" t="0" r="r" b="b"/>
              <a:pathLst>
                <a:path w="90" h="89">
                  <a:moveTo>
                    <a:pt x="0" y="89"/>
                  </a:moveTo>
                  <a:lnTo>
                    <a:pt x="89" y="0"/>
                  </a:lnTo>
                  <a:lnTo>
                    <a:pt x="90" y="0"/>
                  </a:lnTo>
                </a:path>
              </a:pathLst>
            </a:custGeom>
            <a:noFill/>
            <a:ln w="38100" cmpd="sng">
              <a:solidFill>
                <a:srgbClr val="FFFFFF"/>
              </a:solidFill>
              <a:prstDash val="solid"/>
              <a:round/>
              <a:headEnd/>
              <a:tailEnd/>
            </a:ln>
          </p:spPr>
          <p:txBody>
            <a:bodyPr/>
            <a:lstStyle/>
            <a:p>
              <a:endParaRPr lang="en-US"/>
            </a:p>
          </p:txBody>
        </p:sp>
        <p:sp>
          <p:nvSpPr>
            <p:cNvPr id="5556" name="Freeform 1460"/>
            <p:cNvSpPr>
              <a:spLocks/>
            </p:cNvSpPr>
            <p:nvPr/>
          </p:nvSpPr>
          <p:spPr bwMode="auto">
            <a:xfrm>
              <a:off x="2081" y="3198"/>
              <a:ext cx="56" cy="49"/>
            </a:xfrm>
            <a:custGeom>
              <a:avLst/>
              <a:gdLst/>
              <a:ahLst/>
              <a:cxnLst>
                <a:cxn ang="0">
                  <a:pos x="0" y="213"/>
                </a:cxn>
                <a:cxn ang="0">
                  <a:pos x="213" y="0"/>
                </a:cxn>
                <a:cxn ang="0">
                  <a:pos x="214" y="0"/>
                </a:cxn>
              </a:cxnLst>
              <a:rect l="0" t="0" r="r" b="b"/>
              <a:pathLst>
                <a:path w="214" h="213">
                  <a:moveTo>
                    <a:pt x="0" y="213"/>
                  </a:moveTo>
                  <a:lnTo>
                    <a:pt x="213" y="0"/>
                  </a:lnTo>
                  <a:lnTo>
                    <a:pt x="214" y="0"/>
                  </a:lnTo>
                </a:path>
              </a:pathLst>
            </a:custGeom>
            <a:noFill/>
            <a:ln w="38100" cmpd="sng">
              <a:solidFill>
                <a:srgbClr val="FFFFFF"/>
              </a:solidFill>
              <a:prstDash val="solid"/>
              <a:round/>
              <a:headEnd/>
              <a:tailEnd/>
            </a:ln>
          </p:spPr>
          <p:txBody>
            <a:bodyPr/>
            <a:lstStyle/>
            <a:p>
              <a:endParaRPr lang="en-US"/>
            </a:p>
          </p:txBody>
        </p:sp>
        <p:sp>
          <p:nvSpPr>
            <p:cNvPr id="5557" name="Freeform 1461"/>
            <p:cNvSpPr>
              <a:spLocks/>
            </p:cNvSpPr>
            <p:nvPr/>
          </p:nvSpPr>
          <p:spPr bwMode="auto">
            <a:xfrm>
              <a:off x="3461" y="1915"/>
              <a:ext cx="40" cy="38"/>
            </a:xfrm>
            <a:custGeom>
              <a:avLst/>
              <a:gdLst/>
              <a:ahLst/>
              <a:cxnLst>
                <a:cxn ang="0">
                  <a:pos x="0" y="160"/>
                </a:cxn>
                <a:cxn ang="0">
                  <a:pos x="160" y="0"/>
                </a:cxn>
                <a:cxn ang="0">
                  <a:pos x="161" y="0"/>
                </a:cxn>
              </a:cxnLst>
              <a:rect l="0" t="0" r="r" b="b"/>
              <a:pathLst>
                <a:path w="161" h="160">
                  <a:moveTo>
                    <a:pt x="0" y="160"/>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5558" name="Freeform 1462"/>
            <p:cNvSpPr>
              <a:spLocks/>
            </p:cNvSpPr>
            <p:nvPr/>
          </p:nvSpPr>
          <p:spPr bwMode="auto">
            <a:xfrm>
              <a:off x="2091" y="3283"/>
              <a:ext cx="23" cy="21"/>
            </a:xfrm>
            <a:custGeom>
              <a:avLst/>
              <a:gdLst/>
              <a:ahLst/>
              <a:cxnLst>
                <a:cxn ang="0">
                  <a:pos x="0" y="90"/>
                </a:cxn>
                <a:cxn ang="0">
                  <a:pos x="90" y="0"/>
                </a:cxn>
                <a:cxn ang="0">
                  <a:pos x="91" y="0"/>
                </a:cxn>
              </a:cxnLst>
              <a:rect l="0" t="0" r="r" b="b"/>
              <a:pathLst>
                <a:path w="91" h="90">
                  <a:moveTo>
                    <a:pt x="0" y="90"/>
                  </a:moveTo>
                  <a:lnTo>
                    <a:pt x="90" y="0"/>
                  </a:lnTo>
                  <a:lnTo>
                    <a:pt x="91" y="0"/>
                  </a:lnTo>
                </a:path>
              </a:pathLst>
            </a:custGeom>
            <a:noFill/>
            <a:ln w="38100" cmpd="sng">
              <a:solidFill>
                <a:srgbClr val="FFFFFF"/>
              </a:solidFill>
              <a:prstDash val="solid"/>
              <a:round/>
              <a:headEnd/>
              <a:tailEnd/>
            </a:ln>
          </p:spPr>
          <p:txBody>
            <a:bodyPr/>
            <a:lstStyle/>
            <a:p>
              <a:endParaRPr lang="en-US"/>
            </a:p>
          </p:txBody>
        </p:sp>
        <p:sp>
          <p:nvSpPr>
            <p:cNvPr id="5559" name="Freeform 1463"/>
            <p:cNvSpPr>
              <a:spLocks/>
            </p:cNvSpPr>
            <p:nvPr/>
          </p:nvSpPr>
          <p:spPr bwMode="auto">
            <a:xfrm>
              <a:off x="3707" y="1751"/>
              <a:ext cx="43" cy="38"/>
            </a:xfrm>
            <a:custGeom>
              <a:avLst/>
              <a:gdLst/>
              <a:ahLst/>
              <a:cxnLst>
                <a:cxn ang="0">
                  <a:pos x="0" y="160"/>
                </a:cxn>
                <a:cxn ang="0">
                  <a:pos x="160" y="0"/>
                </a:cxn>
                <a:cxn ang="0">
                  <a:pos x="161" y="0"/>
                </a:cxn>
              </a:cxnLst>
              <a:rect l="0" t="0" r="r" b="b"/>
              <a:pathLst>
                <a:path w="161" h="160">
                  <a:moveTo>
                    <a:pt x="0" y="160"/>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5560" name="Freeform 1464"/>
            <p:cNvSpPr>
              <a:spLocks/>
            </p:cNvSpPr>
            <p:nvPr/>
          </p:nvSpPr>
          <p:spPr bwMode="auto">
            <a:xfrm>
              <a:off x="3461" y="1982"/>
              <a:ext cx="40" cy="38"/>
            </a:xfrm>
            <a:custGeom>
              <a:avLst/>
              <a:gdLst/>
              <a:ahLst/>
              <a:cxnLst>
                <a:cxn ang="0">
                  <a:pos x="0" y="160"/>
                </a:cxn>
                <a:cxn ang="0">
                  <a:pos x="160" y="0"/>
                </a:cxn>
                <a:cxn ang="0">
                  <a:pos x="161" y="0"/>
                </a:cxn>
              </a:cxnLst>
              <a:rect l="0" t="0" r="r" b="b"/>
              <a:pathLst>
                <a:path w="161" h="160">
                  <a:moveTo>
                    <a:pt x="0" y="160"/>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5561" name="Freeform 1465"/>
            <p:cNvSpPr>
              <a:spLocks/>
            </p:cNvSpPr>
            <p:nvPr/>
          </p:nvSpPr>
          <p:spPr bwMode="auto">
            <a:xfrm>
              <a:off x="3461" y="2050"/>
              <a:ext cx="40" cy="38"/>
            </a:xfrm>
            <a:custGeom>
              <a:avLst/>
              <a:gdLst/>
              <a:ahLst/>
              <a:cxnLst>
                <a:cxn ang="0">
                  <a:pos x="0" y="160"/>
                </a:cxn>
                <a:cxn ang="0">
                  <a:pos x="160" y="0"/>
                </a:cxn>
                <a:cxn ang="0">
                  <a:pos x="161" y="0"/>
                </a:cxn>
              </a:cxnLst>
              <a:rect l="0" t="0" r="r" b="b"/>
              <a:pathLst>
                <a:path w="161" h="160">
                  <a:moveTo>
                    <a:pt x="0" y="160"/>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5562" name="Freeform 1466"/>
            <p:cNvSpPr>
              <a:spLocks/>
            </p:cNvSpPr>
            <p:nvPr/>
          </p:nvSpPr>
          <p:spPr bwMode="auto">
            <a:xfrm>
              <a:off x="3780" y="1751"/>
              <a:ext cx="41" cy="38"/>
            </a:xfrm>
            <a:custGeom>
              <a:avLst/>
              <a:gdLst/>
              <a:ahLst/>
              <a:cxnLst>
                <a:cxn ang="0">
                  <a:pos x="0" y="160"/>
                </a:cxn>
                <a:cxn ang="0">
                  <a:pos x="160" y="0"/>
                </a:cxn>
                <a:cxn ang="0">
                  <a:pos x="161" y="0"/>
                </a:cxn>
              </a:cxnLst>
              <a:rect l="0" t="0" r="r" b="b"/>
              <a:pathLst>
                <a:path w="161" h="160">
                  <a:moveTo>
                    <a:pt x="0" y="160"/>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5563" name="Freeform 1467"/>
            <p:cNvSpPr>
              <a:spLocks/>
            </p:cNvSpPr>
            <p:nvPr/>
          </p:nvSpPr>
          <p:spPr bwMode="auto">
            <a:xfrm>
              <a:off x="3461" y="2117"/>
              <a:ext cx="40" cy="38"/>
            </a:xfrm>
            <a:custGeom>
              <a:avLst/>
              <a:gdLst/>
              <a:ahLst/>
              <a:cxnLst>
                <a:cxn ang="0">
                  <a:pos x="0" y="160"/>
                </a:cxn>
                <a:cxn ang="0">
                  <a:pos x="160" y="0"/>
                </a:cxn>
                <a:cxn ang="0">
                  <a:pos x="161" y="0"/>
                </a:cxn>
              </a:cxnLst>
              <a:rect l="0" t="0" r="r" b="b"/>
              <a:pathLst>
                <a:path w="161" h="160">
                  <a:moveTo>
                    <a:pt x="0" y="160"/>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5564" name="Freeform 1468"/>
            <p:cNvSpPr>
              <a:spLocks/>
            </p:cNvSpPr>
            <p:nvPr/>
          </p:nvSpPr>
          <p:spPr bwMode="auto">
            <a:xfrm>
              <a:off x="3851" y="1751"/>
              <a:ext cx="41" cy="38"/>
            </a:xfrm>
            <a:custGeom>
              <a:avLst/>
              <a:gdLst/>
              <a:ahLst/>
              <a:cxnLst>
                <a:cxn ang="0">
                  <a:pos x="0" y="160"/>
                </a:cxn>
                <a:cxn ang="0">
                  <a:pos x="160" y="0"/>
                </a:cxn>
                <a:cxn ang="0">
                  <a:pos x="161" y="0"/>
                </a:cxn>
              </a:cxnLst>
              <a:rect l="0" t="0" r="r" b="b"/>
              <a:pathLst>
                <a:path w="161" h="160">
                  <a:moveTo>
                    <a:pt x="0" y="160"/>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5565" name="Freeform 1469"/>
            <p:cNvSpPr>
              <a:spLocks/>
            </p:cNvSpPr>
            <p:nvPr/>
          </p:nvSpPr>
          <p:spPr bwMode="auto">
            <a:xfrm>
              <a:off x="3461" y="2183"/>
              <a:ext cx="40" cy="38"/>
            </a:xfrm>
            <a:custGeom>
              <a:avLst/>
              <a:gdLst/>
              <a:ahLst/>
              <a:cxnLst>
                <a:cxn ang="0">
                  <a:pos x="0" y="159"/>
                </a:cxn>
                <a:cxn ang="0">
                  <a:pos x="160" y="0"/>
                </a:cxn>
                <a:cxn ang="0">
                  <a:pos x="161" y="0"/>
                </a:cxn>
              </a:cxnLst>
              <a:rect l="0" t="0" r="r" b="b"/>
              <a:pathLst>
                <a:path w="161" h="159">
                  <a:moveTo>
                    <a:pt x="0" y="159"/>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5566" name="Freeform 1470"/>
            <p:cNvSpPr>
              <a:spLocks/>
            </p:cNvSpPr>
            <p:nvPr/>
          </p:nvSpPr>
          <p:spPr bwMode="auto">
            <a:xfrm>
              <a:off x="3859" y="1811"/>
              <a:ext cx="40" cy="38"/>
            </a:xfrm>
            <a:custGeom>
              <a:avLst/>
              <a:gdLst/>
              <a:ahLst/>
              <a:cxnLst>
                <a:cxn ang="0">
                  <a:pos x="0" y="160"/>
                </a:cxn>
                <a:cxn ang="0">
                  <a:pos x="160" y="0"/>
                </a:cxn>
                <a:cxn ang="0">
                  <a:pos x="161" y="0"/>
                </a:cxn>
              </a:cxnLst>
              <a:rect l="0" t="0" r="r" b="b"/>
              <a:pathLst>
                <a:path w="161" h="160">
                  <a:moveTo>
                    <a:pt x="0" y="160"/>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5567" name="Freeform 1471"/>
            <p:cNvSpPr>
              <a:spLocks/>
            </p:cNvSpPr>
            <p:nvPr/>
          </p:nvSpPr>
          <p:spPr bwMode="auto">
            <a:xfrm>
              <a:off x="3461" y="2250"/>
              <a:ext cx="40" cy="38"/>
            </a:xfrm>
            <a:custGeom>
              <a:avLst/>
              <a:gdLst/>
              <a:ahLst/>
              <a:cxnLst>
                <a:cxn ang="0">
                  <a:pos x="0" y="159"/>
                </a:cxn>
                <a:cxn ang="0">
                  <a:pos x="160" y="0"/>
                </a:cxn>
                <a:cxn ang="0">
                  <a:pos x="161" y="0"/>
                </a:cxn>
              </a:cxnLst>
              <a:rect l="0" t="0" r="r" b="b"/>
              <a:pathLst>
                <a:path w="161" h="159">
                  <a:moveTo>
                    <a:pt x="0" y="159"/>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5568" name="Freeform 1472"/>
            <p:cNvSpPr>
              <a:spLocks/>
            </p:cNvSpPr>
            <p:nvPr/>
          </p:nvSpPr>
          <p:spPr bwMode="auto">
            <a:xfrm>
              <a:off x="3859" y="1877"/>
              <a:ext cx="40" cy="38"/>
            </a:xfrm>
            <a:custGeom>
              <a:avLst/>
              <a:gdLst/>
              <a:ahLst/>
              <a:cxnLst>
                <a:cxn ang="0">
                  <a:pos x="0" y="159"/>
                </a:cxn>
                <a:cxn ang="0">
                  <a:pos x="160" y="0"/>
                </a:cxn>
                <a:cxn ang="0">
                  <a:pos x="161" y="0"/>
                </a:cxn>
              </a:cxnLst>
              <a:rect l="0" t="0" r="r" b="b"/>
              <a:pathLst>
                <a:path w="161" h="159">
                  <a:moveTo>
                    <a:pt x="0" y="159"/>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5569" name="Freeform 1473"/>
            <p:cNvSpPr>
              <a:spLocks/>
            </p:cNvSpPr>
            <p:nvPr/>
          </p:nvSpPr>
          <p:spPr bwMode="auto">
            <a:xfrm>
              <a:off x="3461" y="2319"/>
              <a:ext cx="40" cy="38"/>
            </a:xfrm>
            <a:custGeom>
              <a:avLst/>
              <a:gdLst/>
              <a:ahLst/>
              <a:cxnLst>
                <a:cxn ang="0">
                  <a:pos x="0" y="160"/>
                </a:cxn>
                <a:cxn ang="0">
                  <a:pos x="160" y="0"/>
                </a:cxn>
                <a:cxn ang="0">
                  <a:pos x="161" y="0"/>
                </a:cxn>
              </a:cxnLst>
              <a:rect l="0" t="0" r="r" b="b"/>
              <a:pathLst>
                <a:path w="161" h="160">
                  <a:moveTo>
                    <a:pt x="0" y="160"/>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5570" name="Freeform 1474"/>
            <p:cNvSpPr>
              <a:spLocks/>
            </p:cNvSpPr>
            <p:nvPr/>
          </p:nvSpPr>
          <p:spPr bwMode="auto">
            <a:xfrm>
              <a:off x="3859" y="1944"/>
              <a:ext cx="40" cy="38"/>
            </a:xfrm>
            <a:custGeom>
              <a:avLst/>
              <a:gdLst/>
              <a:ahLst/>
              <a:cxnLst>
                <a:cxn ang="0">
                  <a:pos x="0" y="160"/>
                </a:cxn>
                <a:cxn ang="0">
                  <a:pos x="160" y="0"/>
                </a:cxn>
                <a:cxn ang="0">
                  <a:pos x="161" y="0"/>
                </a:cxn>
              </a:cxnLst>
              <a:rect l="0" t="0" r="r" b="b"/>
              <a:pathLst>
                <a:path w="161" h="160">
                  <a:moveTo>
                    <a:pt x="0" y="160"/>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5571" name="Freeform 1475"/>
            <p:cNvSpPr>
              <a:spLocks/>
            </p:cNvSpPr>
            <p:nvPr/>
          </p:nvSpPr>
          <p:spPr bwMode="auto">
            <a:xfrm>
              <a:off x="3519" y="2264"/>
              <a:ext cx="41" cy="38"/>
            </a:xfrm>
            <a:custGeom>
              <a:avLst/>
              <a:gdLst/>
              <a:ahLst/>
              <a:cxnLst>
                <a:cxn ang="0">
                  <a:pos x="0" y="161"/>
                </a:cxn>
                <a:cxn ang="0">
                  <a:pos x="159" y="0"/>
                </a:cxn>
                <a:cxn ang="0">
                  <a:pos x="160" y="0"/>
                </a:cxn>
              </a:cxnLst>
              <a:rect l="0" t="0" r="r" b="b"/>
              <a:pathLst>
                <a:path w="160" h="161">
                  <a:moveTo>
                    <a:pt x="0" y="161"/>
                  </a:moveTo>
                  <a:lnTo>
                    <a:pt x="159" y="0"/>
                  </a:lnTo>
                  <a:lnTo>
                    <a:pt x="160" y="0"/>
                  </a:lnTo>
                </a:path>
              </a:pathLst>
            </a:custGeom>
            <a:noFill/>
            <a:ln w="38100" cmpd="sng">
              <a:solidFill>
                <a:srgbClr val="FFFFFF"/>
              </a:solidFill>
              <a:prstDash val="solid"/>
              <a:round/>
              <a:headEnd/>
              <a:tailEnd/>
            </a:ln>
          </p:spPr>
          <p:txBody>
            <a:bodyPr/>
            <a:lstStyle/>
            <a:p>
              <a:endParaRPr lang="en-US"/>
            </a:p>
          </p:txBody>
        </p:sp>
        <p:sp>
          <p:nvSpPr>
            <p:cNvPr id="5572" name="Freeform 1476"/>
            <p:cNvSpPr>
              <a:spLocks/>
            </p:cNvSpPr>
            <p:nvPr/>
          </p:nvSpPr>
          <p:spPr bwMode="auto">
            <a:xfrm>
              <a:off x="3461" y="2385"/>
              <a:ext cx="40" cy="38"/>
            </a:xfrm>
            <a:custGeom>
              <a:avLst/>
              <a:gdLst/>
              <a:ahLst/>
              <a:cxnLst>
                <a:cxn ang="0">
                  <a:pos x="0" y="160"/>
                </a:cxn>
                <a:cxn ang="0">
                  <a:pos x="160" y="0"/>
                </a:cxn>
                <a:cxn ang="0">
                  <a:pos x="161" y="0"/>
                </a:cxn>
              </a:cxnLst>
              <a:rect l="0" t="0" r="r" b="b"/>
              <a:pathLst>
                <a:path w="161" h="160">
                  <a:moveTo>
                    <a:pt x="0" y="160"/>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5573" name="Freeform 1477"/>
            <p:cNvSpPr>
              <a:spLocks/>
            </p:cNvSpPr>
            <p:nvPr/>
          </p:nvSpPr>
          <p:spPr bwMode="auto">
            <a:xfrm>
              <a:off x="3859" y="2010"/>
              <a:ext cx="40" cy="38"/>
            </a:xfrm>
            <a:custGeom>
              <a:avLst/>
              <a:gdLst/>
              <a:ahLst/>
              <a:cxnLst>
                <a:cxn ang="0">
                  <a:pos x="0" y="160"/>
                </a:cxn>
                <a:cxn ang="0">
                  <a:pos x="160" y="0"/>
                </a:cxn>
                <a:cxn ang="0">
                  <a:pos x="161" y="0"/>
                </a:cxn>
              </a:cxnLst>
              <a:rect l="0" t="0" r="r" b="b"/>
              <a:pathLst>
                <a:path w="161" h="160">
                  <a:moveTo>
                    <a:pt x="0" y="160"/>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5574" name="Freeform 1478"/>
            <p:cNvSpPr>
              <a:spLocks/>
            </p:cNvSpPr>
            <p:nvPr/>
          </p:nvSpPr>
          <p:spPr bwMode="auto">
            <a:xfrm>
              <a:off x="3590" y="2264"/>
              <a:ext cx="41" cy="38"/>
            </a:xfrm>
            <a:custGeom>
              <a:avLst/>
              <a:gdLst/>
              <a:ahLst/>
              <a:cxnLst>
                <a:cxn ang="0">
                  <a:pos x="0" y="161"/>
                </a:cxn>
                <a:cxn ang="0">
                  <a:pos x="159" y="0"/>
                </a:cxn>
                <a:cxn ang="0">
                  <a:pos x="160" y="0"/>
                </a:cxn>
              </a:cxnLst>
              <a:rect l="0" t="0" r="r" b="b"/>
              <a:pathLst>
                <a:path w="160" h="161">
                  <a:moveTo>
                    <a:pt x="0" y="161"/>
                  </a:moveTo>
                  <a:lnTo>
                    <a:pt x="159" y="0"/>
                  </a:lnTo>
                  <a:lnTo>
                    <a:pt x="160" y="0"/>
                  </a:lnTo>
                </a:path>
              </a:pathLst>
            </a:custGeom>
            <a:noFill/>
            <a:ln w="38100" cmpd="sng">
              <a:solidFill>
                <a:srgbClr val="FFFFFF"/>
              </a:solidFill>
              <a:prstDash val="solid"/>
              <a:round/>
              <a:headEnd/>
              <a:tailEnd/>
            </a:ln>
          </p:spPr>
          <p:txBody>
            <a:bodyPr/>
            <a:lstStyle/>
            <a:p>
              <a:endParaRPr lang="en-US"/>
            </a:p>
          </p:txBody>
        </p:sp>
        <p:sp>
          <p:nvSpPr>
            <p:cNvPr id="5575" name="Freeform 1479"/>
            <p:cNvSpPr>
              <a:spLocks/>
            </p:cNvSpPr>
            <p:nvPr/>
          </p:nvSpPr>
          <p:spPr bwMode="auto">
            <a:xfrm>
              <a:off x="3387" y="2523"/>
              <a:ext cx="41" cy="38"/>
            </a:xfrm>
            <a:custGeom>
              <a:avLst/>
              <a:gdLst/>
              <a:ahLst/>
              <a:cxnLst>
                <a:cxn ang="0">
                  <a:pos x="0" y="159"/>
                </a:cxn>
                <a:cxn ang="0">
                  <a:pos x="159" y="0"/>
                </a:cxn>
                <a:cxn ang="0">
                  <a:pos x="161" y="0"/>
                </a:cxn>
              </a:cxnLst>
              <a:rect l="0" t="0" r="r" b="b"/>
              <a:pathLst>
                <a:path w="161" h="159">
                  <a:moveTo>
                    <a:pt x="0" y="159"/>
                  </a:moveTo>
                  <a:lnTo>
                    <a:pt x="159" y="0"/>
                  </a:lnTo>
                  <a:lnTo>
                    <a:pt x="161" y="0"/>
                  </a:lnTo>
                </a:path>
              </a:pathLst>
            </a:custGeom>
            <a:noFill/>
            <a:ln w="38100" cmpd="sng">
              <a:solidFill>
                <a:srgbClr val="FFFFFF"/>
              </a:solidFill>
              <a:prstDash val="solid"/>
              <a:round/>
              <a:headEnd/>
              <a:tailEnd/>
            </a:ln>
          </p:spPr>
          <p:txBody>
            <a:bodyPr/>
            <a:lstStyle/>
            <a:p>
              <a:endParaRPr lang="en-US"/>
            </a:p>
          </p:txBody>
        </p:sp>
        <p:sp>
          <p:nvSpPr>
            <p:cNvPr id="5576" name="Freeform 1480"/>
            <p:cNvSpPr>
              <a:spLocks/>
            </p:cNvSpPr>
            <p:nvPr/>
          </p:nvSpPr>
          <p:spPr bwMode="auto">
            <a:xfrm>
              <a:off x="3859" y="2079"/>
              <a:ext cx="40" cy="38"/>
            </a:xfrm>
            <a:custGeom>
              <a:avLst/>
              <a:gdLst/>
              <a:ahLst/>
              <a:cxnLst>
                <a:cxn ang="0">
                  <a:pos x="0" y="161"/>
                </a:cxn>
                <a:cxn ang="0">
                  <a:pos x="160" y="0"/>
                </a:cxn>
                <a:cxn ang="0">
                  <a:pos x="161" y="0"/>
                </a:cxn>
              </a:cxnLst>
              <a:rect l="0" t="0" r="r" b="b"/>
              <a:pathLst>
                <a:path w="161" h="161">
                  <a:moveTo>
                    <a:pt x="0" y="161"/>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5577" name="Freeform 1481"/>
            <p:cNvSpPr>
              <a:spLocks/>
            </p:cNvSpPr>
            <p:nvPr/>
          </p:nvSpPr>
          <p:spPr bwMode="auto">
            <a:xfrm>
              <a:off x="3461" y="2452"/>
              <a:ext cx="40" cy="38"/>
            </a:xfrm>
            <a:custGeom>
              <a:avLst/>
              <a:gdLst/>
              <a:ahLst/>
              <a:cxnLst>
                <a:cxn ang="0">
                  <a:pos x="0" y="160"/>
                </a:cxn>
                <a:cxn ang="0">
                  <a:pos x="160" y="0"/>
                </a:cxn>
                <a:cxn ang="0">
                  <a:pos x="161" y="0"/>
                </a:cxn>
              </a:cxnLst>
              <a:rect l="0" t="0" r="r" b="b"/>
              <a:pathLst>
                <a:path w="161" h="160">
                  <a:moveTo>
                    <a:pt x="0" y="160"/>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5578" name="Freeform 1482"/>
            <p:cNvSpPr>
              <a:spLocks/>
            </p:cNvSpPr>
            <p:nvPr/>
          </p:nvSpPr>
          <p:spPr bwMode="auto">
            <a:xfrm>
              <a:off x="3664" y="2264"/>
              <a:ext cx="40" cy="38"/>
            </a:xfrm>
            <a:custGeom>
              <a:avLst/>
              <a:gdLst/>
              <a:ahLst/>
              <a:cxnLst>
                <a:cxn ang="0">
                  <a:pos x="0" y="161"/>
                </a:cxn>
                <a:cxn ang="0">
                  <a:pos x="159" y="0"/>
                </a:cxn>
                <a:cxn ang="0">
                  <a:pos x="160" y="0"/>
                </a:cxn>
              </a:cxnLst>
              <a:rect l="0" t="0" r="r" b="b"/>
              <a:pathLst>
                <a:path w="160" h="161">
                  <a:moveTo>
                    <a:pt x="0" y="161"/>
                  </a:moveTo>
                  <a:lnTo>
                    <a:pt x="159" y="0"/>
                  </a:lnTo>
                  <a:lnTo>
                    <a:pt x="160" y="0"/>
                  </a:lnTo>
                </a:path>
              </a:pathLst>
            </a:custGeom>
            <a:noFill/>
            <a:ln w="38100" cmpd="sng">
              <a:solidFill>
                <a:srgbClr val="FFFFFF"/>
              </a:solidFill>
              <a:prstDash val="solid"/>
              <a:round/>
              <a:headEnd/>
              <a:tailEnd/>
            </a:ln>
          </p:spPr>
          <p:txBody>
            <a:bodyPr/>
            <a:lstStyle/>
            <a:p>
              <a:endParaRPr lang="en-US"/>
            </a:p>
          </p:txBody>
        </p:sp>
        <p:sp>
          <p:nvSpPr>
            <p:cNvPr id="5579" name="Freeform 1483"/>
            <p:cNvSpPr>
              <a:spLocks/>
            </p:cNvSpPr>
            <p:nvPr/>
          </p:nvSpPr>
          <p:spPr bwMode="auto">
            <a:xfrm>
              <a:off x="3458" y="2518"/>
              <a:ext cx="43" cy="43"/>
            </a:xfrm>
            <a:custGeom>
              <a:avLst/>
              <a:gdLst/>
              <a:ahLst/>
              <a:cxnLst>
                <a:cxn ang="0">
                  <a:pos x="0" y="172"/>
                </a:cxn>
                <a:cxn ang="0">
                  <a:pos x="172" y="0"/>
                </a:cxn>
                <a:cxn ang="0">
                  <a:pos x="173" y="0"/>
                </a:cxn>
              </a:cxnLst>
              <a:rect l="0" t="0" r="r" b="b"/>
              <a:pathLst>
                <a:path w="173" h="172">
                  <a:moveTo>
                    <a:pt x="0" y="172"/>
                  </a:moveTo>
                  <a:lnTo>
                    <a:pt x="172" y="0"/>
                  </a:lnTo>
                  <a:lnTo>
                    <a:pt x="173" y="0"/>
                  </a:lnTo>
                </a:path>
              </a:pathLst>
            </a:custGeom>
            <a:noFill/>
            <a:ln w="38100" cmpd="sng">
              <a:solidFill>
                <a:srgbClr val="FFFFFF"/>
              </a:solidFill>
              <a:prstDash val="solid"/>
              <a:round/>
              <a:headEnd/>
              <a:tailEnd/>
            </a:ln>
          </p:spPr>
          <p:txBody>
            <a:bodyPr/>
            <a:lstStyle/>
            <a:p>
              <a:endParaRPr lang="en-US"/>
            </a:p>
          </p:txBody>
        </p:sp>
        <p:sp>
          <p:nvSpPr>
            <p:cNvPr id="5580" name="Freeform 1484"/>
            <p:cNvSpPr>
              <a:spLocks/>
            </p:cNvSpPr>
            <p:nvPr/>
          </p:nvSpPr>
          <p:spPr bwMode="auto">
            <a:xfrm>
              <a:off x="3859" y="2145"/>
              <a:ext cx="40" cy="38"/>
            </a:xfrm>
            <a:custGeom>
              <a:avLst/>
              <a:gdLst/>
              <a:ahLst/>
              <a:cxnLst>
                <a:cxn ang="0">
                  <a:pos x="0" y="160"/>
                </a:cxn>
                <a:cxn ang="0">
                  <a:pos x="160" y="0"/>
                </a:cxn>
                <a:cxn ang="0">
                  <a:pos x="161" y="0"/>
                </a:cxn>
              </a:cxnLst>
              <a:rect l="0" t="0" r="r" b="b"/>
              <a:pathLst>
                <a:path w="161" h="160">
                  <a:moveTo>
                    <a:pt x="0" y="160"/>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5581" name="Freeform 1485"/>
            <p:cNvSpPr>
              <a:spLocks/>
            </p:cNvSpPr>
            <p:nvPr/>
          </p:nvSpPr>
          <p:spPr bwMode="auto">
            <a:xfrm>
              <a:off x="3735" y="2264"/>
              <a:ext cx="40" cy="38"/>
            </a:xfrm>
            <a:custGeom>
              <a:avLst/>
              <a:gdLst/>
              <a:ahLst/>
              <a:cxnLst>
                <a:cxn ang="0">
                  <a:pos x="0" y="161"/>
                </a:cxn>
                <a:cxn ang="0">
                  <a:pos x="160" y="0"/>
                </a:cxn>
                <a:cxn ang="0">
                  <a:pos x="161" y="0"/>
                </a:cxn>
              </a:cxnLst>
              <a:rect l="0" t="0" r="r" b="b"/>
              <a:pathLst>
                <a:path w="161" h="161">
                  <a:moveTo>
                    <a:pt x="0" y="161"/>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5582" name="Freeform 1486"/>
            <p:cNvSpPr>
              <a:spLocks/>
            </p:cNvSpPr>
            <p:nvPr/>
          </p:nvSpPr>
          <p:spPr bwMode="auto">
            <a:xfrm>
              <a:off x="3476" y="2580"/>
              <a:ext cx="33" cy="31"/>
            </a:xfrm>
            <a:custGeom>
              <a:avLst/>
              <a:gdLst/>
              <a:ahLst/>
              <a:cxnLst>
                <a:cxn ang="0">
                  <a:pos x="0" y="134"/>
                </a:cxn>
                <a:cxn ang="0">
                  <a:pos x="133" y="0"/>
                </a:cxn>
                <a:cxn ang="0">
                  <a:pos x="134" y="0"/>
                </a:cxn>
              </a:cxnLst>
              <a:rect l="0" t="0" r="r" b="b"/>
              <a:pathLst>
                <a:path w="134" h="134">
                  <a:moveTo>
                    <a:pt x="0" y="134"/>
                  </a:moveTo>
                  <a:lnTo>
                    <a:pt x="133" y="0"/>
                  </a:lnTo>
                  <a:lnTo>
                    <a:pt x="134" y="0"/>
                  </a:lnTo>
                </a:path>
              </a:pathLst>
            </a:custGeom>
            <a:noFill/>
            <a:ln w="38100" cmpd="sng">
              <a:solidFill>
                <a:srgbClr val="FFFFFF"/>
              </a:solidFill>
              <a:prstDash val="solid"/>
              <a:round/>
              <a:headEnd/>
              <a:tailEnd/>
            </a:ln>
          </p:spPr>
          <p:txBody>
            <a:bodyPr/>
            <a:lstStyle/>
            <a:p>
              <a:endParaRPr lang="en-US"/>
            </a:p>
          </p:txBody>
        </p:sp>
        <p:sp>
          <p:nvSpPr>
            <p:cNvPr id="5583" name="Freeform 1487"/>
            <p:cNvSpPr>
              <a:spLocks/>
            </p:cNvSpPr>
            <p:nvPr/>
          </p:nvSpPr>
          <p:spPr bwMode="auto">
            <a:xfrm>
              <a:off x="3859" y="2212"/>
              <a:ext cx="40" cy="38"/>
            </a:xfrm>
            <a:custGeom>
              <a:avLst/>
              <a:gdLst/>
              <a:ahLst/>
              <a:cxnLst>
                <a:cxn ang="0">
                  <a:pos x="0" y="159"/>
                </a:cxn>
                <a:cxn ang="0">
                  <a:pos x="160" y="0"/>
                </a:cxn>
                <a:cxn ang="0">
                  <a:pos x="161" y="0"/>
                </a:cxn>
              </a:cxnLst>
              <a:rect l="0" t="0" r="r" b="b"/>
              <a:pathLst>
                <a:path w="161" h="159">
                  <a:moveTo>
                    <a:pt x="0" y="159"/>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5584" name="Freeform 1488"/>
            <p:cNvSpPr>
              <a:spLocks/>
            </p:cNvSpPr>
            <p:nvPr/>
          </p:nvSpPr>
          <p:spPr bwMode="auto">
            <a:xfrm>
              <a:off x="3806" y="2264"/>
              <a:ext cx="40" cy="38"/>
            </a:xfrm>
            <a:custGeom>
              <a:avLst/>
              <a:gdLst/>
              <a:ahLst/>
              <a:cxnLst>
                <a:cxn ang="0">
                  <a:pos x="0" y="161"/>
                </a:cxn>
                <a:cxn ang="0">
                  <a:pos x="160" y="0"/>
                </a:cxn>
                <a:cxn ang="0">
                  <a:pos x="161" y="0"/>
                </a:cxn>
              </a:cxnLst>
              <a:rect l="0" t="0" r="r" b="b"/>
              <a:pathLst>
                <a:path w="161" h="161">
                  <a:moveTo>
                    <a:pt x="0" y="161"/>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5585" name="Freeform 1489"/>
            <p:cNvSpPr>
              <a:spLocks/>
            </p:cNvSpPr>
            <p:nvPr/>
          </p:nvSpPr>
          <p:spPr bwMode="auto">
            <a:xfrm>
              <a:off x="3489" y="2635"/>
              <a:ext cx="33" cy="31"/>
            </a:xfrm>
            <a:custGeom>
              <a:avLst/>
              <a:gdLst/>
              <a:ahLst/>
              <a:cxnLst>
                <a:cxn ang="0">
                  <a:pos x="0" y="134"/>
                </a:cxn>
                <a:cxn ang="0">
                  <a:pos x="132" y="0"/>
                </a:cxn>
                <a:cxn ang="0">
                  <a:pos x="134" y="0"/>
                </a:cxn>
              </a:cxnLst>
              <a:rect l="0" t="0" r="r" b="b"/>
              <a:pathLst>
                <a:path w="134" h="134">
                  <a:moveTo>
                    <a:pt x="0" y="134"/>
                  </a:moveTo>
                  <a:lnTo>
                    <a:pt x="132" y="0"/>
                  </a:lnTo>
                  <a:lnTo>
                    <a:pt x="134" y="0"/>
                  </a:lnTo>
                </a:path>
              </a:pathLst>
            </a:custGeom>
            <a:noFill/>
            <a:ln w="38100" cmpd="sng">
              <a:solidFill>
                <a:srgbClr val="FFFFFF"/>
              </a:solidFill>
              <a:prstDash val="solid"/>
              <a:round/>
              <a:headEnd/>
              <a:tailEnd/>
            </a:ln>
          </p:spPr>
          <p:txBody>
            <a:bodyPr/>
            <a:lstStyle/>
            <a:p>
              <a:endParaRPr lang="en-US"/>
            </a:p>
          </p:txBody>
        </p:sp>
        <p:sp>
          <p:nvSpPr>
            <p:cNvPr id="5586" name="Freeform 1490"/>
            <p:cNvSpPr>
              <a:spLocks/>
            </p:cNvSpPr>
            <p:nvPr/>
          </p:nvSpPr>
          <p:spPr bwMode="auto">
            <a:xfrm>
              <a:off x="3877" y="2278"/>
              <a:ext cx="22" cy="24"/>
            </a:xfrm>
            <a:custGeom>
              <a:avLst/>
              <a:gdLst/>
              <a:ahLst/>
              <a:cxnLst>
                <a:cxn ang="0">
                  <a:pos x="0" y="92"/>
                </a:cxn>
                <a:cxn ang="0">
                  <a:pos x="92" y="0"/>
                </a:cxn>
                <a:cxn ang="0">
                  <a:pos x="93" y="0"/>
                </a:cxn>
              </a:cxnLst>
              <a:rect l="0" t="0" r="r" b="b"/>
              <a:pathLst>
                <a:path w="93" h="92">
                  <a:moveTo>
                    <a:pt x="0" y="92"/>
                  </a:moveTo>
                  <a:lnTo>
                    <a:pt x="92" y="0"/>
                  </a:lnTo>
                  <a:lnTo>
                    <a:pt x="93" y="0"/>
                  </a:lnTo>
                </a:path>
              </a:pathLst>
            </a:custGeom>
            <a:noFill/>
            <a:ln w="38100" cmpd="sng">
              <a:solidFill>
                <a:srgbClr val="FFFFFF"/>
              </a:solidFill>
              <a:prstDash val="solid"/>
              <a:round/>
              <a:headEnd/>
              <a:tailEnd/>
            </a:ln>
          </p:spPr>
          <p:txBody>
            <a:bodyPr/>
            <a:lstStyle/>
            <a:p>
              <a:endParaRPr lang="en-US"/>
            </a:p>
          </p:txBody>
        </p:sp>
        <p:sp>
          <p:nvSpPr>
            <p:cNvPr id="5587" name="Freeform 1491"/>
            <p:cNvSpPr>
              <a:spLocks/>
            </p:cNvSpPr>
            <p:nvPr/>
          </p:nvSpPr>
          <p:spPr bwMode="auto">
            <a:xfrm>
              <a:off x="3501" y="2689"/>
              <a:ext cx="36" cy="31"/>
            </a:xfrm>
            <a:custGeom>
              <a:avLst/>
              <a:gdLst/>
              <a:ahLst/>
              <a:cxnLst>
                <a:cxn ang="0">
                  <a:pos x="0" y="133"/>
                </a:cxn>
                <a:cxn ang="0">
                  <a:pos x="134" y="0"/>
                </a:cxn>
                <a:cxn ang="0">
                  <a:pos x="135" y="0"/>
                </a:cxn>
              </a:cxnLst>
              <a:rect l="0" t="0" r="r" b="b"/>
              <a:pathLst>
                <a:path w="135" h="133">
                  <a:moveTo>
                    <a:pt x="0" y="133"/>
                  </a:moveTo>
                  <a:lnTo>
                    <a:pt x="134" y="0"/>
                  </a:lnTo>
                  <a:lnTo>
                    <a:pt x="135" y="0"/>
                  </a:lnTo>
                </a:path>
              </a:pathLst>
            </a:custGeom>
            <a:noFill/>
            <a:ln w="38100" cmpd="sng">
              <a:solidFill>
                <a:srgbClr val="FFFFFF"/>
              </a:solidFill>
              <a:prstDash val="solid"/>
              <a:round/>
              <a:headEnd/>
              <a:tailEnd/>
            </a:ln>
          </p:spPr>
          <p:txBody>
            <a:bodyPr/>
            <a:lstStyle/>
            <a:p>
              <a:endParaRPr lang="en-US"/>
            </a:p>
          </p:txBody>
        </p:sp>
        <p:sp>
          <p:nvSpPr>
            <p:cNvPr id="5588" name="Freeform 1492"/>
            <p:cNvSpPr>
              <a:spLocks/>
            </p:cNvSpPr>
            <p:nvPr/>
          </p:nvSpPr>
          <p:spPr bwMode="auto">
            <a:xfrm>
              <a:off x="3514" y="2744"/>
              <a:ext cx="35" cy="31"/>
            </a:xfrm>
            <a:custGeom>
              <a:avLst/>
              <a:gdLst/>
              <a:ahLst/>
              <a:cxnLst>
                <a:cxn ang="0">
                  <a:pos x="0" y="133"/>
                </a:cxn>
                <a:cxn ang="0">
                  <a:pos x="133" y="0"/>
                </a:cxn>
                <a:cxn ang="0">
                  <a:pos x="134" y="0"/>
                </a:cxn>
              </a:cxnLst>
              <a:rect l="0" t="0" r="r" b="b"/>
              <a:pathLst>
                <a:path w="134" h="133">
                  <a:moveTo>
                    <a:pt x="0" y="133"/>
                  </a:moveTo>
                  <a:lnTo>
                    <a:pt x="133" y="0"/>
                  </a:lnTo>
                  <a:lnTo>
                    <a:pt x="134" y="0"/>
                  </a:lnTo>
                </a:path>
              </a:pathLst>
            </a:custGeom>
            <a:noFill/>
            <a:ln w="38100" cmpd="sng">
              <a:solidFill>
                <a:srgbClr val="FFFFFF"/>
              </a:solidFill>
              <a:prstDash val="solid"/>
              <a:round/>
              <a:headEnd/>
              <a:tailEnd/>
            </a:ln>
          </p:spPr>
          <p:txBody>
            <a:bodyPr/>
            <a:lstStyle/>
            <a:p>
              <a:endParaRPr lang="en-US"/>
            </a:p>
          </p:txBody>
        </p:sp>
        <p:sp>
          <p:nvSpPr>
            <p:cNvPr id="5589" name="Freeform 1493"/>
            <p:cNvSpPr>
              <a:spLocks/>
            </p:cNvSpPr>
            <p:nvPr/>
          </p:nvSpPr>
          <p:spPr bwMode="auto">
            <a:xfrm>
              <a:off x="3529" y="2799"/>
              <a:ext cx="33" cy="30"/>
            </a:xfrm>
            <a:custGeom>
              <a:avLst/>
              <a:gdLst/>
              <a:ahLst/>
              <a:cxnLst>
                <a:cxn ang="0">
                  <a:pos x="0" y="133"/>
                </a:cxn>
                <a:cxn ang="0">
                  <a:pos x="133" y="0"/>
                </a:cxn>
                <a:cxn ang="0">
                  <a:pos x="134" y="0"/>
                </a:cxn>
              </a:cxnLst>
              <a:rect l="0" t="0" r="r" b="b"/>
              <a:pathLst>
                <a:path w="134" h="133">
                  <a:moveTo>
                    <a:pt x="0" y="133"/>
                  </a:moveTo>
                  <a:lnTo>
                    <a:pt x="133" y="0"/>
                  </a:lnTo>
                  <a:lnTo>
                    <a:pt x="134" y="0"/>
                  </a:lnTo>
                </a:path>
              </a:pathLst>
            </a:custGeom>
            <a:noFill/>
            <a:ln w="38100" cmpd="sng">
              <a:solidFill>
                <a:srgbClr val="FFFFFF"/>
              </a:solidFill>
              <a:prstDash val="solid"/>
              <a:round/>
              <a:headEnd/>
              <a:tailEnd/>
            </a:ln>
          </p:spPr>
          <p:txBody>
            <a:bodyPr/>
            <a:lstStyle/>
            <a:p>
              <a:endParaRPr lang="en-US"/>
            </a:p>
          </p:txBody>
        </p:sp>
        <p:sp>
          <p:nvSpPr>
            <p:cNvPr id="5590" name="Freeform 1494"/>
            <p:cNvSpPr>
              <a:spLocks/>
            </p:cNvSpPr>
            <p:nvPr/>
          </p:nvSpPr>
          <p:spPr bwMode="auto">
            <a:xfrm>
              <a:off x="3542" y="2853"/>
              <a:ext cx="33" cy="31"/>
            </a:xfrm>
            <a:custGeom>
              <a:avLst/>
              <a:gdLst/>
              <a:ahLst/>
              <a:cxnLst>
                <a:cxn ang="0">
                  <a:pos x="0" y="133"/>
                </a:cxn>
                <a:cxn ang="0">
                  <a:pos x="133" y="0"/>
                </a:cxn>
                <a:cxn ang="0">
                  <a:pos x="134" y="0"/>
                </a:cxn>
              </a:cxnLst>
              <a:rect l="0" t="0" r="r" b="b"/>
              <a:pathLst>
                <a:path w="134" h="133">
                  <a:moveTo>
                    <a:pt x="0" y="133"/>
                  </a:moveTo>
                  <a:lnTo>
                    <a:pt x="133" y="0"/>
                  </a:lnTo>
                  <a:lnTo>
                    <a:pt x="134" y="0"/>
                  </a:lnTo>
                </a:path>
              </a:pathLst>
            </a:custGeom>
            <a:noFill/>
            <a:ln w="38100" cmpd="sng">
              <a:solidFill>
                <a:srgbClr val="FFFFFF"/>
              </a:solidFill>
              <a:prstDash val="solid"/>
              <a:round/>
              <a:headEnd/>
              <a:tailEnd/>
            </a:ln>
          </p:spPr>
          <p:txBody>
            <a:bodyPr/>
            <a:lstStyle/>
            <a:p>
              <a:endParaRPr lang="en-US"/>
            </a:p>
          </p:txBody>
        </p:sp>
        <p:sp>
          <p:nvSpPr>
            <p:cNvPr id="5591" name="Freeform 1495"/>
            <p:cNvSpPr>
              <a:spLocks/>
            </p:cNvSpPr>
            <p:nvPr/>
          </p:nvSpPr>
          <p:spPr bwMode="auto">
            <a:xfrm>
              <a:off x="3554" y="2908"/>
              <a:ext cx="36" cy="31"/>
            </a:xfrm>
            <a:custGeom>
              <a:avLst/>
              <a:gdLst/>
              <a:ahLst/>
              <a:cxnLst>
                <a:cxn ang="0">
                  <a:pos x="0" y="133"/>
                </a:cxn>
                <a:cxn ang="0">
                  <a:pos x="133" y="0"/>
                </a:cxn>
                <a:cxn ang="0">
                  <a:pos x="134" y="0"/>
                </a:cxn>
              </a:cxnLst>
              <a:rect l="0" t="0" r="r" b="b"/>
              <a:pathLst>
                <a:path w="134" h="133">
                  <a:moveTo>
                    <a:pt x="0" y="133"/>
                  </a:moveTo>
                  <a:lnTo>
                    <a:pt x="133" y="0"/>
                  </a:lnTo>
                  <a:lnTo>
                    <a:pt x="134" y="0"/>
                  </a:lnTo>
                </a:path>
              </a:pathLst>
            </a:custGeom>
            <a:noFill/>
            <a:ln w="38100" cmpd="sng">
              <a:solidFill>
                <a:srgbClr val="FFFFFF"/>
              </a:solidFill>
              <a:prstDash val="solid"/>
              <a:round/>
              <a:headEnd/>
              <a:tailEnd/>
            </a:ln>
          </p:spPr>
          <p:txBody>
            <a:bodyPr/>
            <a:lstStyle/>
            <a:p>
              <a:endParaRPr lang="en-US"/>
            </a:p>
          </p:txBody>
        </p:sp>
        <p:sp>
          <p:nvSpPr>
            <p:cNvPr id="5592" name="Freeform 1496"/>
            <p:cNvSpPr>
              <a:spLocks/>
            </p:cNvSpPr>
            <p:nvPr/>
          </p:nvSpPr>
          <p:spPr bwMode="auto">
            <a:xfrm>
              <a:off x="3570" y="2962"/>
              <a:ext cx="33" cy="31"/>
            </a:xfrm>
            <a:custGeom>
              <a:avLst/>
              <a:gdLst/>
              <a:ahLst/>
              <a:cxnLst>
                <a:cxn ang="0">
                  <a:pos x="0" y="133"/>
                </a:cxn>
                <a:cxn ang="0">
                  <a:pos x="133" y="0"/>
                </a:cxn>
                <a:cxn ang="0">
                  <a:pos x="134" y="0"/>
                </a:cxn>
              </a:cxnLst>
              <a:rect l="0" t="0" r="r" b="b"/>
              <a:pathLst>
                <a:path w="134" h="133">
                  <a:moveTo>
                    <a:pt x="0" y="133"/>
                  </a:moveTo>
                  <a:lnTo>
                    <a:pt x="133" y="0"/>
                  </a:lnTo>
                  <a:lnTo>
                    <a:pt x="134" y="0"/>
                  </a:lnTo>
                </a:path>
              </a:pathLst>
            </a:custGeom>
            <a:noFill/>
            <a:ln w="38100" cmpd="sng">
              <a:solidFill>
                <a:srgbClr val="FFFFFF"/>
              </a:solidFill>
              <a:prstDash val="solid"/>
              <a:round/>
              <a:headEnd/>
              <a:tailEnd/>
            </a:ln>
          </p:spPr>
          <p:txBody>
            <a:bodyPr/>
            <a:lstStyle/>
            <a:p>
              <a:endParaRPr lang="en-US"/>
            </a:p>
          </p:txBody>
        </p:sp>
        <p:sp>
          <p:nvSpPr>
            <p:cNvPr id="5593" name="Freeform 1497"/>
            <p:cNvSpPr>
              <a:spLocks/>
            </p:cNvSpPr>
            <p:nvPr/>
          </p:nvSpPr>
          <p:spPr bwMode="auto">
            <a:xfrm>
              <a:off x="3582" y="3015"/>
              <a:ext cx="33" cy="33"/>
            </a:xfrm>
            <a:custGeom>
              <a:avLst/>
              <a:gdLst/>
              <a:ahLst/>
              <a:cxnLst>
                <a:cxn ang="0">
                  <a:pos x="0" y="133"/>
                </a:cxn>
                <a:cxn ang="0">
                  <a:pos x="133" y="0"/>
                </a:cxn>
                <a:cxn ang="0">
                  <a:pos x="134" y="0"/>
                </a:cxn>
              </a:cxnLst>
              <a:rect l="0" t="0" r="r" b="b"/>
              <a:pathLst>
                <a:path w="134" h="133">
                  <a:moveTo>
                    <a:pt x="0" y="133"/>
                  </a:moveTo>
                  <a:lnTo>
                    <a:pt x="133" y="0"/>
                  </a:lnTo>
                  <a:lnTo>
                    <a:pt x="134" y="0"/>
                  </a:lnTo>
                </a:path>
              </a:pathLst>
            </a:custGeom>
            <a:noFill/>
            <a:ln w="38100" cmpd="sng">
              <a:solidFill>
                <a:srgbClr val="FFFFFF"/>
              </a:solidFill>
              <a:prstDash val="solid"/>
              <a:round/>
              <a:headEnd/>
              <a:tailEnd/>
            </a:ln>
          </p:spPr>
          <p:txBody>
            <a:bodyPr/>
            <a:lstStyle/>
            <a:p>
              <a:endParaRPr lang="en-US"/>
            </a:p>
          </p:txBody>
        </p:sp>
        <p:sp>
          <p:nvSpPr>
            <p:cNvPr id="5594" name="Freeform 1498"/>
            <p:cNvSpPr>
              <a:spLocks/>
            </p:cNvSpPr>
            <p:nvPr/>
          </p:nvSpPr>
          <p:spPr bwMode="auto">
            <a:xfrm>
              <a:off x="3595" y="3069"/>
              <a:ext cx="36" cy="34"/>
            </a:xfrm>
            <a:custGeom>
              <a:avLst/>
              <a:gdLst/>
              <a:ahLst/>
              <a:cxnLst>
                <a:cxn ang="0">
                  <a:pos x="0" y="132"/>
                </a:cxn>
                <a:cxn ang="0">
                  <a:pos x="133" y="0"/>
                </a:cxn>
                <a:cxn ang="0">
                  <a:pos x="134" y="0"/>
                </a:cxn>
              </a:cxnLst>
              <a:rect l="0" t="0" r="r" b="b"/>
              <a:pathLst>
                <a:path w="134" h="132">
                  <a:moveTo>
                    <a:pt x="0" y="132"/>
                  </a:moveTo>
                  <a:lnTo>
                    <a:pt x="133" y="0"/>
                  </a:lnTo>
                  <a:lnTo>
                    <a:pt x="134" y="0"/>
                  </a:lnTo>
                </a:path>
              </a:pathLst>
            </a:custGeom>
            <a:noFill/>
            <a:ln w="38100" cmpd="sng">
              <a:solidFill>
                <a:srgbClr val="FFFFFF"/>
              </a:solidFill>
              <a:prstDash val="solid"/>
              <a:round/>
              <a:headEnd/>
              <a:tailEnd/>
            </a:ln>
          </p:spPr>
          <p:txBody>
            <a:bodyPr/>
            <a:lstStyle/>
            <a:p>
              <a:endParaRPr lang="en-US"/>
            </a:p>
          </p:txBody>
        </p:sp>
        <p:sp>
          <p:nvSpPr>
            <p:cNvPr id="5595" name="Freeform 1499"/>
            <p:cNvSpPr>
              <a:spLocks/>
            </p:cNvSpPr>
            <p:nvPr/>
          </p:nvSpPr>
          <p:spPr bwMode="auto">
            <a:xfrm>
              <a:off x="3610" y="3124"/>
              <a:ext cx="33" cy="33"/>
            </a:xfrm>
            <a:custGeom>
              <a:avLst/>
              <a:gdLst/>
              <a:ahLst/>
              <a:cxnLst>
                <a:cxn ang="0">
                  <a:pos x="0" y="133"/>
                </a:cxn>
                <a:cxn ang="0">
                  <a:pos x="133" y="0"/>
                </a:cxn>
                <a:cxn ang="0">
                  <a:pos x="134" y="0"/>
                </a:cxn>
              </a:cxnLst>
              <a:rect l="0" t="0" r="r" b="b"/>
              <a:pathLst>
                <a:path w="134" h="133">
                  <a:moveTo>
                    <a:pt x="0" y="133"/>
                  </a:moveTo>
                  <a:lnTo>
                    <a:pt x="133" y="0"/>
                  </a:lnTo>
                  <a:lnTo>
                    <a:pt x="134" y="0"/>
                  </a:lnTo>
                </a:path>
              </a:pathLst>
            </a:custGeom>
            <a:noFill/>
            <a:ln w="38100" cmpd="sng">
              <a:solidFill>
                <a:srgbClr val="FFFFFF"/>
              </a:solidFill>
              <a:prstDash val="solid"/>
              <a:round/>
              <a:headEnd/>
              <a:tailEnd/>
            </a:ln>
          </p:spPr>
          <p:txBody>
            <a:bodyPr/>
            <a:lstStyle/>
            <a:p>
              <a:endParaRPr lang="en-US"/>
            </a:p>
          </p:txBody>
        </p:sp>
        <p:sp>
          <p:nvSpPr>
            <p:cNvPr id="5596" name="Freeform 1500"/>
            <p:cNvSpPr>
              <a:spLocks/>
            </p:cNvSpPr>
            <p:nvPr/>
          </p:nvSpPr>
          <p:spPr bwMode="auto">
            <a:xfrm>
              <a:off x="3623" y="3179"/>
              <a:ext cx="33" cy="33"/>
            </a:xfrm>
            <a:custGeom>
              <a:avLst/>
              <a:gdLst/>
              <a:ahLst/>
              <a:cxnLst>
                <a:cxn ang="0">
                  <a:pos x="0" y="134"/>
                </a:cxn>
                <a:cxn ang="0">
                  <a:pos x="133" y="0"/>
                </a:cxn>
                <a:cxn ang="0">
                  <a:pos x="134" y="0"/>
                </a:cxn>
              </a:cxnLst>
              <a:rect l="0" t="0" r="r" b="b"/>
              <a:pathLst>
                <a:path w="134" h="134">
                  <a:moveTo>
                    <a:pt x="0" y="134"/>
                  </a:moveTo>
                  <a:lnTo>
                    <a:pt x="133" y="0"/>
                  </a:lnTo>
                  <a:lnTo>
                    <a:pt x="134" y="0"/>
                  </a:lnTo>
                </a:path>
              </a:pathLst>
            </a:custGeom>
            <a:noFill/>
            <a:ln w="38100" cmpd="sng">
              <a:solidFill>
                <a:srgbClr val="FFFFFF"/>
              </a:solidFill>
              <a:prstDash val="solid"/>
              <a:round/>
              <a:headEnd/>
              <a:tailEnd/>
            </a:ln>
          </p:spPr>
          <p:txBody>
            <a:bodyPr/>
            <a:lstStyle/>
            <a:p>
              <a:endParaRPr lang="en-US"/>
            </a:p>
          </p:txBody>
        </p:sp>
        <p:sp>
          <p:nvSpPr>
            <p:cNvPr id="5597" name="Freeform 1501"/>
            <p:cNvSpPr>
              <a:spLocks/>
            </p:cNvSpPr>
            <p:nvPr/>
          </p:nvSpPr>
          <p:spPr bwMode="auto">
            <a:xfrm>
              <a:off x="3636" y="3233"/>
              <a:ext cx="35" cy="33"/>
            </a:xfrm>
            <a:custGeom>
              <a:avLst/>
              <a:gdLst/>
              <a:ahLst/>
              <a:cxnLst>
                <a:cxn ang="0">
                  <a:pos x="0" y="134"/>
                </a:cxn>
                <a:cxn ang="0">
                  <a:pos x="132" y="0"/>
                </a:cxn>
                <a:cxn ang="0">
                  <a:pos x="133" y="0"/>
                </a:cxn>
              </a:cxnLst>
              <a:rect l="0" t="0" r="r" b="b"/>
              <a:pathLst>
                <a:path w="133" h="134">
                  <a:moveTo>
                    <a:pt x="0" y="134"/>
                  </a:moveTo>
                  <a:lnTo>
                    <a:pt x="132" y="0"/>
                  </a:lnTo>
                  <a:lnTo>
                    <a:pt x="133" y="0"/>
                  </a:lnTo>
                </a:path>
              </a:pathLst>
            </a:custGeom>
            <a:noFill/>
            <a:ln w="38100" cmpd="sng">
              <a:solidFill>
                <a:srgbClr val="FFFFFF"/>
              </a:solidFill>
              <a:prstDash val="solid"/>
              <a:round/>
              <a:headEnd/>
              <a:tailEnd/>
            </a:ln>
          </p:spPr>
          <p:txBody>
            <a:bodyPr/>
            <a:lstStyle/>
            <a:p>
              <a:endParaRPr lang="en-US"/>
            </a:p>
          </p:txBody>
        </p:sp>
        <p:sp>
          <p:nvSpPr>
            <p:cNvPr id="5598" name="Freeform 1502"/>
            <p:cNvSpPr>
              <a:spLocks/>
            </p:cNvSpPr>
            <p:nvPr/>
          </p:nvSpPr>
          <p:spPr bwMode="auto">
            <a:xfrm>
              <a:off x="3666" y="3269"/>
              <a:ext cx="41" cy="35"/>
            </a:xfrm>
            <a:custGeom>
              <a:avLst/>
              <a:gdLst/>
              <a:ahLst/>
              <a:cxnLst>
                <a:cxn ang="0">
                  <a:pos x="0" y="160"/>
                </a:cxn>
                <a:cxn ang="0">
                  <a:pos x="160" y="0"/>
                </a:cxn>
                <a:cxn ang="0">
                  <a:pos x="161" y="0"/>
                </a:cxn>
              </a:cxnLst>
              <a:rect l="0" t="0" r="r" b="b"/>
              <a:pathLst>
                <a:path w="161" h="160">
                  <a:moveTo>
                    <a:pt x="0" y="160"/>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5599" name="Freeform 1503"/>
            <p:cNvSpPr>
              <a:spLocks/>
            </p:cNvSpPr>
            <p:nvPr/>
          </p:nvSpPr>
          <p:spPr bwMode="auto">
            <a:xfrm>
              <a:off x="3737" y="3269"/>
              <a:ext cx="41" cy="35"/>
            </a:xfrm>
            <a:custGeom>
              <a:avLst/>
              <a:gdLst/>
              <a:ahLst/>
              <a:cxnLst>
                <a:cxn ang="0">
                  <a:pos x="0" y="160"/>
                </a:cxn>
                <a:cxn ang="0">
                  <a:pos x="160" y="0"/>
                </a:cxn>
                <a:cxn ang="0">
                  <a:pos x="161" y="0"/>
                </a:cxn>
              </a:cxnLst>
              <a:rect l="0" t="0" r="r" b="b"/>
              <a:pathLst>
                <a:path w="161" h="160">
                  <a:moveTo>
                    <a:pt x="0" y="160"/>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5600" name="Freeform 1504"/>
            <p:cNvSpPr>
              <a:spLocks/>
            </p:cNvSpPr>
            <p:nvPr/>
          </p:nvSpPr>
          <p:spPr bwMode="auto">
            <a:xfrm>
              <a:off x="3808" y="3300"/>
              <a:ext cx="8" cy="4"/>
            </a:xfrm>
            <a:custGeom>
              <a:avLst/>
              <a:gdLst/>
              <a:ahLst/>
              <a:cxnLst>
                <a:cxn ang="0">
                  <a:pos x="0" y="29"/>
                </a:cxn>
                <a:cxn ang="0">
                  <a:pos x="29" y="0"/>
                </a:cxn>
                <a:cxn ang="0">
                  <a:pos x="30" y="0"/>
                </a:cxn>
              </a:cxnLst>
              <a:rect l="0" t="0" r="r" b="b"/>
              <a:pathLst>
                <a:path w="30" h="29">
                  <a:moveTo>
                    <a:pt x="0" y="29"/>
                  </a:moveTo>
                  <a:lnTo>
                    <a:pt x="29" y="0"/>
                  </a:lnTo>
                  <a:lnTo>
                    <a:pt x="30" y="0"/>
                  </a:lnTo>
                </a:path>
              </a:pathLst>
            </a:custGeom>
            <a:noFill/>
            <a:ln w="38100" cmpd="sng">
              <a:solidFill>
                <a:srgbClr val="FFFFFF"/>
              </a:solidFill>
              <a:prstDash val="solid"/>
              <a:round/>
              <a:headEnd/>
              <a:tailEnd/>
            </a:ln>
          </p:spPr>
          <p:txBody>
            <a:bodyPr/>
            <a:lstStyle/>
            <a:p>
              <a:endParaRPr lang="en-US"/>
            </a:p>
          </p:txBody>
        </p:sp>
        <p:sp>
          <p:nvSpPr>
            <p:cNvPr id="5601" name="Freeform 1505"/>
            <p:cNvSpPr>
              <a:spLocks/>
            </p:cNvSpPr>
            <p:nvPr/>
          </p:nvSpPr>
          <p:spPr bwMode="auto">
            <a:xfrm>
              <a:off x="1931" y="4060"/>
              <a:ext cx="31" cy="31"/>
            </a:xfrm>
            <a:custGeom>
              <a:avLst/>
              <a:gdLst/>
              <a:ahLst/>
              <a:cxnLst>
                <a:cxn ang="0">
                  <a:pos x="123" y="123"/>
                </a:cxn>
                <a:cxn ang="0">
                  <a:pos x="0" y="0"/>
                </a:cxn>
                <a:cxn ang="0">
                  <a:pos x="1" y="0"/>
                </a:cxn>
              </a:cxnLst>
              <a:rect l="0" t="0" r="r" b="b"/>
              <a:pathLst>
                <a:path w="123" h="123">
                  <a:moveTo>
                    <a:pt x="123" y="123"/>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602" name="Freeform 1506"/>
            <p:cNvSpPr>
              <a:spLocks/>
            </p:cNvSpPr>
            <p:nvPr/>
          </p:nvSpPr>
          <p:spPr bwMode="auto">
            <a:xfrm>
              <a:off x="1992" y="4053"/>
              <a:ext cx="41" cy="38"/>
            </a:xfrm>
            <a:custGeom>
              <a:avLst/>
              <a:gdLst/>
              <a:ahLst/>
              <a:cxnLst>
                <a:cxn ang="0">
                  <a:pos x="160" y="161"/>
                </a:cxn>
                <a:cxn ang="0">
                  <a:pos x="0" y="0"/>
                </a:cxn>
                <a:cxn ang="0">
                  <a:pos x="1" y="0"/>
                </a:cxn>
              </a:cxnLst>
              <a:rect l="0" t="0" r="r" b="b"/>
              <a:pathLst>
                <a:path w="160" h="161">
                  <a:moveTo>
                    <a:pt x="160"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603" name="Freeform 1507"/>
            <p:cNvSpPr>
              <a:spLocks/>
            </p:cNvSpPr>
            <p:nvPr/>
          </p:nvSpPr>
          <p:spPr bwMode="auto">
            <a:xfrm>
              <a:off x="2063" y="4053"/>
              <a:ext cx="41" cy="38"/>
            </a:xfrm>
            <a:custGeom>
              <a:avLst/>
              <a:gdLst/>
              <a:ahLst/>
              <a:cxnLst>
                <a:cxn ang="0">
                  <a:pos x="160" y="161"/>
                </a:cxn>
                <a:cxn ang="0">
                  <a:pos x="0" y="0"/>
                </a:cxn>
                <a:cxn ang="0">
                  <a:pos x="1" y="0"/>
                </a:cxn>
              </a:cxnLst>
              <a:rect l="0" t="0" r="r" b="b"/>
              <a:pathLst>
                <a:path w="160" h="161">
                  <a:moveTo>
                    <a:pt x="160"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604" name="Freeform 1508"/>
            <p:cNvSpPr>
              <a:spLocks/>
            </p:cNvSpPr>
            <p:nvPr/>
          </p:nvSpPr>
          <p:spPr bwMode="auto">
            <a:xfrm>
              <a:off x="2137" y="4053"/>
              <a:ext cx="38" cy="38"/>
            </a:xfrm>
            <a:custGeom>
              <a:avLst/>
              <a:gdLst/>
              <a:ahLst/>
              <a:cxnLst>
                <a:cxn ang="0">
                  <a:pos x="160" y="161"/>
                </a:cxn>
                <a:cxn ang="0">
                  <a:pos x="0" y="0"/>
                </a:cxn>
                <a:cxn ang="0">
                  <a:pos x="1" y="0"/>
                </a:cxn>
              </a:cxnLst>
              <a:rect l="0" t="0" r="r" b="b"/>
              <a:pathLst>
                <a:path w="160" h="161">
                  <a:moveTo>
                    <a:pt x="160"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605" name="Freeform 1509"/>
            <p:cNvSpPr>
              <a:spLocks/>
            </p:cNvSpPr>
            <p:nvPr/>
          </p:nvSpPr>
          <p:spPr bwMode="auto">
            <a:xfrm>
              <a:off x="2068" y="3988"/>
              <a:ext cx="41" cy="38"/>
            </a:xfrm>
            <a:custGeom>
              <a:avLst/>
              <a:gdLst/>
              <a:ahLst/>
              <a:cxnLst>
                <a:cxn ang="0">
                  <a:pos x="160" y="160"/>
                </a:cxn>
                <a:cxn ang="0">
                  <a:pos x="0" y="0"/>
                </a:cxn>
                <a:cxn ang="0">
                  <a:pos x="1" y="0"/>
                </a:cxn>
              </a:cxnLst>
              <a:rect l="0" t="0" r="r" b="b"/>
              <a:pathLst>
                <a:path w="160" h="160">
                  <a:moveTo>
                    <a:pt x="16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606" name="Freeform 1510"/>
            <p:cNvSpPr>
              <a:spLocks/>
            </p:cNvSpPr>
            <p:nvPr/>
          </p:nvSpPr>
          <p:spPr bwMode="auto">
            <a:xfrm>
              <a:off x="2208" y="4053"/>
              <a:ext cx="40" cy="38"/>
            </a:xfrm>
            <a:custGeom>
              <a:avLst/>
              <a:gdLst/>
              <a:ahLst/>
              <a:cxnLst>
                <a:cxn ang="0">
                  <a:pos x="159" y="161"/>
                </a:cxn>
                <a:cxn ang="0">
                  <a:pos x="0" y="0"/>
                </a:cxn>
                <a:cxn ang="0">
                  <a:pos x="1" y="0"/>
                </a:cxn>
              </a:cxnLst>
              <a:rect l="0" t="0" r="r" b="b"/>
              <a:pathLst>
                <a:path w="159" h="161">
                  <a:moveTo>
                    <a:pt x="159"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607" name="Freeform 1511"/>
            <p:cNvSpPr>
              <a:spLocks/>
            </p:cNvSpPr>
            <p:nvPr/>
          </p:nvSpPr>
          <p:spPr bwMode="auto">
            <a:xfrm>
              <a:off x="2068" y="3922"/>
              <a:ext cx="41" cy="38"/>
            </a:xfrm>
            <a:custGeom>
              <a:avLst/>
              <a:gdLst/>
              <a:ahLst/>
              <a:cxnLst>
                <a:cxn ang="0">
                  <a:pos x="160" y="160"/>
                </a:cxn>
                <a:cxn ang="0">
                  <a:pos x="0" y="0"/>
                </a:cxn>
                <a:cxn ang="0">
                  <a:pos x="1" y="0"/>
                </a:cxn>
              </a:cxnLst>
              <a:rect l="0" t="0" r="r" b="b"/>
              <a:pathLst>
                <a:path w="160" h="160">
                  <a:moveTo>
                    <a:pt x="16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608" name="Freeform 1512"/>
            <p:cNvSpPr>
              <a:spLocks/>
            </p:cNvSpPr>
            <p:nvPr/>
          </p:nvSpPr>
          <p:spPr bwMode="auto">
            <a:xfrm>
              <a:off x="2279" y="4053"/>
              <a:ext cx="40" cy="38"/>
            </a:xfrm>
            <a:custGeom>
              <a:avLst/>
              <a:gdLst/>
              <a:ahLst/>
              <a:cxnLst>
                <a:cxn ang="0">
                  <a:pos x="159" y="161"/>
                </a:cxn>
                <a:cxn ang="0">
                  <a:pos x="0" y="0"/>
                </a:cxn>
                <a:cxn ang="0">
                  <a:pos x="1" y="0"/>
                </a:cxn>
              </a:cxnLst>
              <a:rect l="0" t="0" r="r" b="b"/>
              <a:pathLst>
                <a:path w="159" h="161">
                  <a:moveTo>
                    <a:pt x="159"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609" name="Freeform 1513"/>
            <p:cNvSpPr>
              <a:spLocks/>
            </p:cNvSpPr>
            <p:nvPr/>
          </p:nvSpPr>
          <p:spPr bwMode="auto">
            <a:xfrm>
              <a:off x="2068" y="3853"/>
              <a:ext cx="41" cy="38"/>
            </a:xfrm>
            <a:custGeom>
              <a:avLst/>
              <a:gdLst/>
              <a:ahLst/>
              <a:cxnLst>
                <a:cxn ang="0">
                  <a:pos x="160" y="159"/>
                </a:cxn>
                <a:cxn ang="0">
                  <a:pos x="0" y="0"/>
                </a:cxn>
                <a:cxn ang="0">
                  <a:pos x="1" y="0"/>
                </a:cxn>
              </a:cxnLst>
              <a:rect l="0" t="0" r="r" b="b"/>
              <a:pathLst>
                <a:path w="160" h="159">
                  <a:moveTo>
                    <a:pt x="160" y="15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610" name="Freeform 1514"/>
            <p:cNvSpPr>
              <a:spLocks/>
            </p:cNvSpPr>
            <p:nvPr/>
          </p:nvSpPr>
          <p:spPr bwMode="auto">
            <a:xfrm>
              <a:off x="2350" y="4053"/>
              <a:ext cx="40" cy="38"/>
            </a:xfrm>
            <a:custGeom>
              <a:avLst/>
              <a:gdLst/>
              <a:ahLst/>
              <a:cxnLst>
                <a:cxn ang="0">
                  <a:pos x="159" y="161"/>
                </a:cxn>
                <a:cxn ang="0">
                  <a:pos x="0" y="0"/>
                </a:cxn>
                <a:cxn ang="0">
                  <a:pos x="2" y="0"/>
                </a:cxn>
              </a:cxnLst>
              <a:rect l="0" t="0" r="r" b="b"/>
              <a:pathLst>
                <a:path w="159" h="161">
                  <a:moveTo>
                    <a:pt x="159" y="161"/>
                  </a:moveTo>
                  <a:lnTo>
                    <a:pt x="0" y="0"/>
                  </a:lnTo>
                  <a:lnTo>
                    <a:pt x="2" y="0"/>
                  </a:lnTo>
                </a:path>
              </a:pathLst>
            </a:custGeom>
            <a:noFill/>
            <a:ln w="38100" cmpd="sng">
              <a:solidFill>
                <a:srgbClr val="FFFFFF"/>
              </a:solidFill>
              <a:prstDash val="solid"/>
              <a:round/>
              <a:headEnd/>
              <a:tailEnd/>
            </a:ln>
          </p:spPr>
          <p:txBody>
            <a:bodyPr/>
            <a:lstStyle/>
            <a:p>
              <a:endParaRPr lang="en-US"/>
            </a:p>
          </p:txBody>
        </p:sp>
        <p:sp>
          <p:nvSpPr>
            <p:cNvPr id="5611" name="Freeform 1515"/>
            <p:cNvSpPr>
              <a:spLocks/>
            </p:cNvSpPr>
            <p:nvPr/>
          </p:nvSpPr>
          <p:spPr bwMode="auto">
            <a:xfrm>
              <a:off x="2068" y="3787"/>
              <a:ext cx="41" cy="38"/>
            </a:xfrm>
            <a:custGeom>
              <a:avLst/>
              <a:gdLst/>
              <a:ahLst/>
              <a:cxnLst>
                <a:cxn ang="0">
                  <a:pos x="160" y="160"/>
                </a:cxn>
                <a:cxn ang="0">
                  <a:pos x="0" y="0"/>
                </a:cxn>
                <a:cxn ang="0">
                  <a:pos x="1" y="0"/>
                </a:cxn>
              </a:cxnLst>
              <a:rect l="0" t="0" r="r" b="b"/>
              <a:pathLst>
                <a:path w="160" h="160">
                  <a:moveTo>
                    <a:pt x="16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612" name="Freeform 1516"/>
            <p:cNvSpPr>
              <a:spLocks/>
            </p:cNvSpPr>
            <p:nvPr/>
          </p:nvSpPr>
          <p:spPr bwMode="auto">
            <a:xfrm>
              <a:off x="2421" y="4053"/>
              <a:ext cx="40" cy="38"/>
            </a:xfrm>
            <a:custGeom>
              <a:avLst/>
              <a:gdLst/>
              <a:ahLst/>
              <a:cxnLst>
                <a:cxn ang="0">
                  <a:pos x="160" y="161"/>
                </a:cxn>
                <a:cxn ang="0">
                  <a:pos x="0" y="0"/>
                </a:cxn>
                <a:cxn ang="0">
                  <a:pos x="1" y="0"/>
                </a:cxn>
              </a:cxnLst>
              <a:rect l="0" t="0" r="r" b="b"/>
              <a:pathLst>
                <a:path w="160" h="161">
                  <a:moveTo>
                    <a:pt x="160"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613" name="Freeform 1517"/>
            <p:cNvSpPr>
              <a:spLocks/>
            </p:cNvSpPr>
            <p:nvPr/>
          </p:nvSpPr>
          <p:spPr bwMode="auto">
            <a:xfrm>
              <a:off x="2068" y="3720"/>
              <a:ext cx="41" cy="38"/>
            </a:xfrm>
            <a:custGeom>
              <a:avLst/>
              <a:gdLst/>
              <a:ahLst/>
              <a:cxnLst>
                <a:cxn ang="0">
                  <a:pos x="160" y="160"/>
                </a:cxn>
                <a:cxn ang="0">
                  <a:pos x="0" y="0"/>
                </a:cxn>
                <a:cxn ang="0">
                  <a:pos x="1" y="0"/>
                </a:cxn>
              </a:cxnLst>
              <a:rect l="0" t="0" r="r" b="b"/>
              <a:pathLst>
                <a:path w="160" h="160">
                  <a:moveTo>
                    <a:pt x="16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614" name="Freeform 1518"/>
            <p:cNvSpPr>
              <a:spLocks/>
            </p:cNvSpPr>
            <p:nvPr/>
          </p:nvSpPr>
          <p:spPr bwMode="auto">
            <a:xfrm>
              <a:off x="2494" y="4053"/>
              <a:ext cx="38" cy="38"/>
            </a:xfrm>
            <a:custGeom>
              <a:avLst/>
              <a:gdLst/>
              <a:ahLst/>
              <a:cxnLst>
                <a:cxn ang="0">
                  <a:pos x="160" y="161"/>
                </a:cxn>
                <a:cxn ang="0">
                  <a:pos x="0" y="0"/>
                </a:cxn>
                <a:cxn ang="0">
                  <a:pos x="1" y="0"/>
                </a:cxn>
              </a:cxnLst>
              <a:rect l="0" t="0" r="r" b="b"/>
              <a:pathLst>
                <a:path w="160" h="161">
                  <a:moveTo>
                    <a:pt x="160"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615" name="Freeform 1519"/>
            <p:cNvSpPr>
              <a:spLocks/>
            </p:cNvSpPr>
            <p:nvPr/>
          </p:nvSpPr>
          <p:spPr bwMode="auto">
            <a:xfrm>
              <a:off x="2068" y="3654"/>
              <a:ext cx="41" cy="38"/>
            </a:xfrm>
            <a:custGeom>
              <a:avLst/>
              <a:gdLst/>
              <a:ahLst/>
              <a:cxnLst>
                <a:cxn ang="0">
                  <a:pos x="160" y="160"/>
                </a:cxn>
                <a:cxn ang="0">
                  <a:pos x="0" y="0"/>
                </a:cxn>
                <a:cxn ang="0">
                  <a:pos x="1" y="0"/>
                </a:cxn>
              </a:cxnLst>
              <a:rect l="0" t="0" r="r" b="b"/>
              <a:pathLst>
                <a:path w="160" h="160">
                  <a:moveTo>
                    <a:pt x="16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616" name="Freeform 1520"/>
            <p:cNvSpPr>
              <a:spLocks/>
            </p:cNvSpPr>
            <p:nvPr/>
          </p:nvSpPr>
          <p:spPr bwMode="auto">
            <a:xfrm>
              <a:off x="2565" y="4053"/>
              <a:ext cx="41" cy="38"/>
            </a:xfrm>
            <a:custGeom>
              <a:avLst/>
              <a:gdLst/>
              <a:ahLst/>
              <a:cxnLst>
                <a:cxn ang="0">
                  <a:pos x="159" y="161"/>
                </a:cxn>
                <a:cxn ang="0">
                  <a:pos x="0" y="0"/>
                </a:cxn>
                <a:cxn ang="0">
                  <a:pos x="1" y="0"/>
                </a:cxn>
              </a:cxnLst>
              <a:rect l="0" t="0" r="r" b="b"/>
              <a:pathLst>
                <a:path w="159" h="161">
                  <a:moveTo>
                    <a:pt x="159"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617" name="Freeform 1521"/>
            <p:cNvSpPr>
              <a:spLocks/>
            </p:cNvSpPr>
            <p:nvPr/>
          </p:nvSpPr>
          <p:spPr bwMode="auto">
            <a:xfrm>
              <a:off x="2068" y="3585"/>
              <a:ext cx="41" cy="38"/>
            </a:xfrm>
            <a:custGeom>
              <a:avLst/>
              <a:gdLst/>
              <a:ahLst/>
              <a:cxnLst>
                <a:cxn ang="0">
                  <a:pos x="160" y="160"/>
                </a:cxn>
                <a:cxn ang="0">
                  <a:pos x="0" y="0"/>
                </a:cxn>
                <a:cxn ang="0">
                  <a:pos x="1" y="0"/>
                </a:cxn>
              </a:cxnLst>
              <a:rect l="0" t="0" r="r" b="b"/>
              <a:pathLst>
                <a:path w="160" h="160">
                  <a:moveTo>
                    <a:pt x="16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618" name="Freeform 1522"/>
            <p:cNvSpPr>
              <a:spLocks/>
            </p:cNvSpPr>
            <p:nvPr/>
          </p:nvSpPr>
          <p:spPr bwMode="auto">
            <a:xfrm>
              <a:off x="2636" y="4053"/>
              <a:ext cx="41" cy="38"/>
            </a:xfrm>
            <a:custGeom>
              <a:avLst/>
              <a:gdLst/>
              <a:ahLst/>
              <a:cxnLst>
                <a:cxn ang="0">
                  <a:pos x="159" y="161"/>
                </a:cxn>
                <a:cxn ang="0">
                  <a:pos x="0" y="0"/>
                </a:cxn>
                <a:cxn ang="0">
                  <a:pos x="1" y="0"/>
                </a:cxn>
              </a:cxnLst>
              <a:rect l="0" t="0" r="r" b="b"/>
              <a:pathLst>
                <a:path w="159" h="161">
                  <a:moveTo>
                    <a:pt x="159"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619" name="Freeform 1523"/>
            <p:cNvSpPr>
              <a:spLocks/>
            </p:cNvSpPr>
            <p:nvPr/>
          </p:nvSpPr>
          <p:spPr bwMode="auto">
            <a:xfrm>
              <a:off x="2068" y="3518"/>
              <a:ext cx="41" cy="38"/>
            </a:xfrm>
            <a:custGeom>
              <a:avLst/>
              <a:gdLst/>
              <a:ahLst/>
              <a:cxnLst>
                <a:cxn ang="0">
                  <a:pos x="160" y="161"/>
                </a:cxn>
                <a:cxn ang="0">
                  <a:pos x="0" y="0"/>
                </a:cxn>
                <a:cxn ang="0">
                  <a:pos x="1" y="0"/>
                </a:cxn>
              </a:cxnLst>
              <a:rect l="0" t="0" r="r" b="b"/>
              <a:pathLst>
                <a:path w="160" h="161">
                  <a:moveTo>
                    <a:pt x="160"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620" name="Freeform 1524"/>
            <p:cNvSpPr>
              <a:spLocks/>
            </p:cNvSpPr>
            <p:nvPr/>
          </p:nvSpPr>
          <p:spPr bwMode="auto">
            <a:xfrm>
              <a:off x="2707" y="4053"/>
              <a:ext cx="41" cy="38"/>
            </a:xfrm>
            <a:custGeom>
              <a:avLst/>
              <a:gdLst/>
              <a:ahLst/>
              <a:cxnLst>
                <a:cxn ang="0">
                  <a:pos x="160" y="161"/>
                </a:cxn>
                <a:cxn ang="0">
                  <a:pos x="0" y="0"/>
                </a:cxn>
                <a:cxn ang="0">
                  <a:pos x="2" y="0"/>
                </a:cxn>
              </a:cxnLst>
              <a:rect l="0" t="0" r="r" b="b"/>
              <a:pathLst>
                <a:path w="160" h="161">
                  <a:moveTo>
                    <a:pt x="160" y="161"/>
                  </a:moveTo>
                  <a:lnTo>
                    <a:pt x="0" y="0"/>
                  </a:lnTo>
                  <a:lnTo>
                    <a:pt x="2" y="0"/>
                  </a:lnTo>
                </a:path>
              </a:pathLst>
            </a:custGeom>
            <a:noFill/>
            <a:ln w="38100" cmpd="sng">
              <a:solidFill>
                <a:srgbClr val="FFFFFF"/>
              </a:solidFill>
              <a:prstDash val="solid"/>
              <a:round/>
              <a:headEnd/>
              <a:tailEnd/>
            </a:ln>
          </p:spPr>
          <p:txBody>
            <a:bodyPr/>
            <a:lstStyle/>
            <a:p>
              <a:endParaRPr lang="en-US"/>
            </a:p>
          </p:txBody>
        </p:sp>
        <p:sp>
          <p:nvSpPr>
            <p:cNvPr id="5621" name="Freeform 1525"/>
            <p:cNvSpPr>
              <a:spLocks/>
            </p:cNvSpPr>
            <p:nvPr/>
          </p:nvSpPr>
          <p:spPr bwMode="auto">
            <a:xfrm>
              <a:off x="1939" y="3331"/>
              <a:ext cx="15" cy="11"/>
            </a:xfrm>
            <a:custGeom>
              <a:avLst/>
              <a:gdLst/>
              <a:ahLst/>
              <a:cxnLst>
                <a:cxn ang="0">
                  <a:pos x="55" y="53"/>
                </a:cxn>
                <a:cxn ang="0">
                  <a:pos x="0" y="0"/>
                </a:cxn>
                <a:cxn ang="0">
                  <a:pos x="2" y="0"/>
                </a:cxn>
              </a:cxnLst>
              <a:rect l="0" t="0" r="r" b="b"/>
              <a:pathLst>
                <a:path w="55" h="53">
                  <a:moveTo>
                    <a:pt x="55" y="53"/>
                  </a:moveTo>
                  <a:lnTo>
                    <a:pt x="0" y="0"/>
                  </a:lnTo>
                  <a:lnTo>
                    <a:pt x="2" y="0"/>
                  </a:lnTo>
                </a:path>
              </a:pathLst>
            </a:custGeom>
            <a:noFill/>
            <a:ln w="38100" cmpd="sng">
              <a:solidFill>
                <a:srgbClr val="FFFFFF"/>
              </a:solidFill>
              <a:prstDash val="solid"/>
              <a:round/>
              <a:headEnd/>
              <a:tailEnd/>
            </a:ln>
          </p:spPr>
          <p:txBody>
            <a:bodyPr/>
            <a:lstStyle/>
            <a:p>
              <a:endParaRPr lang="en-US"/>
            </a:p>
          </p:txBody>
        </p:sp>
        <p:sp>
          <p:nvSpPr>
            <p:cNvPr id="5622" name="Freeform 1526"/>
            <p:cNvSpPr>
              <a:spLocks/>
            </p:cNvSpPr>
            <p:nvPr/>
          </p:nvSpPr>
          <p:spPr bwMode="auto">
            <a:xfrm>
              <a:off x="2068" y="3452"/>
              <a:ext cx="41" cy="38"/>
            </a:xfrm>
            <a:custGeom>
              <a:avLst/>
              <a:gdLst/>
              <a:ahLst/>
              <a:cxnLst>
                <a:cxn ang="0">
                  <a:pos x="160" y="159"/>
                </a:cxn>
                <a:cxn ang="0">
                  <a:pos x="0" y="0"/>
                </a:cxn>
                <a:cxn ang="0">
                  <a:pos x="1" y="0"/>
                </a:cxn>
              </a:cxnLst>
              <a:rect l="0" t="0" r="r" b="b"/>
              <a:pathLst>
                <a:path w="160" h="159">
                  <a:moveTo>
                    <a:pt x="160" y="15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623" name="Freeform 1527"/>
            <p:cNvSpPr>
              <a:spLocks/>
            </p:cNvSpPr>
            <p:nvPr/>
          </p:nvSpPr>
          <p:spPr bwMode="auto">
            <a:xfrm>
              <a:off x="2778" y="4053"/>
              <a:ext cx="41" cy="38"/>
            </a:xfrm>
            <a:custGeom>
              <a:avLst/>
              <a:gdLst/>
              <a:ahLst/>
              <a:cxnLst>
                <a:cxn ang="0">
                  <a:pos x="160" y="161"/>
                </a:cxn>
                <a:cxn ang="0">
                  <a:pos x="0" y="0"/>
                </a:cxn>
                <a:cxn ang="0">
                  <a:pos x="1" y="0"/>
                </a:cxn>
              </a:cxnLst>
              <a:rect l="0" t="0" r="r" b="b"/>
              <a:pathLst>
                <a:path w="160" h="161">
                  <a:moveTo>
                    <a:pt x="160"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624" name="Freeform 1528"/>
            <p:cNvSpPr>
              <a:spLocks/>
            </p:cNvSpPr>
            <p:nvPr/>
          </p:nvSpPr>
          <p:spPr bwMode="auto">
            <a:xfrm>
              <a:off x="1984" y="3304"/>
              <a:ext cx="41" cy="38"/>
            </a:xfrm>
            <a:custGeom>
              <a:avLst/>
              <a:gdLst/>
              <a:ahLst/>
              <a:cxnLst>
                <a:cxn ang="0">
                  <a:pos x="160" y="159"/>
                </a:cxn>
                <a:cxn ang="0">
                  <a:pos x="0" y="0"/>
                </a:cxn>
                <a:cxn ang="0">
                  <a:pos x="1" y="0"/>
                </a:cxn>
              </a:cxnLst>
              <a:rect l="0" t="0" r="r" b="b"/>
              <a:pathLst>
                <a:path w="160" h="159">
                  <a:moveTo>
                    <a:pt x="160" y="15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625" name="Freeform 1529"/>
            <p:cNvSpPr>
              <a:spLocks/>
            </p:cNvSpPr>
            <p:nvPr/>
          </p:nvSpPr>
          <p:spPr bwMode="auto">
            <a:xfrm>
              <a:off x="2068" y="3385"/>
              <a:ext cx="41" cy="38"/>
            </a:xfrm>
            <a:custGeom>
              <a:avLst/>
              <a:gdLst/>
              <a:ahLst/>
              <a:cxnLst>
                <a:cxn ang="0">
                  <a:pos x="160" y="159"/>
                </a:cxn>
                <a:cxn ang="0">
                  <a:pos x="0" y="0"/>
                </a:cxn>
                <a:cxn ang="0">
                  <a:pos x="1" y="0"/>
                </a:cxn>
              </a:cxnLst>
              <a:rect l="0" t="0" r="r" b="b"/>
              <a:pathLst>
                <a:path w="160" h="159">
                  <a:moveTo>
                    <a:pt x="160" y="15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626" name="Freeform 1530"/>
            <p:cNvSpPr>
              <a:spLocks/>
            </p:cNvSpPr>
            <p:nvPr/>
          </p:nvSpPr>
          <p:spPr bwMode="auto">
            <a:xfrm>
              <a:off x="2852" y="4053"/>
              <a:ext cx="38" cy="38"/>
            </a:xfrm>
            <a:custGeom>
              <a:avLst/>
              <a:gdLst/>
              <a:ahLst/>
              <a:cxnLst>
                <a:cxn ang="0">
                  <a:pos x="159" y="161"/>
                </a:cxn>
                <a:cxn ang="0">
                  <a:pos x="0" y="0"/>
                </a:cxn>
                <a:cxn ang="0">
                  <a:pos x="1" y="0"/>
                </a:cxn>
              </a:cxnLst>
              <a:rect l="0" t="0" r="r" b="b"/>
              <a:pathLst>
                <a:path w="159" h="161">
                  <a:moveTo>
                    <a:pt x="159"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627" name="Freeform 1531"/>
            <p:cNvSpPr>
              <a:spLocks/>
            </p:cNvSpPr>
            <p:nvPr/>
          </p:nvSpPr>
          <p:spPr bwMode="auto">
            <a:xfrm>
              <a:off x="2055" y="3304"/>
              <a:ext cx="54" cy="50"/>
            </a:xfrm>
            <a:custGeom>
              <a:avLst/>
              <a:gdLst/>
              <a:ahLst/>
              <a:cxnLst>
                <a:cxn ang="0">
                  <a:pos x="208" y="208"/>
                </a:cxn>
                <a:cxn ang="0">
                  <a:pos x="0" y="0"/>
                </a:cxn>
                <a:cxn ang="0">
                  <a:pos x="1" y="0"/>
                </a:cxn>
              </a:cxnLst>
              <a:rect l="0" t="0" r="r" b="b"/>
              <a:pathLst>
                <a:path w="208" h="208">
                  <a:moveTo>
                    <a:pt x="208" y="208"/>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628" name="Freeform 1532"/>
            <p:cNvSpPr>
              <a:spLocks/>
            </p:cNvSpPr>
            <p:nvPr/>
          </p:nvSpPr>
          <p:spPr bwMode="auto">
            <a:xfrm>
              <a:off x="2923" y="4053"/>
              <a:ext cx="40" cy="38"/>
            </a:xfrm>
            <a:custGeom>
              <a:avLst/>
              <a:gdLst/>
              <a:ahLst/>
              <a:cxnLst>
                <a:cxn ang="0">
                  <a:pos x="160" y="161"/>
                </a:cxn>
                <a:cxn ang="0">
                  <a:pos x="0" y="0"/>
                </a:cxn>
                <a:cxn ang="0">
                  <a:pos x="1" y="0"/>
                </a:cxn>
              </a:cxnLst>
              <a:rect l="0" t="0" r="r" b="b"/>
              <a:pathLst>
                <a:path w="160" h="161">
                  <a:moveTo>
                    <a:pt x="160"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629" name="Freeform 1533"/>
            <p:cNvSpPr>
              <a:spLocks/>
            </p:cNvSpPr>
            <p:nvPr/>
          </p:nvSpPr>
          <p:spPr bwMode="auto">
            <a:xfrm>
              <a:off x="2994" y="4053"/>
              <a:ext cx="40" cy="38"/>
            </a:xfrm>
            <a:custGeom>
              <a:avLst/>
              <a:gdLst/>
              <a:ahLst/>
              <a:cxnLst>
                <a:cxn ang="0">
                  <a:pos x="159" y="161"/>
                </a:cxn>
                <a:cxn ang="0">
                  <a:pos x="0" y="0"/>
                </a:cxn>
                <a:cxn ang="0">
                  <a:pos x="1" y="0"/>
                </a:cxn>
              </a:cxnLst>
              <a:rect l="0" t="0" r="r" b="b"/>
              <a:pathLst>
                <a:path w="159" h="161">
                  <a:moveTo>
                    <a:pt x="159"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630" name="Freeform 1534"/>
            <p:cNvSpPr>
              <a:spLocks/>
            </p:cNvSpPr>
            <p:nvPr/>
          </p:nvSpPr>
          <p:spPr bwMode="auto">
            <a:xfrm>
              <a:off x="3065" y="4053"/>
              <a:ext cx="41" cy="38"/>
            </a:xfrm>
            <a:custGeom>
              <a:avLst/>
              <a:gdLst/>
              <a:ahLst/>
              <a:cxnLst>
                <a:cxn ang="0">
                  <a:pos x="160" y="161"/>
                </a:cxn>
                <a:cxn ang="0">
                  <a:pos x="0" y="0"/>
                </a:cxn>
                <a:cxn ang="0">
                  <a:pos x="2" y="0"/>
                </a:cxn>
              </a:cxnLst>
              <a:rect l="0" t="0" r="r" b="b"/>
              <a:pathLst>
                <a:path w="160" h="161">
                  <a:moveTo>
                    <a:pt x="160" y="161"/>
                  </a:moveTo>
                  <a:lnTo>
                    <a:pt x="0" y="0"/>
                  </a:lnTo>
                  <a:lnTo>
                    <a:pt x="2" y="0"/>
                  </a:lnTo>
                </a:path>
              </a:pathLst>
            </a:custGeom>
            <a:noFill/>
            <a:ln w="38100" cmpd="sng">
              <a:solidFill>
                <a:srgbClr val="FFFFFF"/>
              </a:solidFill>
              <a:prstDash val="solid"/>
              <a:round/>
              <a:headEnd/>
              <a:tailEnd/>
            </a:ln>
          </p:spPr>
          <p:txBody>
            <a:bodyPr/>
            <a:lstStyle/>
            <a:p>
              <a:endParaRPr lang="en-US"/>
            </a:p>
          </p:txBody>
        </p:sp>
        <p:sp>
          <p:nvSpPr>
            <p:cNvPr id="5631" name="Freeform 1535"/>
            <p:cNvSpPr>
              <a:spLocks/>
            </p:cNvSpPr>
            <p:nvPr/>
          </p:nvSpPr>
          <p:spPr bwMode="auto">
            <a:xfrm>
              <a:off x="3136" y="4053"/>
              <a:ext cx="41" cy="38"/>
            </a:xfrm>
            <a:custGeom>
              <a:avLst/>
              <a:gdLst/>
              <a:ahLst/>
              <a:cxnLst>
                <a:cxn ang="0">
                  <a:pos x="160" y="161"/>
                </a:cxn>
                <a:cxn ang="0">
                  <a:pos x="0" y="0"/>
                </a:cxn>
                <a:cxn ang="0">
                  <a:pos x="1" y="0"/>
                </a:cxn>
              </a:cxnLst>
              <a:rect l="0" t="0" r="r" b="b"/>
              <a:pathLst>
                <a:path w="160" h="161">
                  <a:moveTo>
                    <a:pt x="160"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632" name="Freeform 1536"/>
            <p:cNvSpPr>
              <a:spLocks/>
            </p:cNvSpPr>
            <p:nvPr/>
          </p:nvSpPr>
          <p:spPr bwMode="auto">
            <a:xfrm>
              <a:off x="3210" y="4053"/>
              <a:ext cx="40" cy="38"/>
            </a:xfrm>
            <a:custGeom>
              <a:avLst/>
              <a:gdLst/>
              <a:ahLst/>
              <a:cxnLst>
                <a:cxn ang="0">
                  <a:pos x="160" y="161"/>
                </a:cxn>
                <a:cxn ang="0">
                  <a:pos x="0" y="0"/>
                </a:cxn>
                <a:cxn ang="0">
                  <a:pos x="1" y="0"/>
                </a:cxn>
              </a:cxnLst>
              <a:rect l="0" t="0" r="r" b="b"/>
              <a:pathLst>
                <a:path w="160" h="161">
                  <a:moveTo>
                    <a:pt x="160"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633" name="Freeform 1537"/>
            <p:cNvSpPr>
              <a:spLocks/>
            </p:cNvSpPr>
            <p:nvPr/>
          </p:nvSpPr>
          <p:spPr bwMode="auto">
            <a:xfrm>
              <a:off x="3281" y="4053"/>
              <a:ext cx="40" cy="38"/>
            </a:xfrm>
            <a:custGeom>
              <a:avLst/>
              <a:gdLst/>
              <a:ahLst/>
              <a:cxnLst>
                <a:cxn ang="0">
                  <a:pos x="160" y="161"/>
                </a:cxn>
                <a:cxn ang="0">
                  <a:pos x="0" y="0"/>
                </a:cxn>
                <a:cxn ang="0">
                  <a:pos x="1" y="0"/>
                </a:cxn>
              </a:cxnLst>
              <a:rect l="0" t="0" r="r" b="b"/>
              <a:pathLst>
                <a:path w="160" h="161">
                  <a:moveTo>
                    <a:pt x="160"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634" name="Freeform 1538"/>
            <p:cNvSpPr>
              <a:spLocks/>
            </p:cNvSpPr>
            <p:nvPr/>
          </p:nvSpPr>
          <p:spPr bwMode="auto">
            <a:xfrm>
              <a:off x="3352" y="4053"/>
              <a:ext cx="40" cy="38"/>
            </a:xfrm>
            <a:custGeom>
              <a:avLst/>
              <a:gdLst/>
              <a:ahLst/>
              <a:cxnLst>
                <a:cxn ang="0">
                  <a:pos x="158" y="161"/>
                </a:cxn>
                <a:cxn ang="0">
                  <a:pos x="0" y="0"/>
                </a:cxn>
                <a:cxn ang="0">
                  <a:pos x="1" y="0"/>
                </a:cxn>
              </a:cxnLst>
              <a:rect l="0" t="0" r="r" b="b"/>
              <a:pathLst>
                <a:path w="158" h="161">
                  <a:moveTo>
                    <a:pt x="158"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635" name="Freeform 1539"/>
            <p:cNvSpPr>
              <a:spLocks/>
            </p:cNvSpPr>
            <p:nvPr/>
          </p:nvSpPr>
          <p:spPr bwMode="auto">
            <a:xfrm>
              <a:off x="3423" y="4053"/>
              <a:ext cx="40" cy="38"/>
            </a:xfrm>
            <a:custGeom>
              <a:avLst/>
              <a:gdLst/>
              <a:ahLst/>
              <a:cxnLst>
                <a:cxn ang="0">
                  <a:pos x="159" y="161"/>
                </a:cxn>
                <a:cxn ang="0">
                  <a:pos x="0" y="0"/>
                </a:cxn>
                <a:cxn ang="0">
                  <a:pos x="1" y="0"/>
                </a:cxn>
              </a:cxnLst>
              <a:rect l="0" t="0" r="r" b="b"/>
              <a:pathLst>
                <a:path w="159" h="161">
                  <a:moveTo>
                    <a:pt x="159"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636" name="Freeform 1540"/>
            <p:cNvSpPr>
              <a:spLocks/>
            </p:cNvSpPr>
            <p:nvPr/>
          </p:nvSpPr>
          <p:spPr bwMode="auto">
            <a:xfrm>
              <a:off x="3494" y="4053"/>
              <a:ext cx="40" cy="38"/>
            </a:xfrm>
            <a:custGeom>
              <a:avLst/>
              <a:gdLst/>
              <a:ahLst/>
              <a:cxnLst>
                <a:cxn ang="0">
                  <a:pos x="160" y="161"/>
                </a:cxn>
                <a:cxn ang="0">
                  <a:pos x="0" y="0"/>
                </a:cxn>
                <a:cxn ang="0">
                  <a:pos x="1" y="0"/>
                </a:cxn>
              </a:cxnLst>
              <a:rect l="0" t="0" r="r" b="b"/>
              <a:pathLst>
                <a:path w="160" h="161">
                  <a:moveTo>
                    <a:pt x="160"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637" name="Freeform 1541"/>
            <p:cNvSpPr>
              <a:spLocks/>
            </p:cNvSpPr>
            <p:nvPr/>
          </p:nvSpPr>
          <p:spPr bwMode="auto">
            <a:xfrm>
              <a:off x="3567" y="4053"/>
              <a:ext cx="41" cy="38"/>
            </a:xfrm>
            <a:custGeom>
              <a:avLst/>
              <a:gdLst/>
              <a:ahLst/>
              <a:cxnLst>
                <a:cxn ang="0">
                  <a:pos x="160" y="161"/>
                </a:cxn>
                <a:cxn ang="0">
                  <a:pos x="0" y="0"/>
                </a:cxn>
                <a:cxn ang="0">
                  <a:pos x="1" y="0"/>
                </a:cxn>
              </a:cxnLst>
              <a:rect l="0" t="0" r="r" b="b"/>
              <a:pathLst>
                <a:path w="160" h="161">
                  <a:moveTo>
                    <a:pt x="160"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638" name="Freeform 1542"/>
            <p:cNvSpPr>
              <a:spLocks/>
            </p:cNvSpPr>
            <p:nvPr/>
          </p:nvSpPr>
          <p:spPr bwMode="auto">
            <a:xfrm>
              <a:off x="3638" y="4053"/>
              <a:ext cx="41" cy="38"/>
            </a:xfrm>
            <a:custGeom>
              <a:avLst/>
              <a:gdLst/>
              <a:ahLst/>
              <a:cxnLst>
                <a:cxn ang="0">
                  <a:pos x="160" y="161"/>
                </a:cxn>
                <a:cxn ang="0">
                  <a:pos x="0" y="0"/>
                </a:cxn>
                <a:cxn ang="0">
                  <a:pos x="1" y="0"/>
                </a:cxn>
              </a:cxnLst>
              <a:rect l="0" t="0" r="r" b="b"/>
              <a:pathLst>
                <a:path w="160" h="161">
                  <a:moveTo>
                    <a:pt x="160"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639" name="Freeform 1543"/>
            <p:cNvSpPr>
              <a:spLocks/>
            </p:cNvSpPr>
            <p:nvPr/>
          </p:nvSpPr>
          <p:spPr bwMode="auto">
            <a:xfrm>
              <a:off x="3709" y="4053"/>
              <a:ext cx="41" cy="38"/>
            </a:xfrm>
            <a:custGeom>
              <a:avLst/>
              <a:gdLst/>
              <a:ahLst/>
              <a:cxnLst>
                <a:cxn ang="0">
                  <a:pos x="159" y="161"/>
                </a:cxn>
                <a:cxn ang="0">
                  <a:pos x="0" y="0"/>
                </a:cxn>
                <a:cxn ang="0">
                  <a:pos x="1" y="0"/>
                </a:cxn>
              </a:cxnLst>
              <a:rect l="0" t="0" r="r" b="b"/>
              <a:pathLst>
                <a:path w="159" h="161">
                  <a:moveTo>
                    <a:pt x="159"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640" name="Freeform 1544"/>
            <p:cNvSpPr>
              <a:spLocks/>
            </p:cNvSpPr>
            <p:nvPr/>
          </p:nvSpPr>
          <p:spPr bwMode="auto">
            <a:xfrm>
              <a:off x="3646" y="3993"/>
              <a:ext cx="40" cy="38"/>
            </a:xfrm>
            <a:custGeom>
              <a:avLst/>
              <a:gdLst/>
              <a:ahLst/>
              <a:cxnLst>
                <a:cxn ang="0">
                  <a:pos x="160" y="160"/>
                </a:cxn>
                <a:cxn ang="0">
                  <a:pos x="0" y="0"/>
                </a:cxn>
                <a:cxn ang="0">
                  <a:pos x="1" y="0"/>
                </a:cxn>
              </a:cxnLst>
              <a:rect l="0" t="0" r="r" b="b"/>
              <a:pathLst>
                <a:path w="160" h="160">
                  <a:moveTo>
                    <a:pt x="16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641" name="Freeform 1545"/>
            <p:cNvSpPr>
              <a:spLocks/>
            </p:cNvSpPr>
            <p:nvPr/>
          </p:nvSpPr>
          <p:spPr bwMode="auto">
            <a:xfrm>
              <a:off x="3780" y="4053"/>
              <a:ext cx="41" cy="38"/>
            </a:xfrm>
            <a:custGeom>
              <a:avLst/>
              <a:gdLst/>
              <a:ahLst/>
              <a:cxnLst>
                <a:cxn ang="0">
                  <a:pos x="159" y="161"/>
                </a:cxn>
                <a:cxn ang="0">
                  <a:pos x="0" y="0"/>
                </a:cxn>
                <a:cxn ang="0">
                  <a:pos x="1" y="0"/>
                </a:cxn>
              </a:cxnLst>
              <a:rect l="0" t="0" r="r" b="b"/>
              <a:pathLst>
                <a:path w="159" h="161">
                  <a:moveTo>
                    <a:pt x="159"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642" name="Freeform 1546"/>
            <p:cNvSpPr>
              <a:spLocks/>
            </p:cNvSpPr>
            <p:nvPr/>
          </p:nvSpPr>
          <p:spPr bwMode="auto">
            <a:xfrm>
              <a:off x="3646" y="3924"/>
              <a:ext cx="40" cy="38"/>
            </a:xfrm>
            <a:custGeom>
              <a:avLst/>
              <a:gdLst/>
              <a:ahLst/>
              <a:cxnLst>
                <a:cxn ang="0">
                  <a:pos x="160" y="159"/>
                </a:cxn>
                <a:cxn ang="0">
                  <a:pos x="0" y="0"/>
                </a:cxn>
                <a:cxn ang="0">
                  <a:pos x="1" y="0"/>
                </a:cxn>
              </a:cxnLst>
              <a:rect l="0" t="0" r="r" b="b"/>
              <a:pathLst>
                <a:path w="160" h="159">
                  <a:moveTo>
                    <a:pt x="160" y="15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643" name="Freeform 1547"/>
            <p:cNvSpPr>
              <a:spLocks/>
            </p:cNvSpPr>
            <p:nvPr/>
          </p:nvSpPr>
          <p:spPr bwMode="auto">
            <a:xfrm>
              <a:off x="3646" y="3858"/>
              <a:ext cx="40" cy="38"/>
            </a:xfrm>
            <a:custGeom>
              <a:avLst/>
              <a:gdLst/>
              <a:ahLst/>
              <a:cxnLst>
                <a:cxn ang="0">
                  <a:pos x="160" y="160"/>
                </a:cxn>
                <a:cxn ang="0">
                  <a:pos x="0" y="0"/>
                </a:cxn>
                <a:cxn ang="0">
                  <a:pos x="1" y="0"/>
                </a:cxn>
              </a:cxnLst>
              <a:rect l="0" t="0" r="r" b="b"/>
              <a:pathLst>
                <a:path w="160" h="160">
                  <a:moveTo>
                    <a:pt x="16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644" name="Freeform 1548"/>
            <p:cNvSpPr>
              <a:spLocks/>
            </p:cNvSpPr>
            <p:nvPr/>
          </p:nvSpPr>
          <p:spPr bwMode="auto">
            <a:xfrm>
              <a:off x="3646" y="3791"/>
              <a:ext cx="40" cy="38"/>
            </a:xfrm>
            <a:custGeom>
              <a:avLst/>
              <a:gdLst/>
              <a:ahLst/>
              <a:cxnLst>
                <a:cxn ang="0">
                  <a:pos x="160" y="160"/>
                </a:cxn>
                <a:cxn ang="0">
                  <a:pos x="0" y="0"/>
                </a:cxn>
                <a:cxn ang="0">
                  <a:pos x="1" y="0"/>
                </a:cxn>
              </a:cxnLst>
              <a:rect l="0" t="0" r="r" b="b"/>
              <a:pathLst>
                <a:path w="160" h="160">
                  <a:moveTo>
                    <a:pt x="16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645" name="Freeform 1549"/>
            <p:cNvSpPr>
              <a:spLocks/>
            </p:cNvSpPr>
            <p:nvPr/>
          </p:nvSpPr>
          <p:spPr bwMode="auto">
            <a:xfrm>
              <a:off x="3646" y="3725"/>
              <a:ext cx="40" cy="38"/>
            </a:xfrm>
            <a:custGeom>
              <a:avLst/>
              <a:gdLst/>
              <a:ahLst/>
              <a:cxnLst>
                <a:cxn ang="0">
                  <a:pos x="160" y="160"/>
                </a:cxn>
                <a:cxn ang="0">
                  <a:pos x="0" y="0"/>
                </a:cxn>
                <a:cxn ang="0">
                  <a:pos x="1" y="0"/>
                </a:cxn>
              </a:cxnLst>
              <a:rect l="0" t="0" r="r" b="b"/>
              <a:pathLst>
                <a:path w="160" h="160">
                  <a:moveTo>
                    <a:pt x="16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646" name="Freeform 1550"/>
            <p:cNvSpPr>
              <a:spLocks/>
            </p:cNvSpPr>
            <p:nvPr/>
          </p:nvSpPr>
          <p:spPr bwMode="auto">
            <a:xfrm>
              <a:off x="3646" y="3656"/>
              <a:ext cx="40" cy="38"/>
            </a:xfrm>
            <a:custGeom>
              <a:avLst/>
              <a:gdLst/>
              <a:ahLst/>
              <a:cxnLst>
                <a:cxn ang="0">
                  <a:pos x="160" y="160"/>
                </a:cxn>
                <a:cxn ang="0">
                  <a:pos x="0" y="0"/>
                </a:cxn>
                <a:cxn ang="0">
                  <a:pos x="1" y="0"/>
                </a:cxn>
              </a:cxnLst>
              <a:rect l="0" t="0" r="r" b="b"/>
              <a:pathLst>
                <a:path w="160" h="160">
                  <a:moveTo>
                    <a:pt x="16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647" name="Freeform 1551"/>
            <p:cNvSpPr>
              <a:spLocks/>
            </p:cNvSpPr>
            <p:nvPr/>
          </p:nvSpPr>
          <p:spPr bwMode="auto">
            <a:xfrm>
              <a:off x="3646" y="3589"/>
              <a:ext cx="40" cy="38"/>
            </a:xfrm>
            <a:custGeom>
              <a:avLst/>
              <a:gdLst/>
              <a:ahLst/>
              <a:cxnLst>
                <a:cxn ang="0">
                  <a:pos x="160" y="161"/>
                </a:cxn>
                <a:cxn ang="0">
                  <a:pos x="0" y="0"/>
                </a:cxn>
                <a:cxn ang="0">
                  <a:pos x="1" y="0"/>
                </a:cxn>
              </a:cxnLst>
              <a:rect l="0" t="0" r="r" b="b"/>
              <a:pathLst>
                <a:path w="160" h="161">
                  <a:moveTo>
                    <a:pt x="160"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648" name="Freeform 1552"/>
            <p:cNvSpPr>
              <a:spLocks/>
            </p:cNvSpPr>
            <p:nvPr/>
          </p:nvSpPr>
          <p:spPr bwMode="auto">
            <a:xfrm>
              <a:off x="3646" y="3523"/>
              <a:ext cx="40" cy="38"/>
            </a:xfrm>
            <a:custGeom>
              <a:avLst/>
              <a:gdLst/>
              <a:ahLst/>
              <a:cxnLst>
                <a:cxn ang="0">
                  <a:pos x="160" y="159"/>
                </a:cxn>
                <a:cxn ang="0">
                  <a:pos x="0" y="0"/>
                </a:cxn>
                <a:cxn ang="0">
                  <a:pos x="1" y="0"/>
                </a:cxn>
              </a:cxnLst>
              <a:rect l="0" t="0" r="r" b="b"/>
              <a:pathLst>
                <a:path w="160" h="159">
                  <a:moveTo>
                    <a:pt x="160" y="15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649" name="Freeform 1553"/>
            <p:cNvSpPr>
              <a:spLocks/>
            </p:cNvSpPr>
            <p:nvPr/>
          </p:nvSpPr>
          <p:spPr bwMode="auto">
            <a:xfrm>
              <a:off x="3646" y="3456"/>
              <a:ext cx="40" cy="38"/>
            </a:xfrm>
            <a:custGeom>
              <a:avLst/>
              <a:gdLst/>
              <a:ahLst/>
              <a:cxnLst>
                <a:cxn ang="0">
                  <a:pos x="160" y="159"/>
                </a:cxn>
                <a:cxn ang="0">
                  <a:pos x="0" y="0"/>
                </a:cxn>
                <a:cxn ang="0">
                  <a:pos x="1" y="0"/>
                </a:cxn>
              </a:cxnLst>
              <a:rect l="0" t="0" r="r" b="b"/>
              <a:pathLst>
                <a:path w="160" h="159">
                  <a:moveTo>
                    <a:pt x="160" y="15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650" name="Freeform 1554"/>
            <p:cNvSpPr>
              <a:spLocks/>
            </p:cNvSpPr>
            <p:nvPr/>
          </p:nvSpPr>
          <p:spPr bwMode="auto">
            <a:xfrm>
              <a:off x="3646" y="3388"/>
              <a:ext cx="40" cy="38"/>
            </a:xfrm>
            <a:custGeom>
              <a:avLst/>
              <a:gdLst/>
              <a:ahLst/>
              <a:cxnLst>
                <a:cxn ang="0">
                  <a:pos x="160" y="160"/>
                </a:cxn>
                <a:cxn ang="0">
                  <a:pos x="0" y="0"/>
                </a:cxn>
                <a:cxn ang="0">
                  <a:pos x="1" y="0"/>
                </a:cxn>
              </a:cxnLst>
              <a:rect l="0" t="0" r="r" b="b"/>
              <a:pathLst>
                <a:path w="160" h="160">
                  <a:moveTo>
                    <a:pt x="16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651" name="Freeform 1555"/>
            <p:cNvSpPr>
              <a:spLocks/>
            </p:cNvSpPr>
            <p:nvPr/>
          </p:nvSpPr>
          <p:spPr bwMode="auto">
            <a:xfrm>
              <a:off x="3646" y="3321"/>
              <a:ext cx="40" cy="38"/>
            </a:xfrm>
            <a:custGeom>
              <a:avLst/>
              <a:gdLst/>
              <a:ahLst/>
              <a:cxnLst>
                <a:cxn ang="0">
                  <a:pos x="160" y="161"/>
                </a:cxn>
                <a:cxn ang="0">
                  <a:pos x="0" y="0"/>
                </a:cxn>
                <a:cxn ang="0">
                  <a:pos x="1" y="0"/>
                </a:cxn>
              </a:cxnLst>
              <a:rect l="0" t="0" r="r" b="b"/>
              <a:pathLst>
                <a:path w="160" h="161">
                  <a:moveTo>
                    <a:pt x="160"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652" name="Freeform 1556"/>
            <p:cNvSpPr>
              <a:spLocks/>
            </p:cNvSpPr>
            <p:nvPr/>
          </p:nvSpPr>
          <p:spPr bwMode="auto">
            <a:xfrm>
              <a:off x="3702" y="3304"/>
              <a:ext cx="40" cy="38"/>
            </a:xfrm>
            <a:custGeom>
              <a:avLst/>
              <a:gdLst/>
              <a:ahLst/>
              <a:cxnLst>
                <a:cxn ang="0">
                  <a:pos x="159" y="159"/>
                </a:cxn>
                <a:cxn ang="0">
                  <a:pos x="0" y="0"/>
                </a:cxn>
                <a:cxn ang="0">
                  <a:pos x="1" y="0"/>
                </a:cxn>
              </a:cxnLst>
              <a:rect l="0" t="0" r="r" b="b"/>
              <a:pathLst>
                <a:path w="159" h="159">
                  <a:moveTo>
                    <a:pt x="159" y="15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653" name="Freeform 1557"/>
            <p:cNvSpPr>
              <a:spLocks/>
            </p:cNvSpPr>
            <p:nvPr/>
          </p:nvSpPr>
          <p:spPr bwMode="auto">
            <a:xfrm>
              <a:off x="3773" y="3304"/>
              <a:ext cx="40" cy="38"/>
            </a:xfrm>
            <a:custGeom>
              <a:avLst/>
              <a:gdLst/>
              <a:ahLst/>
              <a:cxnLst>
                <a:cxn ang="0">
                  <a:pos x="160" y="159"/>
                </a:cxn>
                <a:cxn ang="0">
                  <a:pos x="0" y="0"/>
                </a:cxn>
                <a:cxn ang="0">
                  <a:pos x="1" y="0"/>
                </a:cxn>
              </a:cxnLst>
              <a:rect l="0" t="0" r="r" b="b"/>
              <a:pathLst>
                <a:path w="160" h="159">
                  <a:moveTo>
                    <a:pt x="160" y="15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654" name="Freeform 1558"/>
            <p:cNvSpPr>
              <a:spLocks/>
            </p:cNvSpPr>
            <p:nvPr/>
          </p:nvSpPr>
          <p:spPr bwMode="auto">
            <a:xfrm>
              <a:off x="3440" y="3046"/>
              <a:ext cx="84" cy="228"/>
            </a:xfrm>
            <a:custGeom>
              <a:avLst/>
              <a:gdLst/>
              <a:ahLst/>
              <a:cxnLst>
                <a:cxn ang="0">
                  <a:pos x="0" y="0"/>
                </a:cxn>
                <a:cxn ang="0">
                  <a:pos x="329" y="969"/>
                </a:cxn>
                <a:cxn ang="0">
                  <a:pos x="330" y="969"/>
                </a:cxn>
              </a:cxnLst>
              <a:rect l="0" t="0" r="r" b="b"/>
              <a:pathLst>
                <a:path w="330" h="969">
                  <a:moveTo>
                    <a:pt x="0" y="0"/>
                  </a:moveTo>
                  <a:lnTo>
                    <a:pt x="329" y="969"/>
                  </a:lnTo>
                  <a:lnTo>
                    <a:pt x="330" y="969"/>
                  </a:lnTo>
                </a:path>
              </a:pathLst>
            </a:custGeom>
            <a:noFill/>
            <a:ln w="38100" cmpd="sng">
              <a:solidFill>
                <a:srgbClr val="FFFFFF"/>
              </a:solidFill>
              <a:prstDash val="solid"/>
              <a:round/>
              <a:headEnd/>
              <a:tailEnd/>
            </a:ln>
          </p:spPr>
          <p:txBody>
            <a:bodyPr/>
            <a:lstStyle/>
            <a:p>
              <a:endParaRPr lang="en-US"/>
            </a:p>
          </p:txBody>
        </p:sp>
        <p:sp>
          <p:nvSpPr>
            <p:cNvPr id="5655" name="Freeform 1559"/>
            <p:cNvSpPr>
              <a:spLocks/>
            </p:cNvSpPr>
            <p:nvPr/>
          </p:nvSpPr>
          <p:spPr bwMode="auto">
            <a:xfrm>
              <a:off x="3461" y="1511"/>
              <a:ext cx="2" cy="1012"/>
            </a:xfrm>
            <a:custGeom>
              <a:avLst/>
              <a:gdLst/>
              <a:ahLst/>
              <a:cxnLst>
                <a:cxn ang="0">
                  <a:pos x="0" y="0"/>
                </a:cxn>
                <a:cxn ang="0">
                  <a:pos x="0" y="4259"/>
                </a:cxn>
                <a:cxn ang="0">
                  <a:pos x="2" y="4259"/>
                </a:cxn>
              </a:cxnLst>
              <a:rect l="0" t="0" r="r" b="b"/>
              <a:pathLst>
                <a:path w="2" h="4259">
                  <a:moveTo>
                    <a:pt x="0" y="0"/>
                  </a:moveTo>
                  <a:lnTo>
                    <a:pt x="0" y="4259"/>
                  </a:lnTo>
                  <a:lnTo>
                    <a:pt x="2" y="4259"/>
                  </a:lnTo>
                </a:path>
              </a:pathLst>
            </a:custGeom>
            <a:noFill/>
            <a:ln w="38100" cmpd="sng">
              <a:solidFill>
                <a:srgbClr val="FFFFFF"/>
              </a:solidFill>
              <a:prstDash val="solid"/>
              <a:round/>
              <a:headEnd/>
              <a:tailEnd/>
            </a:ln>
          </p:spPr>
          <p:txBody>
            <a:bodyPr/>
            <a:lstStyle/>
            <a:p>
              <a:endParaRPr lang="en-US"/>
            </a:p>
          </p:txBody>
        </p:sp>
        <p:sp>
          <p:nvSpPr>
            <p:cNvPr id="5657" name="Line 1561"/>
            <p:cNvSpPr>
              <a:spLocks noChangeShapeType="1"/>
            </p:cNvSpPr>
            <p:nvPr/>
          </p:nvSpPr>
          <p:spPr bwMode="auto">
            <a:xfrm>
              <a:off x="3476" y="1345"/>
              <a:ext cx="0" cy="0"/>
            </a:xfrm>
            <a:prstGeom prst="line">
              <a:avLst/>
            </a:prstGeom>
            <a:noFill/>
            <a:ln w="38100">
              <a:solidFill>
                <a:schemeClr val="tx1"/>
              </a:solidFill>
              <a:round/>
              <a:headEnd/>
              <a:tailEnd/>
            </a:ln>
            <a:effectLst/>
          </p:spPr>
          <p:txBody>
            <a:bodyPr/>
            <a:lstStyle/>
            <a:p>
              <a:endParaRPr lang="en-US"/>
            </a:p>
          </p:txBody>
        </p:sp>
        <p:sp>
          <p:nvSpPr>
            <p:cNvPr id="5658" name="Line 1562"/>
            <p:cNvSpPr>
              <a:spLocks noChangeShapeType="1"/>
            </p:cNvSpPr>
            <p:nvPr/>
          </p:nvSpPr>
          <p:spPr bwMode="auto">
            <a:xfrm>
              <a:off x="2125" y="3597"/>
              <a:ext cx="1486" cy="0"/>
            </a:xfrm>
            <a:prstGeom prst="line">
              <a:avLst/>
            </a:prstGeom>
            <a:noFill/>
            <a:ln w="38100">
              <a:solidFill>
                <a:srgbClr val="CC0000"/>
              </a:solidFill>
              <a:prstDash val="dash"/>
              <a:round/>
              <a:headEnd/>
              <a:tailEnd/>
            </a:ln>
            <a:effectLst/>
          </p:spPr>
          <p:txBody>
            <a:bodyPr/>
            <a:lstStyle/>
            <a:p>
              <a:endParaRPr lang="en-US"/>
            </a:p>
          </p:txBody>
        </p:sp>
        <p:sp>
          <p:nvSpPr>
            <p:cNvPr id="5659" name="Line 1563"/>
            <p:cNvSpPr>
              <a:spLocks noChangeShapeType="1"/>
            </p:cNvSpPr>
            <p:nvPr/>
          </p:nvSpPr>
          <p:spPr bwMode="auto">
            <a:xfrm>
              <a:off x="2125" y="3732"/>
              <a:ext cx="1486" cy="0"/>
            </a:xfrm>
            <a:prstGeom prst="line">
              <a:avLst/>
            </a:prstGeom>
            <a:noFill/>
            <a:ln w="38100">
              <a:solidFill>
                <a:srgbClr val="CC0000"/>
              </a:solidFill>
              <a:prstDash val="dash"/>
              <a:round/>
              <a:headEnd/>
              <a:tailEnd/>
            </a:ln>
            <a:effectLst/>
          </p:spPr>
          <p:txBody>
            <a:bodyPr/>
            <a:lstStyle/>
            <a:p>
              <a:endParaRPr lang="en-US"/>
            </a:p>
          </p:txBody>
        </p:sp>
        <p:sp>
          <p:nvSpPr>
            <p:cNvPr id="5660" name="Line 1564"/>
            <p:cNvSpPr>
              <a:spLocks noChangeShapeType="1"/>
            </p:cNvSpPr>
            <p:nvPr/>
          </p:nvSpPr>
          <p:spPr bwMode="auto">
            <a:xfrm>
              <a:off x="2125" y="3823"/>
              <a:ext cx="1486" cy="0"/>
            </a:xfrm>
            <a:prstGeom prst="line">
              <a:avLst/>
            </a:prstGeom>
            <a:noFill/>
            <a:ln w="38100">
              <a:solidFill>
                <a:srgbClr val="CC0000"/>
              </a:solidFill>
              <a:prstDash val="dash"/>
              <a:round/>
              <a:headEnd/>
              <a:tailEnd/>
            </a:ln>
            <a:effectLst/>
          </p:spPr>
          <p:txBody>
            <a:bodyPr/>
            <a:lstStyle/>
            <a:p>
              <a:endParaRPr lang="en-US"/>
            </a:p>
          </p:txBody>
        </p:sp>
        <p:sp>
          <p:nvSpPr>
            <p:cNvPr id="5661" name="Line 1565"/>
            <p:cNvSpPr>
              <a:spLocks noChangeShapeType="1"/>
            </p:cNvSpPr>
            <p:nvPr/>
          </p:nvSpPr>
          <p:spPr bwMode="auto">
            <a:xfrm>
              <a:off x="2080" y="3913"/>
              <a:ext cx="1486" cy="0"/>
            </a:xfrm>
            <a:prstGeom prst="line">
              <a:avLst/>
            </a:prstGeom>
            <a:noFill/>
            <a:ln w="38100">
              <a:solidFill>
                <a:srgbClr val="CC0000"/>
              </a:solidFill>
              <a:prstDash val="dash"/>
              <a:round/>
              <a:headEnd/>
              <a:tailEnd/>
            </a:ln>
            <a:effectLst/>
          </p:spPr>
          <p:txBody>
            <a:bodyPr/>
            <a:lstStyle/>
            <a:p>
              <a:endParaRPr lang="en-US"/>
            </a:p>
          </p:txBody>
        </p:sp>
        <p:sp>
          <p:nvSpPr>
            <p:cNvPr id="5662" name="Line 1566"/>
            <p:cNvSpPr>
              <a:spLocks noChangeShapeType="1"/>
            </p:cNvSpPr>
            <p:nvPr/>
          </p:nvSpPr>
          <p:spPr bwMode="auto">
            <a:xfrm>
              <a:off x="2125" y="3687"/>
              <a:ext cx="1486" cy="0"/>
            </a:xfrm>
            <a:prstGeom prst="line">
              <a:avLst/>
            </a:prstGeom>
            <a:noFill/>
            <a:ln w="38100">
              <a:solidFill>
                <a:srgbClr val="CC0000"/>
              </a:solidFill>
              <a:prstDash val="dash"/>
              <a:round/>
              <a:headEnd/>
              <a:tailEnd/>
            </a:ln>
            <a:effectLst/>
          </p:spPr>
          <p:txBody>
            <a:bodyPr/>
            <a:lstStyle/>
            <a:p>
              <a:endParaRPr lang="en-US"/>
            </a:p>
          </p:txBody>
        </p:sp>
        <p:sp>
          <p:nvSpPr>
            <p:cNvPr id="5663" name="Line 1567"/>
            <p:cNvSpPr>
              <a:spLocks noChangeShapeType="1"/>
            </p:cNvSpPr>
            <p:nvPr/>
          </p:nvSpPr>
          <p:spPr bwMode="auto">
            <a:xfrm>
              <a:off x="2125" y="4003"/>
              <a:ext cx="1486" cy="0"/>
            </a:xfrm>
            <a:prstGeom prst="line">
              <a:avLst/>
            </a:prstGeom>
            <a:noFill/>
            <a:ln w="38100">
              <a:solidFill>
                <a:srgbClr val="CC0000"/>
              </a:solidFill>
              <a:prstDash val="dash"/>
              <a:round/>
              <a:headEnd/>
              <a:tailEnd/>
            </a:ln>
            <a:effectLst/>
          </p:spPr>
          <p:txBody>
            <a:bodyPr/>
            <a:lstStyle/>
            <a:p>
              <a:endParaRPr lang="en-US"/>
            </a:p>
          </p:txBody>
        </p:sp>
        <p:sp>
          <p:nvSpPr>
            <p:cNvPr id="5664" name="Line 1568"/>
            <p:cNvSpPr>
              <a:spLocks noChangeShapeType="1"/>
            </p:cNvSpPr>
            <p:nvPr/>
          </p:nvSpPr>
          <p:spPr bwMode="auto">
            <a:xfrm>
              <a:off x="2305" y="1525"/>
              <a:ext cx="45" cy="0"/>
            </a:xfrm>
            <a:prstGeom prst="line">
              <a:avLst/>
            </a:prstGeom>
            <a:noFill/>
            <a:ln w="38100">
              <a:solidFill>
                <a:srgbClr val="00FFFF"/>
              </a:solidFill>
              <a:round/>
              <a:headEnd/>
              <a:tailEnd/>
            </a:ln>
            <a:effectLst/>
          </p:spPr>
          <p:txBody>
            <a:bodyPr/>
            <a:lstStyle/>
            <a:p>
              <a:endParaRPr lang="en-US"/>
            </a:p>
          </p:txBody>
        </p:sp>
        <p:sp>
          <p:nvSpPr>
            <p:cNvPr id="5665" name="Line 1569"/>
            <p:cNvSpPr>
              <a:spLocks noChangeShapeType="1"/>
            </p:cNvSpPr>
            <p:nvPr/>
          </p:nvSpPr>
          <p:spPr bwMode="auto">
            <a:xfrm>
              <a:off x="2305" y="1570"/>
              <a:ext cx="45" cy="0"/>
            </a:xfrm>
            <a:prstGeom prst="line">
              <a:avLst/>
            </a:prstGeom>
            <a:noFill/>
            <a:ln w="38100">
              <a:solidFill>
                <a:srgbClr val="00FFFF"/>
              </a:solidFill>
              <a:round/>
              <a:headEnd/>
              <a:tailEnd/>
            </a:ln>
            <a:effectLst/>
          </p:spPr>
          <p:txBody>
            <a:bodyPr/>
            <a:lstStyle/>
            <a:p>
              <a:endParaRPr lang="en-US"/>
            </a:p>
          </p:txBody>
        </p:sp>
        <p:sp>
          <p:nvSpPr>
            <p:cNvPr id="5666" name="Line 1570"/>
            <p:cNvSpPr>
              <a:spLocks noChangeShapeType="1"/>
            </p:cNvSpPr>
            <p:nvPr/>
          </p:nvSpPr>
          <p:spPr bwMode="auto">
            <a:xfrm>
              <a:off x="2305" y="1751"/>
              <a:ext cx="45" cy="0"/>
            </a:xfrm>
            <a:prstGeom prst="line">
              <a:avLst/>
            </a:prstGeom>
            <a:noFill/>
            <a:ln w="38100">
              <a:solidFill>
                <a:srgbClr val="00FFFF"/>
              </a:solidFill>
              <a:round/>
              <a:headEnd/>
              <a:tailEnd/>
            </a:ln>
            <a:effectLst/>
          </p:spPr>
          <p:txBody>
            <a:bodyPr/>
            <a:lstStyle/>
            <a:p>
              <a:endParaRPr lang="en-US"/>
            </a:p>
          </p:txBody>
        </p:sp>
        <p:sp>
          <p:nvSpPr>
            <p:cNvPr id="5667" name="Line 1571"/>
            <p:cNvSpPr>
              <a:spLocks noChangeShapeType="1"/>
            </p:cNvSpPr>
            <p:nvPr/>
          </p:nvSpPr>
          <p:spPr bwMode="auto">
            <a:xfrm>
              <a:off x="2305" y="1841"/>
              <a:ext cx="45" cy="0"/>
            </a:xfrm>
            <a:prstGeom prst="line">
              <a:avLst/>
            </a:prstGeom>
            <a:noFill/>
            <a:ln w="38100">
              <a:solidFill>
                <a:srgbClr val="00FFFF"/>
              </a:solidFill>
              <a:round/>
              <a:headEnd/>
              <a:tailEnd/>
            </a:ln>
            <a:effectLst/>
          </p:spPr>
          <p:txBody>
            <a:bodyPr/>
            <a:lstStyle/>
            <a:p>
              <a:endParaRPr lang="en-US"/>
            </a:p>
          </p:txBody>
        </p:sp>
        <p:sp>
          <p:nvSpPr>
            <p:cNvPr id="5668" name="Line 1572"/>
            <p:cNvSpPr>
              <a:spLocks noChangeShapeType="1"/>
            </p:cNvSpPr>
            <p:nvPr/>
          </p:nvSpPr>
          <p:spPr bwMode="auto">
            <a:xfrm>
              <a:off x="2305" y="1886"/>
              <a:ext cx="45" cy="0"/>
            </a:xfrm>
            <a:prstGeom prst="line">
              <a:avLst/>
            </a:prstGeom>
            <a:noFill/>
            <a:ln w="38100">
              <a:solidFill>
                <a:srgbClr val="00FFFF"/>
              </a:solidFill>
              <a:round/>
              <a:headEnd/>
              <a:tailEnd/>
            </a:ln>
            <a:effectLst/>
          </p:spPr>
          <p:txBody>
            <a:bodyPr/>
            <a:lstStyle/>
            <a:p>
              <a:endParaRPr lang="en-US"/>
            </a:p>
          </p:txBody>
        </p:sp>
        <p:sp>
          <p:nvSpPr>
            <p:cNvPr id="5669" name="Line 1573"/>
            <p:cNvSpPr>
              <a:spLocks noChangeShapeType="1"/>
            </p:cNvSpPr>
            <p:nvPr/>
          </p:nvSpPr>
          <p:spPr bwMode="auto">
            <a:xfrm>
              <a:off x="2305" y="1931"/>
              <a:ext cx="45" cy="0"/>
            </a:xfrm>
            <a:prstGeom prst="line">
              <a:avLst/>
            </a:prstGeom>
            <a:noFill/>
            <a:ln w="38100">
              <a:solidFill>
                <a:srgbClr val="00FFFF"/>
              </a:solidFill>
              <a:round/>
              <a:headEnd/>
              <a:tailEnd/>
            </a:ln>
            <a:effectLst/>
          </p:spPr>
          <p:txBody>
            <a:bodyPr/>
            <a:lstStyle/>
            <a:p>
              <a:endParaRPr lang="en-US"/>
            </a:p>
          </p:txBody>
        </p:sp>
        <p:sp>
          <p:nvSpPr>
            <p:cNvPr id="5670" name="Line 1574"/>
            <p:cNvSpPr>
              <a:spLocks noChangeShapeType="1"/>
            </p:cNvSpPr>
            <p:nvPr/>
          </p:nvSpPr>
          <p:spPr bwMode="auto">
            <a:xfrm>
              <a:off x="2305" y="1976"/>
              <a:ext cx="45" cy="0"/>
            </a:xfrm>
            <a:prstGeom prst="line">
              <a:avLst/>
            </a:prstGeom>
            <a:noFill/>
            <a:ln w="38100">
              <a:solidFill>
                <a:srgbClr val="00FFFF"/>
              </a:solidFill>
              <a:round/>
              <a:headEnd/>
              <a:tailEnd/>
            </a:ln>
            <a:effectLst/>
          </p:spPr>
          <p:txBody>
            <a:bodyPr/>
            <a:lstStyle/>
            <a:p>
              <a:endParaRPr lang="en-US"/>
            </a:p>
          </p:txBody>
        </p:sp>
        <p:sp>
          <p:nvSpPr>
            <p:cNvPr id="5671" name="Line 1575"/>
            <p:cNvSpPr>
              <a:spLocks noChangeShapeType="1"/>
            </p:cNvSpPr>
            <p:nvPr/>
          </p:nvSpPr>
          <p:spPr bwMode="auto">
            <a:xfrm>
              <a:off x="2305" y="2021"/>
              <a:ext cx="45" cy="0"/>
            </a:xfrm>
            <a:prstGeom prst="line">
              <a:avLst/>
            </a:prstGeom>
            <a:noFill/>
            <a:ln w="38100">
              <a:solidFill>
                <a:srgbClr val="00FFFF"/>
              </a:solidFill>
              <a:round/>
              <a:headEnd/>
              <a:tailEnd/>
            </a:ln>
            <a:effectLst/>
          </p:spPr>
          <p:txBody>
            <a:bodyPr/>
            <a:lstStyle/>
            <a:p>
              <a:endParaRPr lang="en-US"/>
            </a:p>
          </p:txBody>
        </p:sp>
        <p:sp>
          <p:nvSpPr>
            <p:cNvPr id="5672" name="Line 1576"/>
            <p:cNvSpPr>
              <a:spLocks noChangeShapeType="1"/>
            </p:cNvSpPr>
            <p:nvPr/>
          </p:nvSpPr>
          <p:spPr bwMode="auto">
            <a:xfrm>
              <a:off x="2305" y="2066"/>
              <a:ext cx="45" cy="0"/>
            </a:xfrm>
            <a:prstGeom prst="line">
              <a:avLst/>
            </a:prstGeom>
            <a:noFill/>
            <a:ln w="38100">
              <a:solidFill>
                <a:srgbClr val="00FFFF"/>
              </a:solidFill>
              <a:round/>
              <a:headEnd/>
              <a:tailEnd/>
            </a:ln>
            <a:effectLst/>
          </p:spPr>
          <p:txBody>
            <a:bodyPr/>
            <a:lstStyle/>
            <a:p>
              <a:endParaRPr lang="en-US"/>
            </a:p>
          </p:txBody>
        </p:sp>
        <p:sp>
          <p:nvSpPr>
            <p:cNvPr id="5673" name="Line 1577"/>
            <p:cNvSpPr>
              <a:spLocks noChangeShapeType="1"/>
            </p:cNvSpPr>
            <p:nvPr/>
          </p:nvSpPr>
          <p:spPr bwMode="auto">
            <a:xfrm>
              <a:off x="2305" y="2111"/>
              <a:ext cx="45" cy="0"/>
            </a:xfrm>
            <a:prstGeom prst="line">
              <a:avLst/>
            </a:prstGeom>
            <a:noFill/>
            <a:ln w="38100">
              <a:solidFill>
                <a:srgbClr val="00FFFF"/>
              </a:solidFill>
              <a:round/>
              <a:headEnd/>
              <a:tailEnd/>
            </a:ln>
            <a:effectLst/>
          </p:spPr>
          <p:txBody>
            <a:bodyPr/>
            <a:lstStyle/>
            <a:p>
              <a:endParaRPr lang="en-US"/>
            </a:p>
          </p:txBody>
        </p:sp>
        <p:sp>
          <p:nvSpPr>
            <p:cNvPr id="5674" name="Line 1578"/>
            <p:cNvSpPr>
              <a:spLocks noChangeShapeType="1"/>
            </p:cNvSpPr>
            <p:nvPr/>
          </p:nvSpPr>
          <p:spPr bwMode="auto">
            <a:xfrm>
              <a:off x="2305" y="2156"/>
              <a:ext cx="45" cy="0"/>
            </a:xfrm>
            <a:prstGeom prst="line">
              <a:avLst/>
            </a:prstGeom>
            <a:noFill/>
            <a:ln w="38100">
              <a:solidFill>
                <a:srgbClr val="00FFFF"/>
              </a:solidFill>
              <a:round/>
              <a:headEnd/>
              <a:tailEnd/>
            </a:ln>
            <a:effectLst/>
          </p:spPr>
          <p:txBody>
            <a:bodyPr/>
            <a:lstStyle/>
            <a:p>
              <a:endParaRPr lang="en-US"/>
            </a:p>
          </p:txBody>
        </p:sp>
        <p:sp>
          <p:nvSpPr>
            <p:cNvPr id="5675" name="Line 1579"/>
            <p:cNvSpPr>
              <a:spLocks noChangeShapeType="1"/>
            </p:cNvSpPr>
            <p:nvPr/>
          </p:nvSpPr>
          <p:spPr bwMode="auto">
            <a:xfrm>
              <a:off x="2305" y="2201"/>
              <a:ext cx="45" cy="0"/>
            </a:xfrm>
            <a:prstGeom prst="line">
              <a:avLst/>
            </a:prstGeom>
            <a:noFill/>
            <a:ln w="38100">
              <a:solidFill>
                <a:srgbClr val="00FFFF"/>
              </a:solidFill>
              <a:round/>
              <a:headEnd/>
              <a:tailEnd/>
            </a:ln>
            <a:effectLst/>
          </p:spPr>
          <p:txBody>
            <a:bodyPr/>
            <a:lstStyle/>
            <a:p>
              <a:endParaRPr lang="en-US"/>
            </a:p>
          </p:txBody>
        </p:sp>
        <p:sp>
          <p:nvSpPr>
            <p:cNvPr id="5676" name="Line 1580"/>
            <p:cNvSpPr>
              <a:spLocks noChangeShapeType="1"/>
            </p:cNvSpPr>
            <p:nvPr/>
          </p:nvSpPr>
          <p:spPr bwMode="auto">
            <a:xfrm>
              <a:off x="2305" y="1661"/>
              <a:ext cx="45" cy="0"/>
            </a:xfrm>
            <a:prstGeom prst="line">
              <a:avLst/>
            </a:prstGeom>
            <a:noFill/>
            <a:ln w="38100">
              <a:solidFill>
                <a:srgbClr val="00FFFF"/>
              </a:solidFill>
              <a:round/>
              <a:headEnd/>
              <a:tailEnd/>
            </a:ln>
            <a:effectLst/>
          </p:spPr>
          <p:txBody>
            <a:bodyPr/>
            <a:lstStyle/>
            <a:p>
              <a:endParaRPr lang="en-US"/>
            </a:p>
          </p:txBody>
        </p:sp>
        <p:sp>
          <p:nvSpPr>
            <p:cNvPr id="5677" name="Line 1581"/>
            <p:cNvSpPr>
              <a:spLocks noChangeShapeType="1"/>
            </p:cNvSpPr>
            <p:nvPr/>
          </p:nvSpPr>
          <p:spPr bwMode="auto">
            <a:xfrm>
              <a:off x="2305" y="1796"/>
              <a:ext cx="45" cy="0"/>
            </a:xfrm>
            <a:prstGeom prst="line">
              <a:avLst/>
            </a:prstGeom>
            <a:noFill/>
            <a:ln w="38100">
              <a:solidFill>
                <a:srgbClr val="00FFFF"/>
              </a:solidFill>
              <a:round/>
              <a:headEnd/>
              <a:tailEnd/>
            </a:ln>
            <a:effectLst/>
          </p:spPr>
          <p:txBody>
            <a:bodyPr/>
            <a:lstStyle/>
            <a:p>
              <a:endParaRPr lang="en-US"/>
            </a:p>
          </p:txBody>
        </p:sp>
        <p:sp>
          <p:nvSpPr>
            <p:cNvPr id="5678" name="Line 1582"/>
            <p:cNvSpPr>
              <a:spLocks noChangeShapeType="1"/>
            </p:cNvSpPr>
            <p:nvPr/>
          </p:nvSpPr>
          <p:spPr bwMode="auto">
            <a:xfrm>
              <a:off x="2305" y="1706"/>
              <a:ext cx="45" cy="0"/>
            </a:xfrm>
            <a:prstGeom prst="line">
              <a:avLst/>
            </a:prstGeom>
            <a:noFill/>
            <a:ln w="38100">
              <a:solidFill>
                <a:srgbClr val="00FFFF"/>
              </a:solidFill>
              <a:round/>
              <a:headEnd/>
              <a:tailEnd/>
            </a:ln>
            <a:effectLst/>
          </p:spPr>
          <p:txBody>
            <a:bodyPr/>
            <a:lstStyle/>
            <a:p>
              <a:endParaRPr lang="en-US"/>
            </a:p>
          </p:txBody>
        </p:sp>
        <p:sp>
          <p:nvSpPr>
            <p:cNvPr id="5679" name="Line 1583"/>
            <p:cNvSpPr>
              <a:spLocks noChangeShapeType="1"/>
            </p:cNvSpPr>
            <p:nvPr/>
          </p:nvSpPr>
          <p:spPr bwMode="auto">
            <a:xfrm>
              <a:off x="2305" y="1615"/>
              <a:ext cx="45" cy="0"/>
            </a:xfrm>
            <a:prstGeom prst="line">
              <a:avLst/>
            </a:prstGeom>
            <a:noFill/>
            <a:ln w="38100">
              <a:solidFill>
                <a:srgbClr val="00FFFF"/>
              </a:solidFill>
              <a:round/>
              <a:headEnd/>
              <a:tailEnd/>
            </a:ln>
            <a:effectLst/>
          </p:spPr>
          <p:txBody>
            <a:bodyPr/>
            <a:lstStyle/>
            <a:p>
              <a:endParaRPr lang="en-US"/>
            </a:p>
          </p:txBody>
        </p:sp>
        <p:sp>
          <p:nvSpPr>
            <p:cNvPr id="5680" name="Line 1584"/>
            <p:cNvSpPr>
              <a:spLocks noChangeShapeType="1"/>
            </p:cNvSpPr>
            <p:nvPr/>
          </p:nvSpPr>
          <p:spPr bwMode="auto">
            <a:xfrm>
              <a:off x="2305" y="2246"/>
              <a:ext cx="45" cy="0"/>
            </a:xfrm>
            <a:prstGeom prst="line">
              <a:avLst/>
            </a:prstGeom>
            <a:noFill/>
            <a:ln w="38100">
              <a:solidFill>
                <a:srgbClr val="00FFFF"/>
              </a:solidFill>
              <a:round/>
              <a:headEnd/>
              <a:tailEnd/>
            </a:ln>
            <a:effectLst/>
          </p:spPr>
          <p:txBody>
            <a:bodyPr/>
            <a:lstStyle/>
            <a:p>
              <a:endParaRPr lang="en-US"/>
            </a:p>
          </p:txBody>
        </p:sp>
        <p:sp>
          <p:nvSpPr>
            <p:cNvPr id="5681" name="Line 1585"/>
            <p:cNvSpPr>
              <a:spLocks noChangeShapeType="1"/>
            </p:cNvSpPr>
            <p:nvPr/>
          </p:nvSpPr>
          <p:spPr bwMode="auto">
            <a:xfrm>
              <a:off x="2305" y="2291"/>
              <a:ext cx="45" cy="0"/>
            </a:xfrm>
            <a:prstGeom prst="line">
              <a:avLst/>
            </a:prstGeom>
            <a:noFill/>
            <a:ln w="38100">
              <a:solidFill>
                <a:srgbClr val="00FFFF"/>
              </a:solidFill>
              <a:round/>
              <a:headEnd/>
              <a:tailEnd/>
            </a:ln>
            <a:effectLst/>
          </p:spPr>
          <p:txBody>
            <a:bodyPr/>
            <a:lstStyle/>
            <a:p>
              <a:endParaRPr lang="en-US"/>
            </a:p>
          </p:txBody>
        </p:sp>
        <p:sp>
          <p:nvSpPr>
            <p:cNvPr id="5682" name="Line 1586"/>
            <p:cNvSpPr>
              <a:spLocks noChangeShapeType="1"/>
            </p:cNvSpPr>
            <p:nvPr/>
          </p:nvSpPr>
          <p:spPr bwMode="auto">
            <a:xfrm>
              <a:off x="2305" y="2381"/>
              <a:ext cx="45" cy="0"/>
            </a:xfrm>
            <a:prstGeom prst="line">
              <a:avLst/>
            </a:prstGeom>
            <a:noFill/>
            <a:ln w="38100">
              <a:solidFill>
                <a:srgbClr val="00FFFF"/>
              </a:solidFill>
              <a:round/>
              <a:headEnd/>
              <a:tailEnd/>
            </a:ln>
            <a:effectLst/>
          </p:spPr>
          <p:txBody>
            <a:bodyPr/>
            <a:lstStyle/>
            <a:p>
              <a:endParaRPr lang="en-US"/>
            </a:p>
          </p:txBody>
        </p:sp>
        <p:sp>
          <p:nvSpPr>
            <p:cNvPr id="5683" name="Line 1587"/>
            <p:cNvSpPr>
              <a:spLocks noChangeShapeType="1"/>
            </p:cNvSpPr>
            <p:nvPr/>
          </p:nvSpPr>
          <p:spPr bwMode="auto">
            <a:xfrm>
              <a:off x="2305" y="2336"/>
              <a:ext cx="45" cy="0"/>
            </a:xfrm>
            <a:prstGeom prst="line">
              <a:avLst/>
            </a:prstGeom>
            <a:noFill/>
            <a:ln w="38100">
              <a:solidFill>
                <a:srgbClr val="00FFFF"/>
              </a:solidFill>
              <a:round/>
              <a:headEnd/>
              <a:tailEnd/>
            </a:ln>
            <a:effectLst/>
          </p:spPr>
          <p:txBody>
            <a:bodyPr/>
            <a:lstStyle/>
            <a:p>
              <a:endParaRPr lang="en-US"/>
            </a:p>
          </p:txBody>
        </p:sp>
        <p:sp>
          <p:nvSpPr>
            <p:cNvPr id="5684" name="Line 1588"/>
            <p:cNvSpPr>
              <a:spLocks noChangeShapeType="1"/>
            </p:cNvSpPr>
            <p:nvPr/>
          </p:nvSpPr>
          <p:spPr bwMode="auto">
            <a:xfrm>
              <a:off x="3386" y="1480"/>
              <a:ext cx="45" cy="0"/>
            </a:xfrm>
            <a:prstGeom prst="line">
              <a:avLst/>
            </a:prstGeom>
            <a:noFill/>
            <a:ln w="38100">
              <a:solidFill>
                <a:srgbClr val="00FFFF"/>
              </a:solidFill>
              <a:round/>
              <a:headEnd/>
              <a:tailEnd/>
            </a:ln>
            <a:effectLst/>
          </p:spPr>
          <p:txBody>
            <a:bodyPr/>
            <a:lstStyle/>
            <a:p>
              <a:endParaRPr lang="en-US"/>
            </a:p>
          </p:txBody>
        </p:sp>
        <p:sp>
          <p:nvSpPr>
            <p:cNvPr id="5685" name="Line 1589"/>
            <p:cNvSpPr>
              <a:spLocks noChangeShapeType="1"/>
            </p:cNvSpPr>
            <p:nvPr/>
          </p:nvSpPr>
          <p:spPr bwMode="auto">
            <a:xfrm>
              <a:off x="3386" y="1706"/>
              <a:ext cx="45" cy="0"/>
            </a:xfrm>
            <a:prstGeom prst="line">
              <a:avLst/>
            </a:prstGeom>
            <a:noFill/>
            <a:ln w="38100">
              <a:solidFill>
                <a:srgbClr val="00FFFF"/>
              </a:solidFill>
              <a:round/>
              <a:headEnd/>
              <a:tailEnd/>
            </a:ln>
            <a:effectLst/>
          </p:spPr>
          <p:txBody>
            <a:bodyPr/>
            <a:lstStyle/>
            <a:p>
              <a:endParaRPr lang="en-US"/>
            </a:p>
          </p:txBody>
        </p:sp>
        <p:sp>
          <p:nvSpPr>
            <p:cNvPr id="5686" name="Line 1590"/>
            <p:cNvSpPr>
              <a:spLocks noChangeShapeType="1"/>
            </p:cNvSpPr>
            <p:nvPr/>
          </p:nvSpPr>
          <p:spPr bwMode="auto">
            <a:xfrm>
              <a:off x="3386" y="1796"/>
              <a:ext cx="45" cy="0"/>
            </a:xfrm>
            <a:prstGeom prst="line">
              <a:avLst/>
            </a:prstGeom>
            <a:noFill/>
            <a:ln w="38100">
              <a:solidFill>
                <a:srgbClr val="00FFFF"/>
              </a:solidFill>
              <a:round/>
              <a:headEnd/>
              <a:tailEnd/>
            </a:ln>
            <a:effectLst/>
          </p:spPr>
          <p:txBody>
            <a:bodyPr/>
            <a:lstStyle/>
            <a:p>
              <a:endParaRPr lang="en-US"/>
            </a:p>
          </p:txBody>
        </p:sp>
        <p:sp>
          <p:nvSpPr>
            <p:cNvPr id="5687" name="Line 1591"/>
            <p:cNvSpPr>
              <a:spLocks noChangeShapeType="1"/>
            </p:cNvSpPr>
            <p:nvPr/>
          </p:nvSpPr>
          <p:spPr bwMode="auto">
            <a:xfrm>
              <a:off x="3386" y="1841"/>
              <a:ext cx="45" cy="0"/>
            </a:xfrm>
            <a:prstGeom prst="line">
              <a:avLst/>
            </a:prstGeom>
            <a:noFill/>
            <a:ln w="38100">
              <a:solidFill>
                <a:srgbClr val="00FFFF"/>
              </a:solidFill>
              <a:round/>
              <a:headEnd/>
              <a:tailEnd/>
            </a:ln>
            <a:effectLst/>
          </p:spPr>
          <p:txBody>
            <a:bodyPr/>
            <a:lstStyle/>
            <a:p>
              <a:endParaRPr lang="en-US"/>
            </a:p>
          </p:txBody>
        </p:sp>
        <p:sp>
          <p:nvSpPr>
            <p:cNvPr id="5688" name="Line 1592"/>
            <p:cNvSpPr>
              <a:spLocks noChangeShapeType="1"/>
            </p:cNvSpPr>
            <p:nvPr/>
          </p:nvSpPr>
          <p:spPr bwMode="auto">
            <a:xfrm>
              <a:off x="3386" y="1886"/>
              <a:ext cx="45" cy="0"/>
            </a:xfrm>
            <a:prstGeom prst="line">
              <a:avLst/>
            </a:prstGeom>
            <a:noFill/>
            <a:ln w="38100">
              <a:solidFill>
                <a:srgbClr val="00FFFF"/>
              </a:solidFill>
              <a:round/>
              <a:headEnd/>
              <a:tailEnd/>
            </a:ln>
            <a:effectLst/>
          </p:spPr>
          <p:txBody>
            <a:bodyPr/>
            <a:lstStyle/>
            <a:p>
              <a:endParaRPr lang="en-US"/>
            </a:p>
          </p:txBody>
        </p:sp>
        <p:sp>
          <p:nvSpPr>
            <p:cNvPr id="5689" name="Line 1593"/>
            <p:cNvSpPr>
              <a:spLocks noChangeShapeType="1"/>
            </p:cNvSpPr>
            <p:nvPr/>
          </p:nvSpPr>
          <p:spPr bwMode="auto">
            <a:xfrm>
              <a:off x="3386" y="1931"/>
              <a:ext cx="45" cy="0"/>
            </a:xfrm>
            <a:prstGeom prst="line">
              <a:avLst/>
            </a:prstGeom>
            <a:noFill/>
            <a:ln w="38100">
              <a:solidFill>
                <a:srgbClr val="00FFFF"/>
              </a:solidFill>
              <a:round/>
              <a:headEnd/>
              <a:tailEnd/>
            </a:ln>
            <a:effectLst/>
          </p:spPr>
          <p:txBody>
            <a:bodyPr/>
            <a:lstStyle/>
            <a:p>
              <a:endParaRPr lang="en-US"/>
            </a:p>
          </p:txBody>
        </p:sp>
        <p:sp>
          <p:nvSpPr>
            <p:cNvPr id="5690" name="Line 1594"/>
            <p:cNvSpPr>
              <a:spLocks noChangeShapeType="1"/>
            </p:cNvSpPr>
            <p:nvPr/>
          </p:nvSpPr>
          <p:spPr bwMode="auto">
            <a:xfrm>
              <a:off x="3386" y="1976"/>
              <a:ext cx="45" cy="0"/>
            </a:xfrm>
            <a:prstGeom prst="line">
              <a:avLst/>
            </a:prstGeom>
            <a:noFill/>
            <a:ln w="38100">
              <a:solidFill>
                <a:srgbClr val="00FFFF"/>
              </a:solidFill>
              <a:round/>
              <a:headEnd/>
              <a:tailEnd/>
            </a:ln>
            <a:effectLst/>
          </p:spPr>
          <p:txBody>
            <a:bodyPr/>
            <a:lstStyle/>
            <a:p>
              <a:endParaRPr lang="en-US"/>
            </a:p>
          </p:txBody>
        </p:sp>
        <p:sp>
          <p:nvSpPr>
            <p:cNvPr id="5691" name="Line 1595"/>
            <p:cNvSpPr>
              <a:spLocks noChangeShapeType="1"/>
            </p:cNvSpPr>
            <p:nvPr/>
          </p:nvSpPr>
          <p:spPr bwMode="auto">
            <a:xfrm>
              <a:off x="3386" y="2021"/>
              <a:ext cx="45" cy="0"/>
            </a:xfrm>
            <a:prstGeom prst="line">
              <a:avLst/>
            </a:prstGeom>
            <a:noFill/>
            <a:ln w="38100">
              <a:solidFill>
                <a:srgbClr val="00FFFF"/>
              </a:solidFill>
              <a:round/>
              <a:headEnd/>
              <a:tailEnd/>
            </a:ln>
            <a:effectLst/>
          </p:spPr>
          <p:txBody>
            <a:bodyPr/>
            <a:lstStyle/>
            <a:p>
              <a:endParaRPr lang="en-US"/>
            </a:p>
          </p:txBody>
        </p:sp>
        <p:sp>
          <p:nvSpPr>
            <p:cNvPr id="5692" name="Line 1596"/>
            <p:cNvSpPr>
              <a:spLocks noChangeShapeType="1"/>
            </p:cNvSpPr>
            <p:nvPr/>
          </p:nvSpPr>
          <p:spPr bwMode="auto">
            <a:xfrm>
              <a:off x="3386" y="2066"/>
              <a:ext cx="45" cy="0"/>
            </a:xfrm>
            <a:prstGeom prst="line">
              <a:avLst/>
            </a:prstGeom>
            <a:noFill/>
            <a:ln w="38100">
              <a:solidFill>
                <a:srgbClr val="00FFFF"/>
              </a:solidFill>
              <a:round/>
              <a:headEnd/>
              <a:tailEnd/>
            </a:ln>
            <a:effectLst/>
          </p:spPr>
          <p:txBody>
            <a:bodyPr/>
            <a:lstStyle/>
            <a:p>
              <a:endParaRPr lang="en-US"/>
            </a:p>
          </p:txBody>
        </p:sp>
        <p:sp>
          <p:nvSpPr>
            <p:cNvPr id="5693" name="Line 1597"/>
            <p:cNvSpPr>
              <a:spLocks noChangeShapeType="1"/>
            </p:cNvSpPr>
            <p:nvPr/>
          </p:nvSpPr>
          <p:spPr bwMode="auto">
            <a:xfrm>
              <a:off x="3386" y="2111"/>
              <a:ext cx="45" cy="0"/>
            </a:xfrm>
            <a:prstGeom prst="line">
              <a:avLst/>
            </a:prstGeom>
            <a:noFill/>
            <a:ln w="38100">
              <a:solidFill>
                <a:srgbClr val="00FFFF"/>
              </a:solidFill>
              <a:round/>
              <a:headEnd/>
              <a:tailEnd/>
            </a:ln>
            <a:effectLst/>
          </p:spPr>
          <p:txBody>
            <a:bodyPr/>
            <a:lstStyle/>
            <a:p>
              <a:endParaRPr lang="en-US"/>
            </a:p>
          </p:txBody>
        </p:sp>
        <p:sp>
          <p:nvSpPr>
            <p:cNvPr id="5694" name="Line 1598"/>
            <p:cNvSpPr>
              <a:spLocks noChangeShapeType="1"/>
            </p:cNvSpPr>
            <p:nvPr/>
          </p:nvSpPr>
          <p:spPr bwMode="auto">
            <a:xfrm>
              <a:off x="3386" y="2156"/>
              <a:ext cx="45" cy="0"/>
            </a:xfrm>
            <a:prstGeom prst="line">
              <a:avLst/>
            </a:prstGeom>
            <a:noFill/>
            <a:ln w="38100">
              <a:solidFill>
                <a:srgbClr val="00FFFF"/>
              </a:solidFill>
              <a:round/>
              <a:headEnd/>
              <a:tailEnd/>
            </a:ln>
            <a:effectLst/>
          </p:spPr>
          <p:txBody>
            <a:bodyPr/>
            <a:lstStyle/>
            <a:p>
              <a:endParaRPr lang="en-US"/>
            </a:p>
          </p:txBody>
        </p:sp>
        <p:sp>
          <p:nvSpPr>
            <p:cNvPr id="5695" name="Line 1599"/>
            <p:cNvSpPr>
              <a:spLocks noChangeShapeType="1"/>
            </p:cNvSpPr>
            <p:nvPr/>
          </p:nvSpPr>
          <p:spPr bwMode="auto">
            <a:xfrm>
              <a:off x="3386" y="1615"/>
              <a:ext cx="45" cy="0"/>
            </a:xfrm>
            <a:prstGeom prst="line">
              <a:avLst/>
            </a:prstGeom>
            <a:noFill/>
            <a:ln w="38100">
              <a:solidFill>
                <a:srgbClr val="00FFFF"/>
              </a:solidFill>
              <a:round/>
              <a:headEnd/>
              <a:tailEnd/>
            </a:ln>
            <a:effectLst/>
          </p:spPr>
          <p:txBody>
            <a:bodyPr/>
            <a:lstStyle/>
            <a:p>
              <a:endParaRPr lang="en-US"/>
            </a:p>
          </p:txBody>
        </p:sp>
        <p:sp>
          <p:nvSpPr>
            <p:cNvPr id="5696" name="Line 1600"/>
            <p:cNvSpPr>
              <a:spLocks noChangeShapeType="1"/>
            </p:cNvSpPr>
            <p:nvPr/>
          </p:nvSpPr>
          <p:spPr bwMode="auto">
            <a:xfrm>
              <a:off x="3386" y="1751"/>
              <a:ext cx="45" cy="0"/>
            </a:xfrm>
            <a:prstGeom prst="line">
              <a:avLst/>
            </a:prstGeom>
            <a:noFill/>
            <a:ln w="38100">
              <a:solidFill>
                <a:srgbClr val="00FFFF"/>
              </a:solidFill>
              <a:round/>
              <a:headEnd/>
              <a:tailEnd/>
            </a:ln>
            <a:effectLst/>
          </p:spPr>
          <p:txBody>
            <a:bodyPr/>
            <a:lstStyle/>
            <a:p>
              <a:endParaRPr lang="en-US"/>
            </a:p>
          </p:txBody>
        </p:sp>
        <p:sp>
          <p:nvSpPr>
            <p:cNvPr id="5697" name="Line 1601"/>
            <p:cNvSpPr>
              <a:spLocks noChangeShapeType="1"/>
            </p:cNvSpPr>
            <p:nvPr/>
          </p:nvSpPr>
          <p:spPr bwMode="auto">
            <a:xfrm>
              <a:off x="3386" y="1661"/>
              <a:ext cx="45" cy="0"/>
            </a:xfrm>
            <a:prstGeom prst="line">
              <a:avLst/>
            </a:prstGeom>
            <a:noFill/>
            <a:ln w="38100">
              <a:solidFill>
                <a:srgbClr val="00FFFF"/>
              </a:solidFill>
              <a:round/>
              <a:headEnd/>
              <a:tailEnd/>
            </a:ln>
            <a:effectLst/>
          </p:spPr>
          <p:txBody>
            <a:bodyPr/>
            <a:lstStyle/>
            <a:p>
              <a:endParaRPr lang="en-US"/>
            </a:p>
          </p:txBody>
        </p:sp>
        <p:sp>
          <p:nvSpPr>
            <p:cNvPr id="5698" name="Line 1602"/>
            <p:cNvSpPr>
              <a:spLocks noChangeShapeType="1"/>
            </p:cNvSpPr>
            <p:nvPr/>
          </p:nvSpPr>
          <p:spPr bwMode="auto">
            <a:xfrm>
              <a:off x="3386" y="1570"/>
              <a:ext cx="45" cy="0"/>
            </a:xfrm>
            <a:prstGeom prst="line">
              <a:avLst/>
            </a:prstGeom>
            <a:noFill/>
            <a:ln w="38100">
              <a:solidFill>
                <a:srgbClr val="00FFFF"/>
              </a:solidFill>
              <a:round/>
              <a:headEnd/>
              <a:tailEnd/>
            </a:ln>
            <a:effectLst/>
          </p:spPr>
          <p:txBody>
            <a:bodyPr/>
            <a:lstStyle/>
            <a:p>
              <a:endParaRPr lang="en-US"/>
            </a:p>
          </p:txBody>
        </p:sp>
        <p:sp>
          <p:nvSpPr>
            <p:cNvPr id="5699" name="Line 1603"/>
            <p:cNvSpPr>
              <a:spLocks noChangeShapeType="1"/>
            </p:cNvSpPr>
            <p:nvPr/>
          </p:nvSpPr>
          <p:spPr bwMode="auto">
            <a:xfrm>
              <a:off x="3386" y="2201"/>
              <a:ext cx="45" cy="0"/>
            </a:xfrm>
            <a:prstGeom prst="line">
              <a:avLst/>
            </a:prstGeom>
            <a:noFill/>
            <a:ln w="38100">
              <a:solidFill>
                <a:srgbClr val="00FFFF"/>
              </a:solidFill>
              <a:round/>
              <a:headEnd/>
              <a:tailEnd/>
            </a:ln>
            <a:effectLst/>
          </p:spPr>
          <p:txBody>
            <a:bodyPr/>
            <a:lstStyle/>
            <a:p>
              <a:endParaRPr lang="en-US"/>
            </a:p>
          </p:txBody>
        </p:sp>
        <p:sp>
          <p:nvSpPr>
            <p:cNvPr id="5700" name="Line 1604"/>
            <p:cNvSpPr>
              <a:spLocks noChangeShapeType="1"/>
            </p:cNvSpPr>
            <p:nvPr/>
          </p:nvSpPr>
          <p:spPr bwMode="auto">
            <a:xfrm>
              <a:off x="3386" y="2291"/>
              <a:ext cx="45" cy="0"/>
            </a:xfrm>
            <a:prstGeom prst="line">
              <a:avLst/>
            </a:prstGeom>
            <a:noFill/>
            <a:ln w="38100">
              <a:solidFill>
                <a:srgbClr val="00FFFF"/>
              </a:solidFill>
              <a:round/>
              <a:headEnd/>
              <a:tailEnd/>
            </a:ln>
            <a:effectLst/>
          </p:spPr>
          <p:txBody>
            <a:bodyPr/>
            <a:lstStyle/>
            <a:p>
              <a:endParaRPr lang="en-US"/>
            </a:p>
          </p:txBody>
        </p:sp>
        <p:sp>
          <p:nvSpPr>
            <p:cNvPr id="5701" name="Line 1605"/>
            <p:cNvSpPr>
              <a:spLocks noChangeShapeType="1"/>
            </p:cNvSpPr>
            <p:nvPr/>
          </p:nvSpPr>
          <p:spPr bwMode="auto">
            <a:xfrm>
              <a:off x="3386" y="2381"/>
              <a:ext cx="45" cy="0"/>
            </a:xfrm>
            <a:prstGeom prst="line">
              <a:avLst/>
            </a:prstGeom>
            <a:noFill/>
            <a:ln w="38100">
              <a:solidFill>
                <a:srgbClr val="00FFFF"/>
              </a:solidFill>
              <a:round/>
              <a:headEnd/>
              <a:tailEnd/>
            </a:ln>
            <a:effectLst/>
          </p:spPr>
          <p:txBody>
            <a:bodyPr/>
            <a:lstStyle/>
            <a:p>
              <a:endParaRPr lang="en-US"/>
            </a:p>
          </p:txBody>
        </p:sp>
        <p:sp>
          <p:nvSpPr>
            <p:cNvPr id="5702" name="Line 1606"/>
            <p:cNvSpPr>
              <a:spLocks noChangeShapeType="1"/>
            </p:cNvSpPr>
            <p:nvPr/>
          </p:nvSpPr>
          <p:spPr bwMode="auto">
            <a:xfrm>
              <a:off x="3386" y="2336"/>
              <a:ext cx="45" cy="0"/>
            </a:xfrm>
            <a:prstGeom prst="line">
              <a:avLst/>
            </a:prstGeom>
            <a:noFill/>
            <a:ln w="38100">
              <a:solidFill>
                <a:srgbClr val="00FFFF"/>
              </a:solidFill>
              <a:round/>
              <a:headEnd/>
              <a:tailEnd/>
            </a:ln>
            <a:effectLst/>
          </p:spPr>
          <p:txBody>
            <a:bodyPr/>
            <a:lstStyle/>
            <a:p>
              <a:endParaRPr lang="en-US"/>
            </a:p>
          </p:txBody>
        </p:sp>
        <p:sp>
          <p:nvSpPr>
            <p:cNvPr id="5703" name="Line 1607"/>
            <p:cNvSpPr>
              <a:spLocks noChangeShapeType="1"/>
            </p:cNvSpPr>
            <p:nvPr/>
          </p:nvSpPr>
          <p:spPr bwMode="auto">
            <a:xfrm>
              <a:off x="3386" y="2471"/>
              <a:ext cx="45" cy="0"/>
            </a:xfrm>
            <a:prstGeom prst="line">
              <a:avLst/>
            </a:prstGeom>
            <a:noFill/>
            <a:ln w="38100">
              <a:solidFill>
                <a:srgbClr val="00FFFF"/>
              </a:solidFill>
              <a:round/>
              <a:headEnd/>
              <a:tailEnd/>
            </a:ln>
            <a:effectLst/>
          </p:spPr>
          <p:txBody>
            <a:bodyPr/>
            <a:lstStyle/>
            <a:p>
              <a:endParaRPr lang="en-US"/>
            </a:p>
          </p:txBody>
        </p:sp>
        <p:sp>
          <p:nvSpPr>
            <p:cNvPr id="5704" name="Line 1608"/>
            <p:cNvSpPr>
              <a:spLocks noChangeShapeType="1"/>
            </p:cNvSpPr>
            <p:nvPr/>
          </p:nvSpPr>
          <p:spPr bwMode="auto">
            <a:xfrm>
              <a:off x="3386" y="2426"/>
              <a:ext cx="45" cy="0"/>
            </a:xfrm>
            <a:prstGeom prst="line">
              <a:avLst/>
            </a:prstGeom>
            <a:noFill/>
            <a:ln w="38100">
              <a:solidFill>
                <a:srgbClr val="00FFFF"/>
              </a:solidFill>
              <a:round/>
              <a:headEnd/>
              <a:tailEnd/>
            </a:ln>
            <a:effectLst/>
          </p:spPr>
          <p:txBody>
            <a:bodyPr/>
            <a:lstStyle/>
            <a:p>
              <a:endParaRPr lang="en-US"/>
            </a:p>
          </p:txBody>
        </p:sp>
        <p:sp>
          <p:nvSpPr>
            <p:cNvPr id="5705" name="Line 1609"/>
            <p:cNvSpPr>
              <a:spLocks noChangeShapeType="1"/>
            </p:cNvSpPr>
            <p:nvPr/>
          </p:nvSpPr>
          <p:spPr bwMode="auto">
            <a:xfrm>
              <a:off x="2305" y="2426"/>
              <a:ext cx="45" cy="0"/>
            </a:xfrm>
            <a:prstGeom prst="line">
              <a:avLst/>
            </a:prstGeom>
            <a:noFill/>
            <a:ln w="38100">
              <a:solidFill>
                <a:srgbClr val="00FFFF"/>
              </a:solidFill>
              <a:round/>
              <a:headEnd/>
              <a:tailEnd/>
            </a:ln>
            <a:effectLst/>
          </p:spPr>
          <p:txBody>
            <a:bodyPr/>
            <a:lstStyle/>
            <a:p>
              <a:endParaRPr lang="en-US"/>
            </a:p>
          </p:txBody>
        </p:sp>
        <p:sp>
          <p:nvSpPr>
            <p:cNvPr id="5706" name="Line 1610"/>
            <p:cNvSpPr>
              <a:spLocks noChangeShapeType="1"/>
            </p:cNvSpPr>
            <p:nvPr/>
          </p:nvSpPr>
          <p:spPr bwMode="auto">
            <a:xfrm>
              <a:off x="2305" y="2471"/>
              <a:ext cx="45" cy="0"/>
            </a:xfrm>
            <a:prstGeom prst="line">
              <a:avLst/>
            </a:prstGeom>
            <a:noFill/>
            <a:ln w="38100">
              <a:solidFill>
                <a:srgbClr val="00FFFF"/>
              </a:solidFill>
              <a:round/>
              <a:headEnd/>
              <a:tailEnd/>
            </a:ln>
            <a:effectLst/>
          </p:spPr>
          <p:txBody>
            <a:bodyPr/>
            <a:lstStyle/>
            <a:p>
              <a:endParaRPr lang="en-US"/>
            </a:p>
          </p:txBody>
        </p:sp>
        <p:sp>
          <p:nvSpPr>
            <p:cNvPr id="5707" name="Line 1611"/>
            <p:cNvSpPr>
              <a:spLocks noChangeShapeType="1"/>
            </p:cNvSpPr>
            <p:nvPr/>
          </p:nvSpPr>
          <p:spPr bwMode="auto">
            <a:xfrm>
              <a:off x="2305" y="2516"/>
              <a:ext cx="45" cy="0"/>
            </a:xfrm>
            <a:prstGeom prst="line">
              <a:avLst/>
            </a:prstGeom>
            <a:noFill/>
            <a:ln w="38100">
              <a:solidFill>
                <a:srgbClr val="00FFFF"/>
              </a:solidFill>
              <a:round/>
              <a:headEnd/>
              <a:tailEnd/>
            </a:ln>
            <a:effectLst/>
          </p:spPr>
          <p:txBody>
            <a:bodyPr/>
            <a:lstStyle/>
            <a:p>
              <a:endParaRPr lang="en-US"/>
            </a:p>
          </p:txBody>
        </p:sp>
        <p:sp>
          <p:nvSpPr>
            <p:cNvPr id="5708" name="Line 1612"/>
            <p:cNvSpPr>
              <a:spLocks noChangeShapeType="1"/>
            </p:cNvSpPr>
            <p:nvPr/>
          </p:nvSpPr>
          <p:spPr bwMode="auto">
            <a:xfrm>
              <a:off x="2350" y="1120"/>
              <a:ext cx="45" cy="0"/>
            </a:xfrm>
            <a:prstGeom prst="line">
              <a:avLst/>
            </a:prstGeom>
            <a:noFill/>
            <a:ln w="38100">
              <a:solidFill>
                <a:srgbClr val="00FFFF"/>
              </a:solidFill>
              <a:round/>
              <a:headEnd/>
              <a:tailEnd/>
            </a:ln>
            <a:effectLst/>
          </p:spPr>
          <p:txBody>
            <a:bodyPr/>
            <a:lstStyle/>
            <a:p>
              <a:endParaRPr lang="en-US"/>
            </a:p>
          </p:txBody>
        </p:sp>
        <p:sp>
          <p:nvSpPr>
            <p:cNvPr id="5709" name="Line 1613"/>
            <p:cNvSpPr>
              <a:spLocks noChangeShapeType="1"/>
            </p:cNvSpPr>
            <p:nvPr/>
          </p:nvSpPr>
          <p:spPr bwMode="auto">
            <a:xfrm>
              <a:off x="2440" y="1165"/>
              <a:ext cx="45" cy="0"/>
            </a:xfrm>
            <a:prstGeom prst="line">
              <a:avLst/>
            </a:prstGeom>
            <a:noFill/>
            <a:ln w="38100">
              <a:solidFill>
                <a:srgbClr val="00FFFF"/>
              </a:solidFill>
              <a:round/>
              <a:headEnd/>
              <a:tailEnd/>
            </a:ln>
            <a:effectLst/>
          </p:spPr>
          <p:txBody>
            <a:bodyPr/>
            <a:lstStyle/>
            <a:p>
              <a:endParaRPr lang="en-US"/>
            </a:p>
          </p:txBody>
        </p:sp>
        <p:sp>
          <p:nvSpPr>
            <p:cNvPr id="5710" name="Line 1614"/>
            <p:cNvSpPr>
              <a:spLocks noChangeShapeType="1"/>
            </p:cNvSpPr>
            <p:nvPr/>
          </p:nvSpPr>
          <p:spPr bwMode="auto">
            <a:xfrm>
              <a:off x="2440" y="1120"/>
              <a:ext cx="45" cy="0"/>
            </a:xfrm>
            <a:prstGeom prst="line">
              <a:avLst/>
            </a:prstGeom>
            <a:noFill/>
            <a:ln w="38100">
              <a:solidFill>
                <a:srgbClr val="00FFFF"/>
              </a:solidFill>
              <a:round/>
              <a:headEnd/>
              <a:tailEnd/>
            </a:ln>
            <a:effectLst/>
          </p:spPr>
          <p:txBody>
            <a:bodyPr/>
            <a:lstStyle/>
            <a:p>
              <a:endParaRPr lang="en-US"/>
            </a:p>
          </p:txBody>
        </p:sp>
        <p:sp>
          <p:nvSpPr>
            <p:cNvPr id="5711" name="Line 1615"/>
            <p:cNvSpPr>
              <a:spLocks noChangeShapeType="1"/>
            </p:cNvSpPr>
            <p:nvPr/>
          </p:nvSpPr>
          <p:spPr bwMode="auto">
            <a:xfrm>
              <a:off x="3251" y="1120"/>
              <a:ext cx="45" cy="0"/>
            </a:xfrm>
            <a:prstGeom prst="line">
              <a:avLst/>
            </a:prstGeom>
            <a:noFill/>
            <a:ln w="38100">
              <a:solidFill>
                <a:srgbClr val="00FFFF"/>
              </a:solidFill>
              <a:round/>
              <a:headEnd/>
              <a:tailEnd/>
            </a:ln>
            <a:effectLst/>
          </p:spPr>
          <p:txBody>
            <a:bodyPr/>
            <a:lstStyle/>
            <a:p>
              <a:endParaRPr lang="en-US"/>
            </a:p>
          </p:txBody>
        </p:sp>
        <p:sp>
          <p:nvSpPr>
            <p:cNvPr id="5712" name="Line 1616"/>
            <p:cNvSpPr>
              <a:spLocks noChangeShapeType="1"/>
            </p:cNvSpPr>
            <p:nvPr/>
          </p:nvSpPr>
          <p:spPr bwMode="auto">
            <a:xfrm>
              <a:off x="2305" y="1165"/>
              <a:ext cx="45" cy="0"/>
            </a:xfrm>
            <a:prstGeom prst="line">
              <a:avLst/>
            </a:prstGeom>
            <a:noFill/>
            <a:ln w="38100">
              <a:solidFill>
                <a:srgbClr val="00FFFF"/>
              </a:solidFill>
              <a:round/>
              <a:headEnd/>
              <a:tailEnd/>
            </a:ln>
            <a:effectLst/>
          </p:spPr>
          <p:txBody>
            <a:bodyPr/>
            <a:lstStyle/>
            <a:p>
              <a:endParaRPr lang="en-US"/>
            </a:p>
          </p:txBody>
        </p:sp>
        <p:sp>
          <p:nvSpPr>
            <p:cNvPr id="5713" name="Line 1617"/>
            <p:cNvSpPr>
              <a:spLocks noChangeShapeType="1"/>
            </p:cNvSpPr>
            <p:nvPr/>
          </p:nvSpPr>
          <p:spPr bwMode="auto">
            <a:xfrm>
              <a:off x="3386" y="1165"/>
              <a:ext cx="45" cy="0"/>
            </a:xfrm>
            <a:prstGeom prst="line">
              <a:avLst/>
            </a:prstGeom>
            <a:noFill/>
            <a:ln w="38100">
              <a:solidFill>
                <a:srgbClr val="00FFFF"/>
              </a:solidFill>
              <a:round/>
              <a:headEnd/>
              <a:tailEnd/>
            </a:ln>
            <a:effectLst/>
          </p:spPr>
          <p:txBody>
            <a:bodyPr/>
            <a:lstStyle/>
            <a:p>
              <a:endParaRPr lang="en-US"/>
            </a:p>
          </p:txBody>
        </p:sp>
        <p:sp>
          <p:nvSpPr>
            <p:cNvPr id="5714" name="Line 1618"/>
            <p:cNvSpPr>
              <a:spLocks noChangeShapeType="1"/>
            </p:cNvSpPr>
            <p:nvPr/>
          </p:nvSpPr>
          <p:spPr bwMode="auto">
            <a:xfrm>
              <a:off x="3296" y="1165"/>
              <a:ext cx="45" cy="0"/>
            </a:xfrm>
            <a:prstGeom prst="line">
              <a:avLst/>
            </a:prstGeom>
            <a:noFill/>
            <a:ln w="38100">
              <a:solidFill>
                <a:srgbClr val="00FFFF"/>
              </a:solidFill>
              <a:round/>
              <a:headEnd/>
              <a:tailEnd/>
            </a:ln>
            <a:effectLst/>
          </p:spPr>
          <p:txBody>
            <a:bodyPr/>
            <a:lstStyle/>
            <a:p>
              <a:endParaRPr lang="en-US"/>
            </a:p>
          </p:txBody>
        </p:sp>
        <p:sp>
          <p:nvSpPr>
            <p:cNvPr id="5715" name="Line 1619"/>
            <p:cNvSpPr>
              <a:spLocks noChangeShapeType="1"/>
            </p:cNvSpPr>
            <p:nvPr/>
          </p:nvSpPr>
          <p:spPr bwMode="auto">
            <a:xfrm>
              <a:off x="3341" y="1120"/>
              <a:ext cx="45" cy="0"/>
            </a:xfrm>
            <a:prstGeom prst="line">
              <a:avLst/>
            </a:prstGeom>
            <a:noFill/>
            <a:ln w="38100">
              <a:solidFill>
                <a:srgbClr val="00FFFF"/>
              </a:solidFill>
              <a:round/>
              <a:headEnd/>
              <a:tailEnd/>
            </a:ln>
            <a:effectLst/>
          </p:spPr>
          <p:txBody>
            <a:bodyPr/>
            <a:lstStyle/>
            <a:p>
              <a:endParaRPr lang="en-US"/>
            </a:p>
          </p:txBody>
        </p:sp>
        <p:sp>
          <p:nvSpPr>
            <p:cNvPr id="5716" name="Line 1620"/>
            <p:cNvSpPr>
              <a:spLocks noChangeShapeType="1"/>
            </p:cNvSpPr>
            <p:nvPr/>
          </p:nvSpPr>
          <p:spPr bwMode="auto">
            <a:xfrm>
              <a:off x="3251" y="1165"/>
              <a:ext cx="45" cy="0"/>
            </a:xfrm>
            <a:prstGeom prst="line">
              <a:avLst/>
            </a:prstGeom>
            <a:noFill/>
            <a:ln w="38100">
              <a:solidFill>
                <a:srgbClr val="00FFFF"/>
              </a:solidFill>
              <a:round/>
              <a:headEnd/>
              <a:tailEnd/>
            </a:ln>
            <a:effectLst/>
          </p:spPr>
          <p:txBody>
            <a:bodyPr/>
            <a:lstStyle/>
            <a:p>
              <a:endParaRPr lang="en-US"/>
            </a:p>
          </p:txBody>
        </p:sp>
        <p:sp>
          <p:nvSpPr>
            <p:cNvPr id="5719" name="Freeform 1623"/>
            <p:cNvSpPr>
              <a:spLocks/>
            </p:cNvSpPr>
            <p:nvPr/>
          </p:nvSpPr>
          <p:spPr bwMode="auto">
            <a:xfrm>
              <a:off x="2827" y="876"/>
              <a:ext cx="101" cy="2"/>
            </a:xfrm>
            <a:custGeom>
              <a:avLst/>
              <a:gdLst/>
              <a:ahLst/>
              <a:cxnLst>
                <a:cxn ang="0">
                  <a:pos x="0" y="0"/>
                </a:cxn>
                <a:cxn ang="0">
                  <a:pos x="398" y="0"/>
                </a:cxn>
                <a:cxn ang="0">
                  <a:pos x="399" y="0"/>
                </a:cxn>
              </a:cxnLst>
              <a:rect l="0" t="0" r="r" b="b"/>
              <a:pathLst>
                <a:path w="399">
                  <a:moveTo>
                    <a:pt x="0" y="0"/>
                  </a:moveTo>
                  <a:lnTo>
                    <a:pt x="398" y="0"/>
                  </a:lnTo>
                  <a:lnTo>
                    <a:pt x="399" y="0"/>
                  </a:lnTo>
                </a:path>
              </a:pathLst>
            </a:custGeom>
            <a:noFill/>
            <a:ln w="38100" cmpd="sng">
              <a:solidFill>
                <a:srgbClr val="FFFFFF"/>
              </a:solidFill>
              <a:prstDash val="solid"/>
              <a:round/>
              <a:headEnd/>
              <a:tailEnd/>
            </a:ln>
          </p:spPr>
          <p:txBody>
            <a:bodyPr/>
            <a:lstStyle/>
            <a:p>
              <a:endParaRPr lang="en-US"/>
            </a:p>
          </p:txBody>
        </p:sp>
        <p:sp>
          <p:nvSpPr>
            <p:cNvPr id="5721" name="Freeform 1625"/>
            <p:cNvSpPr>
              <a:spLocks/>
            </p:cNvSpPr>
            <p:nvPr/>
          </p:nvSpPr>
          <p:spPr bwMode="auto">
            <a:xfrm>
              <a:off x="2827" y="886"/>
              <a:ext cx="2" cy="114"/>
            </a:xfrm>
            <a:custGeom>
              <a:avLst/>
              <a:gdLst/>
              <a:ahLst/>
              <a:cxnLst>
                <a:cxn ang="0">
                  <a:pos x="0" y="480"/>
                </a:cxn>
                <a:cxn ang="0">
                  <a:pos x="0" y="0"/>
                </a:cxn>
                <a:cxn ang="0">
                  <a:pos x="1" y="0"/>
                </a:cxn>
              </a:cxnLst>
              <a:rect l="0" t="0" r="r" b="b"/>
              <a:pathLst>
                <a:path w="1" h="480">
                  <a:moveTo>
                    <a:pt x="0" y="48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722" name="Freeform 1626"/>
            <p:cNvSpPr>
              <a:spLocks/>
            </p:cNvSpPr>
            <p:nvPr/>
          </p:nvSpPr>
          <p:spPr bwMode="auto">
            <a:xfrm>
              <a:off x="2928" y="886"/>
              <a:ext cx="2" cy="114"/>
            </a:xfrm>
            <a:custGeom>
              <a:avLst/>
              <a:gdLst/>
              <a:ahLst/>
              <a:cxnLst>
                <a:cxn ang="0">
                  <a:pos x="0" y="480"/>
                </a:cxn>
                <a:cxn ang="0">
                  <a:pos x="0" y="0"/>
                </a:cxn>
                <a:cxn ang="0">
                  <a:pos x="1" y="0"/>
                </a:cxn>
              </a:cxnLst>
              <a:rect l="0" t="0" r="r" b="b"/>
              <a:pathLst>
                <a:path w="1" h="480">
                  <a:moveTo>
                    <a:pt x="0" y="48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723" name="Freeform 1627"/>
            <p:cNvSpPr>
              <a:spLocks/>
            </p:cNvSpPr>
            <p:nvPr/>
          </p:nvSpPr>
          <p:spPr bwMode="auto">
            <a:xfrm>
              <a:off x="2827" y="1000"/>
              <a:ext cx="101" cy="2"/>
            </a:xfrm>
            <a:custGeom>
              <a:avLst/>
              <a:gdLst/>
              <a:ahLst/>
              <a:cxnLst>
                <a:cxn ang="0">
                  <a:pos x="0" y="0"/>
                </a:cxn>
                <a:cxn ang="0">
                  <a:pos x="398" y="0"/>
                </a:cxn>
                <a:cxn ang="0">
                  <a:pos x="399" y="0"/>
                </a:cxn>
              </a:cxnLst>
              <a:rect l="0" t="0" r="r" b="b"/>
              <a:pathLst>
                <a:path w="399">
                  <a:moveTo>
                    <a:pt x="0" y="0"/>
                  </a:moveTo>
                  <a:lnTo>
                    <a:pt x="398" y="0"/>
                  </a:lnTo>
                  <a:lnTo>
                    <a:pt x="399" y="0"/>
                  </a:lnTo>
                </a:path>
              </a:pathLst>
            </a:custGeom>
            <a:noFill/>
            <a:ln w="38100" cmpd="sng">
              <a:solidFill>
                <a:srgbClr val="FFFFFF"/>
              </a:solidFill>
              <a:prstDash val="solid"/>
              <a:round/>
              <a:headEnd/>
              <a:tailEnd/>
            </a:ln>
          </p:spPr>
          <p:txBody>
            <a:bodyPr/>
            <a:lstStyle/>
            <a:p>
              <a:endParaRPr lang="en-US"/>
            </a:p>
          </p:txBody>
        </p:sp>
        <p:sp>
          <p:nvSpPr>
            <p:cNvPr id="5724" name="Freeform 1628"/>
            <p:cNvSpPr>
              <a:spLocks/>
            </p:cNvSpPr>
            <p:nvPr/>
          </p:nvSpPr>
          <p:spPr bwMode="auto">
            <a:xfrm>
              <a:off x="2842" y="760"/>
              <a:ext cx="2" cy="126"/>
            </a:xfrm>
            <a:custGeom>
              <a:avLst/>
              <a:gdLst/>
              <a:ahLst/>
              <a:cxnLst>
                <a:cxn ang="0">
                  <a:pos x="0" y="536"/>
                </a:cxn>
                <a:cxn ang="0">
                  <a:pos x="0" y="0"/>
                </a:cxn>
                <a:cxn ang="0">
                  <a:pos x="2" y="0"/>
                </a:cxn>
              </a:cxnLst>
              <a:rect l="0" t="0" r="r" b="b"/>
              <a:pathLst>
                <a:path w="2" h="536">
                  <a:moveTo>
                    <a:pt x="0" y="536"/>
                  </a:moveTo>
                  <a:lnTo>
                    <a:pt x="0" y="0"/>
                  </a:lnTo>
                  <a:lnTo>
                    <a:pt x="2" y="0"/>
                  </a:lnTo>
                </a:path>
              </a:pathLst>
            </a:custGeom>
            <a:noFill/>
            <a:ln w="38100" cmpd="sng">
              <a:solidFill>
                <a:srgbClr val="FFFFFF"/>
              </a:solidFill>
              <a:prstDash val="solid"/>
              <a:round/>
              <a:headEnd/>
              <a:tailEnd/>
            </a:ln>
          </p:spPr>
          <p:txBody>
            <a:bodyPr/>
            <a:lstStyle/>
            <a:p>
              <a:endParaRPr lang="en-US"/>
            </a:p>
          </p:txBody>
        </p:sp>
        <p:sp>
          <p:nvSpPr>
            <p:cNvPr id="5725" name="Freeform 1629"/>
            <p:cNvSpPr>
              <a:spLocks/>
            </p:cNvSpPr>
            <p:nvPr/>
          </p:nvSpPr>
          <p:spPr bwMode="auto">
            <a:xfrm>
              <a:off x="2913" y="760"/>
              <a:ext cx="2" cy="126"/>
            </a:xfrm>
            <a:custGeom>
              <a:avLst/>
              <a:gdLst/>
              <a:ahLst/>
              <a:cxnLst>
                <a:cxn ang="0">
                  <a:pos x="0" y="536"/>
                </a:cxn>
                <a:cxn ang="0">
                  <a:pos x="0" y="0"/>
                </a:cxn>
                <a:cxn ang="0">
                  <a:pos x="1" y="0"/>
                </a:cxn>
              </a:cxnLst>
              <a:rect l="0" t="0" r="r" b="b"/>
              <a:pathLst>
                <a:path w="1" h="536">
                  <a:moveTo>
                    <a:pt x="0" y="536"/>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726" name="Freeform 1630"/>
            <p:cNvSpPr>
              <a:spLocks/>
            </p:cNvSpPr>
            <p:nvPr/>
          </p:nvSpPr>
          <p:spPr bwMode="auto">
            <a:xfrm>
              <a:off x="2842" y="781"/>
              <a:ext cx="71" cy="3"/>
            </a:xfrm>
            <a:custGeom>
              <a:avLst/>
              <a:gdLst/>
              <a:ahLst/>
              <a:cxnLst>
                <a:cxn ang="0">
                  <a:pos x="0" y="0"/>
                </a:cxn>
                <a:cxn ang="0">
                  <a:pos x="288" y="0"/>
                </a:cxn>
                <a:cxn ang="0">
                  <a:pos x="289" y="0"/>
                </a:cxn>
              </a:cxnLst>
              <a:rect l="0" t="0" r="r" b="b"/>
              <a:pathLst>
                <a:path w="289">
                  <a:moveTo>
                    <a:pt x="0" y="0"/>
                  </a:moveTo>
                  <a:lnTo>
                    <a:pt x="288" y="0"/>
                  </a:lnTo>
                  <a:lnTo>
                    <a:pt x="289" y="0"/>
                  </a:lnTo>
                </a:path>
              </a:pathLst>
            </a:custGeom>
            <a:noFill/>
            <a:ln w="38100" cmpd="sng">
              <a:solidFill>
                <a:srgbClr val="FFFFFF"/>
              </a:solidFill>
              <a:prstDash val="solid"/>
              <a:round/>
              <a:headEnd/>
              <a:tailEnd/>
            </a:ln>
          </p:spPr>
          <p:txBody>
            <a:bodyPr/>
            <a:lstStyle/>
            <a:p>
              <a:endParaRPr lang="en-US"/>
            </a:p>
          </p:txBody>
        </p:sp>
        <p:sp>
          <p:nvSpPr>
            <p:cNvPr id="5727" name="Freeform 1631"/>
            <p:cNvSpPr>
              <a:spLocks/>
            </p:cNvSpPr>
            <p:nvPr/>
          </p:nvSpPr>
          <p:spPr bwMode="auto">
            <a:xfrm>
              <a:off x="2842" y="800"/>
              <a:ext cx="71" cy="3"/>
            </a:xfrm>
            <a:custGeom>
              <a:avLst/>
              <a:gdLst/>
              <a:ahLst/>
              <a:cxnLst>
                <a:cxn ang="0">
                  <a:pos x="0" y="0"/>
                </a:cxn>
                <a:cxn ang="0">
                  <a:pos x="288" y="0"/>
                </a:cxn>
                <a:cxn ang="0">
                  <a:pos x="289" y="0"/>
                </a:cxn>
              </a:cxnLst>
              <a:rect l="0" t="0" r="r" b="b"/>
              <a:pathLst>
                <a:path w="289">
                  <a:moveTo>
                    <a:pt x="0" y="0"/>
                  </a:moveTo>
                  <a:lnTo>
                    <a:pt x="288" y="0"/>
                  </a:lnTo>
                  <a:lnTo>
                    <a:pt x="289" y="0"/>
                  </a:lnTo>
                </a:path>
              </a:pathLst>
            </a:custGeom>
            <a:noFill/>
            <a:ln w="38100" cmpd="sng">
              <a:solidFill>
                <a:srgbClr val="FFFFFF"/>
              </a:solidFill>
              <a:prstDash val="solid"/>
              <a:round/>
              <a:headEnd/>
              <a:tailEnd/>
            </a:ln>
          </p:spPr>
          <p:txBody>
            <a:bodyPr/>
            <a:lstStyle/>
            <a:p>
              <a:endParaRPr lang="en-US"/>
            </a:p>
          </p:txBody>
        </p:sp>
        <p:sp>
          <p:nvSpPr>
            <p:cNvPr id="5728" name="Freeform 1632"/>
            <p:cNvSpPr>
              <a:spLocks/>
            </p:cNvSpPr>
            <p:nvPr/>
          </p:nvSpPr>
          <p:spPr bwMode="auto">
            <a:xfrm>
              <a:off x="2839" y="905"/>
              <a:ext cx="74" cy="69"/>
            </a:xfrm>
            <a:custGeom>
              <a:avLst/>
              <a:gdLst/>
              <a:ahLst/>
              <a:cxnLst>
                <a:cxn ang="0">
                  <a:pos x="289" y="145"/>
                </a:cxn>
                <a:cxn ang="0">
                  <a:pos x="247" y="42"/>
                </a:cxn>
                <a:cxn ang="0">
                  <a:pos x="145" y="0"/>
                </a:cxn>
                <a:cxn ang="0">
                  <a:pos x="43" y="42"/>
                </a:cxn>
                <a:cxn ang="0">
                  <a:pos x="0" y="145"/>
                </a:cxn>
                <a:cxn ang="0">
                  <a:pos x="43" y="247"/>
                </a:cxn>
                <a:cxn ang="0">
                  <a:pos x="145" y="290"/>
                </a:cxn>
                <a:cxn ang="0">
                  <a:pos x="247" y="247"/>
                </a:cxn>
                <a:cxn ang="0">
                  <a:pos x="289" y="145"/>
                </a:cxn>
                <a:cxn ang="0">
                  <a:pos x="291" y="145"/>
                </a:cxn>
              </a:cxnLst>
              <a:rect l="0" t="0" r="r" b="b"/>
              <a:pathLst>
                <a:path w="291" h="290">
                  <a:moveTo>
                    <a:pt x="289" y="145"/>
                  </a:moveTo>
                  <a:lnTo>
                    <a:pt x="247" y="42"/>
                  </a:lnTo>
                  <a:lnTo>
                    <a:pt x="145" y="0"/>
                  </a:lnTo>
                  <a:lnTo>
                    <a:pt x="43" y="42"/>
                  </a:lnTo>
                  <a:lnTo>
                    <a:pt x="0" y="145"/>
                  </a:lnTo>
                  <a:lnTo>
                    <a:pt x="43" y="247"/>
                  </a:lnTo>
                  <a:lnTo>
                    <a:pt x="145" y="290"/>
                  </a:lnTo>
                  <a:lnTo>
                    <a:pt x="247" y="247"/>
                  </a:lnTo>
                  <a:lnTo>
                    <a:pt x="289" y="145"/>
                  </a:lnTo>
                  <a:lnTo>
                    <a:pt x="291" y="145"/>
                  </a:lnTo>
                </a:path>
              </a:pathLst>
            </a:custGeom>
            <a:noFill/>
            <a:ln w="38100" cmpd="sng">
              <a:solidFill>
                <a:srgbClr val="FFFFFF"/>
              </a:solidFill>
              <a:prstDash val="solid"/>
              <a:round/>
              <a:headEnd/>
              <a:tailEnd/>
            </a:ln>
          </p:spPr>
          <p:txBody>
            <a:bodyPr/>
            <a:lstStyle/>
            <a:p>
              <a:endParaRPr lang="en-US"/>
            </a:p>
          </p:txBody>
        </p:sp>
        <p:sp>
          <p:nvSpPr>
            <p:cNvPr id="5729" name="Freeform 1633"/>
            <p:cNvSpPr>
              <a:spLocks/>
            </p:cNvSpPr>
            <p:nvPr/>
          </p:nvSpPr>
          <p:spPr bwMode="auto">
            <a:xfrm>
              <a:off x="2857" y="760"/>
              <a:ext cx="2" cy="21"/>
            </a:xfrm>
            <a:custGeom>
              <a:avLst/>
              <a:gdLst/>
              <a:ahLst/>
              <a:cxnLst>
                <a:cxn ang="0">
                  <a:pos x="0" y="97"/>
                </a:cxn>
                <a:cxn ang="0">
                  <a:pos x="0" y="0"/>
                </a:cxn>
                <a:cxn ang="0">
                  <a:pos x="1" y="0"/>
                </a:cxn>
              </a:cxnLst>
              <a:rect l="0" t="0" r="r" b="b"/>
              <a:pathLst>
                <a:path w="1" h="97">
                  <a:moveTo>
                    <a:pt x="0" y="97"/>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730" name="Freeform 1634"/>
            <p:cNvSpPr>
              <a:spLocks/>
            </p:cNvSpPr>
            <p:nvPr/>
          </p:nvSpPr>
          <p:spPr bwMode="auto">
            <a:xfrm>
              <a:off x="2898" y="760"/>
              <a:ext cx="2" cy="21"/>
            </a:xfrm>
            <a:custGeom>
              <a:avLst/>
              <a:gdLst/>
              <a:ahLst/>
              <a:cxnLst>
                <a:cxn ang="0">
                  <a:pos x="0" y="97"/>
                </a:cxn>
                <a:cxn ang="0">
                  <a:pos x="0" y="0"/>
                </a:cxn>
                <a:cxn ang="0">
                  <a:pos x="1" y="0"/>
                </a:cxn>
              </a:cxnLst>
              <a:rect l="0" t="0" r="r" b="b"/>
              <a:pathLst>
                <a:path w="1" h="97">
                  <a:moveTo>
                    <a:pt x="0" y="97"/>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731" name="Freeform 1635"/>
            <p:cNvSpPr>
              <a:spLocks/>
            </p:cNvSpPr>
            <p:nvPr/>
          </p:nvSpPr>
          <p:spPr bwMode="auto">
            <a:xfrm>
              <a:off x="2842" y="755"/>
              <a:ext cx="15" cy="5"/>
            </a:xfrm>
            <a:custGeom>
              <a:avLst/>
              <a:gdLst/>
              <a:ahLst/>
              <a:cxnLst>
                <a:cxn ang="0">
                  <a:pos x="65" y="20"/>
                </a:cxn>
                <a:cxn ang="0">
                  <a:pos x="47" y="0"/>
                </a:cxn>
                <a:cxn ang="0">
                  <a:pos x="19" y="0"/>
                </a:cxn>
                <a:cxn ang="0">
                  <a:pos x="0" y="20"/>
                </a:cxn>
                <a:cxn ang="0">
                  <a:pos x="2" y="20"/>
                </a:cxn>
              </a:cxnLst>
              <a:rect l="0" t="0" r="r" b="b"/>
              <a:pathLst>
                <a:path w="65" h="20">
                  <a:moveTo>
                    <a:pt x="65" y="20"/>
                  </a:moveTo>
                  <a:lnTo>
                    <a:pt x="47" y="0"/>
                  </a:lnTo>
                  <a:lnTo>
                    <a:pt x="19" y="0"/>
                  </a:lnTo>
                  <a:lnTo>
                    <a:pt x="0" y="20"/>
                  </a:lnTo>
                  <a:lnTo>
                    <a:pt x="2" y="20"/>
                  </a:lnTo>
                </a:path>
              </a:pathLst>
            </a:custGeom>
            <a:noFill/>
            <a:ln w="38100" cmpd="sng">
              <a:solidFill>
                <a:srgbClr val="FFFFFF"/>
              </a:solidFill>
              <a:prstDash val="solid"/>
              <a:round/>
              <a:headEnd/>
              <a:tailEnd/>
            </a:ln>
          </p:spPr>
          <p:txBody>
            <a:bodyPr/>
            <a:lstStyle/>
            <a:p>
              <a:endParaRPr lang="en-US"/>
            </a:p>
          </p:txBody>
        </p:sp>
        <p:sp>
          <p:nvSpPr>
            <p:cNvPr id="5732" name="Freeform 1636"/>
            <p:cNvSpPr>
              <a:spLocks/>
            </p:cNvSpPr>
            <p:nvPr/>
          </p:nvSpPr>
          <p:spPr bwMode="auto">
            <a:xfrm>
              <a:off x="2857" y="760"/>
              <a:ext cx="41" cy="2"/>
            </a:xfrm>
            <a:custGeom>
              <a:avLst/>
              <a:gdLst/>
              <a:ahLst/>
              <a:cxnLst>
                <a:cxn ang="0">
                  <a:pos x="159" y="0"/>
                </a:cxn>
                <a:cxn ang="0">
                  <a:pos x="0" y="0"/>
                </a:cxn>
                <a:cxn ang="0">
                  <a:pos x="1" y="0"/>
                </a:cxn>
              </a:cxnLst>
              <a:rect l="0" t="0" r="r" b="b"/>
              <a:pathLst>
                <a:path w="159">
                  <a:moveTo>
                    <a:pt x="159" y="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733" name="Freeform 1637"/>
            <p:cNvSpPr>
              <a:spLocks/>
            </p:cNvSpPr>
            <p:nvPr/>
          </p:nvSpPr>
          <p:spPr bwMode="auto">
            <a:xfrm>
              <a:off x="2913" y="765"/>
              <a:ext cx="2" cy="2"/>
            </a:xfrm>
            <a:custGeom>
              <a:avLst/>
              <a:gdLst/>
              <a:ahLst/>
              <a:cxnLst>
                <a:cxn ang="0">
                  <a:pos x="0" y="1"/>
                </a:cxn>
                <a:cxn ang="0">
                  <a:pos x="0" y="0"/>
                </a:cxn>
                <a:cxn ang="0">
                  <a:pos x="1" y="0"/>
                </a:cxn>
              </a:cxnLst>
              <a:rect l="0" t="0" r="r" b="b"/>
              <a:pathLst>
                <a:path w="1" h="1">
                  <a:moveTo>
                    <a:pt x="0" y="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5734" name="Freeform 1638"/>
            <p:cNvSpPr>
              <a:spLocks/>
            </p:cNvSpPr>
            <p:nvPr/>
          </p:nvSpPr>
          <p:spPr bwMode="auto">
            <a:xfrm>
              <a:off x="2898" y="755"/>
              <a:ext cx="15" cy="5"/>
            </a:xfrm>
            <a:custGeom>
              <a:avLst/>
              <a:gdLst/>
              <a:ahLst/>
              <a:cxnLst>
                <a:cxn ang="0">
                  <a:pos x="64" y="20"/>
                </a:cxn>
                <a:cxn ang="0">
                  <a:pos x="45" y="0"/>
                </a:cxn>
                <a:cxn ang="0">
                  <a:pos x="19" y="0"/>
                </a:cxn>
                <a:cxn ang="0">
                  <a:pos x="0" y="20"/>
                </a:cxn>
                <a:cxn ang="0">
                  <a:pos x="1" y="20"/>
                </a:cxn>
              </a:cxnLst>
              <a:rect l="0" t="0" r="r" b="b"/>
              <a:pathLst>
                <a:path w="64" h="20">
                  <a:moveTo>
                    <a:pt x="64" y="20"/>
                  </a:moveTo>
                  <a:lnTo>
                    <a:pt x="45" y="0"/>
                  </a:lnTo>
                  <a:lnTo>
                    <a:pt x="19" y="0"/>
                  </a:lnTo>
                  <a:lnTo>
                    <a:pt x="0" y="20"/>
                  </a:lnTo>
                  <a:lnTo>
                    <a:pt x="1" y="20"/>
                  </a:lnTo>
                </a:path>
              </a:pathLst>
            </a:custGeom>
            <a:noFill/>
            <a:ln w="38100" cmpd="sng">
              <a:solidFill>
                <a:srgbClr val="FFFFFF"/>
              </a:solidFill>
              <a:prstDash val="solid"/>
              <a:round/>
              <a:headEnd/>
              <a:tailEnd/>
            </a:ln>
          </p:spPr>
          <p:txBody>
            <a:bodyPr/>
            <a:lstStyle/>
            <a:p>
              <a:endParaRPr lang="en-US"/>
            </a:p>
          </p:txBody>
        </p:sp>
        <p:sp>
          <p:nvSpPr>
            <p:cNvPr id="5735" name="Freeform 1639"/>
            <p:cNvSpPr>
              <a:spLocks/>
            </p:cNvSpPr>
            <p:nvPr/>
          </p:nvSpPr>
          <p:spPr bwMode="auto">
            <a:xfrm>
              <a:off x="2849" y="753"/>
              <a:ext cx="56" cy="2"/>
            </a:xfrm>
            <a:custGeom>
              <a:avLst/>
              <a:gdLst/>
              <a:ahLst/>
              <a:cxnLst>
                <a:cxn ang="0">
                  <a:pos x="0" y="0"/>
                </a:cxn>
                <a:cxn ang="0">
                  <a:pos x="222" y="1"/>
                </a:cxn>
                <a:cxn ang="0">
                  <a:pos x="224" y="1"/>
                </a:cxn>
              </a:cxnLst>
              <a:rect l="0" t="0" r="r" b="b"/>
              <a:pathLst>
                <a:path w="224" h="1">
                  <a:moveTo>
                    <a:pt x="0" y="0"/>
                  </a:moveTo>
                  <a:lnTo>
                    <a:pt x="222" y="1"/>
                  </a:lnTo>
                  <a:lnTo>
                    <a:pt x="224" y="1"/>
                  </a:lnTo>
                </a:path>
              </a:pathLst>
            </a:custGeom>
            <a:noFill/>
            <a:ln w="38100" cmpd="sng">
              <a:solidFill>
                <a:srgbClr val="FFFFFF"/>
              </a:solidFill>
              <a:prstDash val="solid"/>
              <a:round/>
              <a:headEnd/>
              <a:tailEnd/>
            </a:ln>
          </p:spPr>
          <p:txBody>
            <a:bodyPr/>
            <a:lstStyle/>
            <a:p>
              <a:endParaRPr lang="en-US"/>
            </a:p>
          </p:txBody>
        </p:sp>
        <p:sp>
          <p:nvSpPr>
            <p:cNvPr id="5736" name="Line 1640"/>
            <p:cNvSpPr>
              <a:spLocks noChangeShapeType="1"/>
            </p:cNvSpPr>
            <p:nvPr/>
          </p:nvSpPr>
          <p:spPr bwMode="auto">
            <a:xfrm>
              <a:off x="2850" y="1008"/>
              <a:ext cx="0" cy="576"/>
            </a:xfrm>
            <a:prstGeom prst="line">
              <a:avLst/>
            </a:prstGeom>
            <a:noFill/>
            <a:ln w="38100">
              <a:solidFill>
                <a:schemeClr val="bg1"/>
              </a:solidFill>
              <a:round/>
              <a:headEnd/>
              <a:tailEnd/>
            </a:ln>
            <a:effectLst/>
          </p:spPr>
          <p:txBody>
            <a:bodyPr/>
            <a:lstStyle/>
            <a:p>
              <a:endParaRPr lang="en-US"/>
            </a:p>
          </p:txBody>
        </p:sp>
        <p:sp>
          <p:nvSpPr>
            <p:cNvPr id="5737" name="Line 1641"/>
            <p:cNvSpPr>
              <a:spLocks noChangeShapeType="1"/>
            </p:cNvSpPr>
            <p:nvPr/>
          </p:nvSpPr>
          <p:spPr bwMode="auto">
            <a:xfrm>
              <a:off x="2913" y="1005"/>
              <a:ext cx="0" cy="531"/>
            </a:xfrm>
            <a:prstGeom prst="line">
              <a:avLst/>
            </a:prstGeom>
            <a:noFill/>
            <a:ln w="38100">
              <a:solidFill>
                <a:schemeClr val="bg1"/>
              </a:solidFill>
              <a:round/>
              <a:headEnd/>
              <a:tailEnd/>
            </a:ln>
            <a:effectLst/>
          </p:spPr>
          <p:txBody>
            <a:bodyPr/>
            <a:lstStyle/>
            <a:p>
              <a:endParaRPr lang="en-US"/>
            </a:p>
          </p:txBody>
        </p:sp>
        <p:sp>
          <p:nvSpPr>
            <p:cNvPr id="5738" name="Line 1642"/>
            <p:cNvSpPr>
              <a:spLocks noChangeShapeType="1"/>
            </p:cNvSpPr>
            <p:nvPr/>
          </p:nvSpPr>
          <p:spPr bwMode="auto">
            <a:xfrm>
              <a:off x="2841" y="1584"/>
              <a:ext cx="96" cy="0"/>
            </a:xfrm>
            <a:prstGeom prst="line">
              <a:avLst/>
            </a:prstGeom>
            <a:noFill/>
            <a:ln w="38100">
              <a:solidFill>
                <a:schemeClr val="bg1"/>
              </a:solidFill>
              <a:round/>
              <a:headEnd/>
              <a:tailEnd/>
            </a:ln>
            <a:effectLst/>
          </p:spPr>
          <p:txBody>
            <a:bodyPr/>
            <a:lstStyle/>
            <a:p>
              <a:endParaRPr lang="en-US"/>
            </a:p>
          </p:txBody>
        </p:sp>
      </p:grpSp>
      <p:grpSp>
        <p:nvGrpSpPr>
          <p:cNvPr id="4942" name="Group 846"/>
          <p:cNvGrpSpPr>
            <a:grpSpLocks/>
          </p:cNvGrpSpPr>
          <p:nvPr/>
        </p:nvGrpSpPr>
        <p:grpSpPr bwMode="auto">
          <a:xfrm>
            <a:off x="5943600" y="2743200"/>
            <a:ext cx="3573463" cy="457200"/>
            <a:chOff x="3701" y="1705"/>
            <a:chExt cx="2251" cy="288"/>
          </a:xfrm>
        </p:grpSpPr>
        <p:sp>
          <p:nvSpPr>
            <p:cNvPr id="4843" name="Line 747"/>
            <p:cNvSpPr>
              <a:spLocks noChangeShapeType="1"/>
            </p:cNvSpPr>
            <p:nvPr/>
          </p:nvSpPr>
          <p:spPr bwMode="auto">
            <a:xfrm rot="1391916" flipV="1">
              <a:off x="3701" y="1796"/>
              <a:ext cx="315" cy="135"/>
            </a:xfrm>
            <a:prstGeom prst="line">
              <a:avLst/>
            </a:prstGeom>
            <a:noFill/>
            <a:ln w="38100">
              <a:solidFill>
                <a:schemeClr val="bg1"/>
              </a:solidFill>
              <a:round/>
              <a:headEnd type="stealth" w="med" len="med"/>
              <a:tailEnd/>
            </a:ln>
            <a:effectLst/>
          </p:spPr>
          <p:txBody>
            <a:bodyPr/>
            <a:lstStyle/>
            <a:p>
              <a:endParaRPr lang="en-US"/>
            </a:p>
          </p:txBody>
        </p:sp>
        <p:sp>
          <p:nvSpPr>
            <p:cNvPr id="4924" name="Text Box 828"/>
            <p:cNvSpPr txBox="1">
              <a:spLocks noChangeArrowheads="1"/>
            </p:cNvSpPr>
            <p:nvPr/>
          </p:nvSpPr>
          <p:spPr bwMode="auto">
            <a:xfrm>
              <a:off x="3971" y="1705"/>
              <a:ext cx="1981" cy="288"/>
            </a:xfrm>
            <a:prstGeom prst="rect">
              <a:avLst/>
            </a:prstGeom>
            <a:noFill/>
            <a:ln w="38100">
              <a:noFill/>
              <a:miter lim="800000"/>
              <a:headEnd/>
              <a:tailEnd/>
            </a:ln>
            <a:effectLst/>
          </p:spPr>
          <p:txBody>
            <a:bodyPr>
              <a:spAutoFit/>
            </a:bodyPr>
            <a:lstStyle/>
            <a:p>
              <a:pPr>
                <a:spcBef>
                  <a:spcPct val="50000"/>
                </a:spcBef>
              </a:pPr>
              <a:r>
                <a:rPr lang="en-US" sz="2400" b="1">
                  <a:solidFill>
                    <a:srgbClr val="FFFF99"/>
                  </a:solidFill>
                  <a:effectLst>
                    <a:outerShdw blurRad="38100" dist="38100" dir="2700000" algn="tl">
                      <a:srgbClr val="000000"/>
                    </a:outerShdw>
                  </a:effectLst>
                </a:rPr>
                <a:t>CAM FOLLOWER</a:t>
              </a:r>
            </a:p>
          </p:txBody>
        </p:sp>
      </p:grpSp>
      <p:grpSp>
        <p:nvGrpSpPr>
          <p:cNvPr id="4939" name="Group 843"/>
          <p:cNvGrpSpPr>
            <a:grpSpLocks/>
          </p:cNvGrpSpPr>
          <p:nvPr/>
        </p:nvGrpSpPr>
        <p:grpSpPr bwMode="auto">
          <a:xfrm>
            <a:off x="450850" y="552450"/>
            <a:ext cx="2863850" cy="519113"/>
            <a:chOff x="284" y="348"/>
            <a:chExt cx="1804" cy="327"/>
          </a:xfrm>
        </p:grpSpPr>
        <p:sp>
          <p:nvSpPr>
            <p:cNvPr id="4829" name="Line 733"/>
            <p:cNvSpPr>
              <a:spLocks noChangeShapeType="1"/>
            </p:cNvSpPr>
            <p:nvPr/>
          </p:nvSpPr>
          <p:spPr bwMode="auto">
            <a:xfrm flipH="1">
              <a:off x="1500" y="534"/>
              <a:ext cx="540" cy="0"/>
            </a:xfrm>
            <a:prstGeom prst="line">
              <a:avLst/>
            </a:prstGeom>
            <a:noFill/>
            <a:ln w="38100">
              <a:solidFill>
                <a:schemeClr val="bg1"/>
              </a:solidFill>
              <a:round/>
              <a:headEnd type="stealth" w="med" len="med"/>
              <a:tailEnd/>
            </a:ln>
            <a:effectLst/>
          </p:spPr>
          <p:txBody>
            <a:bodyPr/>
            <a:lstStyle/>
            <a:p>
              <a:endParaRPr lang="en-US"/>
            </a:p>
          </p:txBody>
        </p:sp>
        <p:sp>
          <p:nvSpPr>
            <p:cNvPr id="4830" name="Text Box 734"/>
            <p:cNvSpPr txBox="1">
              <a:spLocks noChangeArrowheads="1"/>
            </p:cNvSpPr>
            <p:nvPr/>
          </p:nvSpPr>
          <p:spPr bwMode="auto">
            <a:xfrm>
              <a:off x="284" y="348"/>
              <a:ext cx="1804" cy="327"/>
            </a:xfrm>
            <a:prstGeom prst="rect">
              <a:avLst/>
            </a:prstGeom>
            <a:noFill/>
            <a:ln w="38100">
              <a:noFill/>
              <a:miter lim="800000"/>
              <a:headEnd/>
              <a:tailEnd/>
            </a:ln>
            <a:effectLst/>
          </p:spPr>
          <p:txBody>
            <a:bodyPr>
              <a:spAutoFit/>
            </a:bodyPr>
            <a:lstStyle/>
            <a:p>
              <a:pPr>
                <a:spcBef>
                  <a:spcPct val="50000"/>
                </a:spcBef>
              </a:pPr>
              <a:r>
                <a:rPr lang="en-US" sz="2800" b="1">
                  <a:solidFill>
                    <a:srgbClr val="FFFF99"/>
                  </a:solidFill>
                  <a:effectLst>
                    <a:outerShdw blurRad="38100" dist="38100" dir="2700000" algn="tl">
                      <a:srgbClr val="000000"/>
                    </a:outerShdw>
                  </a:effectLst>
                </a:rPr>
                <a:t>PUSHROD</a:t>
              </a:r>
            </a:p>
          </p:txBody>
        </p:sp>
      </p:grpSp>
      <p:grpSp>
        <p:nvGrpSpPr>
          <p:cNvPr id="4938" name="Group 842"/>
          <p:cNvGrpSpPr>
            <a:grpSpLocks/>
          </p:cNvGrpSpPr>
          <p:nvPr/>
        </p:nvGrpSpPr>
        <p:grpSpPr bwMode="auto">
          <a:xfrm>
            <a:off x="103188" y="90488"/>
            <a:ext cx="3127375" cy="519112"/>
            <a:chOff x="65" y="57"/>
            <a:chExt cx="1970" cy="327"/>
          </a:xfrm>
        </p:grpSpPr>
        <p:sp>
          <p:nvSpPr>
            <p:cNvPr id="4834" name="Line 738"/>
            <p:cNvSpPr>
              <a:spLocks noChangeShapeType="1"/>
            </p:cNvSpPr>
            <p:nvPr/>
          </p:nvSpPr>
          <p:spPr bwMode="auto">
            <a:xfrm flipH="1">
              <a:off x="1720" y="219"/>
              <a:ext cx="315" cy="0"/>
            </a:xfrm>
            <a:prstGeom prst="line">
              <a:avLst/>
            </a:prstGeom>
            <a:noFill/>
            <a:ln w="38100">
              <a:solidFill>
                <a:schemeClr val="bg1"/>
              </a:solidFill>
              <a:round/>
              <a:headEnd type="stealth" w="med" len="med"/>
              <a:tailEnd/>
            </a:ln>
            <a:effectLst/>
          </p:spPr>
          <p:txBody>
            <a:bodyPr/>
            <a:lstStyle/>
            <a:p>
              <a:endParaRPr lang="en-US"/>
            </a:p>
          </p:txBody>
        </p:sp>
        <p:sp>
          <p:nvSpPr>
            <p:cNvPr id="4835" name="Text Box 739"/>
            <p:cNvSpPr txBox="1">
              <a:spLocks noChangeArrowheads="1"/>
            </p:cNvSpPr>
            <p:nvPr/>
          </p:nvSpPr>
          <p:spPr bwMode="auto">
            <a:xfrm>
              <a:off x="65" y="57"/>
              <a:ext cx="1855" cy="327"/>
            </a:xfrm>
            <a:prstGeom prst="rect">
              <a:avLst/>
            </a:prstGeom>
            <a:noFill/>
            <a:ln w="38100">
              <a:noFill/>
              <a:miter lim="800000"/>
              <a:headEnd/>
              <a:tailEnd/>
            </a:ln>
            <a:effectLst/>
          </p:spPr>
          <p:txBody>
            <a:bodyPr>
              <a:spAutoFit/>
            </a:bodyPr>
            <a:lstStyle/>
            <a:p>
              <a:pPr>
                <a:spcBef>
                  <a:spcPct val="50000"/>
                </a:spcBef>
              </a:pPr>
              <a:r>
                <a:rPr lang="en-US" sz="2800" b="1">
                  <a:solidFill>
                    <a:srgbClr val="FFFF99"/>
                  </a:solidFill>
                  <a:effectLst>
                    <a:outerShdw blurRad="38100" dist="38100" dir="2700000" algn="tl">
                      <a:srgbClr val="000000"/>
                    </a:outerShdw>
                  </a:effectLst>
                </a:rPr>
                <a:t>ROCKER ARM</a:t>
              </a:r>
            </a:p>
          </p:txBody>
        </p:sp>
      </p:grpSp>
      <p:grpSp>
        <p:nvGrpSpPr>
          <p:cNvPr id="4940" name="Group 844"/>
          <p:cNvGrpSpPr>
            <a:grpSpLocks/>
          </p:cNvGrpSpPr>
          <p:nvPr/>
        </p:nvGrpSpPr>
        <p:grpSpPr bwMode="auto">
          <a:xfrm>
            <a:off x="1219200" y="3048000"/>
            <a:ext cx="1809750" cy="579438"/>
            <a:chOff x="768" y="1920"/>
            <a:chExt cx="1140" cy="365"/>
          </a:xfrm>
        </p:grpSpPr>
        <p:sp>
          <p:nvSpPr>
            <p:cNvPr id="4836" name="Line 740"/>
            <p:cNvSpPr>
              <a:spLocks noChangeShapeType="1"/>
            </p:cNvSpPr>
            <p:nvPr/>
          </p:nvSpPr>
          <p:spPr bwMode="auto">
            <a:xfrm rot="814596" flipH="1">
              <a:off x="1461" y="2014"/>
              <a:ext cx="447" cy="122"/>
            </a:xfrm>
            <a:prstGeom prst="line">
              <a:avLst/>
            </a:prstGeom>
            <a:noFill/>
            <a:ln w="38100">
              <a:solidFill>
                <a:srgbClr val="CC0000"/>
              </a:solidFill>
              <a:round/>
              <a:headEnd type="stealth" w="med" len="med"/>
              <a:tailEnd/>
            </a:ln>
            <a:effectLst/>
          </p:spPr>
          <p:txBody>
            <a:bodyPr/>
            <a:lstStyle/>
            <a:p>
              <a:endParaRPr lang="en-US"/>
            </a:p>
          </p:txBody>
        </p:sp>
        <p:sp>
          <p:nvSpPr>
            <p:cNvPr id="4837" name="Text Box 741"/>
            <p:cNvSpPr txBox="1">
              <a:spLocks noChangeArrowheads="1"/>
            </p:cNvSpPr>
            <p:nvPr/>
          </p:nvSpPr>
          <p:spPr bwMode="auto">
            <a:xfrm>
              <a:off x="768" y="1920"/>
              <a:ext cx="765" cy="365"/>
            </a:xfrm>
            <a:prstGeom prst="rect">
              <a:avLst/>
            </a:prstGeom>
            <a:noFill/>
            <a:ln w="38100">
              <a:noFill/>
              <a:miter lim="800000"/>
              <a:headEnd/>
              <a:tailEnd/>
            </a:ln>
            <a:effectLst/>
          </p:spPr>
          <p:txBody>
            <a:bodyPr>
              <a:spAutoFit/>
            </a:bodyPr>
            <a:lstStyle/>
            <a:p>
              <a:pPr>
                <a:spcBef>
                  <a:spcPct val="50000"/>
                </a:spcBef>
              </a:pPr>
              <a:r>
                <a:rPr lang="en-US" sz="3200" b="1">
                  <a:solidFill>
                    <a:srgbClr val="FFFF99"/>
                  </a:solidFill>
                  <a:effectLst>
                    <a:outerShdw blurRad="38100" dist="38100" dir="2700000" algn="tl">
                      <a:srgbClr val="000000"/>
                    </a:outerShdw>
                  </a:effectLst>
                </a:rPr>
                <a:t>CAM</a:t>
              </a:r>
            </a:p>
          </p:txBody>
        </p:sp>
      </p:grpSp>
      <p:grpSp>
        <p:nvGrpSpPr>
          <p:cNvPr id="4935" name="Group 839"/>
          <p:cNvGrpSpPr>
            <a:grpSpLocks/>
          </p:cNvGrpSpPr>
          <p:nvPr/>
        </p:nvGrpSpPr>
        <p:grpSpPr bwMode="auto">
          <a:xfrm>
            <a:off x="228600" y="2278063"/>
            <a:ext cx="3930650" cy="519112"/>
            <a:chOff x="144" y="1435"/>
            <a:chExt cx="2476" cy="327"/>
          </a:xfrm>
        </p:grpSpPr>
        <p:sp>
          <p:nvSpPr>
            <p:cNvPr id="4098" name="Text Box 2"/>
            <p:cNvSpPr txBox="1">
              <a:spLocks noChangeArrowheads="1"/>
            </p:cNvSpPr>
            <p:nvPr/>
          </p:nvSpPr>
          <p:spPr bwMode="auto">
            <a:xfrm>
              <a:off x="144" y="1435"/>
              <a:ext cx="1666" cy="327"/>
            </a:xfrm>
            <a:prstGeom prst="rect">
              <a:avLst/>
            </a:prstGeom>
            <a:noFill/>
            <a:ln w="38100">
              <a:noFill/>
              <a:miter lim="800000"/>
              <a:headEnd/>
              <a:tailEnd/>
            </a:ln>
            <a:effectLst/>
          </p:spPr>
          <p:txBody>
            <a:bodyPr>
              <a:spAutoFit/>
            </a:bodyPr>
            <a:lstStyle/>
            <a:p>
              <a:pPr>
                <a:spcBef>
                  <a:spcPct val="50000"/>
                </a:spcBef>
              </a:pPr>
              <a:r>
                <a:rPr lang="en-US" sz="2800" b="1">
                  <a:solidFill>
                    <a:srgbClr val="FFFF99"/>
                  </a:solidFill>
                  <a:effectLst>
                    <a:outerShdw blurRad="38100" dist="38100" dir="2700000" algn="tl">
                      <a:srgbClr val="000000"/>
                    </a:outerShdw>
                  </a:effectLst>
                </a:rPr>
                <a:t>INLET VALVE</a:t>
              </a:r>
            </a:p>
          </p:txBody>
        </p:sp>
        <p:sp>
          <p:nvSpPr>
            <p:cNvPr id="4838" name="Line 742"/>
            <p:cNvSpPr>
              <a:spLocks noChangeShapeType="1"/>
            </p:cNvSpPr>
            <p:nvPr/>
          </p:nvSpPr>
          <p:spPr bwMode="auto">
            <a:xfrm flipH="1">
              <a:off x="2485" y="1480"/>
              <a:ext cx="135" cy="90"/>
            </a:xfrm>
            <a:prstGeom prst="line">
              <a:avLst/>
            </a:prstGeom>
            <a:noFill/>
            <a:ln w="38100">
              <a:solidFill>
                <a:schemeClr val="bg1"/>
              </a:solidFill>
              <a:round/>
              <a:headEnd type="stealth" w="med" len="med"/>
              <a:tailEnd/>
            </a:ln>
            <a:effectLst/>
          </p:spPr>
          <p:txBody>
            <a:bodyPr/>
            <a:lstStyle/>
            <a:p>
              <a:endParaRPr lang="en-US"/>
            </a:p>
          </p:txBody>
        </p:sp>
        <p:sp>
          <p:nvSpPr>
            <p:cNvPr id="4839" name="Line 743"/>
            <p:cNvSpPr>
              <a:spLocks noChangeShapeType="1"/>
            </p:cNvSpPr>
            <p:nvPr/>
          </p:nvSpPr>
          <p:spPr bwMode="auto">
            <a:xfrm flipH="1">
              <a:off x="1540" y="1570"/>
              <a:ext cx="945" cy="0"/>
            </a:xfrm>
            <a:prstGeom prst="line">
              <a:avLst/>
            </a:prstGeom>
            <a:noFill/>
            <a:ln w="38100">
              <a:solidFill>
                <a:schemeClr val="bg1"/>
              </a:solidFill>
              <a:round/>
              <a:headEnd/>
              <a:tailEnd/>
            </a:ln>
            <a:effectLst/>
          </p:spPr>
          <p:txBody>
            <a:bodyPr/>
            <a:lstStyle/>
            <a:p>
              <a:endParaRPr lang="en-US"/>
            </a:p>
          </p:txBody>
        </p:sp>
      </p:grpSp>
      <p:grpSp>
        <p:nvGrpSpPr>
          <p:cNvPr id="4936" name="Group 840"/>
          <p:cNvGrpSpPr>
            <a:grpSpLocks/>
          </p:cNvGrpSpPr>
          <p:nvPr/>
        </p:nvGrpSpPr>
        <p:grpSpPr bwMode="auto">
          <a:xfrm>
            <a:off x="4946650" y="2206625"/>
            <a:ext cx="4502150" cy="433388"/>
            <a:chOff x="3116" y="1390"/>
            <a:chExt cx="2836" cy="273"/>
          </a:xfrm>
        </p:grpSpPr>
        <p:sp>
          <p:nvSpPr>
            <p:cNvPr id="4840" name="Line 744"/>
            <p:cNvSpPr>
              <a:spLocks noChangeShapeType="1"/>
            </p:cNvSpPr>
            <p:nvPr/>
          </p:nvSpPr>
          <p:spPr bwMode="auto">
            <a:xfrm>
              <a:off x="3116" y="1480"/>
              <a:ext cx="90" cy="90"/>
            </a:xfrm>
            <a:prstGeom prst="line">
              <a:avLst/>
            </a:prstGeom>
            <a:noFill/>
            <a:ln w="38100">
              <a:solidFill>
                <a:schemeClr val="bg1"/>
              </a:solidFill>
              <a:round/>
              <a:headEnd type="stealth" w="med" len="med"/>
              <a:tailEnd/>
            </a:ln>
            <a:effectLst/>
          </p:spPr>
          <p:txBody>
            <a:bodyPr/>
            <a:lstStyle/>
            <a:p>
              <a:endParaRPr lang="en-US"/>
            </a:p>
          </p:txBody>
        </p:sp>
        <p:sp>
          <p:nvSpPr>
            <p:cNvPr id="4841" name="Line 745"/>
            <p:cNvSpPr>
              <a:spLocks noChangeShapeType="1"/>
            </p:cNvSpPr>
            <p:nvPr/>
          </p:nvSpPr>
          <p:spPr bwMode="auto">
            <a:xfrm>
              <a:off x="3206" y="1570"/>
              <a:ext cx="540" cy="0"/>
            </a:xfrm>
            <a:prstGeom prst="line">
              <a:avLst/>
            </a:prstGeom>
            <a:noFill/>
            <a:ln w="38100">
              <a:solidFill>
                <a:schemeClr val="bg1"/>
              </a:solidFill>
              <a:round/>
              <a:headEnd/>
              <a:tailEnd/>
            </a:ln>
            <a:effectLst/>
          </p:spPr>
          <p:txBody>
            <a:bodyPr/>
            <a:lstStyle/>
            <a:p>
              <a:endParaRPr lang="en-US"/>
            </a:p>
          </p:txBody>
        </p:sp>
        <p:sp>
          <p:nvSpPr>
            <p:cNvPr id="4842" name="Text Box 746"/>
            <p:cNvSpPr txBox="1">
              <a:spLocks noChangeArrowheads="1"/>
            </p:cNvSpPr>
            <p:nvPr/>
          </p:nvSpPr>
          <p:spPr bwMode="auto">
            <a:xfrm>
              <a:off x="3701" y="1390"/>
              <a:ext cx="2251" cy="273"/>
            </a:xfrm>
            <a:prstGeom prst="rect">
              <a:avLst/>
            </a:prstGeom>
            <a:noFill/>
            <a:ln w="38100">
              <a:noFill/>
              <a:miter lim="800000"/>
              <a:headEnd/>
              <a:tailEnd/>
            </a:ln>
            <a:effectLst/>
          </p:spPr>
          <p:txBody>
            <a:bodyPr>
              <a:spAutoFit/>
            </a:bodyPr>
            <a:lstStyle/>
            <a:p>
              <a:pPr>
                <a:lnSpc>
                  <a:spcPct val="80000"/>
                </a:lnSpc>
                <a:spcBef>
                  <a:spcPct val="50000"/>
                </a:spcBef>
              </a:pPr>
              <a:r>
                <a:rPr lang="en-US" sz="2800" b="1">
                  <a:solidFill>
                    <a:srgbClr val="FFFF99"/>
                  </a:solidFill>
                  <a:effectLst>
                    <a:outerShdw blurRad="38100" dist="38100" dir="2700000" algn="tl">
                      <a:srgbClr val="000000"/>
                    </a:outerShdw>
                  </a:effectLst>
                </a:rPr>
                <a:t>EXHAUST VALVE</a:t>
              </a:r>
            </a:p>
          </p:txBody>
        </p:sp>
      </p:grpSp>
      <p:grpSp>
        <p:nvGrpSpPr>
          <p:cNvPr id="4937" name="Group 841"/>
          <p:cNvGrpSpPr>
            <a:grpSpLocks/>
          </p:cNvGrpSpPr>
          <p:nvPr/>
        </p:nvGrpSpPr>
        <p:grpSpPr bwMode="auto">
          <a:xfrm>
            <a:off x="1514475" y="1081088"/>
            <a:ext cx="2501900" cy="519112"/>
            <a:chOff x="954" y="534"/>
            <a:chExt cx="1576" cy="327"/>
          </a:xfrm>
        </p:grpSpPr>
        <p:sp>
          <p:nvSpPr>
            <p:cNvPr id="4846" name="Line 750"/>
            <p:cNvSpPr>
              <a:spLocks noChangeShapeType="1"/>
            </p:cNvSpPr>
            <p:nvPr/>
          </p:nvSpPr>
          <p:spPr bwMode="auto">
            <a:xfrm flipH="1">
              <a:off x="1855" y="715"/>
              <a:ext cx="675" cy="0"/>
            </a:xfrm>
            <a:prstGeom prst="line">
              <a:avLst/>
            </a:prstGeom>
            <a:noFill/>
            <a:ln w="38100">
              <a:solidFill>
                <a:schemeClr val="bg1"/>
              </a:solidFill>
              <a:round/>
              <a:headEnd type="stealth" w="med" len="med"/>
              <a:tailEnd/>
            </a:ln>
            <a:effectLst/>
          </p:spPr>
          <p:txBody>
            <a:bodyPr/>
            <a:lstStyle/>
            <a:p>
              <a:endParaRPr lang="en-US"/>
            </a:p>
          </p:txBody>
        </p:sp>
        <p:sp>
          <p:nvSpPr>
            <p:cNvPr id="4847" name="Text Box 751"/>
            <p:cNvSpPr txBox="1">
              <a:spLocks noChangeArrowheads="1"/>
            </p:cNvSpPr>
            <p:nvPr/>
          </p:nvSpPr>
          <p:spPr bwMode="auto">
            <a:xfrm>
              <a:off x="954" y="534"/>
              <a:ext cx="1171" cy="327"/>
            </a:xfrm>
            <a:prstGeom prst="rect">
              <a:avLst/>
            </a:prstGeom>
            <a:noFill/>
            <a:ln w="38100">
              <a:noFill/>
              <a:miter lim="800000"/>
              <a:headEnd/>
              <a:tailEnd/>
            </a:ln>
            <a:effectLst/>
          </p:spPr>
          <p:txBody>
            <a:bodyPr>
              <a:spAutoFit/>
            </a:bodyPr>
            <a:lstStyle/>
            <a:p>
              <a:pPr>
                <a:spcBef>
                  <a:spcPct val="50000"/>
                </a:spcBef>
              </a:pPr>
              <a:r>
                <a:rPr lang="en-US" sz="2800" b="1">
                  <a:solidFill>
                    <a:srgbClr val="FFFF99"/>
                  </a:solidFill>
                  <a:effectLst>
                    <a:outerShdw blurRad="38100" dist="38100" dir="2700000" algn="tl">
                      <a:srgbClr val="000000"/>
                    </a:outerShdw>
                  </a:effectLst>
                </a:rPr>
                <a:t>SPRING</a:t>
              </a:r>
            </a:p>
          </p:txBody>
        </p:sp>
      </p:grpSp>
      <p:grpSp>
        <p:nvGrpSpPr>
          <p:cNvPr id="4944" name="Group 848"/>
          <p:cNvGrpSpPr>
            <a:grpSpLocks/>
          </p:cNvGrpSpPr>
          <p:nvPr/>
        </p:nvGrpSpPr>
        <p:grpSpPr bwMode="auto">
          <a:xfrm>
            <a:off x="300038" y="5997575"/>
            <a:ext cx="3216275" cy="822325"/>
            <a:chOff x="189" y="3778"/>
            <a:chExt cx="2026" cy="518"/>
          </a:xfrm>
        </p:grpSpPr>
        <p:sp>
          <p:nvSpPr>
            <p:cNvPr id="4919" name="Line 823"/>
            <p:cNvSpPr>
              <a:spLocks noChangeShapeType="1"/>
            </p:cNvSpPr>
            <p:nvPr/>
          </p:nvSpPr>
          <p:spPr bwMode="auto">
            <a:xfrm flipH="1">
              <a:off x="1810" y="3913"/>
              <a:ext cx="405" cy="0"/>
            </a:xfrm>
            <a:prstGeom prst="line">
              <a:avLst/>
            </a:prstGeom>
            <a:noFill/>
            <a:ln w="38100">
              <a:solidFill>
                <a:schemeClr val="bg1"/>
              </a:solidFill>
              <a:round/>
              <a:headEnd type="stealth" w="med" len="med"/>
              <a:tailEnd/>
            </a:ln>
            <a:effectLst/>
          </p:spPr>
          <p:txBody>
            <a:bodyPr/>
            <a:lstStyle/>
            <a:p>
              <a:endParaRPr lang="en-US"/>
            </a:p>
          </p:txBody>
        </p:sp>
        <p:sp>
          <p:nvSpPr>
            <p:cNvPr id="4920" name="Text Box 824"/>
            <p:cNvSpPr txBox="1">
              <a:spLocks noChangeArrowheads="1"/>
            </p:cNvSpPr>
            <p:nvPr/>
          </p:nvSpPr>
          <p:spPr bwMode="auto">
            <a:xfrm>
              <a:off x="189" y="3778"/>
              <a:ext cx="1801" cy="518"/>
            </a:xfrm>
            <a:prstGeom prst="rect">
              <a:avLst/>
            </a:prstGeom>
            <a:noFill/>
            <a:ln w="38100">
              <a:noFill/>
              <a:miter lim="800000"/>
              <a:headEnd/>
              <a:tailEnd/>
            </a:ln>
            <a:effectLst/>
          </p:spPr>
          <p:txBody>
            <a:bodyPr>
              <a:spAutoFit/>
            </a:bodyPr>
            <a:lstStyle/>
            <a:p>
              <a:pPr>
                <a:spcBef>
                  <a:spcPct val="50000"/>
                </a:spcBef>
              </a:pPr>
              <a:r>
                <a:rPr lang="en-US" sz="2400" b="1">
                  <a:solidFill>
                    <a:srgbClr val="FFFF99"/>
                  </a:solidFill>
                </a:rPr>
                <a:t>LUBRICATING OIL</a:t>
              </a:r>
            </a:p>
          </p:txBody>
        </p:sp>
      </p:grpSp>
      <p:sp>
        <p:nvSpPr>
          <p:cNvPr id="4925" name="Text Box 829"/>
          <p:cNvSpPr txBox="1">
            <a:spLocks noChangeArrowheads="1"/>
          </p:cNvSpPr>
          <p:nvPr/>
        </p:nvSpPr>
        <p:spPr bwMode="auto">
          <a:xfrm>
            <a:off x="6384925" y="30163"/>
            <a:ext cx="2825750" cy="579437"/>
          </a:xfrm>
          <a:prstGeom prst="rect">
            <a:avLst/>
          </a:prstGeom>
          <a:solidFill>
            <a:schemeClr val="accent1"/>
          </a:solidFill>
          <a:ln w="9525">
            <a:noFill/>
            <a:miter lim="800000"/>
            <a:headEnd/>
            <a:tailEnd/>
          </a:ln>
          <a:effectLst/>
        </p:spPr>
        <p:txBody>
          <a:bodyPr wrap="none">
            <a:spAutoFit/>
          </a:bodyPr>
          <a:lstStyle/>
          <a:p>
            <a:r>
              <a:rPr lang="en-US" sz="3200">
                <a:solidFill>
                  <a:srgbClr val="A50021"/>
                </a:solidFill>
                <a:latin typeface="Arial Black" pitchFamily="34" charset="0"/>
              </a:rPr>
              <a:t>4 S PETROL</a:t>
            </a:r>
          </a:p>
        </p:txBody>
      </p:sp>
      <p:grpSp>
        <p:nvGrpSpPr>
          <p:cNvPr id="4934" name="Group 838"/>
          <p:cNvGrpSpPr>
            <a:grpSpLocks/>
          </p:cNvGrpSpPr>
          <p:nvPr/>
        </p:nvGrpSpPr>
        <p:grpSpPr bwMode="auto">
          <a:xfrm>
            <a:off x="76200" y="1504950"/>
            <a:ext cx="3186113" cy="457200"/>
            <a:chOff x="48" y="948"/>
            <a:chExt cx="2007" cy="288"/>
          </a:xfrm>
        </p:grpSpPr>
        <p:sp>
          <p:nvSpPr>
            <p:cNvPr id="4932" name="Line 836"/>
            <p:cNvSpPr>
              <a:spLocks noChangeShapeType="1"/>
            </p:cNvSpPr>
            <p:nvPr/>
          </p:nvSpPr>
          <p:spPr bwMode="auto">
            <a:xfrm flipH="1">
              <a:off x="1776" y="1104"/>
              <a:ext cx="279" cy="0"/>
            </a:xfrm>
            <a:prstGeom prst="line">
              <a:avLst/>
            </a:prstGeom>
            <a:noFill/>
            <a:ln w="38100">
              <a:solidFill>
                <a:schemeClr val="bg1"/>
              </a:solidFill>
              <a:round/>
              <a:headEnd type="stealth" w="med" len="med"/>
              <a:tailEnd/>
            </a:ln>
            <a:effectLst/>
          </p:spPr>
          <p:txBody>
            <a:bodyPr/>
            <a:lstStyle/>
            <a:p>
              <a:endParaRPr lang="en-US"/>
            </a:p>
          </p:txBody>
        </p:sp>
        <p:sp>
          <p:nvSpPr>
            <p:cNvPr id="4933" name="Text Box 837"/>
            <p:cNvSpPr txBox="1">
              <a:spLocks noChangeArrowheads="1"/>
            </p:cNvSpPr>
            <p:nvPr/>
          </p:nvSpPr>
          <p:spPr bwMode="auto">
            <a:xfrm>
              <a:off x="48" y="948"/>
              <a:ext cx="1872" cy="288"/>
            </a:xfrm>
            <a:prstGeom prst="rect">
              <a:avLst/>
            </a:prstGeom>
            <a:noFill/>
            <a:ln w="38100">
              <a:noFill/>
              <a:miter lim="800000"/>
              <a:headEnd/>
              <a:tailEnd/>
            </a:ln>
            <a:effectLst/>
          </p:spPr>
          <p:txBody>
            <a:bodyPr>
              <a:spAutoFit/>
            </a:bodyPr>
            <a:lstStyle/>
            <a:p>
              <a:pPr>
                <a:spcBef>
                  <a:spcPct val="50000"/>
                </a:spcBef>
              </a:pPr>
              <a:r>
                <a:rPr lang="en-US" sz="2400" b="1">
                  <a:solidFill>
                    <a:srgbClr val="FFFF99"/>
                  </a:solidFill>
                  <a:effectLst>
                    <a:outerShdw blurRad="38100" dist="38100" dir="2700000" algn="tl">
                      <a:srgbClr val="000000"/>
                    </a:outerShdw>
                  </a:effectLst>
                </a:rPr>
                <a:t>CYLINDER HEAD</a:t>
              </a:r>
            </a:p>
          </p:txBody>
        </p:sp>
      </p:grpSp>
      <p:grpSp>
        <p:nvGrpSpPr>
          <p:cNvPr id="5739" name="Group 1643"/>
          <p:cNvGrpSpPr>
            <a:grpSpLocks/>
          </p:cNvGrpSpPr>
          <p:nvPr/>
        </p:nvGrpSpPr>
        <p:grpSpPr bwMode="auto">
          <a:xfrm>
            <a:off x="4516438" y="793750"/>
            <a:ext cx="4679950" cy="519113"/>
            <a:chOff x="2882" y="500"/>
            <a:chExt cx="2948" cy="327"/>
          </a:xfrm>
        </p:grpSpPr>
        <p:sp>
          <p:nvSpPr>
            <p:cNvPr id="5740" name="Line 1644"/>
            <p:cNvSpPr>
              <a:spLocks noChangeShapeType="1"/>
            </p:cNvSpPr>
            <p:nvPr/>
          </p:nvSpPr>
          <p:spPr bwMode="auto">
            <a:xfrm flipV="1">
              <a:off x="2882" y="672"/>
              <a:ext cx="1006" cy="127"/>
            </a:xfrm>
            <a:prstGeom prst="line">
              <a:avLst/>
            </a:prstGeom>
            <a:noFill/>
            <a:ln w="57150">
              <a:solidFill>
                <a:srgbClr val="CC0000"/>
              </a:solidFill>
              <a:round/>
              <a:headEnd type="stealth" w="med" len="med"/>
              <a:tailEnd/>
            </a:ln>
            <a:effectLst/>
          </p:spPr>
          <p:txBody>
            <a:bodyPr/>
            <a:lstStyle/>
            <a:p>
              <a:endParaRPr lang="en-US"/>
            </a:p>
          </p:txBody>
        </p:sp>
        <p:sp>
          <p:nvSpPr>
            <p:cNvPr id="5741" name="Text Box 1645"/>
            <p:cNvSpPr txBox="1">
              <a:spLocks noChangeArrowheads="1"/>
            </p:cNvSpPr>
            <p:nvPr/>
          </p:nvSpPr>
          <p:spPr bwMode="auto">
            <a:xfrm>
              <a:off x="3861" y="500"/>
              <a:ext cx="1969" cy="327"/>
            </a:xfrm>
            <a:prstGeom prst="rect">
              <a:avLst/>
            </a:prstGeom>
            <a:noFill/>
            <a:ln w="38100">
              <a:noFill/>
              <a:miter lim="800000"/>
              <a:headEnd/>
              <a:tailEnd/>
            </a:ln>
            <a:effectLst/>
          </p:spPr>
          <p:txBody>
            <a:bodyPr>
              <a:spAutoFit/>
            </a:bodyPr>
            <a:lstStyle/>
            <a:p>
              <a:pPr>
                <a:spcBef>
                  <a:spcPct val="50000"/>
                </a:spcBef>
              </a:pPr>
              <a:r>
                <a:rPr lang="en-US" sz="2800" b="1">
                  <a:solidFill>
                    <a:srgbClr val="FFFF99"/>
                  </a:solidFill>
                  <a:effectLst>
                    <a:outerShdw blurRad="38100" dist="38100" dir="2700000" algn="tl">
                      <a:srgbClr val="000000"/>
                    </a:outerShdw>
                  </a:effectLst>
                </a:rPr>
                <a:t>SPARK PLUG</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934"/>
                                        </p:tgtEl>
                                        <p:attrNameLst>
                                          <p:attrName>style.visibility</p:attrName>
                                        </p:attrNameLst>
                                      </p:cBhvr>
                                      <p:to>
                                        <p:strVal val="visible"/>
                                      </p:to>
                                    </p:set>
                                  </p:childTnLst>
                                  <p:subTnLst>
                                    <p:set>
                                      <p:cBhvr override="childStyle">
                                        <p:cTn dur="1" fill="hold" display="0" masterRel="nextClick" afterEffect="1"/>
                                        <p:tgtEl>
                                          <p:spTgt spid="493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935"/>
                                        </p:tgtEl>
                                        <p:attrNameLst>
                                          <p:attrName>style.visibility</p:attrName>
                                        </p:attrNameLst>
                                      </p:cBhvr>
                                      <p:to>
                                        <p:strVal val="visible"/>
                                      </p:to>
                                    </p:set>
                                  </p:childTnLst>
                                  <p:subTnLst>
                                    <p:set>
                                      <p:cBhvr override="childStyle">
                                        <p:cTn dur="1" fill="hold" display="0" masterRel="nextClick" afterEffect="1"/>
                                        <p:tgtEl>
                                          <p:spTgt spid="493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937"/>
                                        </p:tgtEl>
                                        <p:attrNameLst>
                                          <p:attrName>style.visibility</p:attrName>
                                        </p:attrNameLst>
                                      </p:cBhvr>
                                      <p:to>
                                        <p:strVal val="visible"/>
                                      </p:to>
                                    </p:set>
                                  </p:childTnLst>
                                  <p:subTnLst>
                                    <p:set>
                                      <p:cBhvr override="childStyle">
                                        <p:cTn dur="1" fill="hold" display="0" masterRel="nextClick" afterEffect="1"/>
                                        <p:tgtEl>
                                          <p:spTgt spid="4937"/>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4938"/>
                                        </p:tgtEl>
                                        <p:attrNameLst>
                                          <p:attrName>style.visibility</p:attrName>
                                        </p:attrNameLst>
                                      </p:cBhvr>
                                      <p:to>
                                        <p:strVal val="visible"/>
                                      </p:to>
                                    </p:set>
                                  </p:childTnLst>
                                  <p:subTnLst>
                                    <p:set>
                                      <p:cBhvr override="childStyle">
                                        <p:cTn dur="1" fill="hold" display="0" masterRel="nextClick" afterEffect="1"/>
                                        <p:tgtEl>
                                          <p:spTgt spid="4938"/>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4939"/>
                                        </p:tgtEl>
                                        <p:attrNameLst>
                                          <p:attrName>style.visibility</p:attrName>
                                        </p:attrNameLst>
                                      </p:cBhvr>
                                      <p:to>
                                        <p:strVal val="visible"/>
                                      </p:to>
                                    </p:set>
                                  </p:childTnLst>
                                  <p:subTnLst>
                                    <p:set>
                                      <p:cBhvr override="childStyle">
                                        <p:cTn dur="1" fill="hold" display="0" masterRel="nextClick" afterEffect="1"/>
                                        <p:tgtEl>
                                          <p:spTgt spid="4939"/>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4940"/>
                                        </p:tgtEl>
                                        <p:attrNameLst>
                                          <p:attrName>style.visibility</p:attrName>
                                        </p:attrNameLst>
                                      </p:cBhvr>
                                      <p:to>
                                        <p:strVal val="visible"/>
                                      </p:to>
                                    </p:set>
                                  </p:childTnLst>
                                  <p:subTnLst>
                                    <p:set>
                                      <p:cBhvr override="childStyle">
                                        <p:cTn dur="1" fill="hold" display="0" masterRel="nextClick" afterEffect="1"/>
                                        <p:tgtEl>
                                          <p:spTgt spid="4940"/>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4942"/>
                                        </p:tgtEl>
                                        <p:attrNameLst>
                                          <p:attrName>style.visibility</p:attrName>
                                        </p:attrNameLst>
                                      </p:cBhvr>
                                      <p:to>
                                        <p:strVal val="visible"/>
                                      </p:to>
                                    </p:set>
                                  </p:childTnLst>
                                  <p:subTnLst>
                                    <p:set>
                                      <p:cBhvr override="childStyle">
                                        <p:cTn dur="1" fill="hold" display="0" masterRel="nextClick" afterEffect="1"/>
                                        <p:tgtEl>
                                          <p:spTgt spid="4942"/>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4936"/>
                                        </p:tgtEl>
                                        <p:attrNameLst>
                                          <p:attrName>style.visibility</p:attrName>
                                        </p:attrNameLst>
                                      </p:cBhvr>
                                      <p:to>
                                        <p:strVal val="visible"/>
                                      </p:to>
                                    </p:set>
                                  </p:childTnLst>
                                  <p:subTnLst>
                                    <p:set>
                                      <p:cBhvr override="childStyle">
                                        <p:cTn dur="1" fill="hold" display="0" masterRel="nextClick" afterEffect="1"/>
                                        <p:tgtEl>
                                          <p:spTgt spid="4936"/>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5739"/>
                                        </p:tgtEl>
                                        <p:attrNameLst>
                                          <p:attrName>style.visibility</p:attrName>
                                        </p:attrNameLst>
                                      </p:cBhvr>
                                      <p:to>
                                        <p:strVal val="visible"/>
                                      </p:to>
                                    </p:set>
                                  </p:childTnLst>
                                  <p:subTnLst>
                                    <p:set>
                                      <p:cBhvr override="childStyle">
                                        <p:cTn dur="1" fill="hold" display="0" masterRel="nextClick" afterEffect="1"/>
                                        <p:tgtEl>
                                          <p:spTgt spid="5739"/>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4944"/>
                                        </p:tgtEl>
                                        <p:attrNameLst>
                                          <p:attrName>style.visibility</p:attrName>
                                        </p:attrNameLst>
                                      </p:cBhvr>
                                      <p:to>
                                        <p:strVal val="visible"/>
                                      </p:to>
                                    </p:set>
                                  </p:childTnLst>
                                  <p:subTnLst>
                                    <p:set>
                                      <p:cBhvr override="childStyle">
                                        <p:cTn dur="1" fill="hold" display="0" masterRel="nextClick" afterEffect="1"/>
                                        <p:tgtEl>
                                          <p:spTgt spid="494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381000"/>
            <a:ext cx="269626" cy="461665"/>
          </a:xfrm>
          <a:prstGeom prst="rect">
            <a:avLst/>
          </a:prstGeom>
          <a:noFill/>
        </p:spPr>
        <p:txBody>
          <a:bodyPr wrap="none" rtlCol="0">
            <a:spAutoFit/>
          </a:bodyPr>
          <a:lstStyle/>
          <a:p>
            <a:r>
              <a:rPr lang="en-US" sz="2400" dirty="0"/>
              <a:t> </a:t>
            </a:r>
          </a:p>
        </p:txBody>
      </p:sp>
      <p:sp>
        <p:nvSpPr>
          <p:cNvPr id="5" name="Rectangle 4"/>
          <p:cNvSpPr/>
          <p:nvPr/>
        </p:nvSpPr>
        <p:spPr>
          <a:xfrm>
            <a:off x="228600" y="152400"/>
            <a:ext cx="8763000" cy="6370975"/>
          </a:xfrm>
          <a:prstGeom prst="rect">
            <a:avLst/>
          </a:prstGeom>
        </p:spPr>
        <p:txBody>
          <a:bodyPr wrap="square">
            <a:spAutoFit/>
          </a:bodyPr>
          <a:lstStyle/>
          <a:p>
            <a:r>
              <a:rPr lang="en-US" sz="2400" dirty="0"/>
              <a:t>During more downward motion of the piston, piston open</a:t>
            </a:r>
          </a:p>
          <a:p>
            <a:r>
              <a:rPr lang="en-US" sz="2400" dirty="0"/>
              <a:t>first exhaust port and then transfer port.</a:t>
            </a:r>
          </a:p>
          <a:p>
            <a:endParaRPr lang="en-US" sz="2400" dirty="0"/>
          </a:p>
          <a:p>
            <a:r>
              <a:rPr lang="en-US" sz="2400" dirty="0"/>
              <a:t>The exhaust gases start to escaping through the exhaust port.</a:t>
            </a:r>
          </a:p>
          <a:p>
            <a:endParaRPr lang="en-US" sz="2400" dirty="0"/>
          </a:p>
          <a:p>
            <a:r>
              <a:rPr lang="en-US" sz="2400" dirty="0"/>
              <a:t>During that same time fresh charge is compressed in the crank case is force towards the cylinder through transfer port.</a:t>
            </a:r>
          </a:p>
          <a:p>
            <a:endParaRPr lang="en-US" sz="2400" dirty="0"/>
          </a:p>
          <a:p>
            <a:r>
              <a:rPr lang="en-US" sz="2400" dirty="0"/>
              <a:t>The fresh charge strikes the deflector on the piston crown, rises</a:t>
            </a:r>
          </a:p>
          <a:p>
            <a:r>
              <a:rPr lang="en-US" sz="2400" dirty="0"/>
              <a:t>to the top part of the cylinder and pushes outside the exhaust</a:t>
            </a:r>
          </a:p>
          <a:p>
            <a:r>
              <a:rPr lang="en-US" sz="2400" dirty="0"/>
              <a:t>gases.</a:t>
            </a:r>
          </a:p>
          <a:p>
            <a:endParaRPr lang="en-US" sz="2400" dirty="0"/>
          </a:p>
          <a:p>
            <a:r>
              <a:rPr lang="en-US" sz="2400" dirty="0"/>
              <a:t>During the more downward motion of the piston (BDC), the cylinder is completely filled with fresh charge by opening the inlet port and thus cycle is completed.</a:t>
            </a:r>
          </a:p>
          <a:p>
            <a:endParaRPr lang="en-US" sz="2400" dirty="0"/>
          </a:p>
          <a:p>
            <a:endParaRPr lang="en-US" sz="2400" dirty="0"/>
          </a:p>
        </p:txBody>
      </p:sp>
    </p:spTree>
    <p:extLst>
      <p:ext uri="{BB962C8B-B14F-4D97-AF65-F5344CB8AC3E}">
        <p14:creationId xmlns:p14="http://schemas.microsoft.com/office/powerpoint/2010/main" val="291422082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95900" y="3244334"/>
            <a:ext cx="3352200" cy="369332"/>
          </a:xfrm>
          <a:prstGeom prst="rect">
            <a:avLst/>
          </a:prstGeom>
        </p:spPr>
        <p:txBody>
          <a:bodyPr wrap="none">
            <a:spAutoFit/>
          </a:bodyPr>
          <a:lstStyle/>
          <a:p>
            <a:r>
              <a:rPr lang="en-US" dirty="0"/>
              <a:t>https://youtu.be/33xFSCQaVvk</a:t>
            </a:r>
          </a:p>
        </p:txBody>
      </p:sp>
    </p:spTree>
    <p:extLst>
      <p:ext uri="{BB962C8B-B14F-4D97-AF65-F5344CB8AC3E}">
        <p14:creationId xmlns:p14="http://schemas.microsoft.com/office/powerpoint/2010/main" val="3668096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2819400"/>
            <a:ext cx="8131072" cy="707886"/>
          </a:xfrm>
          <a:prstGeom prst="rect">
            <a:avLst/>
          </a:prstGeom>
          <a:noFill/>
        </p:spPr>
        <p:txBody>
          <a:bodyPr wrap="none" rtlCol="0">
            <a:spAutoFit/>
          </a:bodyPr>
          <a:lstStyle/>
          <a:p>
            <a:r>
              <a:rPr lang="en-US" sz="4000" dirty="0"/>
              <a:t>Working of 2 Stroke Diesel Engine </a:t>
            </a:r>
          </a:p>
        </p:txBody>
      </p:sp>
    </p:spTree>
    <p:extLst>
      <p:ext uri="{BB962C8B-B14F-4D97-AF65-F5344CB8AC3E}">
        <p14:creationId xmlns:p14="http://schemas.microsoft.com/office/powerpoint/2010/main" val="181430351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228600"/>
            <a:ext cx="8550739" cy="6740307"/>
          </a:xfrm>
          <a:prstGeom prst="rect">
            <a:avLst/>
          </a:prstGeom>
          <a:noFill/>
        </p:spPr>
        <p:txBody>
          <a:bodyPr wrap="none" rtlCol="0">
            <a:spAutoFit/>
          </a:bodyPr>
          <a:lstStyle/>
          <a:p>
            <a:r>
              <a:rPr lang="en-US" sz="2400" dirty="0"/>
              <a:t>First Stroke:- </a:t>
            </a:r>
          </a:p>
          <a:p>
            <a:r>
              <a:rPr lang="en-US" sz="2400" dirty="0"/>
              <a:t>During this stroke the piston moves from BDC to TDC.</a:t>
            </a:r>
          </a:p>
          <a:p>
            <a:endParaRPr lang="en-US" sz="2400" dirty="0"/>
          </a:p>
          <a:p>
            <a:r>
              <a:rPr lang="en-US" sz="2400" dirty="0"/>
              <a:t>During upward motion piston close the transfer port and </a:t>
            </a:r>
          </a:p>
          <a:p>
            <a:r>
              <a:rPr lang="en-US" sz="2400" dirty="0"/>
              <a:t>exhaust port.</a:t>
            </a:r>
          </a:p>
          <a:p>
            <a:endParaRPr lang="en-US" sz="2400" dirty="0"/>
          </a:p>
          <a:p>
            <a:r>
              <a:rPr lang="en-US" sz="2400" dirty="0"/>
              <a:t>The air is compressed in the cylinder and also increases the</a:t>
            </a:r>
          </a:p>
          <a:p>
            <a:r>
              <a:rPr lang="en-US" sz="2400" dirty="0"/>
              <a:t>pressure and temperature of air. </a:t>
            </a:r>
          </a:p>
          <a:p>
            <a:endParaRPr lang="en-US" sz="2400" dirty="0"/>
          </a:p>
          <a:p>
            <a:r>
              <a:rPr lang="en-US" sz="2400" dirty="0"/>
              <a:t>During the same time upward movement of piston open </a:t>
            </a:r>
          </a:p>
          <a:p>
            <a:r>
              <a:rPr lang="en-US" sz="2400" dirty="0"/>
              <a:t>the inlet port.</a:t>
            </a:r>
          </a:p>
          <a:p>
            <a:endParaRPr lang="en-US" sz="2400" dirty="0"/>
          </a:p>
          <a:p>
            <a:r>
              <a:rPr lang="en-US" sz="2400" dirty="0"/>
              <a:t>Due to opening of the inlet port, partial vacuum is </a:t>
            </a:r>
          </a:p>
          <a:p>
            <a:r>
              <a:rPr lang="en-US" sz="2400" dirty="0"/>
              <a:t>created in the crank case and fresh air is suck in to the crank </a:t>
            </a:r>
          </a:p>
          <a:p>
            <a:r>
              <a:rPr lang="en-US" sz="2400" dirty="0"/>
              <a:t>case through the inlet port.</a:t>
            </a:r>
          </a:p>
          <a:p>
            <a:endParaRPr lang="en-US" sz="2400" dirty="0"/>
          </a:p>
          <a:p>
            <a:r>
              <a:rPr lang="en-US" sz="2400" dirty="0"/>
              <a:t>Stroke is completed when piston reaches to the TDC.</a:t>
            </a:r>
          </a:p>
          <a:p>
            <a:endParaRPr lang="en-US" sz="2400" dirty="0"/>
          </a:p>
        </p:txBody>
      </p:sp>
    </p:spTree>
    <p:extLst>
      <p:ext uri="{BB962C8B-B14F-4D97-AF65-F5344CB8AC3E}">
        <p14:creationId xmlns:p14="http://schemas.microsoft.com/office/powerpoint/2010/main" val="6517025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381000"/>
            <a:ext cx="8813631" cy="6370975"/>
          </a:xfrm>
          <a:prstGeom prst="rect">
            <a:avLst/>
          </a:prstGeom>
          <a:noFill/>
        </p:spPr>
        <p:txBody>
          <a:bodyPr wrap="none" rtlCol="0">
            <a:spAutoFit/>
          </a:bodyPr>
          <a:lstStyle/>
          <a:p>
            <a:r>
              <a:rPr lang="en-US" sz="2400" dirty="0"/>
              <a:t>Second Stroke:-</a:t>
            </a:r>
          </a:p>
          <a:p>
            <a:r>
              <a:rPr lang="en-US" sz="2400" dirty="0"/>
              <a:t>During this stroke piston moves from TDC to BDC.</a:t>
            </a:r>
          </a:p>
          <a:p>
            <a:endParaRPr lang="en-US" sz="2400" dirty="0"/>
          </a:p>
          <a:p>
            <a:r>
              <a:rPr lang="en-US" sz="2400" dirty="0"/>
              <a:t>Air is present in the cylinder at the end of the first stroke with</a:t>
            </a:r>
          </a:p>
          <a:p>
            <a:r>
              <a:rPr lang="en-US" sz="2400" dirty="0"/>
              <a:t>high pressure and temperature.</a:t>
            </a:r>
          </a:p>
          <a:p>
            <a:endParaRPr lang="en-US" sz="2400" dirty="0"/>
          </a:p>
          <a:p>
            <a:r>
              <a:rPr lang="en-US" sz="2400" dirty="0"/>
              <a:t>Diesel is injected by diesel injector in to the cylinder just before </a:t>
            </a:r>
          </a:p>
          <a:p>
            <a:r>
              <a:rPr lang="en-US" sz="2400" dirty="0"/>
              <a:t>the end of the first stroke.</a:t>
            </a:r>
          </a:p>
          <a:p>
            <a:endParaRPr lang="en-US" sz="2400" dirty="0"/>
          </a:p>
          <a:p>
            <a:r>
              <a:rPr lang="en-US" sz="2400" dirty="0"/>
              <a:t>The temperature of the compressed air is high to ignite the </a:t>
            </a:r>
          </a:p>
          <a:p>
            <a:r>
              <a:rPr lang="en-US" sz="2400" dirty="0"/>
              <a:t>fuel.</a:t>
            </a:r>
          </a:p>
          <a:p>
            <a:endParaRPr lang="en-US" sz="2400" dirty="0"/>
          </a:p>
          <a:p>
            <a:r>
              <a:rPr lang="en-US" sz="2400" dirty="0"/>
              <a:t>The rate of the fuel (Diesel) injection is kept in such a way to </a:t>
            </a:r>
          </a:p>
          <a:p>
            <a:r>
              <a:rPr lang="en-US" sz="2400" dirty="0"/>
              <a:t>maintain constant pressure during the combustion.</a:t>
            </a:r>
          </a:p>
          <a:p>
            <a:endParaRPr lang="en-US" sz="2400" dirty="0"/>
          </a:p>
          <a:p>
            <a:r>
              <a:rPr lang="en-US" sz="2400" dirty="0"/>
              <a:t>Combustion product acts on the piston pushing it to downward</a:t>
            </a:r>
          </a:p>
          <a:p>
            <a:r>
              <a:rPr lang="en-US" sz="2400" dirty="0"/>
              <a:t>producing useful work.   </a:t>
            </a:r>
          </a:p>
        </p:txBody>
      </p:sp>
    </p:spTree>
    <p:extLst>
      <p:ext uri="{BB962C8B-B14F-4D97-AF65-F5344CB8AC3E}">
        <p14:creationId xmlns:p14="http://schemas.microsoft.com/office/powerpoint/2010/main" val="244825491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152400"/>
            <a:ext cx="8305800" cy="8402300"/>
          </a:xfrm>
          <a:prstGeom prst="rect">
            <a:avLst/>
          </a:prstGeom>
          <a:noFill/>
        </p:spPr>
        <p:txBody>
          <a:bodyPr wrap="square" rtlCol="0">
            <a:spAutoFit/>
          </a:bodyPr>
          <a:lstStyle/>
          <a:p>
            <a:endParaRPr lang="en-US" sz="2400" dirty="0"/>
          </a:p>
          <a:p>
            <a:r>
              <a:rPr lang="en-US" sz="2400" dirty="0"/>
              <a:t>During more downward motion of the piston, piston open</a:t>
            </a:r>
          </a:p>
          <a:p>
            <a:r>
              <a:rPr lang="en-US" sz="2400" dirty="0"/>
              <a:t>first exhaust port and then transfer port.</a:t>
            </a:r>
          </a:p>
          <a:p>
            <a:endParaRPr lang="en-US" sz="2400" dirty="0"/>
          </a:p>
          <a:p>
            <a:r>
              <a:rPr lang="en-US" sz="2400" dirty="0"/>
              <a:t>The exhaust gases start to escaping through the exhaust port.</a:t>
            </a:r>
          </a:p>
          <a:p>
            <a:endParaRPr lang="en-US" sz="2400" dirty="0"/>
          </a:p>
          <a:p>
            <a:r>
              <a:rPr lang="en-US" sz="2400" dirty="0"/>
              <a:t>During that same time fresh charge is compressed in the crank case is force towards the cylinder through transfer port.</a:t>
            </a:r>
          </a:p>
          <a:p>
            <a:endParaRPr lang="en-US" sz="2400" dirty="0"/>
          </a:p>
          <a:p>
            <a:r>
              <a:rPr lang="en-US" sz="2400" dirty="0"/>
              <a:t>The fresh charge strikes the deflector on the piston crown, rises</a:t>
            </a:r>
          </a:p>
          <a:p>
            <a:r>
              <a:rPr lang="en-US" sz="2400" dirty="0"/>
              <a:t>to the top part of the cylinder and pushes outside the exhaust</a:t>
            </a:r>
          </a:p>
          <a:p>
            <a:r>
              <a:rPr lang="en-US" sz="2400" dirty="0"/>
              <a:t>gases.</a:t>
            </a:r>
          </a:p>
          <a:p>
            <a:endParaRPr lang="en-US" sz="2400" dirty="0"/>
          </a:p>
          <a:p>
            <a:r>
              <a:rPr lang="en-US" sz="2400" dirty="0"/>
              <a:t>During the more downward motion of the piston (BDC), the cylinder is completely filled </a:t>
            </a:r>
          </a:p>
          <a:p>
            <a:r>
              <a:rPr lang="en-US" sz="2400" dirty="0"/>
              <a:t>with fresh charge by opening the inlet port and thus cycle is completed.</a:t>
            </a:r>
          </a:p>
          <a:p>
            <a:endParaRPr lang="en-US" dirty="0"/>
          </a:p>
          <a:p>
            <a:endParaRPr lang="en-US" dirty="0"/>
          </a:p>
        </p:txBody>
      </p:sp>
    </p:spTree>
    <p:extLst>
      <p:ext uri="{BB962C8B-B14F-4D97-AF65-F5344CB8AC3E}">
        <p14:creationId xmlns:p14="http://schemas.microsoft.com/office/powerpoint/2010/main" val="408199871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385" y="152400"/>
            <a:ext cx="8893781" cy="6001643"/>
          </a:xfrm>
          <a:prstGeom prst="rect">
            <a:avLst/>
          </a:prstGeom>
          <a:noFill/>
        </p:spPr>
        <p:txBody>
          <a:bodyPr wrap="none" rtlCol="0">
            <a:spAutoFit/>
          </a:bodyPr>
          <a:lstStyle/>
          <a:p>
            <a:r>
              <a:rPr lang="en-US" sz="2400" dirty="0"/>
              <a:t>After some time later the stroke , piston close the inlet port and</a:t>
            </a:r>
          </a:p>
          <a:p>
            <a:r>
              <a:rPr lang="en-US" sz="2400" dirty="0"/>
              <a:t>fresh air is compressed in to the crank case.</a:t>
            </a:r>
          </a:p>
          <a:p>
            <a:endParaRPr lang="en-US" sz="2400" dirty="0"/>
          </a:p>
          <a:p>
            <a:r>
              <a:rPr lang="en-US" sz="2400" dirty="0"/>
              <a:t>During more downward motion of the piston, it open the </a:t>
            </a:r>
          </a:p>
          <a:p>
            <a:r>
              <a:rPr lang="en-US" sz="2400" dirty="0"/>
              <a:t>exhaust port and then transfer port.</a:t>
            </a:r>
          </a:p>
          <a:p>
            <a:endParaRPr lang="en-US" sz="2400" dirty="0"/>
          </a:p>
          <a:p>
            <a:r>
              <a:rPr lang="en-US" sz="2400" dirty="0"/>
              <a:t>Due to open the exhaust port, exhaust gases start to escaping </a:t>
            </a:r>
          </a:p>
          <a:p>
            <a:r>
              <a:rPr lang="en-US" sz="2400" dirty="0"/>
              <a:t>through exhaust port.</a:t>
            </a:r>
          </a:p>
          <a:p>
            <a:endParaRPr lang="en-US" sz="2400" dirty="0"/>
          </a:p>
          <a:p>
            <a:r>
              <a:rPr lang="en-US" sz="2400" dirty="0"/>
              <a:t>Fresh air is compressed in the crank case is forced towards the </a:t>
            </a:r>
          </a:p>
          <a:p>
            <a:r>
              <a:rPr lang="en-US" sz="2400" dirty="0"/>
              <a:t>in to the cylinder through transfer port at the same time.</a:t>
            </a:r>
          </a:p>
          <a:p>
            <a:endParaRPr lang="en-US" sz="2400" dirty="0"/>
          </a:p>
          <a:p>
            <a:r>
              <a:rPr lang="en-US" sz="2400" dirty="0"/>
              <a:t>The air striking the deflector provided on the piston.</a:t>
            </a:r>
          </a:p>
          <a:p>
            <a:endParaRPr lang="en-US" sz="2400" dirty="0"/>
          </a:p>
          <a:p>
            <a:r>
              <a:rPr lang="en-US" sz="2400" dirty="0"/>
              <a:t>Due to this the air rises to wards upward side in to the cylinder</a:t>
            </a:r>
          </a:p>
          <a:p>
            <a:r>
              <a:rPr lang="en-US" sz="2400" dirty="0"/>
              <a:t>and pushes exhaust gases to out side in the atmosphere.</a:t>
            </a:r>
          </a:p>
        </p:txBody>
      </p:sp>
    </p:spTree>
    <p:extLst>
      <p:ext uri="{BB962C8B-B14F-4D97-AF65-F5344CB8AC3E}">
        <p14:creationId xmlns:p14="http://schemas.microsoft.com/office/powerpoint/2010/main" val="63382002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152400"/>
            <a:ext cx="8007320" cy="1200329"/>
          </a:xfrm>
          <a:prstGeom prst="rect">
            <a:avLst/>
          </a:prstGeom>
          <a:noFill/>
        </p:spPr>
        <p:txBody>
          <a:bodyPr wrap="none" rtlCol="0">
            <a:spAutoFit/>
          </a:bodyPr>
          <a:lstStyle/>
          <a:p>
            <a:r>
              <a:rPr lang="en-US" sz="2400" dirty="0"/>
              <a:t>During the downward motion of the piston, the cylinder is </a:t>
            </a:r>
          </a:p>
          <a:p>
            <a:r>
              <a:rPr lang="en-US" sz="2400" dirty="0"/>
              <a:t>completely fill up with the fresh air and thus the cycle is </a:t>
            </a:r>
          </a:p>
          <a:p>
            <a:r>
              <a:rPr lang="en-US" sz="2400" dirty="0"/>
              <a:t>completed. </a:t>
            </a:r>
          </a:p>
        </p:txBody>
      </p:sp>
    </p:spTree>
    <p:extLst>
      <p:ext uri="{BB962C8B-B14F-4D97-AF65-F5344CB8AC3E}">
        <p14:creationId xmlns:p14="http://schemas.microsoft.com/office/powerpoint/2010/main" val="174137410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76664" y="3244334"/>
            <a:ext cx="3390672" cy="369332"/>
          </a:xfrm>
          <a:prstGeom prst="rect">
            <a:avLst/>
          </a:prstGeom>
        </p:spPr>
        <p:txBody>
          <a:bodyPr wrap="none">
            <a:spAutoFit/>
          </a:bodyPr>
          <a:lstStyle/>
          <a:p>
            <a:r>
              <a:rPr lang="en-US" dirty="0"/>
              <a:t>https://youtu.be/HQk1u_kvQSA</a:t>
            </a:r>
          </a:p>
        </p:txBody>
      </p:sp>
    </p:spTree>
    <p:extLst>
      <p:ext uri="{BB962C8B-B14F-4D97-AF65-F5344CB8AC3E}">
        <p14:creationId xmlns:p14="http://schemas.microsoft.com/office/powerpoint/2010/main" val="10569556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76200" y="76200"/>
                <a:ext cx="8991600" cy="7747314"/>
              </a:xfrm>
              <a:prstGeom prst="rect">
                <a:avLst/>
              </a:prstGeom>
            </p:spPr>
            <p:txBody>
              <a:bodyPr wrap="square">
                <a:spAutoFit/>
              </a:bodyPr>
              <a:lstStyle/>
              <a:p>
                <a:r>
                  <a:rPr lang="en-US" sz="2400" dirty="0"/>
                  <a:t>Various Efficiency Equation for I C Engine:</a:t>
                </a:r>
              </a:p>
              <a:p>
                <a:endParaRPr lang="en-US" sz="2400" dirty="0"/>
              </a:p>
              <a:p>
                <a:r>
                  <a:rPr lang="en-US" sz="2400" dirty="0"/>
                  <a:t>Indicated Power:- Power develop by the engine given by the equation as below:</a:t>
                </a:r>
              </a:p>
              <a:p>
                <a:pPr algn="ctr"/>
                <a:r>
                  <a:rPr lang="en-US" sz="2400" dirty="0"/>
                  <a:t>IP = Indicated Power = </a:t>
                </a:r>
                <a14:m>
                  <m:oMath xmlns:m="http://schemas.openxmlformats.org/officeDocument/2006/math">
                    <m:f>
                      <m:fPr>
                        <m:ctrlPr>
                          <a:rPr lang="en-US" sz="2800" b="1" i="1" smtClean="0">
                            <a:latin typeface="Cambria Math" panose="02040503050406030204" pitchFamily="18" charset="0"/>
                          </a:rPr>
                        </m:ctrlPr>
                      </m:fPr>
                      <m:num>
                        <m:sSub>
                          <m:sSubPr>
                            <m:ctrlPr>
                              <a:rPr lang="en-US" sz="2800" b="1" i="1" smtClean="0">
                                <a:latin typeface="Cambria Math" panose="02040503050406030204" pitchFamily="18" charset="0"/>
                              </a:rPr>
                            </m:ctrlPr>
                          </m:sSubPr>
                          <m:e>
                            <m:r>
                              <a:rPr lang="en-US" sz="2800" b="1" i="0" smtClean="0">
                                <a:latin typeface="Cambria Math" panose="02040503050406030204" pitchFamily="18" charset="0"/>
                              </a:rPr>
                              <m:t>𝐩</m:t>
                            </m:r>
                          </m:e>
                          <m:sub>
                            <m:r>
                              <a:rPr lang="en-US" sz="2800" b="1" i="0" smtClean="0">
                                <a:latin typeface="Cambria Math" panose="02040503050406030204" pitchFamily="18" charset="0"/>
                              </a:rPr>
                              <m:t>𝐦</m:t>
                            </m:r>
                            <m:r>
                              <a:rPr lang="en-US" sz="2800" b="1" i="0" smtClean="0">
                                <a:latin typeface="Cambria Math" panose="02040503050406030204" pitchFamily="18" charset="0"/>
                              </a:rPr>
                              <m:t> </m:t>
                            </m:r>
                          </m:sub>
                        </m:sSub>
                        <m:r>
                          <a:rPr lang="en-US" sz="2800" b="1" i="0" smtClean="0">
                            <a:latin typeface="Cambria Math" panose="02040503050406030204" pitchFamily="18" charset="0"/>
                          </a:rPr>
                          <m:t>𝐋𝐧𝐀</m:t>
                        </m:r>
                      </m:num>
                      <m:den>
                        <m:r>
                          <a:rPr lang="en-US" sz="2800" b="1" i="0" smtClean="0">
                            <a:latin typeface="Cambria Math" panose="02040503050406030204" pitchFamily="18" charset="0"/>
                          </a:rPr>
                          <m:t>𝟔𝟎</m:t>
                        </m:r>
                      </m:den>
                    </m:f>
                  </m:oMath>
                </a14:m>
                <a:endParaRPr lang="en-US" sz="2800" b="1" dirty="0"/>
              </a:p>
              <a:p>
                <a:r>
                  <a:rPr lang="en-US" sz="2400" dirty="0"/>
                  <a:t>For the Four Stroke Engine </a:t>
                </a:r>
                <a:r>
                  <a:rPr lang="en-US" sz="2800" dirty="0"/>
                  <a:t>n = </a:t>
                </a:r>
                <a14:m>
                  <m:oMath xmlns:m="http://schemas.openxmlformats.org/officeDocument/2006/math">
                    <m:f>
                      <m:fPr>
                        <m:ctrlPr>
                          <a:rPr lang="en-US" sz="2800" i="1" smtClean="0">
                            <a:latin typeface="Cambria Math" panose="02040503050406030204" pitchFamily="18" charset="0"/>
                          </a:rPr>
                        </m:ctrlPr>
                      </m:fPr>
                      <m:num>
                        <m:r>
                          <m:rPr>
                            <m:sty m:val="p"/>
                          </m:rPr>
                          <a:rPr lang="en-US" sz="2800" b="0" i="0" smtClean="0">
                            <a:latin typeface="Cambria Math" panose="02040503050406030204" pitchFamily="18" charset="0"/>
                          </a:rPr>
                          <m:t>N</m:t>
                        </m:r>
                      </m:num>
                      <m:den>
                        <m:r>
                          <a:rPr lang="en-US" sz="2800" b="0" i="0" smtClean="0">
                            <a:latin typeface="Cambria Math" panose="02040503050406030204" pitchFamily="18" charset="0"/>
                          </a:rPr>
                          <m:t>2</m:t>
                        </m:r>
                      </m:den>
                    </m:f>
                  </m:oMath>
                </a14:m>
                <a:endParaRPr lang="en-US" sz="2800" dirty="0"/>
              </a:p>
              <a:p>
                <a:r>
                  <a:rPr lang="en-US" sz="2400" dirty="0"/>
                  <a:t>For the Two Stroke Engine n = N</a:t>
                </a:r>
              </a:p>
              <a:p>
                <a:endParaRPr lang="en-US" sz="2400" dirty="0"/>
              </a:p>
              <a:p>
                <a:r>
                  <a:rPr lang="en-US" sz="2400" dirty="0"/>
                  <a:t>Brake Power:- Power available at the engine shaft.</a:t>
                </a:r>
              </a:p>
              <a:p>
                <a:r>
                  <a:rPr lang="en-US" sz="2400" dirty="0"/>
                  <a:t>Lesser value then indicated power because of the friction of the </a:t>
                </a:r>
              </a:p>
              <a:p>
                <a:r>
                  <a:rPr lang="en-US" sz="2400" dirty="0"/>
                  <a:t>Various moving engine parts.</a:t>
                </a:r>
              </a:p>
              <a:p>
                <a:r>
                  <a:rPr lang="en-US" sz="2400" dirty="0"/>
                  <a:t>                BP = Break Power = </a:t>
                </a:r>
                <a14:m>
                  <m:oMath xmlns:m="http://schemas.openxmlformats.org/officeDocument/2006/math">
                    <m:f>
                      <m:fPr>
                        <m:ctrlPr>
                          <a:rPr lang="en-US" sz="2800" i="1" smtClean="0">
                            <a:latin typeface="Cambria Math" panose="02040503050406030204" pitchFamily="18" charset="0"/>
                          </a:rPr>
                        </m:ctrlPr>
                      </m:fPr>
                      <m:num>
                        <m:r>
                          <a:rPr lang="en-US" sz="2800" b="0" i="0" smtClean="0">
                            <a:latin typeface="Cambria Math" panose="02040503050406030204" pitchFamily="18" charset="0"/>
                          </a:rPr>
                          <m:t>2∏</m:t>
                        </m:r>
                        <m:r>
                          <m:rPr>
                            <m:sty m:val="p"/>
                          </m:rPr>
                          <a:rPr lang="en-US" sz="2800" b="0" i="0" smtClean="0">
                            <a:latin typeface="Cambria Math" panose="02040503050406030204" pitchFamily="18" charset="0"/>
                          </a:rPr>
                          <m:t>nT</m:t>
                        </m:r>
                      </m:num>
                      <m:den>
                        <m:r>
                          <a:rPr lang="en-US" sz="2800" b="0" i="0" smtClean="0">
                            <a:latin typeface="Cambria Math" panose="02040503050406030204" pitchFamily="18" charset="0"/>
                          </a:rPr>
                          <m:t>60</m:t>
                        </m:r>
                      </m:den>
                    </m:f>
                  </m:oMath>
                </a14:m>
                <a:r>
                  <a:rPr lang="en-US" sz="2400" dirty="0"/>
                  <a:t>  = </a:t>
                </a:r>
                <a14:m>
                  <m:oMath xmlns:m="http://schemas.openxmlformats.org/officeDocument/2006/math">
                    <m:f>
                      <m:fPr>
                        <m:ctrlPr>
                          <a:rPr lang="en-US" sz="2400" b="1" i="1">
                            <a:latin typeface="Cambria Math" panose="02040503050406030204" pitchFamily="18" charset="0"/>
                          </a:rPr>
                        </m:ctrlPr>
                      </m:fPr>
                      <m:num>
                        <m:sSub>
                          <m:sSubPr>
                            <m:ctrlPr>
                              <a:rPr lang="en-US" sz="2400" b="1" i="1">
                                <a:latin typeface="Cambria Math" panose="02040503050406030204" pitchFamily="18" charset="0"/>
                              </a:rPr>
                            </m:ctrlPr>
                          </m:sSubPr>
                          <m:e>
                            <m:r>
                              <a:rPr lang="en-US" sz="2400" b="1">
                                <a:latin typeface="Cambria Math" panose="02040503050406030204" pitchFamily="18" charset="0"/>
                              </a:rPr>
                              <m:t>𝐩</m:t>
                            </m:r>
                          </m:e>
                          <m:sub>
                            <m:r>
                              <a:rPr lang="en-US" sz="2400" b="1">
                                <a:latin typeface="Cambria Math" panose="02040503050406030204" pitchFamily="18" charset="0"/>
                              </a:rPr>
                              <m:t>𝐦</m:t>
                            </m:r>
                            <m:r>
                              <a:rPr lang="en-US" sz="2400" b="1" i="0" smtClean="0">
                                <a:latin typeface="Cambria Math" panose="02040503050406030204" pitchFamily="18" charset="0"/>
                              </a:rPr>
                              <m:t>𝐛</m:t>
                            </m:r>
                            <m:r>
                              <a:rPr lang="en-US" sz="2400" b="1">
                                <a:latin typeface="Cambria Math" panose="02040503050406030204" pitchFamily="18" charset="0"/>
                              </a:rPr>
                              <m:t> </m:t>
                            </m:r>
                          </m:sub>
                        </m:sSub>
                        <m:r>
                          <a:rPr lang="en-US" sz="2400" b="1">
                            <a:latin typeface="Cambria Math" panose="02040503050406030204" pitchFamily="18" charset="0"/>
                          </a:rPr>
                          <m:t>𝐋𝐧𝐀</m:t>
                        </m:r>
                      </m:num>
                      <m:den>
                        <m:r>
                          <a:rPr lang="en-US" sz="2400" b="1">
                            <a:latin typeface="Cambria Math" panose="02040503050406030204" pitchFamily="18" charset="0"/>
                          </a:rPr>
                          <m:t>𝟔𝟎</m:t>
                        </m:r>
                      </m:den>
                    </m:f>
                  </m:oMath>
                </a14:m>
                <a:endParaRPr lang="en-US" sz="2400" dirty="0"/>
              </a:p>
              <a:p>
                <a:r>
                  <a:rPr lang="en-US" sz="2400" dirty="0"/>
                  <a:t>Friction Power:- Power lost due to the friction</a:t>
                </a:r>
              </a:p>
              <a:p>
                <a:r>
                  <a:rPr lang="en-US" sz="2400" dirty="0"/>
                  <a:t>                          FP = IP – BP</a:t>
                </a:r>
              </a:p>
              <a:p>
                <a:endParaRPr lang="en-US" sz="2400" dirty="0"/>
              </a:p>
              <a:p>
                <a:endParaRPr lang="en-US" sz="2400" dirty="0"/>
              </a:p>
              <a:p>
                <a:endParaRPr lang="en-US" sz="2800" b="1" dirty="0"/>
              </a:p>
              <a:p>
                <a:endParaRPr lang="en-US" dirty="0"/>
              </a:p>
              <a:p>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76200" y="76200"/>
                <a:ext cx="8991600" cy="7747314"/>
              </a:xfrm>
              <a:prstGeom prst="rect">
                <a:avLst/>
              </a:prstGeom>
              <a:blipFill rotWithShape="0">
                <a:blip r:embed="rId2"/>
                <a:stretch>
                  <a:fillRect l="-1085" t="-551"/>
                </a:stretch>
              </a:blipFill>
            </p:spPr>
            <p:txBody>
              <a:bodyPr/>
              <a:lstStyle/>
              <a:p>
                <a:r>
                  <a:rPr lang="en-US">
                    <a:noFill/>
                  </a:rPr>
                  <a:t> </a:t>
                </a:r>
              </a:p>
            </p:txBody>
          </p:sp>
        </mc:Fallback>
      </mc:AlternateContent>
    </p:spTree>
    <p:extLst>
      <p:ext uri="{BB962C8B-B14F-4D97-AF65-F5344CB8AC3E}">
        <p14:creationId xmlns:p14="http://schemas.microsoft.com/office/powerpoint/2010/main" val="2118230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Group 2"/>
          <p:cNvGrpSpPr>
            <a:grpSpLocks/>
          </p:cNvGrpSpPr>
          <p:nvPr/>
        </p:nvGrpSpPr>
        <p:grpSpPr bwMode="auto">
          <a:xfrm>
            <a:off x="450850" y="552450"/>
            <a:ext cx="2863850" cy="519113"/>
            <a:chOff x="284" y="348"/>
            <a:chExt cx="1804" cy="327"/>
          </a:xfrm>
        </p:grpSpPr>
        <p:sp>
          <p:nvSpPr>
            <p:cNvPr id="6147" name="Line 3"/>
            <p:cNvSpPr>
              <a:spLocks noChangeShapeType="1"/>
            </p:cNvSpPr>
            <p:nvPr/>
          </p:nvSpPr>
          <p:spPr bwMode="auto">
            <a:xfrm flipH="1">
              <a:off x="1500" y="534"/>
              <a:ext cx="540" cy="0"/>
            </a:xfrm>
            <a:prstGeom prst="line">
              <a:avLst/>
            </a:prstGeom>
            <a:noFill/>
            <a:ln w="38100">
              <a:solidFill>
                <a:schemeClr val="bg1"/>
              </a:solidFill>
              <a:round/>
              <a:headEnd type="stealth" w="med" len="med"/>
              <a:tailEnd/>
            </a:ln>
            <a:effectLst/>
          </p:spPr>
          <p:txBody>
            <a:bodyPr/>
            <a:lstStyle/>
            <a:p>
              <a:endParaRPr lang="en-US"/>
            </a:p>
          </p:txBody>
        </p:sp>
        <p:sp>
          <p:nvSpPr>
            <p:cNvPr id="6148" name="Text Box 4"/>
            <p:cNvSpPr txBox="1">
              <a:spLocks noChangeArrowheads="1"/>
            </p:cNvSpPr>
            <p:nvPr/>
          </p:nvSpPr>
          <p:spPr bwMode="auto">
            <a:xfrm>
              <a:off x="284" y="348"/>
              <a:ext cx="1804" cy="327"/>
            </a:xfrm>
            <a:prstGeom prst="rect">
              <a:avLst/>
            </a:prstGeom>
            <a:noFill/>
            <a:ln w="38100">
              <a:noFill/>
              <a:miter lim="800000"/>
              <a:headEnd/>
              <a:tailEnd/>
            </a:ln>
            <a:effectLst/>
          </p:spPr>
          <p:txBody>
            <a:bodyPr>
              <a:spAutoFit/>
            </a:bodyPr>
            <a:lstStyle/>
            <a:p>
              <a:pPr>
                <a:spcBef>
                  <a:spcPct val="50000"/>
                </a:spcBef>
              </a:pPr>
              <a:r>
                <a:rPr lang="en-US" sz="2800" b="1">
                  <a:solidFill>
                    <a:srgbClr val="FFFF99"/>
                  </a:solidFill>
                  <a:effectLst>
                    <a:outerShdw blurRad="38100" dist="38100" dir="2700000" algn="tl">
                      <a:srgbClr val="000000"/>
                    </a:outerShdw>
                  </a:effectLst>
                </a:rPr>
                <a:t>PUSHROD</a:t>
              </a:r>
            </a:p>
          </p:txBody>
        </p:sp>
      </p:grpSp>
      <p:grpSp>
        <p:nvGrpSpPr>
          <p:cNvPr id="6149" name="Group 5"/>
          <p:cNvGrpSpPr>
            <a:grpSpLocks/>
          </p:cNvGrpSpPr>
          <p:nvPr/>
        </p:nvGrpSpPr>
        <p:grpSpPr bwMode="auto">
          <a:xfrm>
            <a:off x="103188" y="90488"/>
            <a:ext cx="3127375" cy="519112"/>
            <a:chOff x="65" y="57"/>
            <a:chExt cx="1970" cy="327"/>
          </a:xfrm>
        </p:grpSpPr>
        <p:sp>
          <p:nvSpPr>
            <p:cNvPr id="6150" name="Line 6"/>
            <p:cNvSpPr>
              <a:spLocks noChangeShapeType="1"/>
            </p:cNvSpPr>
            <p:nvPr/>
          </p:nvSpPr>
          <p:spPr bwMode="auto">
            <a:xfrm flipH="1">
              <a:off x="1720" y="219"/>
              <a:ext cx="315" cy="0"/>
            </a:xfrm>
            <a:prstGeom prst="line">
              <a:avLst/>
            </a:prstGeom>
            <a:noFill/>
            <a:ln w="38100">
              <a:solidFill>
                <a:schemeClr val="bg1"/>
              </a:solidFill>
              <a:round/>
              <a:headEnd type="stealth" w="med" len="med"/>
              <a:tailEnd/>
            </a:ln>
            <a:effectLst/>
          </p:spPr>
          <p:txBody>
            <a:bodyPr/>
            <a:lstStyle/>
            <a:p>
              <a:endParaRPr lang="en-US"/>
            </a:p>
          </p:txBody>
        </p:sp>
        <p:sp>
          <p:nvSpPr>
            <p:cNvPr id="6151" name="Text Box 7"/>
            <p:cNvSpPr txBox="1">
              <a:spLocks noChangeArrowheads="1"/>
            </p:cNvSpPr>
            <p:nvPr/>
          </p:nvSpPr>
          <p:spPr bwMode="auto">
            <a:xfrm>
              <a:off x="65" y="57"/>
              <a:ext cx="1855" cy="327"/>
            </a:xfrm>
            <a:prstGeom prst="rect">
              <a:avLst/>
            </a:prstGeom>
            <a:noFill/>
            <a:ln w="38100">
              <a:noFill/>
              <a:miter lim="800000"/>
              <a:headEnd/>
              <a:tailEnd/>
            </a:ln>
            <a:effectLst/>
          </p:spPr>
          <p:txBody>
            <a:bodyPr>
              <a:spAutoFit/>
            </a:bodyPr>
            <a:lstStyle/>
            <a:p>
              <a:pPr>
                <a:spcBef>
                  <a:spcPct val="50000"/>
                </a:spcBef>
              </a:pPr>
              <a:r>
                <a:rPr lang="en-US" sz="2800" b="1">
                  <a:solidFill>
                    <a:srgbClr val="FFFF99"/>
                  </a:solidFill>
                  <a:effectLst>
                    <a:outerShdw blurRad="38100" dist="38100" dir="2700000" algn="tl">
                      <a:srgbClr val="000000"/>
                    </a:outerShdw>
                  </a:effectLst>
                </a:rPr>
                <a:t>ROCKER ARM</a:t>
              </a:r>
            </a:p>
          </p:txBody>
        </p:sp>
      </p:grpSp>
      <p:grpSp>
        <p:nvGrpSpPr>
          <p:cNvPr id="6152" name="Group 8"/>
          <p:cNvGrpSpPr>
            <a:grpSpLocks/>
          </p:cNvGrpSpPr>
          <p:nvPr/>
        </p:nvGrpSpPr>
        <p:grpSpPr bwMode="auto">
          <a:xfrm>
            <a:off x="1219200" y="3048000"/>
            <a:ext cx="1809750" cy="579438"/>
            <a:chOff x="768" y="1920"/>
            <a:chExt cx="1140" cy="365"/>
          </a:xfrm>
        </p:grpSpPr>
        <p:sp>
          <p:nvSpPr>
            <p:cNvPr id="6153" name="Line 9"/>
            <p:cNvSpPr>
              <a:spLocks noChangeShapeType="1"/>
            </p:cNvSpPr>
            <p:nvPr/>
          </p:nvSpPr>
          <p:spPr bwMode="auto">
            <a:xfrm rot="814596" flipH="1">
              <a:off x="1461" y="2014"/>
              <a:ext cx="447" cy="122"/>
            </a:xfrm>
            <a:prstGeom prst="line">
              <a:avLst/>
            </a:prstGeom>
            <a:noFill/>
            <a:ln w="38100">
              <a:solidFill>
                <a:srgbClr val="CC0000"/>
              </a:solidFill>
              <a:round/>
              <a:headEnd type="stealth" w="med" len="med"/>
              <a:tailEnd/>
            </a:ln>
            <a:effectLst/>
          </p:spPr>
          <p:txBody>
            <a:bodyPr/>
            <a:lstStyle/>
            <a:p>
              <a:endParaRPr lang="en-US"/>
            </a:p>
          </p:txBody>
        </p:sp>
        <p:sp>
          <p:nvSpPr>
            <p:cNvPr id="6154" name="Text Box 10"/>
            <p:cNvSpPr txBox="1">
              <a:spLocks noChangeArrowheads="1"/>
            </p:cNvSpPr>
            <p:nvPr/>
          </p:nvSpPr>
          <p:spPr bwMode="auto">
            <a:xfrm>
              <a:off x="768" y="1920"/>
              <a:ext cx="765" cy="365"/>
            </a:xfrm>
            <a:prstGeom prst="rect">
              <a:avLst/>
            </a:prstGeom>
            <a:noFill/>
            <a:ln w="38100">
              <a:noFill/>
              <a:miter lim="800000"/>
              <a:headEnd/>
              <a:tailEnd/>
            </a:ln>
            <a:effectLst/>
          </p:spPr>
          <p:txBody>
            <a:bodyPr>
              <a:spAutoFit/>
            </a:bodyPr>
            <a:lstStyle/>
            <a:p>
              <a:pPr>
                <a:spcBef>
                  <a:spcPct val="50000"/>
                </a:spcBef>
              </a:pPr>
              <a:r>
                <a:rPr lang="en-US" sz="3200" b="1">
                  <a:solidFill>
                    <a:srgbClr val="FFFF99"/>
                  </a:solidFill>
                  <a:effectLst>
                    <a:outerShdw blurRad="38100" dist="38100" dir="2700000" algn="tl">
                      <a:srgbClr val="000000"/>
                    </a:outerShdw>
                  </a:effectLst>
                </a:rPr>
                <a:t>CAM</a:t>
              </a:r>
            </a:p>
          </p:txBody>
        </p:sp>
      </p:grpSp>
      <p:grpSp>
        <p:nvGrpSpPr>
          <p:cNvPr id="6155" name="Group 11"/>
          <p:cNvGrpSpPr>
            <a:grpSpLocks/>
          </p:cNvGrpSpPr>
          <p:nvPr/>
        </p:nvGrpSpPr>
        <p:grpSpPr bwMode="auto">
          <a:xfrm>
            <a:off x="228600" y="2278063"/>
            <a:ext cx="3930650" cy="519112"/>
            <a:chOff x="144" y="1435"/>
            <a:chExt cx="2476" cy="327"/>
          </a:xfrm>
        </p:grpSpPr>
        <p:sp>
          <p:nvSpPr>
            <p:cNvPr id="6156" name="Text Box 12"/>
            <p:cNvSpPr txBox="1">
              <a:spLocks noChangeArrowheads="1"/>
            </p:cNvSpPr>
            <p:nvPr/>
          </p:nvSpPr>
          <p:spPr bwMode="auto">
            <a:xfrm>
              <a:off x="144" y="1435"/>
              <a:ext cx="1666" cy="327"/>
            </a:xfrm>
            <a:prstGeom prst="rect">
              <a:avLst/>
            </a:prstGeom>
            <a:noFill/>
            <a:ln w="38100">
              <a:noFill/>
              <a:miter lim="800000"/>
              <a:headEnd/>
              <a:tailEnd/>
            </a:ln>
            <a:effectLst/>
          </p:spPr>
          <p:txBody>
            <a:bodyPr>
              <a:spAutoFit/>
            </a:bodyPr>
            <a:lstStyle/>
            <a:p>
              <a:pPr>
                <a:spcBef>
                  <a:spcPct val="50000"/>
                </a:spcBef>
              </a:pPr>
              <a:r>
                <a:rPr lang="en-US" sz="2800" b="1">
                  <a:solidFill>
                    <a:srgbClr val="FFFF99"/>
                  </a:solidFill>
                  <a:effectLst>
                    <a:outerShdw blurRad="38100" dist="38100" dir="2700000" algn="tl">
                      <a:srgbClr val="000000"/>
                    </a:outerShdw>
                  </a:effectLst>
                </a:rPr>
                <a:t>INLET VALVE</a:t>
              </a:r>
            </a:p>
          </p:txBody>
        </p:sp>
        <p:sp>
          <p:nvSpPr>
            <p:cNvPr id="6157" name="Line 13"/>
            <p:cNvSpPr>
              <a:spLocks noChangeShapeType="1"/>
            </p:cNvSpPr>
            <p:nvPr/>
          </p:nvSpPr>
          <p:spPr bwMode="auto">
            <a:xfrm flipH="1">
              <a:off x="2485" y="1480"/>
              <a:ext cx="135" cy="90"/>
            </a:xfrm>
            <a:prstGeom prst="line">
              <a:avLst/>
            </a:prstGeom>
            <a:noFill/>
            <a:ln w="38100">
              <a:solidFill>
                <a:schemeClr val="bg1"/>
              </a:solidFill>
              <a:round/>
              <a:headEnd type="stealth" w="med" len="med"/>
              <a:tailEnd/>
            </a:ln>
            <a:effectLst/>
          </p:spPr>
          <p:txBody>
            <a:bodyPr/>
            <a:lstStyle/>
            <a:p>
              <a:endParaRPr lang="en-US"/>
            </a:p>
          </p:txBody>
        </p:sp>
        <p:sp>
          <p:nvSpPr>
            <p:cNvPr id="6158" name="Line 14"/>
            <p:cNvSpPr>
              <a:spLocks noChangeShapeType="1"/>
            </p:cNvSpPr>
            <p:nvPr/>
          </p:nvSpPr>
          <p:spPr bwMode="auto">
            <a:xfrm flipH="1">
              <a:off x="1540" y="1570"/>
              <a:ext cx="945" cy="0"/>
            </a:xfrm>
            <a:prstGeom prst="line">
              <a:avLst/>
            </a:prstGeom>
            <a:noFill/>
            <a:ln w="38100">
              <a:solidFill>
                <a:schemeClr val="bg1"/>
              </a:solidFill>
              <a:round/>
              <a:headEnd/>
              <a:tailEnd/>
            </a:ln>
            <a:effectLst/>
          </p:spPr>
          <p:txBody>
            <a:bodyPr/>
            <a:lstStyle/>
            <a:p>
              <a:endParaRPr lang="en-US"/>
            </a:p>
          </p:txBody>
        </p:sp>
      </p:grpSp>
      <p:grpSp>
        <p:nvGrpSpPr>
          <p:cNvPr id="6159" name="Group 15"/>
          <p:cNvGrpSpPr>
            <a:grpSpLocks/>
          </p:cNvGrpSpPr>
          <p:nvPr/>
        </p:nvGrpSpPr>
        <p:grpSpPr bwMode="auto">
          <a:xfrm>
            <a:off x="4946650" y="2206625"/>
            <a:ext cx="4502150" cy="433388"/>
            <a:chOff x="3116" y="1390"/>
            <a:chExt cx="2836" cy="273"/>
          </a:xfrm>
        </p:grpSpPr>
        <p:sp>
          <p:nvSpPr>
            <p:cNvPr id="6160" name="Line 16"/>
            <p:cNvSpPr>
              <a:spLocks noChangeShapeType="1"/>
            </p:cNvSpPr>
            <p:nvPr/>
          </p:nvSpPr>
          <p:spPr bwMode="auto">
            <a:xfrm>
              <a:off x="3116" y="1480"/>
              <a:ext cx="90" cy="90"/>
            </a:xfrm>
            <a:prstGeom prst="line">
              <a:avLst/>
            </a:prstGeom>
            <a:noFill/>
            <a:ln w="38100">
              <a:solidFill>
                <a:schemeClr val="bg1"/>
              </a:solidFill>
              <a:round/>
              <a:headEnd type="stealth" w="med" len="med"/>
              <a:tailEnd/>
            </a:ln>
            <a:effectLst/>
          </p:spPr>
          <p:txBody>
            <a:bodyPr/>
            <a:lstStyle/>
            <a:p>
              <a:endParaRPr lang="en-US"/>
            </a:p>
          </p:txBody>
        </p:sp>
        <p:sp>
          <p:nvSpPr>
            <p:cNvPr id="6161" name="Line 17"/>
            <p:cNvSpPr>
              <a:spLocks noChangeShapeType="1"/>
            </p:cNvSpPr>
            <p:nvPr/>
          </p:nvSpPr>
          <p:spPr bwMode="auto">
            <a:xfrm>
              <a:off x="3206" y="1570"/>
              <a:ext cx="540" cy="0"/>
            </a:xfrm>
            <a:prstGeom prst="line">
              <a:avLst/>
            </a:prstGeom>
            <a:noFill/>
            <a:ln w="38100">
              <a:solidFill>
                <a:schemeClr val="bg1"/>
              </a:solidFill>
              <a:round/>
              <a:headEnd/>
              <a:tailEnd/>
            </a:ln>
            <a:effectLst/>
          </p:spPr>
          <p:txBody>
            <a:bodyPr/>
            <a:lstStyle/>
            <a:p>
              <a:endParaRPr lang="en-US"/>
            </a:p>
          </p:txBody>
        </p:sp>
        <p:sp>
          <p:nvSpPr>
            <p:cNvPr id="6162" name="Text Box 18"/>
            <p:cNvSpPr txBox="1">
              <a:spLocks noChangeArrowheads="1"/>
            </p:cNvSpPr>
            <p:nvPr/>
          </p:nvSpPr>
          <p:spPr bwMode="auto">
            <a:xfrm>
              <a:off x="3701" y="1390"/>
              <a:ext cx="2251" cy="273"/>
            </a:xfrm>
            <a:prstGeom prst="rect">
              <a:avLst/>
            </a:prstGeom>
            <a:noFill/>
            <a:ln w="38100">
              <a:noFill/>
              <a:miter lim="800000"/>
              <a:headEnd/>
              <a:tailEnd/>
            </a:ln>
            <a:effectLst/>
          </p:spPr>
          <p:txBody>
            <a:bodyPr>
              <a:spAutoFit/>
            </a:bodyPr>
            <a:lstStyle/>
            <a:p>
              <a:pPr>
                <a:lnSpc>
                  <a:spcPct val="80000"/>
                </a:lnSpc>
                <a:spcBef>
                  <a:spcPct val="50000"/>
                </a:spcBef>
              </a:pPr>
              <a:r>
                <a:rPr lang="en-US" sz="2800" b="1">
                  <a:solidFill>
                    <a:srgbClr val="FFFF99"/>
                  </a:solidFill>
                  <a:effectLst>
                    <a:outerShdw blurRad="38100" dist="38100" dir="2700000" algn="tl">
                      <a:srgbClr val="000000"/>
                    </a:outerShdw>
                  </a:effectLst>
                </a:rPr>
                <a:t>EXHAUST VALVE</a:t>
              </a:r>
            </a:p>
          </p:txBody>
        </p:sp>
      </p:grpSp>
      <p:grpSp>
        <p:nvGrpSpPr>
          <p:cNvPr id="6163" name="Group 19"/>
          <p:cNvGrpSpPr>
            <a:grpSpLocks/>
          </p:cNvGrpSpPr>
          <p:nvPr/>
        </p:nvGrpSpPr>
        <p:grpSpPr bwMode="auto">
          <a:xfrm>
            <a:off x="1514475" y="1081088"/>
            <a:ext cx="2501900" cy="519112"/>
            <a:chOff x="954" y="534"/>
            <a:chExt cx="1576" cy="327"/>
          </a:xfrm>
        </p:grpSpPr>
        <p:sp>
          <p:nvSpPr>
            <p:cNvPr id="6164" name="Line 20"/>
            <p:cNvSpPr>
              <a:spLocks noChangeShapeType="1"/>
            </p:cNvSpPr>
            <p:nvPr/>
          </p:nvSpPr>
          <p:spPr bwMode="auto">
            <a:xfrm flipH="1">
              <a:off x="1855" y="715"/>
              <a:ext cx="675" cy="0"/>
            </a:xfrm>
            <a:prstGeom prst="line">
              <a:avLst/>
            </a:prstGeom>
            <a:noFill/>
            <a:ln w="38100">
              <a:solidFill>
                <a:schemeClr val="bg1"/>
              </a:solidFill>
              <a:round/>
              <a:headEnd type="stealth" w="med" len="med"/>
              <a:tailEnd/>
            </a:ln>
            <a:effectLst/>
          </p:spPr>
          <p:txBody>
            <a:bodyPr/>
            <a:lstStyle/>
            <a:p>
              <a:endParaRPr lang="en-US"/>
            </a:p>
          </p:txBody>
        </p:sp>
        <p:sp>
          <p:nvSpPr>
            <p:cNvPr id="6165" name="Text Box 21"/>
            <p:cNvSpPr txBox="1">
              <a:spLocks noChangeArrowheads="1"/>
            </p:cNvSpPr>
            <p:nvPr/>
          </p:nvSpPr>
          <p:spPr bwMode="auto">
            <a:xfrm>
              <a:off x="954" y="534"/>
              <a:ext cx="1171" cy="327"/>
            </a:xfrm>
            <a:prstGeom prst="rect">
              <a:avLst/>
            </a:prstGeom>
            <a:noFill/>
            <a:ln w="38100">
              <a:noFill/>
              <a:miter lim="800000"/>
              <a:headEnd/>
              <a:tailEnd/>
            </a:ln>
            <a:effectLst/>
          </p:spPr>
          <p:txBody>
            <a:bodyPr>
              <a:spAutoFit/>
            </a:bodyPr>
            <a:lstStyle/>
            <a:p>
              <a:pPr>
                <a:spcBef>
                  <a:spcPct val="50000"/>
                </a:spcBef>
              </a:pPr>
              <a:r>
                <a:rPr lang="en-US" sz="2800" b="1">
                  <a:solidFill>
                    <a:srgbClr val="FFFF99"/>
                  </a:solidFill>
                  <a:effectLst>
                    <a:outerShdw blurRad="38100" dist="38100" dir="2700000" algn="tl">
                      <a:srgbClr val="000000"/>
                    </a:outerShdw>
                  </a:effectLst>
                </a:rPr>
                <a:t>SPRING</a:t>
              </a:r>
            </a:p>
          </p:txBody>
        </p:sp>
      </p:grpSp>
      <p:grpSp>
        <p:nvGrpSpPr>
          <p:cNvPr id="6169" name="Group 25"/>
          <p:cNvGrpSpPr>
            <a:grpSpLocks/>
          </p:cNvGrpSpPr>
          <p:nvPr/>
        </p:nvGrpSpPr>
        <p:grpSpPr bwMode="auto">
          <a:xfrm>
            <a:off x="300038" y="5997575"/>
            <a:ext cx="3216275" cy="822325"/>
            <a:chOff x="189" y="3778"/>
            <a:chExt cx="2026" cy="518"/>
          </a:xfrm>
        </p:grpSpPr>
        <p:sp>
          <p:nvSpPr>
            <p:cNvPr id="6170" name="Line 26"/>
            <p:cNvSpPr>
              <a:spLocks noChangeShapeType="1"/>
            </p:cNvSpPr>
            <p:nvPr/>
          </p:nvSpPr>
          <p:spPr bwMode="auto">
            <a:xfrm flipH="1">
              <a:off x="1810" y="3913"/>
              <a:ext cx="405" cy="0"/>
            </a:xfrm>
            <a:prstGeom prst="line">
              <a:avLst/>
            </a:prstGeom>
            <a:noFill/>
            <a:ln w="38100">
              <a:solidFill>
                <a:schemeClr val="bg1"/>
              </a:solidFill>
              <a:round/>
              <a:headEnd type="stealth" w="med" len="med"/>
              <a:tailEnd/>
            </a:ln>
            <a:effectLst/>
          </p:spPr>
          <p:txBody>
            <a:bodyPr/>
            <a:lstStyle/>
            <a:p>
              <a:endParaRPr lang="en-US"/>
            </a:p>
          </p:txBody>
        </p:sp>
        <p:sp>
          <p:nvSpPr>
            <p:cNvPr id="6171" name="Text Box 27"/>
            <p:cNvSpPr txBox="1">
              <a:spLocks noChangeArrowheads="1"/>
            </p:cNvSpPr>
            <p:nvPr/>
          </p:nvSpPr>
          <p:spPr bwMode="auto">
            <a:xfrm>
              <a:off x="189" y="3778"/>
              <a:ext cx="1801" cy="518"/>
            </a:xfrm>
            <a:prstGeom prst="rect">
              <a:avLst/>
            </a:prstGeom>
            <a:noFill/>
            <a:ln w="38100">
              <a:noFill/>
              <a:miter lim="800000"/>
              <a:headEnd/>
              <a:tailEnd/>
            </a:ln>
            <a:effectLst/>
          </p:spPr>
          <p:txBody>
            <a:bodyPr>
              <a:spAutoFit/>
            </a:bodyPr>
            <a:lstStyle/>
            <a:p>
              <a:pPr>
                <a:spcBef>
                  <a:spcPct val="50000"/>
                </a:spcBef>
              </a:pPr>
              <a:r>
                <a:rPr lang="en-US" sz="2400" b="1">
                  <a:solidFill>
                    <a:srgbClr val="FFFF99"/>
                  </a:solidFill>
                </a:rPr>
                <a:t>LUBRICATING OIL</a:t>
              </a:r>
            </a:p>
          </p:txBody>
        </p:sp>
      </p:grpSp>
      <p:grpSp>
        <p:nvGrpSpPr>
          <p:cNvPr id="6172" name="Group 28"/>
          <p:cNvGrpSpPr>
            <a:grpSpLocks/>
          </p:cNvGrpSpPr>
          <p:nvPr/>
        </p:nvGrpSpPr>
        <p:grpSpPr bwMode="auto">
          <a:xfrm>
            <a:off x="5875338" y="2706688"/>
            <a:ext cx="3573462" cy="457200"/>
            <a:chOff x="3701" y="1705"/>
            <a:chExt cx="2251" cy="288"/>
          </a:xfrm>
        </p:grpSpPr>
        <p:sp>
          <p:nvSpPr>
            <p:cNvPr id="6173" name="Line 29"/>
            <p:cNvSpPr>
              <a:spLocks noChangeShapeType="1"/>
            </p:cNvSpPr>
            <p:nvPr/>
          </p:nvSpPr>
          <p:spPr bwMode="auto">
            <a:xfrm rot="1391916" flipV="1">
              <a:off x="3701" y="1796"/>
              <a:ext cx="315" cy="135"/>
            </a:xfrm>
            <a:prstGeom prst="line">
              <a:avLst/>
            </a:prstGeom>
            <a:noFill/>
            <a:ln w="38100">
              <a:solidFill>
                <a:schemeClr val="bg1"/>
              </a:solidFill>
              <a:round/>
              <a:headEnd type="stealth" w="med" len="med"/>
              <a:tailEnd/>
            </a:ln>
            <a:effectLst/>
          </p:spPr>
          <p:txBody>
            <a:bodyPr/>
            <a:lstStyle/>
            <a:p>
              <a:endParaRPr lang="en-US"/>
            </a:p>
          </p:txBody>
        </p:sp>
        <p:sp>
          <p:nvSpPr>
            <p:cNvPr id="6174" name="Text Box 30"/>
            <p:cNvSpPr txBox="1">
              <a:spLocks noChangeArrowheads="1"/>
            </p:cNvSpPr>
            <p:nvPr/>
          </p:nvSpPr>
          <p:spPr bwMode="auto">
            <a:xfrm>
              <a:off x="3971" y="1705"/>
              <a:ext cx="1981" cy="288"/>
            </a:xfrm>
            <a:prstGeom prst="rect">
              <a:avLst/>
            </a:prstGeom>
            <a:noFill/>
            <a:ln w="38100">
              <a:noFill/>
              <a:miter lim="800000"/>
              <a:headEnd/>
              <a:tailEnd/>
            </a:ln>
            <a:effectLst/>
          </p:spPr>
          <p:txBody>
            <a:bodyPr>
              <a:spAutoFit/>
            </a:bodyPr>
            <a:lstStyle/>
            <a:p>
              <a:pPr>
                <a:spcBef>
                  <a:spcPct val="50000"/>
                </a:spcBef>
              </a:pPr>
              <a:r>
                <a:rPr lang="en-US" sz="2400" b="1">
                  <a:solidFill>
                    <a:srgbClr val="FFFF99"/>
                  </a:solidFill>
                  <a:effectLst>
                    <a:outerShdw blurRad="38100" dist="38100" dir="2700000" algn="tl">
                      <a:srgbClr val="000000"/>
                    </a:outerShdw>
                  </a:effectLst>
                </a:rPr>
                <a:t>CAM FOLLOWER</a:t>
              </a:r>
            </a:p>
          </p:txBody>
        </p:sp>
      </p:grpSp>
      <p:sp>
        <p:nvSpPr>
          <p:cNvPr id="6175" name="Text Box 31"/>
          <p:cNvSpPr txBox="1">
            <a:spLocks noChangeArrowheads="1"/>
          </p:cNvSpPr>
          <p:nvPr/>
        </p:nvSpPr>
        <p:spPr bwMode="auto">
          <a:xfrm>
            <a:off x="6384925" y="30163"/>
            <a:ext cx="2825750" cy="579437"/>
          </a:xfrm>
          <a:prstGeom prst="rect">
            <a:avLst/>
          </a:prstGeom>
          <a:solidFill>
            <a:schemeClr val="accent1"/>
          </a:solidFill>
          <a:ln w="9525">
            <a:noFill/>
            <a:miter lim="800000"/>
            <a:headEnd/>
            <a:tailEnd/>
          </a:ln>
          <a:effectLst/>
        </p:spPr>
        <p:txBody>
          <a:bodyPr wrap="none">
            <a:spAutoFit/>
          </a:bodyPr>
          <a:lstStyle/>
          <a:p>
            <a:r>
              <a:rPr lang="en-US" sz="3200">
                <a:solidFill>
                  <a:srgbClr val="A50021"/>
                </a:solidFill>
                <a:latin typeface="Arial Black" pitchFamily="34" charset="0"/>
              </a:rPr>
              <a:t>4 S PETROL</a:t>
            </a:r>
          </a:p>
        </p:txBody>
      </p:sp>
      <p:grpSp>
        <p:nvGrpSpPr>
          <p:cNvPr id="6176" name="Group 32"/>
          <p:cNvGrpSpPr>
            <a:grpSpLocks/>
          </p:cNvGrpSpPr>
          <p:nvPr/>
        </p:nvGrpSpPr>
        <p:grpSpPr bwMode="auto">
          <a:xfrm>
            <a:off x="76200" y="1504950"/>
            <a:ext cx="3186113" cy="457200"/>
            <a:chOff x="48" y="948"/>
            <a:chExt cx="2007" cy="288"/>
          </a:xfrm>
        </p:grpSpPr>
        <p:sp>
          <p:nvSpPr>
            <p:cNvPr id="6177" name="Line 33"/>
            <p:cNvSpPr>
              <a:spLocks noChangeShapeType="1"/>
            </p:cNvSpPr>
            <p:nvPr/>
          </p:nvSpPr>
          <p:spPr bwMode="auto">
            <a:xfrm flipH="1">
              <a:off x="1776" y="1104"/>
              <a:ext cx="279" cy="0"/>
            </a:xfrm>
            <a:prstGeom prst="line">
              <a:avLst/>
            </a:prstGeom>
            <a:noFill/>
            <a:ln w="38100">
              <a:solidFill>
                <a:schemeClr val="bg1"/>
              </a:solidFill>
              <a:round/>
              <a:headEnd type="stealth" w="med" len="med"/>
              <a:tailEnd/>
            </a:ln>
            <a:effectLst/>
          </p:spPr>
          <p:txBody>
            <a:bodyPr/>
            <a:lstStyle/>
            <a:p>
              <a:endParaRPr lang="en-US"/>
            </a:p>
          </p:txBody>
        </p:sp>
        <p:sp>
          <p:nvSpPr>
            <p:cNvPr id="6178" name="Text Box 34"/>
            <p:cNvSpPr txBox="1">
              <a:spLocks noChangeArrowheads="1"/>
            </p:cNvSpPr>
            <p:nvPr/>
          </p:nvSpPr>
          <p:spPr bwMode="auto">
            <a:xfrm>
              <a:off x="48" y="948"/>
              <a:ext cx="1872" cy="288"/>
            </a:xfrm>
            <a:prstGeom prst="rect">
              <a:avLst/>
            </a:prstGeom>
            <a:noFill/>
            <a:ln w="38100">
              <a:noFill/>
              <a:miter lim="800000"/>
              <a:headEnd/>
              <a:tailEnd/>
            </a:ln>
            <a:effectLst/>
          </p:spPr>
          <p:txBody>
            <a:bodyPr>
              <a:spAutoFit/>
            </a:bodyPr>
            <a:lstStyle/>
            <a:p>
              <a:pPr>
                <a:spcBef>
                  <a:spcPct val="50000"/>
                </a:spcBef>
              </a:pPr>
              <a:r>
                <a:rPr lang="en-US" sz="2400" b="1">
                  <a:solidFill>
                    <a:srgbClr val="FFFF99"/>
                  </a:solidFill>
                  <a:effectLst>
                    <a:outerShdw blurRad="38100" dist="38100" dir="2700000" algn="tl">
                      <a:srgbClr val="000000"/>
                    </a:outerShdw>
                  </a:effectLst>
                </a:rPr>
                <a:t>CYLINDER HEAD</a:t>
              </a:r>
            </a:p>
          </p:txBody>
        </p:sp>
      </p:grpSp>
      <p:grpSp>
        <p:nvGrpSpPr>
          <p:cNvPr id="6179" name="Group 35"/>
          <p:cNvGrpSpPr>
            <a:grpSpLocks/>
          </p:cNvGrpSpPr>
          <p:nvPr/>
        </p:nvGrpSpPr>
        <p:grpSpPr bwMode="auto">
          <a:xfrm>
            <a:off x="2944813" y="204788"/>
            <a:ext cx="3430587" cy="6292850"/>
            <a:chOff x="1855" y="129"/>
            <a:chExt cx="2161" cy="3964"/>
          </a:xfrm>
        </p:grpSpPr>
        <p:grpSp>
          <p:nvGrpSpPr>
            <p:cNvPr id="6180" name="Group 36"/>
            <p:cNvGrpSpPr>
              <a:grpSpLocks/>
            </p:cNvGrpSpPr>
            <p:nvPr/>
          </p:nvGrpSpPr>
          <p:grpSpPr bwMode="auto">
            <a:xfrm>
              <a:off x="1855" y="257"/>
              <a:ext cx="1979" cy="3836"/>
              <a:chOff x="2432" y="1380"/>
              <a:chExt cx="780" cy="1615"/>
            </a:xfrm>
          </p:grpSpPr>
          <p:sp>
            <p:nvSpPr>
              <p:cNvPr id="6181" name="Freeform 37"/>
              <p:cNvSpPr>
                <a:spLocks/>
              </p:cNvSpPr>
              <p:nvPr/>
            </p:nvSpPr>
            <p:spPr bwMode="auto">
              <a:xfrm>
                <a:off x="2943" y="1692"/>
                <a:ext cx="16" cy="16"/>
              </a:xfrm>
              <a:custGeom>
                <a:avLst/>
                <a:gdLst/>
                <a:ahLst/>
                <a:cxnLst>
                  <a:cxn ang="0">
                    <a:pos x="0" y="155"/>
                  </a:cxn>
                  <a:cxn ang="0">
                    <a:pos x="154" y="0"/>
                  </a:cxn>
                  <a:cxn ang="0">
                    <a:pos x="156" y="0"/>
                  </a:cxn>
                </a:cxnLst>
                <a:rect l="0" t="0" r="r" b="b"/>
                <a:pathLst>
                  <a:path w="156" h="155">
                    <a:moveTo>
                      <a:pt x="0" y="155"/>
                    </a:moveTo>
                    <a:lnTo>
                      <a:pt x="154" y="0"/>
                    </a:lnTo>
                    <a:lnTo>
                      <a:pt x="156" y="0"/>
                    </a:lnTo>
                  </a:path>
                </a:pathLst>
              </a:custGeom>
              <a:noFill/>
              <a:ln w="38100" cmpd="sng">
                <a:solidFill>
                  <a:srgbClr val="FFFFFF"/>
                </a:solidFill>
                <a:prstDash val="solid"/>
                <a:round/>
                <a:headEnd/>
                <a:tailEnd/>
              </a:ln>
            </p:spPr>
            <p:txBody>
              <a:bodyPr/>
              <a:lstStyle/>
              <a:p>
                <a:endParaRPr lang="en-US"/>
              </a:p>
            </p:txBody>
          </p:sp>
          <p:sp>
            <p:nvSpPr>
              <p:cNvPr id="6182" name="Freeform 38"/>
              <p:cNvSpPr>
                <a:spLocks/>
              </p:cNvSpPr>
              <p:nvPr/>
            </p:nvSpPr>
            <p:spPr bwMode="auto">
              <a:xfrm>
                <a:off x="2849" y="1736"/>
                <a:ext cx="66" cy="66"/>
              </a:xfrm>
              <a:custGeom>
                <a:avLst/>
                <a:gdLst/>
                <a:ahLst/>
                <a:cxnLst>
                  <a:cxn ang="0">
                    <a:pos x="0" y="658"/>
                  </a:cxn>
                  <a:cxn ang="0">
                    <a:pos x="656" y="0"/>
                  </a:cxn>
                  <a:cxn ang="0">
                    <a:pos x="657" y="0"/>
                  </a:cxn>
                </a:cxnLst>
                <a:rect l="0" t="0" r="r" b="b"/>
                <a:pathLst>
                  <a:path w="657" h="658">
                    <a:moveTo>
                      <a:pt x="0" y="658"/>
                    </a:moveTo>
                    <a:lnTo>
                      <a:pt x="656" y="0"/>
                    </a:lnTo>
                    <a:lnTo>
                      <a:pt x="657" y="0"/>
                    </a:lnTo>
                  </a:path>
                </a:pathLst>
              </a:custGeom>
              <a:noFill/>
              <a:ln w="38100" cmpd="sng">
                <a:solidFill>
                  <a:srgbClr val="FFFFFF"/>
                </a:solidFill>
                <a:prstDash val="solid"/>
                <a:round/>
                <a:headEnd/>
                <a:tailEnd/>
              </a:ln>
            </p:spPr>
            <p:txBody>
              <a:bodyPr/>
              <a:lstStyle/>
              <a:p>
                <a:endParaRPr lang="en-US"/>
              </a:p>
            </p:txBody>
          </p:sp>
          <p:sp>
            <p:nvSpPr>
              <p:cNvPr id="6183" name="Freeform 39"/>
              <p:cNvSpPr>
                <a:spLocks/>
              </p:cNvSpPr>
              <p:nvPr/>
            </p:nvSpPr>
            <p:spPr bwMode="auto">
              <a:xfrm>
                <a:off x="2803" y="1851"/>
                <a:ext cx="25" cy="25"/>
              </a:xfrm>
              <a:custGeom>
                <a:avLst/>
                <a:gdLst/>
                <a:ahLst/>
                <a:cxnLst>
                  <a:cxn ang="0">
                    <a:pos x="0" y="245"/>
                  </a:cxn>
                  <a:cxn ang="0">
                    <a:pos x="244" y="0"/>
                  </a:cxn>
                  <a:cxn ang="0">
                    <a:pos x="245" y="0"/>
                  </a:cxn>
                </a:cxnLst>
                <a:rect l="0" t="0" r="r" b="b"/>
                <a:pathLst>
                  <a:path w="245" h="245">
                    <a:moveTo>
                      <a:pt x="0" y="245"/>
                    </a:moveTo>
                    <a:lnTo>
                      <a:pt x="244" y="0"/>
                    </a:lnTo>
                    <a:lnTo>
                      <a:pt x="245" y="0"/>
                    </a:lnTo>
                  </a:path>
                </a:pathLst>
              </a:custGeom>
              <a:noFill/>
              <a:ln w="38100" cmpd="sng">
                <a:solidFill>
                  <a:srgbClr val="FFFFFF"/>
                </a:solidFill>
                <a:prstDash val="solid"/>
                <a:round/>
                <a:headEnd/>
                <a:tailEnd/>
              </a:ln>
            </p:spPr>
            <p:txBody>
              <a:bodyPr/>
              <a:lstStyle/>
              <a:p>
                <a:endParaRPr lang="en-US"/>
              </a:p>
            </p:txBody>
          </p:sp>
          <p:sp>
            <p:nvSpPr>
              <p:cNvPr id="6184" name="Freeform 40"/>
              <p:cNvSpPr>
                <a:spLocks/>
              </p:cNvSpPr>
              <p:nvPr/>
            </p:nvSpPr>
            <p:spPr bwMode="auto">
              <a:xfrm>
                <a:off x="2943" y="1692"/>
                <a:ext cx="44" cy="44"/>
              </a:xfrm>
              <a:custGeom>
                <a:avLst/>
                <a:gdLst/>
                <a:ahLst/>
                <a:cxnLst>
                  <a:cxn ang="0">
                    <a:pos x="0" y="438"/>
                  </a:cxn>
                  <a:cxn ang="0">
                    <a:pos x="437" y="0"/>
                  </a:cxn>
                  <a:cxn ang="0">
                    <a:pos x="438" y="0"/>
                  </a:cxn>
                </a:cxnLst>
                <a:rect l="0" t="0" r="r" b="b"/>
                <a:pathLst>
                  <a:path w="438" h="438">
                    <a:moveTo>
                      <a:pt x="0" y="438"/>
                    </a:moveTo>
                    <a:lnTo>
                      <a:pt x="437" y="0"/>
                    </a:lnTo>
                    <a:lnTo>
                      <a:pt x="438" y="0"/>
                    </a:lnTo>
                  </a:path>
                </a:pathLst>
              </a:custGeom>
              <a:noFill/>
              <a:ln w="38100" cmpd="sng">
                <a:solidFill>
                  <a:srgbClr val="FFFFFF"/>
                </a:solidFill>
                <a:prstDash val="solid"/>
                <a:round/>
                <a:headEnd/>
                <a:tailEnd/>
              </a:ln>
            </p:spPr>
            <p:txBody>
              <a:bodyPr/>
              <a:lstStyle/>
              <a:p>
                <a:endParaRPr lang="en-US"/>
              </a:p>
            </p:txBody>
          </p:sp>
          <p:sp>
            <p:nvSpPr>
              <p:cNvPr id="6185" name="Freeform 41"/>
              <p:cNvSpPr>
                <a:spLocks/>
              </p:cNvSpPr>
              <p:nvPr/>
            </p:nvSpPr>
            <p:spPr bwMode="auto">
              <a:xfrm>
                <a:off x="2849" y="1764"/>
                <a:ext cx="66" cy="66"/>
              </a:xfrm>
              <a:custGeom>
                <a:avLst/>
                <a:gdLst/>
                <a:ahLst/>
                <a:cxnLst>
                  <a:cxn ang="0">
                    <a:pos x="0" y="658"/>
                  </a:cxn>
                  <a:cxn ang="0">
                    <a:pos x="656" y="0"/>
                  </a:cxn>
                  <a:cxn ang="0">
                    <a:pos x="657" y="0"/>
                  </a:cxn>
                </a:cxnLst>
                <a:rect l="0" t="0" r="r" b="b"/>
                <a:pathLst>
                  <a:path w="657" h="658">
                    <a:moveTo>
                      <a:pt x="0" y="658"/>
                    </a:moveTo>
                    <a:lnTo>
                      <a:pt x="656" y="0"/>
                    </a:lnTo>
                    <a:lnTo>
                      <a:pt x="657" y="0"/>
                    </a:lnTo>
                  </a:path>
                </a:pathLst>
              </a:custGeom>
              <a:noFill/>
              <a:ln w="38100" cmpd="sng">
                <a:solidFill>
                  <a:srgbClr val="FFFFFF"/>
                </a:solidFill>
                <a:prstDash val="solid"/>
                <a:round/>
                <a:headEnd/>
                <a:tailEnd/>
              </a:ln>
            </p:spPr>
            <p:txBody>
              <a:bodyPr/>
              <a:lstStyle/>
              <a:p>
                <a:endParaRPr lang="en-US"/>
              </a:p>
            </p:txBody>
          </p:sp>
          <p:sp>
            <p:nvSpPr>
              <p:cNvPr id="6186" name="Freeform 42"/>
              <p:cNvSpPr>
                <a:spLocks/>
              </p:cNvSpPr>
              <p:nvPr/>
            </p:nvSpPr>
            <p:spPr bwMode="auto">
              <a:xfrm>
                <a:off x="2842" y="1832"/>
                <a:ext cx="33" cy="33"/>
              </a:xfrm>
              <a:custGeom>
                <a:avLst/>
                <a:gdLst/>
                <a:ahLst/>
                <a:cxnLst>
                  <a:cxn ang="0">
                    <a:pos x="0" y="328"/>
                  </a:cxn>
                  <a:cxn ang="0">
                    <a:pos x="327" y="0"/>
                  </a:cxn>
                  <a:cxn ang="0">
                    <a:pos x="328" y="0"/>
                  </a:cxn>
                </a:cxnLst>
                <a:rect l="0" t="0" r="r" b="b"/>
                <a:pathLst>
                  <a:path w="328" h="328">
                    <a:moveTo>
                      <a:pt x="0" y="328"/>
                    </a:moveTo>
                    <a:lnTo>
                      <a:pt x="327" y="0"/>
                    </a:lnTo>
                    <a:lnTo>
                      <a:pt x="328" y="0"/>
                    </a:lnTo>
                  </a:path>
                </a:pathLst>
              </a:custGeom>
              <a:noFill/>
              <a:ln w="38100" cmpd="sng">
                <a:solidFill>
                  <a:srgbClr val="FFFFFF"/>
                </a:solidFill>
                <a:prstDash val="solid"/>
                <a:round/>
                <a:headEnd/>
                <a:tailEnd/>
              </a:ln>
            </p:spPr>
            <p:txBody>
              <a:bodyPr/>
              <a:lstStyle/>
              <a:p>
                <a:endParaRPr lang="en-US"/>
              </a:p>
            </p:txBody>
          </p:sp>
          <p:sp>
            <p:nvSpPr>
              <p:cNvPr id="6187" name="Freeform 43"/>
              <p:cNvSpPr>
                <a:spLocks/>
              </p:cNvSpPr>
              <p:nvPr/>
            </p:nvSpPr>
            <p:spPr bwMode="auto">
              <a:xfrm>
                <a:off x="2983" y="1692"/>
                <a:ext cx="32" cy="32"/>
              </a:xfrm>
              <a:custGeom>
                <a:avLst/>
                <a:gdLst/>
                <a:ahLst/>
                <a:cxnLst>
                  <a:cxn ang="0">
                    <a:pos x="0" y="320"/>
                  </a:cxn>
                  <a:cxn ang="0">
                    <a:pos x="319" y="0"/>
                  </a:cxn>
                  <a:cxn ang="0">
                    <a:pos x="320" y="0"/>
                  </a:cxn>
                </a:cxnLst>
                <a:rect l="0" t="0" r="r" b="b"/>
                <a:pathLst>
                  <a:path w="320" h="320">
                    <a:moveTo>
                      <a:pt x="0" y="320"/>
                    </a:moveTo>
                    <a:lnTo>
                      <a:pt x="319" y="0"/>
                    </a:lnTo>
                    <a:lnTo>
                      <a:pt x="320" y="0"/>
                    </a:lnTo>
                  </a:path>
                </a:pathLst>
              </a:custGeom>
              <a:noFill/>
              <a:ln w="38100" cmpd="sng">
                <a:solidFill>
                  <a:srgbClr val="FFFFFF"/>
                </a:solidFill>
                <a:prstDash val="solid"/>
                <a:round/>
                <a:headEnd/>
                <a:tailEnd/>
              </a:ln>
            </p:spPr>
            <p:txBody>
              <a:bodyPr/>
              <a:lstStyle/>
              <a:p>
                <a:endParaRPr lang="en-US"/>
              </a:p>
            </p:txBody>
          </p:sp>
          <p:sp>
            <p:nvSpPr>
              <p:cNvPr id="6188" name="Freeform 44"/>
              <p:cNvSpPr>
                <a:spLocks/>
              </p:cNvSpPr>
              <p:nvPr/>
            </p:nvSpPr>
            <p:spPr bwMode="auto">
              <a:xfrm>
                <a:off x="2900" y="1792"/>
                <a:ext cx="15" cy="16"/>
              </a:xfrm>
              <a:custGeom>
                <a:avLst/>
                <a:gdLst/>
                <a:ahLst/>
                <a:cxnLst>
                  <a:cxn ang="0">
                    <a:pos x="0" y="155"/>
                  </a:cxn>
                  <a:cxn ang="0">
                    <a:pos x="155" y="0"/>
                  </a:cxn>
                  <a:cxn ang="0">
                    <a:pos x="156" y="0"/>
                  </a:cxn>
                </a:cxnLst>
                <a:rect l="0" t="0" r="r" b="b"/>
                <a:pathLst>
                  <a:path w="156" h="155">
                    <a:moveTo>
                      <a:pt x="0" y="155"/>
                    </a:moveTo>
                    <a:lnTo>
                      <a:pt x="155" y="0"/>
                    </a:lnTo>
                    <a:lnTo>
                      <a:pt x="156" y="0"/>
                    </a:lnTo>
                  </a:path>
                </a:pathLst>
              </a:custGeom>
              <a:noFill/>
              <a:ln w="38100" cmpd="sng">
                <a:solidFill>
                  <a:srgbClr val="FFFFFF"/>
                </a:solidFill>
                <a:prstDash val="solid"/>
                <a:round/>
                <a:headEnd/>
                <a:tailEnd/>
              </a:ln>
            </p:spPr>
            <p:txBody>
              <a:bodyPr/>
              <a:lstStyle/>
              <a:p>
                <a:endParaRPr lang="en-US"/>
              </a:p>
            </p:txBody>
          </p:sp>
          <p:sp>
            <p:nvSpPr>
              <p:cNvPr id="6189" name="Freeform 45"/>
              <p:cNvSpPr>
                <a:spLocks/>
              </p:cNvSpPr>
              <p:nvPr/>
            </p:nvSpPr>
            <p:spPr bwMode="auto">
              <a:xfrm>
                <a:off x="2943" y="1739"/>
                <a:ext cx="25" cy="25"/>
              </a:xfrm>
              <a:custGeom>
                <a:avLst/>
                <a:gdLst/>
                <a:ahLst/>
                <a:cxnLst>
                  <a:cxn ang="0">
                    <a:pos x="0" y="248"/>
                  </a:cxn>
                  <a:cxn ang="0">
                    <a:pos x="248" y="0"/>
                  </a:cxn>
                  <a:cxn ang="0">
                    <a:pos x="249" y="0"/>
                  </a:cxn>
                </a:cxnLst>
                <a:rect l="0" t="0" r="r" b="b"/>
                <a:pathLst>
                  <a:path w="249" h="248">
                    <a:moveTo>
                      <a:pt x="0" y="248"/>
                    </a:moveTo>
                    <a:lnTo>
                      <a:pt x="248" y="0"/>
                    </a:lnTo>
                    <a:lnTo>
                      <a:pt x="249" y="0"/>
                    </a:lnTo>
                  </a:path>
                </a:pathLst>
              </a:custGeom>
              <a:noFill/>
              <a:ln w="38100" cmpd="sng">
                <a:solidFill>
                  <a:srgbClr val="FFFFFF"/>
                </a:solidFill>
                <a:prstDash val="solid"/>
                <a:round/>
                <a:headEnd/>
                <a:tailEnd/>
              </a:ln>
            </p:spPr>
            <p:txBody>
              <a:bodyPr/>
              <a:lstStyle/>
              <a:p>
                <a:endParaRPr lang="en-US"/>
              </a:p>
            </p:txBody>
          </p:sp>
          <p:sp>
            <p:nvSpPr>
              <p:cNvPr id="6190" name="Freeform 46"/>
              <p:cNvSpPr>
                <a:spLocks/>
              </p:cNvSpPr>
              <p:nvPr/>
            </p:nvSpPr>
            <p:spPr bwMode="auto">
              <a:xfrm>
                <a:off x="2860" y="1861"/>
                <a:ext cx="15" cy="15"/>
              </a:xfrm>
              <a:custGeom>
                <a:avLst/>
                <a:gdLst/>
                <a:ahLst/>
                <a:cxnLst>
                  <a:cxn ang="0">
                    <a:pos x="0" y="151"/>
                  </a:cxn>
                  <a:cxn ang="0">
                    <a:pos x="150" y="0"/>
                  </a:cxn>
                  <a:cxn ang="0">
                    <a:pos x="151" y="0"/>
                  </a:cxn>
                </a:cxnLst>
                <a:rect l="0" t="0" r="r" b="b"/>
                <a:pathLst>
                  <a:path w="151" h="151">
                    <a:moveTo>
                      <a:pt x="0" y="151"/>
                    </a:moveTo>
                    <a:lnTo>
                      <a:pt x="150" y="0"/>
                    </a:lnTo>
                    <a:lnTo>
                      <a:pt x="151" y="0"/>
                    </a:lnTo>
                  </a:path>
                </a:pathLst>
              </a:custGeom>
              <a:noFill/>
              <a:ln w="38100" cmpd="sng">
                <a:solidFill>
                  <a:srgbClr val="FFFFFF"/>
                </a:solidFill>
                <a:prstDash val="solid"/>
                <a:round/>
                <a:headEnd/>
                <a:tailEnd/>
              </a:ln>
            </p:spPr>
            <p:txBody>
              <a:bodyPr/>
              <a:lstStyle/>
              <a:p>
                <a:endParaRPr lang="en-US"/>
              </a:p>
            </p:txBody>
          </p:sp>
          <p:sp>
            <p:nvSpPr>
              <p:cNvPr id="6191" name="Freeform 47"/>
              <p:cNvSpPr>
                <a:spLocks/>
              </p:cNvSpPr>
              <p:nvPr/>
            </p:nvSpPr>
            <p:spPr bwMode="auto">
              <a:xfrm>
                <a:off x="3011" y="1692"/>
                <a:ext cx="32" cy="32"/>
              </a:xfrm>
              <a:custGeom>
                <a:avLst/>
                <a:gdLst/>
                <a:ahLst/>
                <a:cxnLst>
                  <a:cxn ang="0">
                    <a:pos x="0" y="320"/>
                  </a:cxn>
                  <a:cxn ang="0">
                    <a:pos x="319" y="0"/>
                  </a:cxn>
                  <a:cxn ang="0">
                    <a:pos x="320" y="0"/>
                  </a:cxn>
                </a:cxnLst>
                <a:rect l="0" t="0" r="r" b="b"/>
                <a:pathLst>
                  <a:path w="320" h="320">
                    <a:moveTo>
                      <a:pt x="0" y="320"/>
                    </a:moveTo>
                    <a:lnTo>
                      <a:pt x="319" y="0"/>
                    </a:lnTo>
                    <a:lnTo>
                      <a:pt x="320" y="0"/>
                    </a:lnTo>
                  </a:path>
                </a:pathLst>
              </a:custGeom>
              <a:noFill/>
              <a:ln w="38100" cmpd="sng">
                <a:solidFill>
                  <a:srgbClr val="FFFFFF"/>
                </a:solidFill>
                <a:prstDash val="solid"/>
                <a:round/>
                <a:headEnd/>
                <a:tailEnd/>
              </a:ln>
            </p:spPr>
            <p:txBody>
              <a:bodyPr/>
              <a:lstStyle/>
              <a:p>
                <a:endParaRPr lang="en-US"/>
              </a:p>
            </p:txBody>
          </p:sp>
          <p:sp>
            <p:nvSpPr>
              <p:cNvPr id="6192" name="Freeform 48"/>
              <p:cNvSpPr>
                <a:spLocks/>
              </p:cNvSpPr>
              <p:nvPr/>
            </p:nvSpPr>
            <p:spPr bwMode="auto">
              <a:xfrm>
                <a:off x="2943" y="1768"/>
                <a:ext cx="25" cy="24"/>
              </a:xfrm>
              <a:custGeom>
                <a:avLst/>
                <a:gdLst/>
                <a:ahLst/>
                <a:cxnLst>
                  <a:cxn ang="0">
                    <a:pos x="0" y="248"/>
                  </a:cxn>
                  <a:cxn ang="0">
                    <a:pos x="248" y="0"/>
                  </a:cxn>
                  <a:cxn ang="0">
                    <a:pos x="249" y="0"/>
                  </a:cxn>
                </a:cxnLst>
                <a:rect l="0" t="0" r="r" b="b"/>
                <a:pathLst>
                  <a:path w="249" h="248">
                    <a:moveTo>
                      <a:pt x="0" y="248"/>
                    </a:moveTo>
                    <a:lnTo>
                      <a:pt x="248" y="0"/>
                    </a:lnTo>
                    <a:lnTo>
                      <a:pt x="249" y="0"/>
                    </a:lnTo>
                  </a:path>
                </a:pathLst>
              </a:custGeom>
              <a:noFill/>
              <a:ln w="38100" cmpd="sng">
                <a:solidFill>
                  <a:srgbClr val="FFFFFF"/>
                </a:solidFill>
                <a:prstDash val="solid"/>
                <a:round/>
                <a:headEnd/>
                <a:tailEnd/>
              </a:ln>
            </p:spPr>
            <p:txBody>
              <a:bodyPr/>
              <a:lstStyle/>
              <a:p>
                <a:endParaRPr lang="en-US"/>
              </a:p>
            </p:txBody>
          </p:sp>
          <p:sp>
            <p:nvSpPr>
              <p:cNvPr id="6193" name="Freeform 49"/>
              <p:cNvSpPr>
                <a:spLocks/>
              </p:cNvSpPr>
              <p:nvPr/>
            </p:nvSpPr>
            <p:spPr bwMode="auto">
              <a:xfrm>
                <a:off x="2956" y="1776"/>
                <a:ext cx="32" cy="32"/>
              </a:xfrm>
              <a:custGeom>
                <a:avLst/>
                <a:gdLst/>
                <a:ahLst/>
                <a:cxnLst>
                  <a:cxn ang="0">
                    <a:pos x="0" y="319"/>
                  </a:cxn>
                  <a:cxn ang="0">
                    <a:pos x="319" y="0"/>
                  </a:cxn>
                  <a:cxn ang="0">
                    <a:pos x="320" y="0"/>
                  </a:cxn>
                </a:cxnLst>
                <a:rect l="0" t="0" r="r" b="b"/>
                <a:pathLst>
                  <a:path w="320" h="319">
                    <a:moveTo>
                      <a:pt x="0" y="319"/>
                    </a:moveTo>
                    <a:lnTo>
                      <a:pt x="319" y="0"/>
                    </a:lnTo>
                    <a:lnTo>
                      <a:pt x="320" y="0"/>
                    </a:lnTo>
                  </a:path>
                </a:pathLst>
              </a:custGeom>
              <a:noFill/>
              <a:ln w="38100" cmpd="sng">
                <a:solidFill>
                  <a:srgbClr val="FFFFFF"/>
                </a:solidFill>
                <a:prstDash val="solid"/>
                <a:round/>
                <a:headEnd/>
                <a:tailEnd/>
              </a:ln>
            </p:spPr>
            <p:txBody>
              <a:bodyPr/>
              <a:lstStyle/>
              <a:p>
                <a:endParaRPr lang="en-US"/>
              </a:p>
            </p:txBody>
          </p:sp>
          <p:sp>
            <p:nvSpPr>
              <p:cNvPr id="6194" name="Freeform 50"/>
              <p:cNvSpPr>
                <a:spLocks/>
              </p:cNvSpPr>
              <p:nvPr/>
            </p:nvSpPr>
            <p:spPr bwMode="auto">
              <a:xfrm>
                <a:off x="3040" y="1692"/>
                <a:ext cx="32" cy="32"/>
              </a:xfrm>
              <a:custGeom>
                <a:avLst/>
                <a:gdLst/>
                <a:ahLst/>
                <a:cxnLst>
                  <a:cxn ang="0">
                    <a:pos x="0" y="320"/>
                  </a:cxn>
                  <a:cxn ang="0">
                    <a:pos x="320" y="0"/>
                  </a:cxn>
                  <a:cxn ang="0">
                    <a:pos x="321" y="0"/>
                  </a:cxn>
                </a:cxnLst>
                <a:rect l="0" t="0" r="r" b="b"/>
                <a:pathLst>
                  <a:path w="321" h="320">
                    <a:moveTo>
                      <a:pt x="0" y="320"/>
                    </a:moveTo>
                    <a:lnTo>
                      <a:pt x="320" y="0"/>
                    </a:lnTo>
                    <a:lnTo>
                      <a:pt x="321" y="0"/>
                    </a:lnTo>
                  </a:path>
                </a:pathLst>
              </a:custGeom>
              <a:noFill/>
              <a:ln w="38100" cmpd="sng">
                <a:solidFill>
                  <a:srgbClr val="FFFFFF"/>
                </a:solidFill>
                <a:prstDash val="solid"/>
                <a:round/>
                <a:headEnd/>
                <a:tailEnd/>
              </a:ln>
            </p:spPr>
            <p:txBody>
              <a:bodyPr/>
              <a:lstStyle/>
              <a:p>
                <a:endParaRPr lang="en-US"/>
              </a:p>
            </p:txBody>
          </p:sp>
          <p:sp>
            <p:nvSpPr>
              <p:cNvPr id="6195" name="Freeform 51"/>
              <p:cNvSpPr>
                <a:spLocks/>
              </p:cNvSpPr>
              <p:nvPr/>
            </p:nvSpPr>
            <p:spPr bwMode="auto">
              <a:xfrm>
                <a:off x="2984" y="1776"/>
                <a:ext cx="32" cy="32"/>
              </a:xfrm>
              <a:custGeom>
                <a:avLst/>
                <a:gdLst/>
                <a:ahLst/>
                <a:cxnLst>
                  <a:cxn ang="0">
                    <a:pos x="0" y="319"/>
                  </a:cxn>
                  <a:cxn ang="0">
                    <a:pos x="320" y="0"/>
                  </a:cxn>
                  <a:cxn ang="0">
                    <a:pos x="321" y="0"/>
                  </a:cxn>
                </a:cxnLst>
                <a:rect l="0" t="0" r="r" b="b"/>
                <a:pathLst>
                  <a:path w="321" h="319">
                    <a:moveTo>
                      <a:pt x="0" y="319"/>
                    </a:moveTo>
                    <a:lnTo>
                      <a:pt x="320" y="0"/>
                    </a:lnTo>
                    <a:lnTo>
                      <a:pt x="321" y="0"/>
                    </a:lnTo>
                  </a:path>
                </a:pathLst>
              </a:custGeom>
              <a:noFill/>
              <a:ln w="38100" cmpd="sng">
                <a:solidFill>
                  <a:srgbClr val="FFFFFF"/>
                </a:solidFill>
                <a:prstDash val="solid"/>
                <a:round/>
                <a:headEnd/>
                <a:tailEnd/>
              </a:ln>
            </p:spPr>
            <p:txBody>
              <a:bodyPr/>
              <a:lstStyle/>
              <a:p>
                <a:endParaRPr lang="en-US"/>
              </a:p>
            </p:txBody>
          </p:sp>
          <p:sp>
            <p:nvSpPr>
              <p:cNvPr id="6196" name="Freeform 52"/>
              <p:cNvSpPr>
                <a:spLocks/>
              </p:cNvSpPr>
              <p:nvPr/>
            </p:nvSpPr>
            <p:spPr bwMode="auto">
              <a:xfrm>
                <a:off x="3059" y="1711"/>
                <a:ext cx="22" cy="22"/>
              </a:xfrm>
              <a:custGeom>
                <a:avLst/>
                <a:gdLst/>
                <a:ahLst/>
                <a:cxnLst>
                  <a:cxn ang="0">
                    <a:pos x="0" y="221"/>
                  </a:cxn>
                  <a:cxn ang="0">
                    <a:pos x="222" y="0"/>
                  </a:cxn>
                  <a:cxn ang="0">
                    <a:pos x="223" y="0"/>
                  </a:cxn>
                </a:cxnLst>
                <a:rect l="0" t="0" r="r" b="b"/>
                <a:pathLst>
                  <a:path w="223" h="221">
                    <a:moveTo>
                      <a:pt x="0" y="221"/>
                    </a:moveTo>
                    <a:lnTo>
                      <a:pt x="222" y="0"/>
                    </a:lnTo>
                    <a:lnTo>
                      <a:pt x="223" y="0"/>
                    </a:lnTo>
                  </a:path>
                </a:pathLst>
              </a:custGeom>
              <a:noFill/>
              <a:ln w="38100" cmpd="sng">
                <a:solidFill>
                  <a:srgbClr val="FFFFFF"/>
                </a:solidFill>
                <a:prstDash val="solid"/>
                <a:round/>
                <a:headEnd/>
                <a:tailEnd/>
              </a:ln>
            </p:spPr>
            <p:txBody>
              <a:bodyPr/>
              <a:lstStyle/>
              <a:p>
                <a:endParaRPr lang="en-US"/>
              </a:p>
            </p:txBody>
          </p:sp>
          <p:sp>
            <p:nvSpPr>
              <p:cNvPr id="6197" name="Freeform 53"/>
              <p:cNvSpPr>
                <a:spLocks/>
              </p:cNvSpPr>
              <p:nvPr/>
            </p:nvSpPr>
            <p:spPr bwMode="auto">
              <a:xfrm>
                <a:off x="3012" y="1776"/>
                <a:ext cx="32" cy="32"/>
              </a:xfrm>
              <a:custGeom>
                <a:avLst/>
                <a:gdLst/>
                <a:ahLst/>
                <a:cxnLst>
                  <a:cxn ang="0">
                    <a:pos x="0" y="319"/>
                  </a:cxn>
                  <a:cxn ang="0">
                    <a:pos x="320" y="0"/>
                  </a:cxn>
                  <a:cxn ang="0">
                    <a:pos x="321" y="0"/>
                  </a:cxn>
                </a:cxnLst>
                <a:rect l="0" t="0" r="r" b="b"/>
                <a:pathLst>
                  <a:path w="321" h="319">
                    <a:moveTo>
                      <a:pt x="0" y="319"/>
                    </a:moveTo>
                    <a:lnTo>
                      <a:pt x="320" y="0"/>
                    </a:lnTo>
                    <a:lnTo>
                      <a:pt x="321" y="0"/>
                    </a:lnTo>
                  </a:path>
                </a:pathLst>
              </a:custGeom>
              <a:noFill/>
              <a:ln w="38100" cmpd="sng">
                <a:solidFill>
                  <a:srgbClr val="FFFFFF"/>
                </a:solidFill>
                <a:prstDash val="solid"/>
                <a:round/>
                <a:headEnd/>
                <a:tailEnd/>
              </a:ln>
            </p:spPr>
            <p:txBody>
              <a:bodyPr/>
              <a:lstStyle/>
              <a:p>
                <a:endParaRPr lang="en-US"/>
              </a:p>
            </p:txBody>
          </p:sp>
          <p:sp>
            <p:nvSpPr>
              <p:cNvPr id="6198" name="Freeform 54"/>
              <p:cNvSpPr>
                <a:spLocks/>
              </p:cNvSpPr>
              <p:nvPr/>
            </p:nvSpPr>
            <p:spPr bwMode="auto">
              <a:xfrm>
                <a:off x="3059" y="1739"/>
                <a:ext cx="22" cy="22"/>
              </a:xfrm>
              <a:custGeom>
                <a:avLst/>
                <a:gdLst/>
                <a:ahLst/>
                <a:cxnLst>
                  <a:cxn ang="0">
                    <a:pos x="0" y="222"/>
                  </a:cxn>
                  <a:cxn ang="0">
                    <a:pos x="222" y="0"/>
                  </a:cxn>
                  <a:cxn ang="0">
                    <a:pos x="223" y="0"/>
                  </a:cxn>
                </a:cxnLst>
                <a:rect l="0" t="0" r="r" b="b"/>
                <a:pathLst>
                  <a:path w="223" h="222">
                    <a:moveTo>
                      <a:pt x="0" y="222"/>
                    </a:moveTo>
                    <a:lnTo>
                      <a:pt x="222" y="0"/>
                    </a:lnTo>
                    <a:lnTo>
                      <a:pt x="223" y="0"/>
                    </a:lnTo>
                  </a:path>
                </a:pathLst>
              </a:custGeom>
              <a:noFill/>
              <a:ln w="38100" cmpd="sng">
                <a:solidFill>
                  <a:srgbClr val="FFFFFF"/>
                </a:solidFill>
                <a:prstDash val="solid"/>
                <a:round/>
                <a:headEnd/>
                <a:tailEnd/>
              </a:ln>
            </p:spPr>
            <p:txBody>
              <a:bodyPr/>
              <a:lstStyle/>
              <a:p>
                <a:endParaRPr lang="en-US"/>
              </a:p>
            </p:txBody>
          </p:sp>
          <p:sp>
            <p:nvSpPr>
              <p:cNvPr id="6199" name="Freeform 55"/>
              <p:cNvSpPr>
                <a:spLocks/>
              </p:cNvSpPr>
              <p:nvPr/>
            </p:nvSpPr>
            <p:spPr bwMode="auto">
              <a:xfrm>
                <a:off x="3041" y="1767"/>
                <a:ext cx="40" cy="41"/>
              </a:xfrm>
              <a:custGeom>
                <a:avLst/>
                <a:gdLst/>
                <a:ahLst/>
                <a:cxnLst>
                  <a:cxn ang="0">
                    <a:pos x="0" y="406"/>
                  </a:cxn>
                  <a:cxn ang="0">
                    <a:pos x="406" y="0"/>
                  </a:cxn>
                  <a:cxn ang="0">
                    <a:pos x="407" y="0"/>
                  </a:cxn>
                </a:cxnLst>
                <a:rect l="0" t="0" r="r" b="b"/>
                <a:pathLst>
                  <a:path w="407" h="406">
                    <a:moveTo>
                      <a:pt x="0" y="406"/>
                    </a:moveTo>
                    <a:lnTo>
                      <a:pt x="406" y="0"/>
                    </a:lnTo>
                    <a:lnTo>
                      <a:pt x="407" y="0"/>
                    </a:lnTo>
                  </a:path>
                </a:pathLst>
              </a:custGeom>
              <a:noFill/>
              <a:ln w="38100" cmpd="sng">
                <a:solidFill>
                  <a:srgbClr val="FFFFFF"/>
                </a:solidFill>
                <a:prstDash val="solid"/>
                <a:round/>
                <a:headEnd/>
                <a:tailEnd/>
              </a:ln>
            </p:spPr>
            <p:txBody>
              <a:bodyPr/>
              <a:lstStyle/>
              <a:p>
                <a:endParaRPr lang="en-US"/>
              </a:p>
            </p:txBody>
          </p:sp>
          <p:sp>
            <p:nvSpPr>
              <p:cNvPr id="6200" name="Freeform 56"/>
              <p:cNvSpPr>
                <a:spLocks/>
              </p:cNvSpPr>
              <p:nvPr/>
            </p:nvSpPr>
            <p:spPr bwMode="auto">
              <a:xfrm>
                <a:off x="3069" y="1796"/>
                <a:ext cx="12" cy="12"/>
              </a:xfrm>
              <a:custGeom>
                <a:avLst/>
                <a:gdLst/>
                <a:ahLst/>
                <a:cxnLst>
                  <a:cxn ang="0">
                    <a:pos x="0" y="123"/>
                  </a:cxn>
                  <a:cxn ang="0">
                    <a:pos x="124" y="0"/>
                  </a:cxn>
                  <a:cxn ang="0">
                    <a:pos x="125" y="0"/>
                  </a:cxn>
                </a:cxnLst>
                <a:rect l="0" t="0" r="r" b="b"/>
                <a:pathLst>
                  <a:path w="125" h="123">
                    <a:moveTo>
                      <a:pt x="0" y="123"/>
                    </a:moveTo>
                    <a:lnTo>
                      <a:pt x="124" y="0"/>
                    </a:lnTo>
                    <a:lnTo>
                      <a:pt x="125" y="0"/>
                    </a:lnTo>
                  </a:path>
                </a:pathLst>
              </a:custGeom>
              <a:noFill/>
              <a:ln w="38100" cmpd="sng">
                <a:solidFill>
                  <a:srgbClr val="FFFFFF"/>
                </a:solidFill>
                <a:prstDash val="solid"/>
                <a:round/>
                <a:headEnd/>
                <a:tailEnd/>
              </a:ln>
            </p:spPr>
            <p:txBody>
              <a:bodyPr/>
              <a:lstStyle/>
              <a:p>
                <a:endParaRPr lang="en-US"/>
              </a:p>
            </p:txBody>
          </p:sp>
          <p:sp>
            <p:nvSpPr>
              <p:cNvPr id="6201" name="Freeform 57"/>
              <p:cNvSpPr>
                <a:spLocks/>
              </p:cNvSpPr>
              <p:nvPr/>
            </p:nvSpPr>
            <p:spPr bwMode="auto">
              <a:xfrm>
                <a:off x="2644" y="1908"/>
                <a:ext cx="1" cy="426"/>
              </a:xfrm>
              <a:custGeom>
                <a:avLst/>
                <a:gdLst/>
                <a:ahLst/>
                <a:cxnLst>
                  <a:cxn ang="0">
                    <a:pos x="0" y="4259"/>
                  </a:cxn>
                  <a:cxn ang="0">
                    <a:pos x="0" y="0"/>
                  </a:cxn>
                  <a:cxn ang="0">
                    <a:pos x="1" y="0"/>
                  </a:cxn>
                </a:cxnLst>
                <a:rect l="0" t="0" r="r" b="b"/>
                <a:pathLst>
                  <a:path w="1" h="4259">
                    <a:moveTo>
                      <a:pt x="0" y="425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202" name="Freeform 58"/>
              <p:cNvSpPr>
                <a:spLocks/>
              </p:cNvSpPr>
              <p:nvPr/>
            </p:nvSpPr>
            <p:spPr bwMode="auto">
              <a:xfrm>
                <a:off x="2589" y="1852"/>
                <a:ext cx="1" cy="40"/>
              </a:xfrm>
              <a:custGeom>
                <a:avLst/>
                <a:gdLst/>
                <a:ahLst/>
                <a:cxnLst>
                  <a:cxn ang="0">
                    <a:pos x="0" y="0"/>
                  </a:cxn>
                  <a:cxn ang="0">
                    <a:pos x="0" y="399"/>
                  </a:cxn>
                  <a:cxn ang="0">
                    <a:pos x="1" y="399"/>
                  </a:cxn>
                </a:cxnLst>
                <a:rect l="0" t="0" r="r" b="b"/>
                <a:pathLst>
                  <a:path w="1" h="399">
                    <a:moveTo>
                      <a:pt x="0" y="0"/>
                    </a:moveTo>
                    <a:lnTo>
                      <a:pt x="0" y="399"/>
                    </a:lnTo>
                    <a:lnTo>
                      <a:pt x="1" y="399"/>
                    </a:lnTo>
                  </a:path>
                </a:pathLst>
              </a:custGeom>
              <a:noFill/>
              <a:ln w="38100" cmpd="sng">
                <a:solidFill>
                  <a:srgbClr val="FFFFFF"/>
                </a:solidFill>
                <a:prstDash val="solid"/>
                <a:round/>
                <a:headEnd/>
                <a:tailEnd/>
              </a:ln>
            </p:spPr>
            <p:txBody>
              <a:bodyPr/>
              <a:lstStyle/>
              <a:p>
                <a:endParaRPr lang="en-US"/>
              </a:p>
            </p:txBody>
          </p:sp>
          <p:sp>
            <p:nvSpPr>
              <p:cNvPr id="6203" name="Freeform 59"/>
              <p:cNvSpPr>
                <a:spLocks/>
              </p:cNvSpPr>
              <p:nvPr/>
            </p:nvSpPr>
            <p:spPr bwMode="auto">
              <a:xfrm>
                <a:off x="2589" y="1692"/>
                <a:ext cx="1" cy="160"/>
              </a:xfrm>
              <a:custGeom>
                <a:avLst/>
                <a:gdLst/>
                <a:ahLst/>
                <a:cxnLst>
                  <a:cxn ang="0">
                    <a:pos x="0" y="1599"/>
                  </a:cxn>
                  <a:cxn ang="0">
                    <a:pos x="0" y="0"/>
                  </a:cxn>
                  <a:cxn ang="0">
                    <a:pos x="1" y="0"/>
                  </a:cxn>
                </a:cxnLst>
                <a:rect l="0" t="0" r="r" b="b"/>
                <a:pathLst>
                  <a:path w="1" h="1599">
                    <a:moveTo>
                      <a:pt x="0" y="159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204" name="Freeform 60"/>
              <p:cNvSpPr>
                <a:spLocks/>
              </p:cNvSpPr>
              <p:nvPr/>
            </p:nvSpPr>
            <p:spPr bwMode="auto">
              <a:xfrm>
                <a:off x="3081" y="1852"/>
                <a:ext cx="1" cy="40"/>
              </a:xfrm>
              <a:custGeom>
                <a:avLst/>
                <a:gdLst/>
                <a:ahLst/>
                <a:cxnLst>
                  <a:cxn ang="0">
                    <a:pos x="0" y="0"/>
                  </a:cxn>
                  <a:cxn ang="0">
                    <a:pos x="0" y="399"/>
                  </a:cxn>
                  <a:cxn ang="0">
                    <a:pos x="1" y="399"/>
                  </a:cxn>
                </a:cxnLst>
                <a:rect l="0" t="0" r="r" b="b"/>
                <a:pathLst>
                  <a:path w="1" h="399">
                    <a:moveTo>
                      <a:pt x="0" y="0"/>
                    </a:moveTo>
                    <a:lnTo>
                      <a:pt x="0" y="399"/>
                    </a:lnTo>
                    <a:lnTo>
                      <a:pt x="1" y="399"/>
                    </a:lnTo>
                  </a:path>
                </a:pathLst>
              </a:custGeom>
              <a:noFill/>
              <a:ln w="38100" cmpd="sng">
                <a:solidFill>
                  <a:srgbClr val="FFFFFF"/>
                </a:solidFill>
                <a:prstDash val="solid"/>
                <a:round/>
                <a:headEnd/>
                <a:tailEnd/>
              </a:ln>
            </p:spPr>
            <p:txBody>
              <a:bodyPr/>
              <a:lstStyle/>
              <a:p>
                <a:endParaRPr lang="en-US"/>
              </a:p>
            </p:txBody>
          </p:sp>
          <p:sp>
            <p:nvSpPr>
              <p:cNvPr id="6205" name="Freeform 61"/>
              <p:cNvSpPr>
                <a:spLocks/>
              </p:cNvSpPr>
              <p:nvPr/>
            </p:nvSpPr>
            <p:spPr bwMode="auto">
              <a:xfrm>
                <a:off x="3081" y="1892"/>
                <a:ext cx="1" cy="117"/>
              </a:xfrm>
              <a:custGeom>
                <a:avLst/>
                <a:gdLst/>
                <a:ahLst/>
                <a:cxnLst>
                  <a:cxn ang="0">
                    <a:pos x="0" y="1170"/>
                  </a:cxn>
                  <a:cxn ang="0">
                    <a:pos x="0" y="0"/>
                  </a:cxn>
                  <a:cxn ang="0">
                    <a:pos x="1" y="0"/>
                  </a:cxn>
                </a:cxnLst>
                <a:rect l="0" t="0" r="r" b="b"/>
                <a:pathLst>
                  <a:path w="1" h="1170">
                    <a:moveTo>
                      <a:pt x="0" y="117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206" name="Freeform 62"/>
              <p:cNvSpPr>
                <a:spLocks/>
              </p:cNvSpPr>
              <p:nvPr/>
            </p:nvSpPr>
            <p:spPr bwMode="auto">
              <a:xfrm>
                <a:off x="2589" y="1892"/>
                <a:ext cx="1" cy="117"/>
              </a:xfrm>
              <a:custGeom>
                <a:avLst/>
                <a:gdLst/>
                <a:ahLst/>
                <a:cxnLst>
                  <a:cxn ang="0">
                    <a:pos x="0" y="1170"/>
                  </a:cxn>
                  <a:cxn ang="0">
                    <a:pos x="0" y="0"/>
                  </a:cxn>
                  <a:cxn ang="0">
                    <a:pos x="1" y="0"/>
                  </a:cxn>
                </a:cxnLst>
                <a:rect l="0" t="0" r="r" b="b"/>
                <a:pathLst>
                  <a:path w="1" h="1170">
                    <a:moveTo>
                      <a:pt x="0" y="117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207" name="Freeform 63"/>
              <p:cNvSpPr>
                <a:spLocks/>
              </p:cNvSpPr>
              <p:nvPr/>
            </p:nvSpPr>
            <p:spPr bwMode="auto">
              <a:xfrm>
                <a:off x="2660" y="1892"/>
                <a:ext cx="1" cy="105"/>
              </a:xfrm>
              <a:custGeom>
                <a:avLst/>
                <a:gdLst/>
                <a:ahLst/>
                <a:cxnLst>
                  <a:cxn ang="0">
                    <a:pos x="0" y="0"/>
                  </a:cxn>
                  <a:cxn ang="0">
                    <a:pos x="0" y="1049"/>
                  </a:cxn>
                  <a:cxn ang="0">
                    <a:pos x="1" y="1049"/>
                  </a:cxn>
                </a:cxnLst>
                <a:rect l="0" t="0" r="r" b="b"/>
                <a:pathLst>
                  <a:path w="1" h="1049">
                    <a:moveTo>
                      <a:pt x="0" y="0"/>
                    </a:moveTo>
                    <a:lnTo>
                      <a:pt x="0" y="1049"/>
                    </a:lnTo>
                    <a:lnTo>
                      <a:pt x="1" y="1049"/>
                    </a:lnTo>
                  </a:path>
                </a:pathLst>
              </a:custGeom>
              <a:noFill/>
              <a:ln w="38100" cmpd="sng">
                <a:solidFill>
                  <a:srgbClr val="FFFFFF"/>
                </a:solidFill>
                <a:prstDash val="solid"/>
                <a:round/>
                <a:headEnd/>
                <a:tailEnd/>
              </a:ln>
            </p:spPr>
            <p:txBody>
              <a:bodyPr/>
              <a:lstStyle/>
              <a:p>
                <a:endParaRPr lang="en-US"/>
              </a:p>
            </p:txBody>
          </p:sp>
          <p:sp>
            <p:nvSpPr>
              <p:cNvPr id="6208" name="Freeform 64"/>
              <p:cNvSpPr>
                <a:spLocks/>
              </p:cNvSpPr>
              <p:nvPr/>
            </p:nvSpPr>
            <p:spPr bwMode="auto">
              <a:xfrm>
                <a:off x="3011" y="1892"/>
                <a:ext cx="1" cy="105"/>
              </a:xfrm>
              <a:custGeom>
                <a:avLst/>
                <a:gdLst/>
                <a:ahLst/>
                <a:cxnLst>
                  <a:cxn ang="0">
                    <a:pos x="0" y="0"/>
                  </a:cxn>
                  <a:cxn ang="0">
                    <a:pos x="0" y="1049"/>
                  </a:cxn>
                  <a:cxn ang="0">
                    <a:pos x="1" y="1049"/>
                  </a:cxn>
                </a:cxnLst>
                <a:rect l="0" t="0" r="r" b="b"/>
                <a:pathLst>
                  <a:path w="1" h="1049">
                    <a:moveTo>
                      <a:pt x="0" y="0"/>
                    </a:moveTo>
                    <a:lnTo>
                      <a:pt x="0" y="1049"/>
                    </a:lnTo>
                    <a:lnTo>
                      <a:pt x="1" y="1049"/>
                    </a:lnTo>
                  </a:path>
                </a:pathLst>
              </a:custGeom>
              <a:noFill/>
              <a:ln w="38100" cmpd="sng">
                <a:solidFill>
                  <a:srgbClr val="FFFFFF"/>
                </a:solidFill>
                <a:prstDash val="solid"/>
                <a:round/>
                <a:headEnd/>
                <a:tailEnd/>
              </a:ln>
            </p:spPr>
            <p:txBody>
              <a:bodyPr/>
              <a:lstStyle/>
              <a:p>
                <a:endParaRPr lang="en-US"/>
              </a:p>
            </p:txBody>
          </p:sp>
          <p:sp>
            <p:nvSpPr>
              <p:cNvPr id="6209" name="Freeform 65"/>
              <p:cNvSpPr>
                <a:spLocks/>
              </p:cNvSpPr>
              <p:nvPr/>
            </p:nvSpPr>
            <p:spPr bwMode="auto">
              <a:xfrm>
                <a:off x="2660" y="2308"/>
                <a:ext cx="1" cy="128"/>
              </a:xfrm>
              <a:custGeom>
                <a:avLst/>
                <a:gdLst/>
                <a:ahLst/>
                <a:cxnLst>
                  <a:cxn ang="0">
                    <a:pos x="0" y="0"/>
                  </a:cxn>
                  <a:cxn ang="0">
                    <a:pos x="0" y="1279"/>
                  </a:cxn>
                  <a:cxn ang="0">
                    <a:pos x="1" y="1279"/>
                  </a:cxn>
                </a:cxnLst>
                <a:rect l="0" t="0" r="r" b="b"/>
                <a:pathLst>
                  <a:path w="1" h="1279">
                    <a:moveTo>
                      <a:pt x="0" y="0"/>
                    </a:moveTo>
                    <a:lnTo>
                      <a:pt x="0" y="1279"/>
                    </a:lnTo>
                    <a:lnTo>
                      <a:pt x="1" y="1279"/>
                    </a:lnTo>
                  </a:path>
                </a:pathLst>
              </a:custGeom>
              <a:noFill/>
              <a:ln w="38100" cmpd="sng">
                <a:solidFill>
                  <a:srgbClr val="FFFFFF"/>
                </a:solidFill>
                <a:prstDash val="solid"/>
                <a:round/>
                <a:headEnd/>
                <a:tailEnd/>
              </a:ln>
            </p:spPr>
            <p:txBody>
              <a:bodyPr/>
              <a:lstStyle/>
              <a:p>
                <a:endParaRPr lang="en-US"/>
              </a:p>
            </p:txBody>
          </p:sp>
          <p:sp>
            <p:nvSpPr>
              <p:cNvPr id="6210" name="Freeform 66"/>
              <p:cNvSpPr>
                <a:spLocks/>
              </p:cNvSpPr>
              <p:nvPr/>
            </p:nvSpPr>
            <p:spPr bwMode="auto">
              <a:xfrm>
                <a:off x="3011" y="2308"/>
                <a:ext cx="1" cy="128"/>
              </a:xfrm>
              <a:custGeom>
                <a:avLst/>
                <a:gdLst/>
                <a:ahLst/>
                <a:cxnLst>
                  <a:cxn ang="0">
                    <a:pos x="0" y="0"/>
                  </a:cxn>
                  <a:cxn ang="0">
                    <a:pos x="0" y="1279"/>
                  </a:cxn>
                  <a:cxn ang="0">
                    <a:pos x="1" y="1279"/>
                  </a:cxn>
                </a:cxnLst>
                <a:rect l="0" t="0" r="r" b="b"/>
                <a:pathLst>
                  <a:path w="1" h="1279">
                    <a:moveTo>
                      <a:pt x="0" y="0"/>
                    </a:moveTo>
                    <a:lnTo>
                      <a:pt x="0" y="1279"/>
                    </a:lnTo>
                    <a:lnTo>
                      <a:pt x="1" y="1279"/>
                    </a:lnTo>
                  </a:path>
                </a:pathLst>
              </a:custGeom>
              <a:noFill/>
              <a:ln w="38100" cmpd="sng">
                <a:solidFill>
                  <a:srgbClr val="FFFFFF"/>
                </a:solidFill>
                <a:prstDash val="solid"/>
                <a:round/>
                <a:headEnd/>
                <a:tailEnd/>
              </a:ln>
            </p:spPr>
            <p:txBody>
              <a:bodyPr/>
              <a:lstStyle/>
              <a:p>
                <a:endParaRPr lang="en-US"/>
              </a:p>
            </p:txBody>
          </p:sp>
          <p:sp>
            <p:nvSpPr>
              <p:cNvPr id="6211" name="Freeform 67"/>
              <p:cNvSpPr>
                <a:spLocks/>
              </p:cNvSpPr>
              <p:nvPr/>
            </p:nvSpPr>
            <p:spPr bwMode="auto">
              <a:xfrm>
                <a:off x="2660" y="1876"/>
                <a:ext cx="1" cy="16"/>
              </a:xfrm>
              <a:custGeom>
                <a:avLst/>
                <a:gdLst/>
                <a:ahLst/>
                <a:cxnLst>
                  <a:cxn ang="0">
                    <a:pos x="0" y="0"/>
                  </a:cxn>
                  <a:cxn ang="0">
                    <a:pos x="0" y="159"/>
                  </a:cxn>
                  <a:cxn ang="0">
                    <a:pos x="1" y="159"/>
                  </a:cxn>
                </a:cxnLst>
                <a:rect l="0" t="0" r="r" b="b"/>
                <a:pathLst>
                  <a:path w="1" h="159">
                    <a:moveTo>
                      <a:pt x="0" y="0"/>
                    </a:moveTo>
                    <a:lnTo>
                      <a:pt x="0" y="159"/>
                    </a:lnTo>
                    <a:lnTo>
                      <a:pt x="1" y="159"/>
                    </a:lnTo>
                  </a:path>
                </a:pathLst>
              </a:custGeom>
              <a:noFill/>
              <a:ln w="38100" cmpd="sng">
                <a:solidFill>
                  <a:srgbClr val="FFFFFF"/>
                </a:solidFill>
                <a:prstDash val="solid"/>
                <a:round/>
                <a:headEnd/>
                <a:tailEnd/>
              </a:ln>
            </p:spPr>
            <p:txBody>
              <a:bodyPr/>
              <a:lstStyle/>
              <a:p>
                <a:endParaRPr lang="en-US"/>
              </a:p>
            </p:txBody>
          </p:sp>
          <p:sp>
            <p:nvSpPr>
              <p:cNvPr id="6212" name="Freeform 68"/>
              <p:cNvSpPr>
                <a:spLocks/>
              </p:cNvSpPr>
              <p:nvPr/>
            </p:nvSpPr>
            <p:spPr bwMode="auto">
              <a:xfrm>
                <a:off x="3011" y="1876"/>
                <a:ext cx="1" cy="16"/>
              </a:xfrm>
              <a:custGeom>
                <a:avLst/>
                <a:gdLst/>
                <a:ahLst/>
                <a:cxnLst>
                  <a:cxn ang="0">
                    <a:pos x="0" y="0"/>
                  </a:cxn>
                  <a:cxn ang="0">
                    <a:pos x="0" y="159"/>
                  </a:cxn>
                  <a:cxn ang="0">
                    <a:pos x="1" y="159"/>
                  </a:cxn>
                </a:cxnLst>
                <a:rect l="0" t="0" r="r" b="b"/>
                <a:pathLst>
                  <a:path w="1" h="159">
                    <a:moveTo>
                      <a:pt x="0" y="0"/>
                    </a:moveTo>
                    <a:lnTo>
                      <a:pt x="0" y="159"/>
                    </a:lnTo>
                    <a:lnTo>
                      <a:pt x="1" y="159"/>
                    </a:lnTo>
                  </a:path>
                </a:pathLst>
              </a:custGeom>
              <a:noFill/>
              <a:ln w="38100" cmpd="sng">
                <a:solidFill>
                  <a:srgbClr val="FFFFFF"/>
                </a:solidFill>
                <a:prstDash val="solid"/>
                <a:round/>
                <a:headEnd/>
                <a:tailEnd/>
              </a:ln>
            </p:spPr>
            <p:txBody>
              <a:bodyPr/>
              <a:lstStyle/>
              <a:p>
                <a:endParaRPr lang="en-US"/>
              </a:p>
            </p:txBody>
          </p:sp>
          <p:sp>
            <p:nvSpPr>
              <p:cNvPr id="6213" name="Freeform 69"/>
              <p:cNvSpPr>
                <a:spLocks/>
              </p:cNvSpPr>
              <p:nvPr/>
            </p:nvSpPr>
            <p:spPr bwMode="auto">
              <a:xfrm>
                <a:off x="2660" y="1997"/>
                <a:ext cx="1" cy="311"/>
              </a:xfrm>
              <a:custGeom>
                <a:avLst/>
                <a:gdLst/>
                <a:ahLst/>
                <a:cxnLst>
                  <a:cxn ang="0">
                    <a:pos x="0" y="3117"/>
                  </a:cxn>
                  <a:cxn ang="0">
                    <a:pos x="0" y="0"/>
                  </a:cxn>
                  <a:cxn ang="0">
                    <a:pos x="1" y="0"/>
                  </a:cxn>
                </a:cxnLst>
                <a:rect l="0" t="0" r="r" b="b"/>
                <a:pathLst>
                  <a:path w="1" h="3117">
                    <a:moveTo>
                      <a:pt x="0" y="3117"/>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214" name="Freeform 70"/>
              <p:cNvSpPr>
                <a:spLocks/>
              </p:cNvSpPr>
              <p:nvPr/>
            </p:nvSpPr>
            <p:spPr bwMode="auto">
              <a:xfrm>
                <a:off x="3011" y="1997"/>
                <a:ext cx="1" cy="311"/>
              </a:xfrm>
              <a:custGeom>
                <a:avLst/>
                <a:gdLst/>
                <a:ahLst/>
                <a:cxnLst>
                  <a:cxn ang="0">
                    <a:pos x="0" y="0"/>
                  </a:cxn>
                  <a:cxn ang="0">
                    <a:pos x="0" y="3117"/>
                  </a:cxn>
                  <a:cxn ang="0">
                    <a:pos x="1" y="3117"/>
                  </a:cxn>
                </a:cxnLst>
                <a:rect l="0" t="0" r="r" b="b"/>
                <a:pathLst>
                  <a:path w="1" h="3117">
                    <a:moveTo>
                      <a:pt x="0" y="0"/>
                    </a:moveTo>
                    <a:lnTo>
                      <a:pt x="0" y="3117"/>
                    </a:lnTo>
                    <a:lnTo>
                      <a:pt x="1" y="3117"/>
                    </a:lnTo>
                  </a:path>
                </a:pathLst>
              </a:custGeom>
              <a:noFill/>
              <a:ln w="38100" cmpd="sng">
                <a:solidFill>
                  <a:srgbClr val="FFFFFF"/>
                </a:solidFill>
                <a:prstDash val="solid"/>
                <a:round/>
                <a:headEnd/>
                <a:tailEnd/>
              </a:ln>
            </p:spPr>
            <p:txBody>
              <a:bodyPr/>
              <a:lstStyle/>
              <a:p>
                <a:endParaRPr lang="en-US"/>
              </a:p>
            </p:txBody>
          </p:sp>
          <p:sp>
            <p:nvSpPr>
              <p:cNvPr id="6215" name="Freeform 71"/>
              <p:cNvSpPr>
                <a:spLocks/>
              </p:cNvSpPr>
              <p:nvPr/>
            </p:nvSpPr>
            <p:spPr bwMode="auto">
              <a:xfrm>
                <a:off x="3081" y="2025"/>
                <a:ext cx="1" cy="200"/>
              </a:xfrm>
              <a:custGeom>
                <a:avLst/>
                <a:gdLst/>
                <a:ahLst/>
                <a:cxnLst>
                  <a:cxn ang="0">
                    <a:pos x="0" y="1998"/>
                  </a:cxn>
                  <a:cxn ang="0">
                    <a:pos x="0" y="0"/>
                  </a:cxn>
                  <a:cxn ang="0">
                    <a:pos x="1" y="0"/>
                  </a:cxn>
                </a:cxnLst>
                <a:rect l="0" t="0" r="r" b="b"/>
                <a:pathLst>
                  <a:path w="1" h="1998">
                    <a:moveTo>
                      <a:pt x="0" y="1998"/>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216" name="Freeform 72"/>
              <p:cNvSpPr>
                <a:spLocks/>
              </p:cNvSpPr>
              <p:nvPr/>
            </p:nvSpPr>
            <p:spPr bwMode="auto">
              <a:xfrm>
                <a:off x="2589" y="2025"/>
                <a:ext cx="1" cy="200"/>
              </a:xfrm>
              <a:custGeom>
                <a:avLst/>
                <a:gdLst/>
                <a:ahLst/>
                <a:cxnLst>
                  <a:cxn ang="0">
                    <a:pos x="0" y="1998"/>
                  </a:cxn>
                  <a:cxn ang="0">
                    <a:pos x="0" y="0"/>
                  </a:cxn>
                  <a:cxn ang="0">
                    <a:pos x="1" y="0"/>
                  </a:cxn>
                </a:cxnLst>
                <a:rect l="0" t="0" r="r" b="b"/>
                <a:pathLst>
                  <a:path w="1" h="1998">
                    <a:moveTo>
                      <a:pt x="0" y="1998"/>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217" name="Freeform 73"/>
              <p:cNvSpPr>
                <a:spLocks/>
              </p:cNvSpPr>
              <p:nvPr/>
            </p:nvSpPr>
            <p:spPr bwMode="auto">
              <a:xfrm>
                <a:off x="2644" y="2436"/>
                <a:ext cx="16" cy="1"/>
              </a:xfrm>
              <a:custGeom>
                <a:avLst/>
                <a:gdLst/>
                <a:ahLst/>
                <a:cxnLst>
                  <a:cxn ang="0">
                    <a:pos x="0" y="0"/>
                  </a:cxn>
                  <a:cxn ang="0">
                    <a:pos x="160" y="0"/>
                  </a:cxn>
                  <a:cxn ang="0">
                    <a:pos x="161" y="0"/>
                  </a:cxn>
                </a:cxnLst>
                <a:rect l="0" t="0" r="r" b="b"/>
                <a:pathLst>
                  <a:path w="161">
                    <a:moveTo>
                      <a:pt x="0" y="0"/>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6218" name="Freeform 74"/>
              <p:cNvSpPr>
                <a:spLocks/>
              </p:cNvSpPr>
              <p:nvPr/>
            </p:nvSpPr>
            <p:spPr bwMode="auto">
              <a:xfrm>
                <a:off x="3011" y="2436"/>
                <a:ext cx="16" cy="1"/>
              </a:xfrm>
              <a:custGeom>
                <a:avLst/>
                <a:gdLst/>
                <a:ahLst/>
                <a:cxnLst>
                  <a:cxn ang="0">
                    <a:pos x="0" y="0"/>
                  </a:cxn>
                  <a:cxn ang="0">
                    <a:pos x="160" y="0"/>
                  </a:cxn>
                  <a:cxn ang="0">
                    <a:pos x="161" y="0"/>
                  </a:cxn>
                </a:cxnLst>
                <a:rect l="0" t="0" r="r" b="b"/>
                <a:pathLst>
                  <a:path w="161">
                    <a:moveTo>
                      <a:pt x="0" y="0"/>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6219" name="Freeform 75"/>
              <p:cNvSpPr>
                <a:spLocks/>
              </p:cNvSpPr>
              <p:nvPr/>
            </p:nvSpPr>
            <p:spPr bwMode="auto">
              <a:xfrm>
                <a:off x="3141" y="1380"/>
                <a:ext cx="1" cy="629"/>
              </a:xfrm>
              <a:custGeom>
                <a:avLst/>
                <a:gdLst/>
                <a:ahLst/>
                <a:cxnLst>
                  <a:cxn ang="0">
                    <a:pos x="0" y="6284"/>
                  </a:cxn>
                  <a:cxn ang="0">
                    <a:pos x="0" y="0"/>
                  </a:cxn>
                  <a:cxn ang="0">
                    <a:pos x="1" y="0"/>
                  </a:cxn>
                </a:cxnLst>
                <a:rect l="0" t="0" r="r" b="b"/>
                <a:pathLst>
                  <a:path w="1" h="6284">
                    <a:moveTo>
                      <a:pt x="0" y="6284"/>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220" name="Freeform 76"/>
              <p:cNvSpPr>
                <a:spLocks/>
              </p:cNvSpPr>
              <p:nvPr/>
            </p:nvSpPr>
            <p:spPr bwMode="auto">
              <a:xfrm>
                <a:off x="3120" y="1380"/>
                <a:ext cx="1" cy="629"/>
              </a:xfrm>
              <a:custGeom>
                <a:avLst/>
                <a:gdLst/>
                <a:ahLst/>
                <a:cxnLst>
                  <a:cxn ang="0">
                    <a:pos x="0" y="6284"/>
                  </a:cxn>
                  <a:cxn ang="0">
                    <a:pos x="0" y="0"/>
                  </a:cxn>
                  <a:cxn ang="0">
                    <a:pos x="1" y="0"/>
                  </a:cxn>
                </a:cxnLst>
                <a:rect l="0" t="0" r="r" b="b"/>
                <a:pathLst>
                  <a:path w="1" h="6284">
                    <a:moveTo>
                      <a:pt x="0" y="6284"/>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221" name="Freeform 77"/>
              <p:cNvSpPr>
                <a:spLocks/>
              </p:cNvSpPr>
              <p:nvPr/>
            </p:nvSpPr>
            <p:spPr bwMode="auto">
              <a:xfrm>
                <a:off x="2550" y="1808"/>
                <a:ext cx="1" cy="201"/>
              </a:xfrm>
              <a:custGeom>
                <a:avLst/>
                <a:gdLst/>
                <a:ahLst/>
                <a:cxnLst>
                  <a:cxn ang="0">
                    <a:pos x="0" y="2010"/>
                  </a:cxn>
                  <a:cxn ang="0">
                    <a:pos x="0" y="0"/>
                  </a:cxn>
                  <a:cxn ang="0">
                    <a:pos x="1" y="0"/>
                  </a:cxn>
                </a:cxnLst>
                <a:rect l="0" t="0" r="r" b="b"/>
                <a:pathLst>
                  <a:path w="1" h="2010">
                    <a:moveTo>
                      <a:pt x="0" y="201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222" name="Freeform 78"/>
              <p:cNvSpPr>
                <a:spLocks/>
              </p:cNvSpPr>
              <p:nvPr/>
            </p:nvSpPr>
            <p:spPr bwMode="auto">
              <a:xfrm>
                <a:off x="2529" y="1808"/>
                <a:ext cx="1" cy="201"/>
              </a:xfrm>
              <a:custGeom>
                <a:avLst/>
                <a:gdLst/>
                <a:ahLst/>
                <a:cxnLst>
                  <a:cxn ang="0">
                    <a:pos x="0" y="2010"/>
                  </a:cxn>
                  <a:cxn ang="0">
                    <a:pos x="0" y="0"/>
                  </a:cxn>
                  <a:cxn ang="0">
                    <a:pos x="1" y="0"/>
                  </a:cxn>
                </a:cxnLst>
                <a:rect l="0" t="0" r="r" b="b"/>
                <a:pathLst>
                  <a:path w="1" h="2010">
                    <a:moveTo>
                      <a:pt x="0" y="201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223" name="Freeform 79"/>
              <p:cNvSpPr>
                <a:spLocks/>
              </p:cNvSpPr>
              <p:nvPr/>
            </p:nvSpPr>
            <p:spPr bwMode="auto">
              <a:xfrm>
                <a:off x="3120" y="2009"/>
                <a:ext cx="1" cy="16"/>
              </a:xfrm>
              <a:custGeom>
                <a:avLst/>
                <a:gdLst/>
                <a:ahLst/>
                <a:cxnLst>
                  <a:cxn ang="0">
                    <a:pos x="0" y="0"/>
                  </a:cxn>
                  <a:cxn ang="0">
                    <a:pos x="0" y="160"/>
                  </a:cxn>
                  <a:cxn ang="0">
                    <a:pos x="1" y="160"/>
                  </a:cxn>
                </a:cxnLst>
                <a:rect l="0" t="0" r="r" b="b"/>
                <a:pathLst>
                  <a:path w="1" h="160">
                    <a:moveTo>
                      <a:pt x="0" y="0"/>
                    </a:moveTo>
                    <a:lnTo>
                      <a:pt x="0" y="160"/>
                    </a:lnTo>
                    <a:lnTo>
                      <a:pt x="1" y="160"/>
                    </a:lnTo>
                  </a:path>
                </a:pathLst>
              </a:custGeom>
              <a:noFill/>
              <a:ln w="38100" cmpd="sng">
                <a:solidFill>
                  <a:srgbClr val="FFFFFF"/>
                </a:solidFill>
                <a:prstDash val="solid"/>
                <a:round/>
                <a:headEnd/>
                <a:tailEnd/>
              </a:ln>
            </p:spPr>
            <p:txBody>
              <a:bodyPr/>
              <a:lstStyle/>
              <a:p>
                <a:endParaRPr lang="en-US"/>
              </a:p>
            </p:txBody>
          </p:sp>
          <p:sp>
            <p:nvSpPr>
              <p:cNvPr id="6224" name="Freeform 80"/>
              <p:cNvSpPr>
                <a:spLocks/>
              </p:cNvSpPr>
              <p:nvPr/>
            </p:nvSpPr>
            <p:spPr bwMode="auto">
              <a:xfrm>
                <a:off x="3141" y="2009"/>
                <a:ext cx="1" cy="16"/>
              </a:xfrm>
              <a:custGeom>
                <a:avLst/>
                <a:gdLst/>
                <a:ahLst/>
                <a:cxnLst>
                  <a:cxn ang="0">
                    <a:pos x="0" y="0"/>
                  </a:cxn>
                  <a:cxn ang="0">
                    <a:pos x="0" y="160"/>
                  </a:cxn>
                  <a:cxn ang="0">
                    <a:pos x="1" y="160"/>
                  </a:cxn>
                </a:cxnLst>
                <a:rect l="0" t="0" r="r" b="b"/>
                <a:pathLst>
                  <a:path w="1" h="160">
                    <a:moveTo>
                      <a:pt x="0" y="0"/>
                    </a:moveTo>
                    <a:lnTo>
                      <a:pt x="0" y="160"/>
                    </a:lnTo>
                    <a:lnTo>
                      <a:pt x="1" y="160"/>
                    </a:lnTo>
                  </a:path>
                </a:pathLst>
              </a:custGeom>
              <a:noFill/>
              <a:ln w="38100" cmpd="sng">
                <a:solidFill>
                  <a:srgbClr val="FFFFFF"/>
                </a:solidFill>
                <a:prstDash val="solid"/>
                <a:round/>
                <a:headEnd/>
                <a:tailEnd/>
              </a:ln>
            </p:spPr>
            <p:txBody>
              <a:bodyPr/>
              <a:lstStyle/>
              <a:p>
                <a:endParaRPr lang="en-US"/>
              </a:p>
            </p:txBody>
          </p:sp>
          <p:sp>
            <p:nvSpPr>
              <p:cNvPr id="6225" name="Freeform 81"/>
              <p:cNvSpPr>
                <a:spLocks/>
              </p:cNvSpPr>
              <p:nvPr/>
            </p:nvSpPr>
            <p:spPr bwMode="auto">
              <a:xfrm>
                <a:off x="2550" y="2009"/>
                <a:ext cx="1" cy="16"/>
              </a:xfrm>
              <a:custGeom>
                <a:avLst/>
                <a:gdLst/>
                <a:ahLst/>
                <a:cxnLst>
                  <a:cxn ang="0">
                    <a:pos x="0" y="160"/>
                  </a:cxn>
                  <a:cxn ang="0">
                    <a:pos x="0" y="0"/>
                  </a:cxn>
                  <a:cxn ang="0">
                    <a:pos x="1" y="0"/>
                  </a:cxn>
                </a:cxnLst>
                <a:rect l="0" t="0" r="r" b="b"/>
                <a:pathLst>
                  <a:path w="1" h="160">
                    <a:moveTo>
                      <a:pt x="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226" name="Freeform 82"/>
              <p:cNvSpPr>
                <a:spLocks/>
              </p:cNvSpPr>
              <p:nvPr/>
            </p:nvSpPr>
            <p:spPr bwMode="auto">
              <a:xfrm>
                <a:off x="2529" y="2009"/>
                <a:ext cx="1" cy="16"/>
              </a:xfrm>
              <a:custGeom>
                <a:avLst/>
                <a:gdLst/>
                <a:ahLst/>
                <a:cxnLst>
                  <a:cxn ang="0">
                    <a:pos x="0" y="0"/>
                  </a:cxn>
                  <a:cxn ang="0">
                    <a:pos x="0" y="160"/>
                  </a:cxn>
                  <a:cxn ang="0">
                    <a:pos x="1" y="160"/>
                  </a:cxn>
                </a:cxnLst>
                <a:rect l="0" t="0" r="r" b="b"/>
                <a:pathLst>
                  <a:path w="1" h="160">
                    <a:moveTo>
                      <a:pt x="0" y="0"/>
                    </a:moveTo>
                    <a:lnTo>
                      <a:pt x="0" y="160"/>
                    </a:lnTo>
                    <a:lnTo>
                      <a:pt x="1" y="160"/>
                    </a:lnTo>
                  </a:path>
                </a:pathLst>
              </a:custGeom>
              <a:noFill/>
              <a:ln w="38100" cmpd="sng">
                <a:solidFill>
                  <a:srgbClr val="FFFFFF"/>
                </a:solidFill>
                <a:prstDash val="solid"/>
                <a:round/>
                <a:headEnd/>
                <a:tailEnd/>
              </a:ln>
            </p:spPr>
            <p:txBody>
              <a:bodyPr/>
              <a:lstStyle/>
              <a:p>
                <a:endParaRPr lang="en-US"/>
              </a:p>
            </p:txBody>
          </p:sp>
          <p:sp>
            <p:nvSpPr>
              <p:cNvPr id="6227" name="Freeform 83"/>
              <p:cNvSpPr>
                <a:spLocks/>
              </p:cNvSpPr>
              <p:nvPr/>
            </p:nvSpPr>
            <p:spPr bwMode="auto">
              <a:xfrm>
                <a:off x="2589" y="1852"/>
                <a:ext cx="13" cy="13"/>
              </a:xfrm>
              <a:custGeom>
                <a:avLst/>
                <a:gdLst/>
                <a:ahLst/>
                <a:cxnLst>
                  <a:cxn ang="0">
                    <a:pos x="0" y="127"/>
                  </a:cxn>
                  <a:cxn ang="0">
                    <a:pos x="126" y="0"/>
                  </a:cxn>
                  <a:cxn ang="0">
                    <a:pos x="128" y="0"/>
                  </a:cxn>
                </a:cxnLst>
                <a:rect l="0" t="0" r="r" b="b"/>
                <a:pathLst>
                  <a:path w="128" h="127">
                    <a:moveTo>
                      <a:pt x="0" y="127"/>
                    </a:moveTo>
                    <a:lnTo>
                      <a:pt x="126" y="0"/>
                    </a:lnTo>
                    <a:lnTo>
                      <a:pt x="128" y="0"/>
                    </a:lnTo>
                  </a:path>
                </a:pathLst>
              </a:custGeom>
              <a:noFill/>
              <a:ln w="38100" cmpd="sng">
                <a:solidFill>
                  <a:srgbClr val="FFFFFF"/>
                </a:solidFill>
                <a:prstDash val="solid"/>
                <a:round/>
                <a:headEnd/>
                <a:tailEnd/>
              </a:ln>
            </p:spPr>
            <p:txBody>
              <a:bodyPr/>
              <a:lstStyle/>
              <a:p>
                <a:endParaRPr lang="en-US"/>
              </a:p>
            </p:txBody>
          </p:sp>
          <p:sp>
            <p:nvSpPr>
              <p:cNvPr id="6228" name="Freeform 84"/>
              <p:cNvSpPr>
                <a:spLocks/>
              </p:cNvSpPr>
              <p:nvPr/>
            </p:nvSpPr>
            <p:spPr bwMode="auto">
              <a:xfrm>
                <a:off x="2590" y="1852"/>
                <a:ext cx="40" cy="40"/>
              </a:xfrm>
              <a:custGeom>
                <a:avLst/>
                <a:gdLst/>
                <a:ahLst/>
                <a:cxnLst>
                  <a:cxn ang="0">
                    <a:pos x="0" y="399"/>
                  </a:cxn>
                  <a:cxn ang="0">
                    <a:pos x="398" y="0"/>
                  </a:cxn>
                  <a:cxn ang="0">
                    <a:pos x="399" y="0"/>
                  </a:cxn>
                </a:cxnLst>
                <a:rect l="0" t="0" r="r" b="b"/>
                <a:pathLst>
                  <a:path w="399" h="399">
                    <a:moveTo>
                      <a:pt x="0" y="399"/>
                    </a:moveTo>
                    <a:lnTo>
                      <a:pt x="398" y="0"/>
                    </a:lnTo>
                    <a:lnTo>
                      <a:pt x="399" y="0"/>
                    </a:lnTo>
                  </a:path>
                </a:pathLst>
              </a:custGeom>
              <a:noFill/>
              <a:ln w="38100" cmpd="sng">
                <a:solidFill>
                  <a:srgbClr val="FFFFFF"/>
                </a:solidFill>
                <a:prstDash val="solid"/>
                <a:round/>
                <a:headEnd/>
                <a:tailEnd/>
              </a:ln>
            </p:spPr>
            <p:txBody>
              <a:bodyPr/>
              <a:lstStyle/>
              <a:p>
                <a:endParaRPr lang="en-US"/>
              </a:p>
            </p:txBody>
          </p:sp>
          <p:sp>
            <p:nvSpPr>
              <p:cNvPr id="6229" name="Freeform 85"/>
              <p:cNvSpPr>
                <a:spLocks/>
              </p:cNvSpPr>
              <p:nvPr/>
            </p:nvSpPr>
            <p:spPr bwMode="auto">
              <a:xfrm>
                <a:off x="2618" y="1852"/>
                <a:ext cx="40" cy="40"/>
              </a:xfrm>
              <a:custGeom>
                <a:avLst/>
                <a:gdLst/>
                <a:ahLst/>
                <a:cxnLst>
                  <a:cxn ang="0">
                    <a:pos x="0" y="399"/>
                  </a:cxn>
                  <a:cxn ang="0">
                    <a:pos x="400" y="0"/>
                  </a:cxn>
                  <a:cxn ang="0">
                    <a:pos x="401" y="0"/>
                  </a:cxn>
                </a:cxnLst>
                <a:rect l="0" t="0" r="r" b="b"/>
                <a:pathLst>
                  <a:path w="401" h="399">
                    <a:moveTo>
                      <a:pt x="0" y="399"/>
                    </a:moveTo>
                    <a:lnTo>
                      <a:pt x="400" y="0"/>
                    </a:lnTo>
                    <a:lnTo>
                      <a:pt x="401" y="0"/>
                    </a:lnTo>
                  </a:path>
                </a:pathLst>
              </a:custGeom>
              <a:noFill/>
              <a:ln w="38100" cmpd="sng">
                <a:solidFill>
                  <a:srgbClr val="FFFFFF"/>
                </a:solidFill>
                <a:prstDash val="solid"/>
                <a:round/>
                <a:headEnd/>
                <a:tailEnd/>
              </a:ln>
            </p:spPr>
            <p:txBody>
              <a:bodyPr/>
              <a:lstStyle/>
              <a:p>
                <a:endParaRPr lang="en-US"/>
              </a:p>
            </p:txBody>
          </p:sp>
          <p:sp>
            <p:nvSpPr>
              <p:cNvPr id="6230" name="Freeform 86"/>
              <p:cNvSpPr>
                <a:spLocks/>
              </p:cNvSpPr>
              <p:nvPr/>
            </p:nvSpPr>
            <p:spPr bwMode="auto">
              <a:xfrm>
                <a:off x="2646" y="1879"/>
                <a:ext cx="14" cy="13"/>
              </a:xfrm>
              <a:custGeom>
                <a:avLst/>
                <a:gdLst/>
                <a:ahLst/>
                <a:cxnLst>
                  <a:cxn ang="0">
                    <a:pos x="0" y="130"/>
                  </a:cxn>
                  <a:cxn ang="0">
                    <a:pos x="131" y="0"/>
                  </a:cxn>
                  <a:cxn ang="0">
                    <a:pos x="132" y="0"/>
                  </a:cxn>
                </a:cxnLst>
                <a:rect l="0" t="0" r="r" b="b"/>
                <a:pathLst>
                  <a:path w="132" h="130">
                    <a:moveTo>
                      <a:pt x="0" y="130"/>
                    </a:moveTo>
                    <a:lnTo>
                      <a:pt x="131" y="0"/>
                    </a:lnTo>
                    <a:lnTo>
                      <a:pt x="132" y="0"/>
                    </a:lnTo>
                  </a:path>
                </a:pathLst>
              </a:custGeom>
              <a:noFill/>
              <a:ln w="38100" cmpd="sng">
                <a:solidFill>
                  <a:srgbClr val="FFFFFF"/>
                </a:solidFill>
                <a:prstDash val="solid"/>
                <a:round/>
                <a:headEnd/>
                <a:tailEnd/>
              </a:ln>
            </p:spPr>
            <p:txBody>
              <a:bodyPr/>
              <a:lstStyle/>
              <a:p>
                <a:endParaRPr lang="en-US"/>
              </a:p>
            </p:txBody>
          </p:sp>
          <p:sp>
            <p:nvSpPr>
              <p:cNvPr id="6231" name="Freeform 87"/>
              <p:cNvSpPr>
                <a:spLocks/>
              </p:cNvSpPr>
              <p:nvPr/>
            </p:nvSpPr>
            <p:spPr bwMode="auto">
              <a:xfrm>
                <a:off x="2662" y="1856"/>
                <a:ext cx="20" cy="20"/>
              </a:xfrm>
              <a:custGeom>
                <a:avLst/>
                <a:gdLst/>
                <a:ahLst/>
                <a:cxnLst>
                  <a:cxn ang="0">
                    <a:pos x="0" y="198"/>
                  </a:cxn>
                  <a:cxn ang="0">
                    <a:pos x="196" y="0"/>
                  </a:cxn>
                  <a:cxn ang="0">
                    <a:pos x="197" y="0"/>
                  </a:cxn>
                </a:cxnLst>
                <a:rect l="0" t="0" r="r" b="b"/>
                <a:pathLst>
                  <a:path w="197" h="198">
                    <a:moveTo>
                      <a:pt x="0" y="198"/>
                    </a:moveTo>
                    <a:lnTo>
                      <a:pt x="196" y="0"/>
                    </a:lnTo>
                    <a:lnTo>
                      <a:pt x="197" y="0"/>
                    </a:lnTo>
                  </a:path>
                </a:pathLst>
              </a:custGeom>
              <a:noFill/>
              <a:ln w="38100" cmpd="sng">
                <a:solidFill>
                  <a:srgbClr val="FFFFFF"/>
                </a:solidFill>
                <a:prstDash val="solid"/>
                <a:round/>
                <a:headEnd/>
                <a:tailEnd/>
              </a:ln>
            </p:spPr>
            <p:txBody>
              <a:bodyPr/>
              <a:lstStyle/>
              <a:p>
                <a:endParaRPr lang="en-US"/>
              </a:p>
            </p:txBody>
          </p:sp>
          <p:sp>
            <p:nvSpPr>
              <p:cNvPr id="6232" name="Freeform 88"/>
              <p:cNvSpPr>
                <a:spLocks/>
              </p:cNvSpPr>
              <p:nvPr/>
            </p:nvSpPr>
            <p:spPr bwMode="auto">
              <a:xfrm>
                <a:off x="2983" y="1852"/>
                <a:ext cx="13" cy="13"/>
              </a:xfrm>
              <a:custGeom>
                <a:avLst/>
                <a:gdLst/>
                <a:ahLst/>
                <a:cxnLst>
                  <a:cxn ang="0">
                    <a:pos x="0" y="133"/>
                  </a:cxn>
                  <a:cxn ang="0">
                    <a:pos x="132" y="0"/>
                  </a:cxn>
                  <a:cxn ang="0">
                    <a:pos x="133" y="0"/>
                  </a:cxn>
                </a:cxnLst>
                <a:rect l="0" t="0" r="r" b="b"/>
                <a:pathLst>
                  <a:path w="133" h="133">
                    <a:moveTo>
                      <a:pt x="0" y="133"/>
                    </a:moveTo>
                    <a:lnTo>
                      <a:pt x="132" y="0"/>
                    </a:lnTo>
                    <a:lnTo>
                      <a:pt x="133" y="0"/>
                    </a:lnTo>
                  </a:path>
                </a:pathLst>
              </a:custGeom>
              <a:noFill/>
              <a:ln w="38100" cmpd="sng">
                <a:solidFill>
                  <a:srgbClr val="FFFFFF"/>
                </a:solidFill>
                <a:prstDash val="solid"/>
                <a:round/>
                <a:headEnd/>
                <a:tailEnd/>
              </a:ln>
            </p:spPr>
            <p:txBody>
              <a:bodyPr/>
              <a:lstStyle/>
              <a:p>
                <a:endParaRPr lang="en-US"/>
              </a:p>
            </p:txBody>
          </p:sp>
          <p:sp>
            <p:nvSpPr>
              <p:cNvPr id="6233" name="Freeform 89"/>
              <p:cNvSpPr>
                <a:spLocks/>
              </p:cNvSpPr>
              <p:nvPr/>
            </p:nvSpPr>
            <p:spPr bwMode="auto">
              <a:xfrm>
                <a:off x="3001" y="1852"/>
                <a:ext cx="24" cy="24"/>
              </a:xfrm>
              <a:custGeom>
                <a:avLst/>
                <a:gdLst/>
                <a:ahLst/>
                <a:cxnLst>
                  <a:cxn ang="0">
                    <a:pos x="0" y="240"/>
                  </a:cxn>
                  <a:cxn ang="0">
                    <a:pos x="239" y="0"/>
                  </a:cxn>
                  <a:cxn ang="0">
                    <a:pos x="240" y="0"/>
                  </a:cxn>
                </a:cxnLst>
                <a:rect l="0" t="0" r="r" b="b"/>
                <a:pathLst>
                  <a:path w="240" h="240">
                    <a:moveTo>
                      <a:pt x="0" y="240"/>
                    </a:moveTo>
                    <a:lnTo>
                      <a:pt x="239" y="0"/>
                    </a:lnTo>
                    <a:lnTo>
                      <a:pt x="240" y="0"/>
                    </a:lnTo>
                  </a:path>
                </a:pathLst>
              </a:custGeom>
              <a:noFill/>
              <a:ln w="38100" cmpd="sng">
                <a:solidFill>
                  <a:srgbClr val="FFFFFF"/>
                </a:solidFill>
                <a:prstDash val="solid"/>
                <a:round/>
                <a:headEnd/>
                <a:tailEnd/>
              </a:ln>
            </p:spPr>
            <p:txBody>
              <a:bodyPr/>
              <a:lstStyle/>
              <a:p>
                <a:endParaRPr lang="en-US"/>
              </a:p>
            </p:txBody>
          </p:sp>
          <p:sp>
            <p:nvSpPr>
              <p:cNvPr id="6234" name="Freeform 90"/>
              <p:cNvSpPr>
                <a:spLocks/>
              </p:cNvSpPr>
              <p:nvPr/>
            </p:nvSpPr>
            <p:spPr bwMode="auto">
              <a:xfrm>
                <a:off x="3013" y="1852"/>
                <a:ext cx="40" cy="40"/>
              </a:xfrm>
              <a:custGeom>
                <a:avLst/>
                <a:gdLst/>
                <a:ahLst/>
                <a:cxnLst>
                  <a:cxn ang="0">
                    <a:pos x="0" y="399"/>
                  </a:cxn>
                  <a:cxn ang="0">
                    <a:pos x="399" y="0"/>
                  </a:cxn>
                  <a:cxn ang="0">
                    <a:pos x="400" y="0"/>
                  </a:cxn>
                </a:cxnLst>
                <a:rect l="0" t="0" r="r" b="b"/>
                <a:pathLst>
                  <a:path w="400" h="399">
                    <a:moveTo>
                      <a:pt x="0" y="399"/>
                    </a:moveTo>
                    <a:lnTo>
                      <a:pt x="399" y="0"/>
                    </a:lnTo>
                    <a:lnTo>
                      <a:pt x="400" y="0"/>
                    </a:lnTo>
                  </a:path>
                </a:pathLst>
              </a:custGeom>
              <a:noFill/>
              <a:ln w="38100" cmpd="sng">
                <a:solidFill>
                  <a:srgbClr val="FFFFFF"/>
                </a:solidFill>
                <a:prstDash val="solid"/>
                <a:round/>
                <a:headEnd/>
                <a:tailEnd/>
              </a:ln>
            </p:spPr>
            <p:txBody>
              <a:bodyPr/>
              <a:lstStyle/>
              <a:p>
                <a:endParaRPr lang="en-US"/>
              </a:p>
            </p:txBody>
          </p:sp>
          <p:sp>
            <p:nvSpPr>
              <p:cNvPr id="6235" name="Freeform 91"/>
              <p:cNvSpPr>
                <a:spLocks/>
              </p:cNvSpPr>
              <p:nvPr/>
            </p:nvSpPr>
            <p:spPr bwMode="auto">
              <a:xfrm>
                <a:off x="3041" y="1852"/>
                <a:ext cx="40" cy="40"/>
              </a:xfrm>
              <a:custGeom>
                <a:avLst/>
                <a:gdLst/>
                <a:ahLst/>
                <a:cxnLst>
                  <a:cxn ang="0">
                    <a:pos x="0" y="398"/>
                  </a:cxn>
                  <a:cxn ang="0">
                    <a:pos x="397" y="0"/>
                  </a:cxn>
                  <a:cxn ang="0">
                    <a:pos x="398" y="0"/>
                  </a:cxn>
                </a:cxnLst>
                <a:rect l="0" t="0" r="r" b="b"/>
                <a:pathLst>
                  <a:path w="398" h="398">
                    <a:moveTo>
                      <a:pt x="0" y="398"/>
                    </a:moveTo>
                    <a:lnTo>
                      <a:pt x="397" y="0"/>
                    </a:lnTo>
                    <a:lnTo>
                      <a:pt x="398" y="0"/>
                    </a:lnTo>
                  </a:path>
                </a:pathLst>
              </a:custGeom>
              <a:noFill/>
              <a:ln w="38100" cmpd="sng">
                <a:solidFill>
                  <a:srgbClr val="FFFFFF"/>
                </a:solidFill>
                <a:prstDash val="solid"/>
                <a:round/>
                <a:headEnd/>
                <a:tailEnd/>
              </a:ln>
            </p:spPr>
            <p:txBody>
              <a:bodyPr/>
              <a:lstStyle/>
              <a:p>
                <a:endParaRPr lang="en-US"/>
              </a:p>
            </p:txBody>
          </p:sp>
          <p:sp>
            <p:nvSpPr>
              <p:cNvPr id="6236" name="Freeform 92"/>
              <p:cNvSpPr>
                <a:spLocks/>
              </p:cNvSpPr>
              <p:nvPr/>
            </p:nvSpPr>
            <p:spPr bwMode="auto">
              <a:xfrm>
                <a:off x="3070" y="1880"/>
                <a:ext cx="11" cy="12"/>
              </a:xfrm>
              <a:custGeom>
                <a:avLst/>
                <a:gdLst/>
                <a:ahLst/>
                <a:cxnLst>
                  <a:cxn ang="0">
                    <a:pos x="0" y="115"/>
                  </a:cxn>
                  <a:cxn ang="0">
                    <a:pos x="116" y="0"/>
                  </a:cxn>
                  <a:cxn ang="0">
                    <a:pos x="117" y="0"/>
                  </a:cxn>
                </a:cxnLst>
                <a:rect l="0" t="0" r="r" b="b"/>
                <a:pathLst>
                  <a:path w="117" h="115">
                    <a:moveTo>
                      <a:pt x="0" y="115"/>
                    </a:moveTo>
                    <a:lnTo>
                      <a:pt x="116" y="0"/>
                    </a:lnTo>
                    <a:lnTo>
                      <a:pt x="117" y="0"/>
                    </a:lnTo>
                  </a:path>
                </a:pathLst>
              </a:custGeom>
              <a:noFill/>
              <a:ln w="38100" cmpd="sng">
                <a:solidFill>
                  <a:srgbClr val="FFFFFF"/>
                </a:solidFill>
                <a:prstDash val="solid"/>
                <a:round/>
                <a:headEnd/>
                <a:tailEnd/>
              </a:ln>
            </p:spPr>
            <p:txBody>
              <a:bodyPr/>
              <a:lstStyle/>
              <a:p>
                <a:endParaRPr lang="en-US"/>
              </a:p>
            </p:txBody>
          </p:sp>
          <p:sp>
            <p:nvSpPr>
              <p:cNvPr id="6237" name="Freeform 93"/>
              <p:cNvSpPr>
                <a:spLocks/>
              </p:cNvSpPr>
              <p:nvPr/>
            </p:nvSpPr>
            <p:spPr bwMode="auto">
              <a:xfrm>
                <a:off x="3026" y="1908"/>
                <a:ext cx="1" cy="426"/>
              </a:xfrm>
              <a:custGeom>
                <a:avLst/>
                <a:gdLst/>
                <a:ahLst/>
                <a:cxnLst>
                  <a:cxn ang="0">
                    <a:pos x="0" y="4259"/>
                  </a:cxn>
                  <a:cxn ang="0">
                    <a:pos x="0" y="0"/>
                  </a:cxn>
                  <a:cxn ang="0">
                    <a:pos x="1" y="0"/>
                  </a:cxn>
                </a:cxnLst>
                <a:rect l="0" t="0" r="r" b="b"/>
                <a:pathLst>
                  <a:path w="1" h="4259">
                    <a:moveTo>
                      <a:pt x="0" y="425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238" name="Freeform 94"/>
              <p:cNvSpPr>
                <a:spLocks/>
              </p:cNvSpPr>
              <p:nvPr/>
            </p:nvSpPr>
            <p:spPr bwMode="auto">
              <a:xfrm>
                <a:off x="2550" y="1692"/>
                <a:ext cx="19" cy="1"/>
              </a:xfrm>
              <a:custGeom>
                <a:avLst/>
                <a:gdLst/>
                <a:ahLst/>
                <a:cxnLst>
                  <a:cxn ang="0">
                    <a:pos x="188" y="0"/>
                  </a:cxn>
                  <a:cxn ang="0">
                    <a:pos x="0" y="0"/>
                  </a:cxn>
                  <a:cxn ang="0">
                    <a:pos x="1" y="0"/>
                  </a:cxn>
                </a:cxnLst>
                <a:rect l="0" t="0" r="r" b="b"/>
                <a:pathLst>
                  <a:path w="188">
                    <a:moveTo>
                      <a:pt x="188" y="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239" name="Freeform 95"/>
              <p:cNvSpPr>
                <a:spLocks/>
              </p:cNvSpPr>
              <p:nvPr/>
            </p:nvSpPr>
            <p:spPr bwMode="auto">
              <a:xfrm>
                <a:off x="2512" y="1692"/>
                <a:ext cx="1" cy="116"/>
              </a:xfrm>
              <a:custGeom>
                <a:avLst/>
                <a:gdLst/>
                <a:ahLst/>
                <a:cxnLst>
                  <a:cxn ang="0">
                    <a:pos x="0" y="0"/>
                  </a:cxn>
                  <a:cxn ang="0">
                    <a:pos x="0" y="1158"/>
                  </a:cxn>
                  <a:cxn ang="0">
                    <a:pos x="1" y="1158"/>
                  </a:cxn>
                </a:cxnLst>
                <a:rect l="0" t="0" r="r" b="b"/>
                <a:pathLst>
                  <a:path w="1" h="1158">
                    <a:moveTo>
                      <a:pt x="0" y="0"/>
                    </a:moveTo>
                    <a:lnTo>
                      <a:pt x="0" y="1158"/>
                    </a:lnTo>
                    <a:lnTo>
                      <a:pt x="1" y="1158"/>
                    </a:lnTo>
                  </a:path>
                </a:pathLst>
              </a:custGeom>
              <a:noFill/>
              <a:ln w="38100" cmpd="sng">
                <a:solidFill>
                  <a:srgbClr val="FFFFFF"/>
                </a:solidFill>
                <a:prstDash val="solid"/>
                <a:round/>
                <a:headEnd/>
                <a:tailEnd/>
              </a:ln>
            </p:spPr>
            <p:txBody>
              <a:bodyPr/>
              <a:lstStyle/>
              <a:p>
                <a:endParaRPr lang="en-US"/>
              </a:p>
            </p:txBody>
          </p:sp>
          <p:sp>
            <p:nvSpPr>
              <p:cNvPr id="6240" name="Freeform 96"/>
              <p:cNvSpPr>
                <a:spLocks/>
              </p:cNvSpPr>
              <p:nvPr/>
            </p:nvSpPr>
            <p:spPr bwMode="auto">
              <a:xfrm>
                <a:off x="2550" y="1808"/>
                <a:ext cx="19" cy="1"/>
              </a:xfrm>
              <a:custGeom>
                <a:avLst/>
                <a:gdLst/>
                <a:ahLst/>
                <a:cxnLst>
                  <a:cxn ang="0">
                    <a:pos x="188" y="0"/>
                  </a:cxn>
                  <a:cxn ang="0">
                    <a:pos x="0" y="0"/>
                  </a:cxn>
                  <a:cxn ang="0">
                    <a:pos x="1" y="0"/>
                  </a:cxn>
                </a:cxnLst>
                <a:rect l="0" t="0" r="r" b="b"/>
                <a:pathLst>
                  <a:path w="188">
                    <a:moveTo>
                      <a:pt x="188" y="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241" name="Freeform 97"/>
              <p:cNvSpPr>
                <a:spLocks/>
              </p:cNvSpPr>
              <p:nvPr/>
            </p:nvSpPr>
            <p:spPr bwMode="auto">
              <a:xfrm>
                <a:off x="2569" y="1693"/>
                <a:ext cx="1" cy="115"/>
              </a:xfrm>
              <a:custGeom>
                <a:avLst/>
                <a:gdLst/>
                <a:ahLst/>
                <a:cxnLst>
                  <a:cxn ang="0">
                    <a:pos x="0" y="0"/>
                  </a:cxn>
                  <a:cxn ang="0">
                    <a:pos x="0" y="1153"/>
                  </a:cxn>
                  <a:cxn ang="0">
                    <a:pos x="1" y="1153"/>
                  </a:cxn>
                </a:cxnLst>
                <a:rect l="0" t="0" r="r" b="b"/>
                <a:pathLst>
                  <a:path w="1" h="1153">
                    <a:moveTo>
                      <a:pt x="0" y="0"/>
                    </a:moveTo>
                    <a:lnTo>
                      <a:pt x="0" y="1153"/>
                    </a:lnTo>
                    <a:lnTo>
                      <a:pt x="1" y="1153"/>
                    </a:lnTo>
                  </a:path>
                </a:pathLst>
              </a:custGeom>
              <a:noFill/>
              <a:ln w="38100" cmpd="sng">
                <a:solidFill>
                  <a:srgbClr val="FFFFFF"/>
                </a:solidFill>
                <a:prstDash val="solid"/>
                <a:round/>
                <a:headEnd/>
                <a:tailEnd/>
              </a:ln>
            </p:spPr>
            <p:txBody>
              <a:bodyPr/>
              <a:lstStyle/>
              <a:p>
                <a:endParaRPr lang="en-US"/>
              </a:p>
            </p:txBody>
          </p:sp>
          <p:sp>
            <p:nvSpPr>
              <p:cNvPr id="6242" name="Freeform 98"/>
              <p:cNvSpPr>
                <a:spLocks/>
              </p:cNvSpPr>
              <p:nvPr/>
            </p:nvSpPr>
            <p:spPr bwMode="auto">
              <a:xfrm>
                <a:off x="2512" y="1692"/>
                <a:ext cx="17" cy="1"/>
              </a:xfrm>
              <a:custGeom>
                <a:avLst/>
                <a:gdLst/>
                <a:ahLst/>
                <a:cxnLst>
                  <a:cxn ang="0">
                    <a:pos x="165" y="0"/>
                  </a:cxn>
                  <a:cxn ang="0">
                    <a:pos x="0" y="0"/>
                  </a:cxn>
                  <a:cxn ang="0">
                    <a:pos x="1" y="0"/>
                  </a:cxn>
                </a:cxnLst>
                <a:rect l="0" t="0" r="r" b="b"/>
                <a:pathLst>
                  <a:path w="165">
                    <a:moveTo>
                      <a:pt x="165" y="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243" name="Freeform 99"/>
              <p:cNvSpPr>
                <a:spLocks/>
              </p:cNvSpPr>
              <p:nvPr/>
            </p:nvSpPr>
            <p:spPr bwMode="auto">
              <a:xfrm>
                <a:off x="2512" y="1808"/>
                <a:ext cx="17" cy="1"/>
              </a:xfrm>
              <a:custGeom>
                <a:avLst/>
                <a:gdLst/>
                <a:ahLst/>
                <a:cxnLst>
                  <a:cxn ang="0">
                    <a:pos x="165" y="0"/>
                  </a:cxn>
                  <a:cxn ang="0">
                    <a:pos x="0" y="0"/>
                  </a:cxn>
                  <a:cxn ang="0">
                    <a:pos x="1" y="0"/>
                  </a:cxn>
                </a:cxnLst>
                <a:rect l="0" t="0" r="r" b="b"/>
                <a:pathLst>
                  <a:path w="165">
                    <a:moveTo>
                      <a:pt x="165" y="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244" name="Freeform 100"/>
              <p:cNvSpPr>
                <a:spLocks/>
              </p:cNvSpPr>
              <p:nvPr/>
            </p:nvSpPr>
            <p:spPr bwMode="auto">
              <a:xfrm>
                <a:off x="2529" y="1380"/>
                <a:ext cx="1" cy="312"/>
              </a:xfrm>
              <a:custGeom>
                <a:avLst/>
                <a:gdLst/>
                <a:ahLst/>
                <a:cxnLst>
                  <a:cxn ang="0">
                    <a:pos x="0" y="3116"/>
                  </a:cxn>
                  <a:cxn ang="0">
                    <a:pos x="0" y="0"/>
                  </a:cxn>
                  <a:cxn ang="0">
                    <a:pos x="1" y="0"/>
                  </a:cxn>
                </a:cxnLst>
                <a:rect l="0" t="0" r="r" b="b"/>
                <a:pathLst>
                  <a:path w="1" h="3116">
                    <a:moveTo>
                      <a:pt x="0" y="3116"/>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245" name="Freeform 101"/>
              <p:cNvSpPr>
                <a:spLocks/>
              </p:cNvSpPr>
              <p:nvPr/>
            </p:nvSpPr>
            <p:spPr bwMode="auto">
              <a:xfrm>
                <a:off x="2550" y="1380"/>
                <a:ext cx="1" cy="312"/>
              </a:xfrm>
              <a:custGeom>
                <a:avLst/>
                <a:gdLst/>
                <a:ahLst/>
                <a:cxnLst>
                  <a:cxn ang="0">
                    <a:pos x="0" y="3116"/>
                  </a:cxn>
                  <a:cxn ang="0">
                    <a:pos x="0" y="0"/>
                  </a:cxn>
                  <a:cxn ang="0">
                    <a:pos x="1" y="0"/>
                  </a:cxn>
                </a:cxnLst>
                <a:rect l="0" t="0" r="r" b="b"/>
                <a:pathLst>
                  <a:path w="1" h="3116">
                    <a:moveTo>
                      <a:pt x="0" y="3116"/>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246" name="Freeform 102"/>
              <p:cNvSpPr>
                <a:spLocks/>
              </p:cNvSpPr>
              <p:nvPr/>
            </p:nvSpPr>
            <p:spPr bwMode="auto">
              <a:xfrm>
                <a:off x="2529" y="1692"/>
                <a:ext cx="1" cy="116"/>
              </a:xfrm>
              <a:custGeom>
                <a:avLst/>
                <a:gdLst/>
                <a:ahLst/>
                <a:cxnLst>
                  <a:cxn ang="0">
                    <a:pos x="0" y="0"/>
                  </a:cxn>
                  <a:cxn ang="0">
                    <a:pos x="0" y="1158"/>
                  </a:cxn>
                  <a:cxn ang="0">
                    <a:pos x="1" y="1158"/>
                  </a:cxn>
                </a:cxnLst>
                <a:rect l="0" t="0" r="r" b="b"/>
                <a:pathLst>
                  <a:path w="1" h="1158">
                    <a:moveTo>
                      <a:pt x="0" y="0"/>
                    </a:moveTo>
                    <a:lnTo>
                      <a:pt x="0" y="1158"/>
                    </a:lnTo>
                    <a:lnTo>
                      <a:pt x="1" y="1158"/>
                    </a:lnTo>
                  </a:path>
                </a:pathLst>
              </a:custGeom>
              <a:noFill/>
              <a:ln w="38100" cmpd="sng">
                <a:solidFill>
                  <a:srgbClr val="FFFFFF"/>
                </a:solidFill>
                <a:prstDash val="solid"/>
                <a:round/>
                <a:headEnd/>
                <a:tailEnd/>
              </a:ln>
            </p:spPr>
            <p:txBody>
              <a:bodyPr/>
              <a:lstStyle/>
              <a:p>
                <a:endParaRPr lang="en-US"/>
              </a:p>
            </p:txBody>
          </p:sp>
          <p:sp>
            <p:nvSpPr>
              <p:cNvPr id="6247" name="Freeform 103"/>
              <p:cNvSpPr>
                <a:spLocks/>
              </p:cNvSpPr>
              <p:nvPr/>
            </p:nvSpPr>
            <p:spPr bwMode="auto">
              <a:xfrm>
                <a:off x="2550" y="1692"/>
                <a:ext cx="1" cy="116"/>
              </a:xfrm>
              <a:custGeom>
                <a:avLst/>
                <a:gdLst/>
                <a:ahLst/>
                <a:cxnLst>
                  <a:cxn ang="0">
                    <a:pos x="0" y="0"/>
                  </a:cxn>
                  <a:cxn ang="0">
                    <a:pos x="0" y="1158"/>
                  </a:cxn>
                  <a:cxn ang="0">
                    <a:pos x="1" y="1158"/>
                  </a:cxn>
                </a:cxnLst>
                <a:rect l="0" t="0" r="r" b="b"/>
                <a:pathLst>
                  <a:path w="1" h="1158">
                    <a:moveTo>
                      <a:pt x="0" y="0"/>
                    </a:moveTo>
                    <a:lnTo>
                      <a:pt x="0" y="1158"/>
                    </a:lnTo>
                    <a:lnTo>
                      <a:pt x="1" y="1158"/>
                    </a:lnTo>
                  </a:path>
                </a:pathLst>
              </a:custGeom>
              <a:noFill/>
              <a:ln w="38100" cmpd="sng">
                <a:solidFill>
                  <a:srgbClr val="FFFFFF"/>
                </a:solidFill>
                <a:prstDash val="solid"/>
                <a:round/>
                <a:headEnd/>
                <a:tailEnd/>
              </a:ln>
            </p:spPr>
            <p:txBody>
              <a:bodyPr/>
              <a:lstStyle/>
              <a:p>
                <a:endParaRPr lang="en-US"/>
              </a:p>
            </p:txBody>
          </p:sp>
          <p:sp>
            <p:nvSpPr>
              <p:cNvPr id="6248" name="Freeform 104"/>
              <p:cNvSpPr>
                <a:spLocks/>
              </p:cNvSpPr>
              <p:nvPr/>
            </p:nvSpPr>
            <p:spPr bwMode="auto">
              <a:xfrm>
                <a:off x="2569" y="1692"/>
                <a:ext cx="20" cy="1"/>
              </a:xfrm>
              <a:custGeom>
                <a:avLst/>
                <a:gdLst/>
                <a:ahLst/>
                <a:cxnLst>
                  <a:cxn ang="0">
                    <a:pos x="200" y="0"/>
                  </a:cxn>
                  <a:cxn ang="0">
                    <a:pos x="0" y="0"/>
                  </a:cxn>
                  <a:cxn ang="0">
                    <a:pos x="1" y="0"/>
                  </a:cxn>
                </a:cxnLst>
                <a:rect l="0" t="0" r="r" b="b"/>
                <a:pathLst>
                  <a:path w="200">
                    <a:moveTo>
                      <a:pt x="200" y="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249" name="Freeform 105"/>
              <p:cNvSpPr>
                <a:spLocks/>
              </p:cNvSpPr>
              <p:nvPr/>
            </p:nvSpPr>
            <p:spPr bwMode="auto">
              <a:xfrm>
                <a:off x="2569" y="1808"/>
                <a:ext cx="20" cy="1"/>
              </a:xfrm>
              <a:custGeom>
                <a:avLst/>
                <a:gdLst/>
                <a:ahLst/>
                <a:cxnLst>
                  <a:cxn ang="0">
                    <a:pos x="200" y="0"/>
                  </a:cxn>
                  <a:cxn ang="0">
                    <a:pos x="0" y="0"/>
                  </a:cxn>
                  <a:cxn ang="0">
                    <a:pos x="1" y="0"/>
                  </a:cxn>
                </a:cxnLst>
                <a:rect l="0" t="0" r="r" b="b"/>
                <a:pathLst>
                  <a:path w="200">
                    <a:moveTo>
                      <a:pt x="200" y="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250" name="Freeform 106"/>
              <p:cNvSpPr>
                <a:spLocks/>
              </p:cNvSpPr>
              <p:nvPr/>
            </p:nvSpPr>
            <p:spPr bwMode="auto">
              <a:xfrm>
                <a:off x="2512" y="1803"/>
                <a:ext cx="5" cy="5"/>
              </a:xfrm>
              <a:custGeom>
                <a:avLst/>
                <a:gdLst/>
                <a:ahLst/>
                <a:cxnLst>
                  <a:cxn ang="0">
                    <a:pos x="51" y="51"/>
                  </a:cxn>
                  <a:cxn ang="0">
                    <a:pos x="0" y="0"/>
                  </a:cxn>
                  <a:cxn ang="0">
                    <a:pos x="1" y="0"/>
                  </a:cxn>
                </a:cxnLst>
                <a:rect l="0" t="0" r="r" b="b"/>
                <a:pathLst>
                  <a:path w="51" h="51">
                    <a:moveTo>
                      <a:pt x="51" y="5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251" name="Freeform 107"/>
              <p:cNvSpPr>
                <a:spLocks/>
              </p:cNvSpPr>
              <p:nvPr/>
            </p:nvSpPr>
            <p:spPr bwMode="auto">
              <a:xfrm>
                <a:off x="2512" y="1789"/>
                <a:ext cx="17" cy="16"/>
              </a:xfrm>
              <a:custGeom>
                <a:avLst/>
                <a:gdLst/>
                <a:ahLst/>
                <a:cxnLst>
                  <a:cxn ang="0">
                    <a:pos x="165" y="166"/>
                  </a:cxn>
                  <a:cxn ang="0">
                    <a:pos x="0" y="0"/>
                  </a:cxn>
                  <a:cxn ang="0">
                    <a:pos x="1" y="0"/>
                  </a:cxn>
                </a:cxnLst>
                <a:rect l="0" t="0" r="r" b="b"/>
                <a:pathLst>
                  <a:path w="165" h="166">
                    <a:moveTo>
                      <a:pt x="165" y="166"/>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252" name="Freeform 108"/>
              <p:cNvSpPr>
                <a:spLocks/>
              </p:cNvSpPr>
              <p:nvPr/>
            </p:nvSpPr>
            <p:spPr bwMode="auto">
              <a:xfrm>
                <a:off x="2512" y="1774"/>
                <a:ext cx="17" cy="17"/>
              </a:xfrm>
              <a:custGeom>
                <a:avLst/>
                <a:gdLst/>
                <a:ahLst/>
                <a:cxnLst>
                  <a:cxn ang="0">
                    <a:pos x="165" y="166"/>
                  </a:cxn>
                  <a:cxn ang="0">
                    <a:pos x="0" y="0"/>
                  </a:cxn>
                  <a:cxn ang="0">
                    <a:pos x="1" y="0"/>
                  </a:cxn>
                </a:cxnLst>
                <a:rect l="0" t="0" r="r" b="b"/>
                <a:pathLst>
                  <a:path w="165" h="166">
                    <a:moveTo>
                      <a:pt x="165" y="166"/>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253" name="Freeform 109"/>
              <p:cNvSpPr>
                <a:spLocks/>
              </p:cNvSpPr>
              <p:nvPr/>
            </p:nvSpPr>
            <p:spPr bwMode="auto">
              <a:xfrm>
                <a:off x="2550" y="1798"/>
                <a:ext cx="10" cy="10"/>
              </a:xfrm>
              <a:custGeom>
                <a:avLst/>
                <a:gdLst/>
                <a:ahLst/>
                <a:cxnLst>
                  <a:cxn ang="0">
                    <a:pos x="94" y="94"/>
                  </a:cxn>
                  <a:cxn ang="0">
                    <a:pos x="0" y="0"/>
                  </a:cxn>
                  <a:cxn ang="0">
                    <a:pos x="1" y="0"/>
                  </a:cxn>
                </a:cxnLst>
                <a:rect l="0" t="0" r="r" b="b"/>
                <a:pathLst>
                  <a:path w="94" h="94">
                    <a:moveTo>
                      <a:pt x="94" y="94"/>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254" name="Freeform 110"/>
              <p:cNvSpPr>
                <a:spLocks/>
              </p:cNvSpPr>
              <p:nvPr/>
            </p:nvSpPr>
            <p:spPr bwMode="auto">
              <a:xfrm>
                <a:off x="2512" y="1760"/>
                <a:ext cx="17" cy="17"/>
              </a:xfrm>
              <a:custGeom>
                <a:avLst/>
                <a:gdLst/>
                <a:ahLst/>
                <a:cxnLst>
                  <a:cxn ang="0">
                    <a:pos x="165" y="165"/>
                  </a:cxn>
                  <a:cxn ang="0">
                    <a:pos x="0" y="0"/>
                  </a:cxn>
                  <a:cxn ang="0">
                    <a:pos x="1" y="0"/>
                  </a:cxn>
                </a:cxnLst>
                <a:rect l="0" t="0" r="r" b="b"/>
                <a:pathLst>
                  <a:path w="165" h="165">
                    <a:moveTo>
                      <a:pt x="165" y="165"/>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255" name="Freeform 111"/>
              <p:cNvSpPr>
                <a:spLocks/>
              </p:cNvSpPr>
              <p:nvPr/>
            </p:nvSpPr>
            <p:spPr bwMode="auto">
              <a:xfrm>
                <a:off x="2550" y="1784"/>
                <a:ext cx="19" cy="19"/>
              </a:xfrm>
              <a:custGeom>
                <a:avLst/>
                <a:gdLst/>
                <a:ahLst/>
                <a:cxnLst>
                  <a:cxn ang="0">
                    <a:pos x="188" y="188"/>
                  </a:cxn>
                  <a:cxn ang="0">
                    <a:pos x="0" y="0"/>
                  </a:cxn>
                  <a:cxn ang="0">
                    <a:pos x="1" y="0"/>
                  </a:cxn>
                </a:cxnLst>
                <a:rect l="0" t="0" r="r" b="b"/>
                <a:pathLst>
                  <a:path w="188" h="188">
                    <a:moveTo>
                      <a:pt x="188" y="188"/>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256" name="Freeform 112"/>
              <p:cNvSpPr>
                <a:spLocks/>
              </p:cNvSpPr>
              <p:nvPr/>
            </p:nvSpPr>
            <p:spPr bwMode="auto">
              <a:xfrm>
                <a:off x="2512" y="1746"/>
                <a:ext cx="17" cy="17"/>
              </a:xfrm>
              <a:custGeom>
                <a:avLst/>
                <a:gdLst/>
                <a:ahLst/>
                <a:cxnLst>
                  <a:cxn ang="0">
                    <a:pos x="165" y="165"/>
                  </a:cxn>
                  <a:cxn ang="0">
                    <a:pos x="0" y="0"/>
                  </a:cxn>
                  <a:cxn ang="0">
                    <a:pos x="1" y="0"/>
                  </a:cxn>
                </a:cxnLst>
                <a:rect l="0" t="0" r="r" b="b"/>
                <a:pathLst>
                  <a:path w="165" h="165">
                    <a:moveTo>
                      <a:pt x="165" y="165"/>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257" name="Freeform 113"/>
              <p:cNvSpPr>
                <a:spLocks/>
              </p:cNvSpPr>
              <p:nvPr/>
            </p:nvSpPr>
            <p:spPr bwMode="auto">
              <a:xfrm>
                <a:off x="2550" y="1770"/>
                <a:ext cx="19" cy="19"/>
              </a:xfrm>
              <a:custGeom>
                <a:avLst/>
                <a:gdLst/>
                <a:ahLst/>
                <a:cxnLst>
                  <a:cxn ang="0">
                    <a:pos x="188" y="189"/>
                  </a:cxn>
                  <a:cxn ang="0">
                    <a:pos x="0" y="0"/>
                  </a:cxn>
                  <a:cxn ang="0">
                    <a:pos x="1" y="0"/>
                  </a:cxn>
                </a:cxnLst>
                <a:rect l="0" t="0" r="r" b="b"/>
                <a:pathLst>
                  <a:path w="188" h="189">
                    <a:moveTo>
                      <a:pt x="188" y="18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258" name="Freeform 114"/>
              <p:cNvSpPr>
                <a:spLocks/>
              </p:cNvSpPr>
              <p:nvPr/>
            </p:nvSpPr>
            <p:spPr bwMode="auto">
              <a:xfrm>
                <a:off x="2512" y="1732"/>
                <a:ext cx="17" cy="17"/>
              </a:xfrm>
              <a:custGeom>
                <a:avLst/>
                <a:gdLst/>
                <a:ahLst/>
                <a:cxnLst>
                  <a:cxn ang="0">
                    <a:pos x="165" y="166"/>
                  </a:cxn>
                  <a:cxn ang="0">
                    <a:pos x="0" y="0"/>
                  </a:cxn>
                  <a:cxn ang="0">
                    <a:pos x="1" y="0"/>
                  </a:cxn>
                </a:cxnLst>
                <a:rect l="0" t="0" r="r" b="b"/>
                <a:pathLst>
                  <a:path w="165" h="166">
                    <a:moveTo>
                      <a:pt x="165" y="166"/>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259" name="Freeform 115"/>
              <p:cNvSpPr>
                <a:spLocks/>
              </p:cNvSpPr>
              <p:nvPr/>
            </p:nvSpPr>
            <p:spPr bwMode="auto">
              <a:xfrm>
                <a:off x="2550" y="1756"/>
                <a:ext cx="19" cy="19"/>
              </a:xfrm>
              <a:custGeom>
                <a:avLst/>
                <a:gdLst/>
                <a:ahLst/>
                <a:cxnLst>
                  <a:cxn ang="0">
                    <a:pos x="188" y="188"/>
                  </a:cxn>
                  <a:cxn ang="0">
                    <a:pos x="0" y="0"/>
                  </a:cxn>
                  <a:cxn ang="0">
                    <a:pos x="1" y="0"/>
                  </a:cxn>
                </a:cxnLst>
                <a:rect l="0" t="0" r="r" b="b"/>
                <a:pathLst>
                  <a:path w="188" h="188">
                    <a:moveTo>
                      <a:pt x="188" y="188"/>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260" name="Freeform 116"/>
              <p:cNvSpPr>
                <a:spLocks/>
              </p:cNvSpPr>
              <p:nvPr/>
            </p:nvSpPr>
            <p:spPr bwMode="auto">
              <a:xfrm>
                <a:off x="2512" y="1718"/>
                <a:ext cx="17" cy="17"/>
              </a:xfrm>
              <a:custGeom>
                <a:avLst/>
                <a:gdLst/>
                <a:ahLst/>
                <a:cxnLst>
                  <a:cxn ang="0">
                    <a:pos x="165" y="166"/>
                  </a:cxn>
                  <a:cxn ang="0">
                    <a:pos x="0" y="0"/>
                  </a:cxn>
                  <a:cxn ang="0">
                    <a:pos x="1" y="0"/>
                  </a:cxn>
                </a:cxnLst>
                <a:rect l="0" t="0" r="r" b="b"/>
                <a:pathLst>
                  <a:path w="165" h="166">
                    <a:moveTo>
                      <a:pt x="165" y="166"/>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261" name="Freeform 117"/>
              <p:cNvSpPr>
                <a:spLocks/>
              </p:cNvSpPr>
              <p:nvPr/>
            </p:nvSpPr>
            <p:spPr bwMode="auto">
              <a:xfrm>
                <a:off x="2550" y="1742"/>
                <a:ext cx="19" cy="19"/>
              </a:xfrm>
              <a:custGeom>
                <a:avLst/>
                <a:gdLst/>
                <a:ahLst/>
                <a:cxnLst>
                  <a:cxn ang="0">
                    <a:pos x="188" y="189"/>
                  </a:cxn>
                  <a:cxn ang="0">
                    <a:pos x="0" y="0"/>
                  </a:cxn>
                  <a:cxn ang="0">
                    <a:pos x="1" y="0"/>
                  </a:cxn>
                </a:cxnLst>
                <a:rect l="0" t="0" r="r" b="b"/>
                <a:pathLst>
                  <a:path w="188" h="189">
                    <a:moveTo>
                      <a:pt x="188" y="18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262" name="Freeform 118"/>
              <p:cNvSpPr>
                <a:spLocks/>
              </p:cNvSpPr>
              <p:nvPr/>
            </p:nvSpPr>
            <p:spPr bwMode="auto">
              <a:xfrm>
                <a:off x="2512" y="1704"/>
                <a:ext cx="17" cy="16"/>
              </a:xfrm>
              <a:custGeom>
                <a:avLst/>
                <a:gdLst/>
                <a:ahLst/>
                <a:cxnLst>
                  <a:cxn ang="0">
                    <a:pos x="165" y="166"/>
                  </a:cxn>
                  <a:cxn ang="0">
                    <a:pos x="0" y="0"/>
                  </a:cxn>
                  <a:cxn ang="0">
                    <a:pos x="1" y="0"/>
                  </a:cxn>
                </a:cxnLst>
                <a:rect l="0" t="0" r="r" b="b"/>
                <a:pathLst>
                  <a:path w="165" h="166">
                    <a:moveTo>
                      <a:pt x="165" y="166"/>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263" name="Freeform 119"/>
              <p:cNvSpPr>
                <a:spLocks/>
              </p:cNvSpPr>
              <p:nvPr/>
            </p:nvSpPr>
            <p:spPr bwMode="auto">
              <a:xfrm>
                <a:off x="2550" y="1728"/>
                <a:ext cx="19" cy="19"/>
              </a:xfrm>
              <a:custGeom>
                <a:avLst/>
                <a:gdLst/>
                <a:ahLst/>
                <a:cxnLst>
                  <a:cxn ang="0">
                    <a:pos x="188" y="188"/>
                  </a:cxn>
                  <a:cxn ang="0">
                    <a:pos x="0" y="0"/>
                  </a:cxn>
                  <a:cxn ang="0">
                    <a:pos x="1" y="0"/>
                  </a:cxn>
                </a:cxnLst>
                <a:rect l="0" t="0" r="r" b="b"/>
                <a:pathLst>
                  <a:path w="188" h="188">
                    <a:moveTo>
                      <a:pt x="188" y="188"/>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264" name="Freeform 120"/>
              <p:cNvSpPr>
                <a:spLocks/>
              </p:cNvSpPr>
              <p:nvPr/>
            </p:nvSpPr>
            <p:spPr bwMode="auto">
              <a:xfrm>
                <a:off x="2515" y="1692"/>
                <a:ext cx="14" cy="14"/>
              </a:xfrm>
              <a:custGeom>
                <a:avLst/>
                <a:gdLst/>
                <a:ahLst/>
                <a:cxnLst>
                  <a:cxn ang="0">
                    <a:pos x="142" y="143"/>
                  </a:cxn>
                  <a:cxn ang="0">
                    <a:pos x="0" y="0"/>
                  </a:cxn>
                  <a:cxn ang="0">
                    <a:pos x="1" y="0"/>
                  </a:cxn>
                </a:cxnLst>
                <a:rect l="0" t="0" r="r" b="b"/>
                <a:pathLst>
                  <a:path w="142" h="143">
                    <a:moveTo>
                      <a:pt x="142" y="143"/>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265" name="Freeform 121"/>
              <p:cNvSpPr>
                <a:spLocks/>
              </p:cNvSpPr>
              <p:nvPr/>
            </p:nvSpPr>
            <p:spPr bwMode="auto">
              <a:xfrm>
                <a:off x="2550" y="1714"/>
                <a:ext cx="19" cy="18"/>
              </a:xfrm>
              <a:custGeom>
                <a:avLst/>
                <a:gdLst/>
                <a:ahLst/>
                <a:cxnLst>
                  <a:cxn ang="0">
                    <a:pos x="188" y="188"/>
                  </a:cxn>
                  <a:cxn ang="0">
                    <a:pos x="0" y="0"/>
                  </a:cxn>
                  <a:cxn ang="0">
                    <a:pos x="1" y="0"/>
                  </a:cxn>
                </a:cxnLst>
                <a:rect l="0" t="0" r="r" b="b"/>
                <a:pathLst>
                  <a:path w="188" h="188">
                    <a:moveTo>
                      <a:pt x="188" y="188"/>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266" name="Freeform 122"/>
              <p:cNvSpPr>
                <a:spLocks/>
              </p:cNvSpPr>
              <p:nvPr/>
            </p:nvSpPr>
            <p:spPr bwMode="auto">
              <a:xfrm>
                <a:off x="2529" y="1692"/>
                <a:ext cx="1" cy="1"/>
              </a:xfrm>
              <a:custGeom>
                <a:avLst/>
                <a:gdLst/>
                <a:ahLst/>
                <a:cxnLst>
                  <a:cxn ang="0">
                    <a:pos x="0" y="1"/>
                  </a:cxn>
                  <a:cxn ang="0">
                    <a:pos x="0" y="0"/>
                  </a:cxn>
                  <a:cxn ang="0">
                    <a:pos x="1" y="0"/>
                  </a:cxn>
                </a:cxnLst>
                <a:rect l="0" t="0" r="r" b="b"/>
                <a:pathLst>
                  <a:path w="1" h="1">
                    <a:moveTo>
                      <a:pt x="0" y="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267" name="Freeform 123"/>
              <p:cNvSpPr>
                <a:spLocks/>
              </p:cNvSpPr>
              <p:nvPr/>
            </p:nvSpPr>
            <p:spPr bwMode="auto">
              <a:xfrm>
                <a:off x="2550" y="1700"/>
                <a:ext cx="19" cy="18"/>
              </a:xfrm>
              <a:custGeom>
                <a:avLst/>
                <a:gdLst/>
                <a:ahLst/>
                <a:cxnLst>
                  <a:cxn ang="0">
                    <a:pos x="188" y="188"/>
                  </a:cxn>
                  <a:cxn ang="0">
                    <a:pos x="0" y="0"/>
                  </a:cxn>
                  <a:cxn ang="0">
                    <a:pos x="1" y="0"/>
                  </a:cxn>
                </a:cxnLst>
                <a:rect l="0" t="0" r="r" b="b"/>
                <a:pathLst>
                  <a:path w="188" h="188">
                    <a:moveTo>
                      <a:pt x="188" y="188"/>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268" name="Freeform 124"/>
              <p:cNvSpPr>
                <a:spLocks/>
              </p:cNvSpPr>
              <p:nvPr/>
            </p:nvSpPr>
            <p:spPr bwMode="auto">
              <a:xfrm>
                <a:off x="2557" y="1692"/>
                <a:ext cx="12" cy="12"/>
              </a:xfrm>
              <a:custGeom>
                <a:avLst/>
                <a:gdLst/>
                <a:ahLst/>
                <a:cxnLst>
                  <a:cxn ang="0">
                    <a:pos x="121" y="122"/>
                  </a:cxn>
                  <a:cxn ang="0">
                    <a:pos x="0" y="0"/>
                  </a:cxn>
                  <a:cxn ang="0">
                    <a:pos x="1" y="0"/>
                  </a:cxn>
                </a:cxnLst>
                <a:rect l="0" t="0" r="r" b="b"/>
                <a:pathLst>
                  <a:path w="121" h="122">
                    <a:moveTo>
                      <a:pt x="121" y="122"/>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269" name="Freeform 125"/>
              <p:cNvSpPr>
                <a:spLocks/>
              </p:cNvSpPr>
              <p:nvPr/>
            </p:nvSpPr>
            <p:spPr bwMode="auto">
              <a:xfrm>
                <a:off x="3141" y="1808"/>
                <a:ext cx="17" cy="1"/>
              </a:xfrm>
              <a:custGeom>
                <a:avLst/>
                <a:gdLst/>
                <a:ahLst/>
                <a:cxnLst>
                  <a:cxn ang="0">
                    <a:pos x="0" y="0"/>
                  </a:cxn>
                  <a:cxn ang="0">
                    <a:pos x="165" y="0"/>
                  </a:cxn>
                  <a:cxn ang="0">
                    <a:pos x="166" y="0"/>
                  </a:cxn>
                </a:cxnLst>
                <a:rect l="0" t="0" r="r" b="b"/>
                <a:pathLst>
                  <a:path w="166">
                    <a:moveTo>
                      <a:pt x="0" y="0"/>
                    </a:moveTo>
                    <a:lnTo>
                      <a:pt x="165" y="0"/>
                    </a:lnTo>
                    <a:lnTo>
                      <a:pt x="166" y="0"/>
                    </a:lnTo>
                  </a:path>
                </a:pathLst>
              </a:custGeom>
              <a:noFill/>
              <a:ln w="38100" cmpd="sng">
                <a:solidFill>
                  <a:srgbClr val="FFFFFF"/>
                </a:solidFill>
                <a:prstDash val="solid"/>
                <a:round/>
                <a:headEnd/>
                <a:tailEnd/>
              </a:ln>
            </p:spPr>
            <p:txBody>
              <a:bodyPr/>
              <a:lstStyle/>
              <a:p>
                <a:endParaRPr lang="en-US"/>
              </a:p>
            </p:txBody>
          </p:sp>
          <p:sp>
            <p:nvSpPr>
              <p:cNvPr id="6270" name="Freeform 126"/>
              <p:cNvSpPr>
                <a:spLocks/>
              </p:cNvSpPr>
              <p:nvPr/>
            </p:nvSpPr>
            <p:spPr bwMode="auto">
              <a:xfrm>
                <a:off x="3101" y="1808"/>
                <a:ext cx="19" cy="1"/>
              </a:xfrm>
              <a:custGeom>
                <a:avLst/>
                <a:gdLst/>
                <a:ahLst/>
                <a:cxnLst>
                  <a:cxn ang="0">
                    <a:pos x="0" y="0"/>
                  </a:cxn>
                  <a:cxn ang="0">
                    <a:pos x="189" y="0"/>
                  </a:cxn>
                  <a:cxn ang="0">
                    <a:pos x="190" y="0"/>
                  </a:cxn>
                </a:cxnLst>
                <a:rect l="0" t="0" r="r" b="b"/>
                <a:pathLst>
                  <a:path w="190">
                    <a:moveTo>
                      <a:pt x="0" y="0"/>
                    </a:moveTo>
                    <a:lnTo>
                      <a:pt x="189" y="0"/>
                    </a:lnTo>
                    <a:lnTo>
                      <a:pt x="190" y="0"/>
                    </a:lnTo>
                  </a:path>
                </a:pathLst>
              </a:custGeom>
              <a:noFill/>
              <a:ln w="38100" cmpd="sng">
                <a:solidFill>
                  <a:srgbClr val="FFFFFF"/>
                </a:solidFill>
                <a:prstDash val="solid"/>
                <a:round/>
                <a:headEnd/>
                <a:tailEnd/>
              </a:ln>
            </p:spPr>
            <p:txBody>
              <a:bodyPr/>
              <a:lstStyle/>
              <a:p>
                <a:endParaRPr lang="en-US"/>
              </a:p>
            </p:txBody>
          </p:sp>
          <p:sp>
            <p:nvSpPr>
              <p:cNvPr id="6271" name="Freeform 127"/>
              <p:cNvSpPr>
                <a:spLocks/>
              </p:cNvSpPr>
              <p:nvPr/>
            </p:nvSpPr>
            <p:spPr bwMode="auto">
              <a:xfrm>
                <a:off x="3101" y="1693"/>
                <a:ext cx="1" cy="115"/>
              </a:xfrm>
              <a:custGeom>
                <a:avLst/>
                <a:gdLst/>
                <a:ahLst/>
                <a:cxnLst>
                  <a:cxn ang="0">
                    <a:pos x="0" y="0"/>
                  </a:cxn>
                  <a:cxn ang="0">
                    <a:pos x="0" y="1153"/>
                  </a:cxn>
                  <a:cxn ang="0">
                    <a:pos x="1" y="1153"/>
                  </a:cxn>
                </a:cxnLst>
                <a:rect l="0" t="0" r="r" b="b"/>
                <a:pathLst>
                  <a:path w="1" h="1153">
                    <a:moveTo>
                      <a:pt x="0" y="0"/>
                    </a:moveTo>
                    <a:lnTo>
                      <a:pt x="0" y="1153"/>
                    </a:lnTo>
                    <a:lnTo>
                      <a:pt x="1" y="1153"/>
                    </a:lnTo>
                  </a:path>
                </a:pathLst>
              </a:custGeom>
              <a:noFill/>
              <a:ln w="38100" cmpd="sng">
                <a:solidFill>
                  <a:srgbClr val="FFFFFF"/>
                </a:solidFill>
                <a:prstDash val="solid"/>
                <a:round/>
                <a:headEnd/>
                <a:tailEnd/>
              </a:ln>
            </p:spPr>
            <p:txBody>
              <a:bodyPr/>
              <a:lstStyle/>
              <a:p>
                <a:endParaRPr lang="en-US"/>
              </a:p>
            </p:txBody>
          </p:sp>
          <p:sp>
            <p:nvSpPr>
              <p:cNvPr id="6272" name="Freeform 128"/>
              <p:cNvSpPr>
                <a:spLocks/>
              </p:cNvSpPr>
              <p:nvPr/>
            </p:nvSpPr>
            <p:spPr bwMode="auto">
              <a:xfrm>
                <a:off x="3158" y="1692"/>
                <a:ext cx="1" cy="116"/>
              </a:xfrm>
              <a:custGeom>
                <a:avLst/>
                <a:gdLst/>
                <a:ahLst/>
                <a:cxnLst>
                  <a:cxn ang="0">
                    <a:pos x="0" y="0"/>
                  </a:cxn>
                  <a:cxn ang="0">
                    <a:pos x="0" y="1158"/>
                  </a:cxn>
                  <a:cxn ang="0">
                    <a:pos x="1" y="1158"/>
                  </a:cxn>
                </a:cxnLst>
                <a:rect l="0" t="0" r="r" b="b"/>
                <a:pathLst>
                  <a:path w="1" h="1158">
                    <a:moveTo>
                      <a:pt x="0" y="0"/>
                    </a:moveTo>
                    <a:lnTo>
                      <a:pt x="0" y="1158"/>
                    </a:lnTo>
                    <a:lnTo>
                      <a:pt x="1" y="1158"/>
                    </a:lnTo>
                  </a:path>
                </a:pathLst>
              </a:custGeom>
              <a:noFill/>
              <a:ln w="38100" cmpd="sng">
                <a:solidFill>
                  <a:srgbClr val="FFFFFF"/>
                </a:solidFill>
                <a:prstDash val="solid"/>
                <a:round/>
                <a:headEnd/>
                <a:tailEnd/>
              </a:ln>
            </p:spPr>
            <p:txBody>
              <a:bodyPr/>
              <a:lstStyle/>
              <a:p>
                <a:endParaRPr lang="en-US"/>
              </a:p>
            </p:txBody>
          </p:sp>
          <p:sp>
            <p:nvSpPr>
              <p:cNvPr id="6273" name="Freeform 129"/>
              <p:cNvSpPr>
                <a:spLocks/>
              </p:cNvSpPr>
              <p:nvPr/>
            </p:nvSpPr>
            <p:spPr bwMode="auto">
              <a:xfrm>
                <a:off x="3141" y="1692"/>
                <a:ext cx="17" cy="1"/>
              </a:xfrm>
              <a:custGeom>
                <a:avLst/>
                <a:gdLst/>
                <a:ahLst/>
                <a:cxnLst>
                  <a:cxn ang="0">
                    <a:pos x="0" y="0"/>
                  </a:cxn>
                  <a:cxn ang="0">
                    <a:pos x="165" y="0"/>
                  </a:cxn>
                  <a:cxn ang="0">
                    <a:pos x="166" y="0"/>
                  </a:cxn>
                </a:cxnLst>
                <a:rect l="0" t="0" r="r" b="b"/>
                <a:pathLst>
                  <a:path w="166">
                    <a:moveTo>
                      <a:pt x="0" y="0"/>
                    </a:moveTo>
                    <a:lnTo>
                      <a:pt x="165" y="0"/>
                    </a:lnTo>
                    <a:lnTo>
                      <a:pt x="166" y="0"/>
                    </a:lnTo>
                  </a:path>
                </a:pathLst>
              </a:custGeom>
              <a:noFill/>
              <a:ln w="38100" cmpd="sng">
                <a:solidFill>
                  <a:srgbClr val="FFFFFF"/>
                </a:solidFill>
                <a:prstDash val="solid"/>
                <a:round/>
                <a:headEnd/>
                <a:tailEnd/>
              </a:ln>
            </p:spPr>
            <p:txBody>
              <a:bodyPr/>
              <a:lstStyle/>
              <a:p>
                <a:endParaRPr lang="en-US"/>
              </a:p>
            </p:txBody>
          </p:sp>
          <p:sp>
            <p:nvSpPr>
              <p:cNvPr id="6274" name="Freeform 130"/>
              <p:cNvSpPr>
                <a:spLocks/>
              </p:cNvSpPr>
              <p:nvPr/>
            </p:nvSpPr>
            <p:spPr bwMode="auto">
              <a:xfrm>
                <a:off x="3101" y="1692"/>
                <a:ext cx="19" cy="1"/>
              </a:xfrm>
              <a:custGeom>
                <a:avLst/>
                <a:gdLst/>
                <a:ahLst/>
                <a:cxnLst>
                  <a:cxn ang="0">
                    <a:pos x="0" y="0"/>
                  </a:cxn>
                  <a:cxn ang="0">
                    <a:pos x="189" y="0"/>
                  </a:cxn>
                  <a:cxn ang="0">
                    <a:pos x="190" y="0"/>
                  </a:cxn>
                </a:cxnLst>
                <a:rect l="0" t="0" r="r" b="b"/>
                <a:pathLst>
                  <a:path w="190">
                    <a:moveTo>
                      <a:pt x="0" y="0"/>
                    </a:moveTo>
                    <a:lnTo>
                      <a:pt x="189" y="0"/>
                    </a:lnTo>
                    <a:lnTo>
                      <a:pt x="190" y="0"/>
                    </a:lnTo>
                  </a:path>
                </a:pathLst>
              </a:custGeom>
              <a:noFill/>
              <a:ln w="38100" cmpd="sng">
                <a:solidFill>
                  <a:srgbClr val="FFFFFF"/>
                </a:solidFill>
                <a:prstDash val="solid"/>
                <a:round/>
                <a:headEnd/>
                <a:tailEnd/>
              </a:ln>
            </p:spPr>
            <p:txBody>
              <a:bodyPr/>
              <a:lstStyle/>
              <a:p>
                <a:endParaRPr lang="en-US"/>
              </a:p>
            </p:txBody>
          </p:sp>
          <p:sp>
            <p:nvSpPr>
              <p:cNvPr id="6275" name="Freeform 131"/>
              <p:cNvSpPr>
                <a:spLocks/>
              </p:cNvSpPr>
              <p:nvPr/>
            </p:nvSpPr>
            <p:spPr bwMode="auto">
              <a:xfrm>
                <a:off x="3101" y="1692"/>
                <a:ext cx="12" cy="12"/>
              </a:xfrm>
              <a:custGeom>
                <a:avLst/>
                <a:gdLst/>
                <a:ahLst/>
                <a:cxnLst>
                  <a:cxn ang="0">
                    <a:pos x="0" y="122"/>
                  </a:cxn>
                  <a:cxn ang="0">
                    <a:pos x="121" y="0"/>
                  </a:cxn>
                  <a:cxn ang="0">
                    <a:pos x="123" y="0"/>
                  </a:cxn>
                </a:cxnLst>
                <a:rect l="0" t="0" r="r" b="b"/>
                <a:pathLst>
                  <a:path w="123" h="122">
                    <a:moveTo>
                      <a:pt x="0" y="122"/>
                    </a:moveTo>
                    <a:lnTo>
                      <a:pt x="121" y="0"/>
                    </a:lnTo>
                    <a:lnTo>
                      <a:pt x="123" y="0"/>
                    </a:lnTo>
                  </a:path>
                </a:pathLst>
              </a:custGeom>
              <a:noFill/>
              <a:ln w="38100" cmpd="sng">
                <a:solidFill>
                  <a:srgbClr val="FFFFFF"/>
                </a:solidFill>
                <a:prstDash val="solid"/>
                <a:round/>
                <a:headEnd/>
                <a:tailEnd/>
              </a:ln>
            </p:spPr>
            <p:txBody>
              <a:bodyPr/>
              <a:lstStyle/>
              <a:p>
                <a:endParaRPr lang="en-US"/>
              </a:p>
            </p:txBody>
          </p:sp>
          <p:sp>
            <p:nvSpPr>
              <p:cNvPr id="6276" name="Freeform 132"/>
              <p:cNvSpPr>
                <a:spLocks/>
              </p:cNvSpPr>
              <p:nvPr/>
            </p:nvSpPr>
            <p:spPr bwMode="auto">
              <a:xfrm>
                <a:off x="3101" y="1700"/>
                <a:ext cx="19" cy="18"/>
              </a:xfrm>
              <a:custGeom>
                <a:avLst/>
                <a:gdLst/>
                <a:ahLst/>
                <a:cxnLst>
                  <a:cxn ang="0">
                    <a:pos x="0" y="188"/>
                  </a:cxn>
                  <a:cxn ang="0">
                    <a:pos x="189" y="0"/>
                  </a:cxn>
                  <a:cxn ang="0">
                    <a:pos x="190" y="0"/>
                  </a:cxn>
                </a:cxnLst>
                <a:rect l="0" t="0" r="r" b="b"/>
                <a:pathLst>
                  <a:path w="190" h="188">
                    <a:moveTo>
                      <a:pt x="0" y="188"/>
                    </a:moveTo>
                    <a:lnTo>
                      <a:pt x="189" y="0"/>
                    </a:lnTo>
                    <a:lnTo>
                      <a:pt x="190" y="0"/>
                    </a:lnTo>
                  </a:path>
                </a:pathLst>
              </a:custGeom>
              <a:noFill/>
              <a:ln w="38100" cmpd="sng">
                <a:solidFill>
                  <a:srgbClr val="FFFFFF"/>
                </a:solidFill>
                <a:prstDash val="solid"/>
                <a:round/>
                <a:headEnd/>
                <a:tailEnd/>
              </a:ln>
            </p:spPr>
            <p:txBody>
              <a:bodyPr/>
              <a:lstStyle/>
              <a:p>
                <a:endParaRPr lang="en-US"/>
              </a:p>
            </p:txBody>
          </p:sp>
          <p:sp>
            <p:nvSpPr>
              <p:cNvPr id="6277" name="Freeform 133"/>
              <p:cNvSpPr>
                <a:spLocks/>
              </p:cNvSpPr>
              <p:nvPr/>
            </p:nvSpPr>
            <p:spPr bwMode="auto">
              <a:xfrm>
                <a:off x="3101" y="1714"/>
                <a:ext cx="19" cy="18"/>
              </a:xfrm>
              <a:custGeom>
                <a:avLst/>
                <a:gdLst/>
                <a:ahLst/>
                <a:cxnLst>
                  <a:cxn ang="0">
                    <a:pos x="0" y="188"/>
                  </a:cxn>
                  <a:cxn ang="0">
                    <a:pos x="189" y="0"/>
                  </a:cxn>
                  <a:cxn ang="0">
                    <a:pos x="190" y="0"/>
                  </a:cxn>
                </a:cxnLst>
                <a:rect l="0" t="0" r="r" b="b"/>
                <a:pathLst>
                  <a:path w="190" h="188">
                    <a:moveTo>
                      <a:pt x="0" y="188"/>
                    </a:moveTo>
                    <a:lnTo>
                      <a:pt x="189" y="0"/>
                    </a:lnTo>
                    <a:lnTo>
                      <a:pt x="190" y="0"/>
                    </a:lnTo>
                  </a:path>
                </a:pathLst>
              </a:custGeom>
              <a:noFill/>
              <a:ln w="38100" cmpd="sng">
                <a:solidFill>
                  <a:srgbClr val="FFFFFF"/>
                </a:solidFill>
                <a:prstDash val="solid"/>
                <a:round/>
                <a:headEnd/>
                <a:tailEnd/>
              </a:ln>
            </p:spPr>
            <p:txBody>
              <a:bodyPr/>
              <a:lstStyle/>
              <a:p>
                <a:endParaRPr lang="en-US"/>
              </a:p>
            </p:txBody>
          </p:sp>
          <p:sp>
            <p:nvSpPr>
              <p:cNvPr id="6278" name="Freeform 134"/>
              <p:cNvSpPr>
                <a:spLocks/>
              </p:cNvSpPr>
              <p:nvPr/>
            </p:nvSpPr>
            <p:spPr bwMode="auto">
              <a:xfrm>
                <a:off x="3141" y="1692"/>
                <a:ext cx="1" cy="1"/>
              </a:xfrm>
              <a:custGeom>
                <a:avLst/>
                <a:gdLst/>
                <a:ahLst/>
                <a:cxnLst>
                  <a:cxn ang="0">
                    <a:pos x="0" y="1"/>
                  </a:cxn>
                  <a:cxn ang="0">
                    <a:pos x="1" y="0"/>
                  </a:cxn>
                  <a:cxn ang="0">
                    <a:pos x="2" y="0"/>
                  </a:cxn>
                </a:cxnLst>
                <a:rect l="0" t="0" r="r" b="b"/>
                <a:pathLst>
                  <a:path w="2" h="1">
                    <a:moveTo>
                      <a:pt x="0" y="1"/>
                    </a:moveTo>
                    <a:lnTo>
                      <a:pt x="1" y="0"/>
                    </a:lnTo>
                    <a:lnTo>
                      <a:pt x="2" y="0"/>
                    </a:lnTo>
                  </a:path>
                </a:pathLst>
              </a:custGeom>
              <a:noFill/>
              <a:ln w="38100" cmpd="sng">
                <a:solidFill>
                  <a:srgbClr val="FFFFFF"/>
                </a:solidFill>
                <a:prstDash val="solid"/>
                <a:round/>
                <a:headEnd/>
                <a:tailEnd/>
              </a:ln>
            </p:spPr>
            <p:txBody>
              <a:bodyPr/>
              <a:lstStyle/>
              <a:p>
                <a:endParaRPr lang="en-US"/>
              </a:p>
            </p:txBody>
          </p:sp>
          <p:sp>
            <p:nvSpPr>
              <p:cNvPr id="6279" name="Freeform 135"/>
              <p:cNvSpPr>
                <a:spLocks/>
              </p:cNvSpPr>
              <p:nvPr/>
            </p:nvSpPr>
            <p:spPr bwMode="auto">
              <a:xfrm>
                <a:off x="3101" y="1728"/>
                <a:ext cx="19" cy="19"/>
              </a:xfrm>
              <a:custGeom>
                <a:avLst/>
                <a:gdLst/>
                <a:ahLst/>
                <a:cxnLst>
                  <a:cxn ang="0">
                    <a:pos x="0" y="188"/>
                  </a:cxn>
                  <a:cxn ang="0">
                    <a:pos x="189" y="0"/>
                  </a:cxn>
                  <a:cxn ang="0">
                    <a:pos x="190" y="0"/>
                  </a:cxn>
                </a:cxnLst>
                <a:rect l="0" t="0" r="r" b="b"/>
                <a:pathLst>
                  <a:path w="190" h="188">
                    <a:moveTo>
                      <a:pt x="0" y="188"/>
                    </a:moveTo>
                    <a:lnTo>
                      <a:pt x="189" y="0"/>
                    </a:lnTo>
                    <a:lnTo>
                      <a:pt x="190" y="0"/>
                    </a:lnTo>
                  </a:path>
                </a:pathLst>
              </a:custGeom>
              <a:noFill/>
              <a:ln w="38100" cmpd="sng">
                <a:solidFill>
                  <a:srgbClr val="FFFFFF"/>
                </a:solidFill>
                <a:prstDash val="solid"/>
                <a:round/>
                <a:headEnd/>
                <a:tailEnd/>
              </a:ln>
            </p:spPr>
            <p:txBody>
              <a:bodyPr/>
              <a:lstStyle/>
              <a:p>
                <a:endParaRPr lang="en-US"/>
              </a:p>
            </p:txBody>
          </p:sp>
          <p:sp>
            <p:nvSpPr>
              <p:cNvPr id="6280" name="Freeform 136"/>
              <p:cNvSpPr>
                <a:spLocks/>
              </p:cNvSpPr>
              <p:nvPr/>
            </p:nvSpPr>
            <p:spPr bwMode="auto">
              <a:xfrm>
                <a:off x="3141" y="1692"/>
                <a:ext cx="15" cy="14"/>
              </a:xfrm>
              <a:custGeom>
                <a:avLst/>
                <a:gdLst/>
                <a:ahLst/>
                <a:cxnLst>
                  <a:cxn ang="0">
                    <a:pos x="0" y="143"/>
                  </a:cxn>
                  <a:cxn ang="0">
                    <a:pos x="142" y="0"/>
                  </a:cxn>
                  <a:cxn ang="0">
                    <a:pos x="143" y="0"/>
                  </a:cxn>
                </a:cxnLst>
                <a:rect l="0" t="0" r="r" b="b"/>
                <a:pathLst>
                  <a:path w="143" h="143">
                    <a:moveTo>
                      <a:pt x="0" y="143"/>
                    </a:moveTo>
                    <a:lnTo>
                      <a:pt x="142" y="0"/>
                    </a:lnTo>
                    <a:lnTo>
                      <a:pt x="143" y="0"/>
                    </a:lnTo>
                  </a:path>
                </a:pathLst>
              </a:custGeom>
              <a:noFill/>
              <a:ln w="38100" cmpd="sng">
                <a:solidFill>
                  <a:srgbClr val="FFFFFF"/>
                </a:solidFill>
                <a:prstDash val="solid"/>
                <a:round/>
                <a:headEnd/>
                <a:tailEnd/>
              </a:ln>
            </p:spPr>
            <p:txBody>
              <a:bodyPr/>
              <a:lstStyle/>
              <a:p>
                <a:endParaRPr lang="en-US"/>
              </a:p>
            </p:txBody>
          </p:sp>
          <p:sp>
            <p:nvSpPr>
              <p:cNvPr id="6281" name="Freeform 137"/>
              <p:cNvSpPr>
                <a:spLocks/>
              </p:cNvSpPr>
              <p:nvPr/>
            </p:nvSpPr>
            <p:spPr bwMode="auto">
              <a:xfrm>
                <a:off x="3101" y="1742"/>
                <a:ext cx="19" cy="19"/>
              </a:xfrm>
              <a:custGeom>
                <a:avLst/>
                <a:gdLst/>
                <a:ahLst/>
                <a:cxnLst>
                  <a:cxn ang="0">
                    <a:pos x="0" y="189"/>
                  </a:cxn>
                  <a:cxn ang="0">
                    <a:pos x="189" y="0"/>
                  </a:cxn>
                  <a:cxn ang="0">
                    <a:pos x="190" y="0"/>
                  </a:cxn>
                </a:cxnLst>
                <a:rect l="0" t="0" r="r" b="b"/>
                <a:pathLst>
                  <a:path w="190" h="189">
                    <a:moveTo>
                      <a:pt x="0" y="189"/>
                    </a:moveTo>
                    <a:lnTo>
                      <a:pt x="189" y="0"/>
                    </a:lnTo>
                    <a:lnTo>
                      <a:pt x="190" y="0"/>
                    </a:lnTo>
                  </a:path>
                </a:pathLst>
              </a:custGeom>
              <a:noFill/>
              <a:ln w="38100" cmpd="sng">
                <a:solidFill>
                  <a:srgbClr val="FFFFFF"/>
                </a:solidFill>
                <a:prstDash val="solid"/>
                <a:round/>
                <a:headEnd/>
                <a:tailEnd/>
              </a:ln>
            </p:spPr>
            <p:txBody>
              <a:bodyPr/>
              <a:lstStyle/>
              <a:p>
                <a:endParaRPr lang="en-US"/>
              </a:p>
            </p:txBody>
          </p:sp>
          <p:sp>
            <p:nvSpPr>
              <p:cNvPr id="6282" name="Freeform 138"/>
              <p:cNvSpPr>
                <a:spLocks/>
              </p:cNvSpPr>
              <p:nvPr/>
            </p:nvSpPr>
            <p:spPr bwMode="auto">
              <a:xfrm>
                <a:off x="3141" y="1704"/>
                <a:ext cx="17" cy="16"/>
              </a:xfrm>
              <a:custGeom>
                <a:avLst/>
                <a:gdLst/>
                <a:ahLst/>
                <a:cxnLst>
                  <a:cxn ang="0">
                    <a:pos x="0" y="166"/>
                  </a:cxn>
                  <a:cxn ang="0">
                    <a:pos x="165" y="0"/>
                  </a:cxn>
                  <a:cxn ang="0">
                    <a:pos x="166" y="0"/>
                  </a:cxn>
                </a:cxnLst>
                <a:rect l="0" t="0" r="r" b="b"/>
                <a:pathLst>
                  <a:path w="166" h="166">
                    <a:moveTo>
                      <a:pt x="0" y="166"/>
                    </a:moveTo>
                    <a:lnTo>
                      <a:pt x="165" y="0"/>
                    </a:lnTo>
                    <a:lnTo>
                      <a:pt x="166" y="0"/>
                    </a:lnTo>
                  </a:path>
                </a:pathLst>
              </a:custGeom>
              <a:noFill/>
              <a:ln w="38100" cmpd="sng">
                <a:solidFill>
                  <a:srgbClr val="FFFFFF"/>
                </a:solidFill>
                <a:prstDash val="solid"/>
                <a:round/>
                <a:headEnd/>
                <a:tailEnd/>
              </a:ln>
            </p:spPr>
            <p:txBody>
              <a:bodyPr/>
              <a:lstStyle/>
              <a:p>
                <a:endParaRPr lang="en-US"/>
              </a:p>
            </p:txBody>
          </p:sp>
          <p:sp>
            <p:nvSpPr>
              <p:cNvPr id="6283" name="Freeform 139"/>
              <p:cNvSpPr>
                <a:spLocks/>
              </p:cNvSpPr>
              <p:nvPr/>
            </p:nvSpPr>
            <p:spPr bwMode="auto">
              <a:xfrm>
                <a:off x="3101" y="1756"/>
                <a:ext cx="19" cy="19"/>
              </a:xfrm>
              <a:custGeom>
                <a:avLst/>
                <a:gdLst/>
                <a:ahLst/>
                <a:cxnLst>
                  <a:cxn ang="0">
                    <a:pos x="0" y="188"/>
                  </a:cxn>
                  <a:cxn ang="0">
                    <a:pos x="189" y="0"/>
                  </a:cxn>
                  <a:cxn ang="0">
                    <a:pos x="190" y="0"/>
                  </a:cxn>
                </a:cxnLst>
                <a:rect l="0" t="0" r="r" b="b"/>
                <a:pathLst>
                  <a:path w="190" h="188">
                    <a:moveTo>
                      <a:pt x="0" y="188"/>
                    </a:moveTo>
                    <a:lnTo>
                      <a:pt x="189" y="0"/>
                    </a:lnTo>
                    <a:lnTo>
                      <a:pt x="190" y="0"/>
                    </a:lnTo>
                  </a:path>
                </a:pathLst>
              </a:custGeom>
              <a:noFill/>
              <a:ln w="38100" cmpd="sng">
                <a:solidFill>
                  <a:srgbClr val="FFFFFF"/>
                </a:solidFill>
                <a:prstDash val="solid"/>
                <a:round/>
                <a:headEnd/>
                <a:tailEnd/>
              </a:ln>
            </p:spPr>
            <p:txBody>
              <a:bodyPr/>
              <a:lstStyle/>
              <a:p>
                <a:endParaRPr lang="en-US"/>
              </a:p>
            </p:txBody>
          </p:sp>
          <p:sp>
            <p:nvSpPr>
              <p:cNvPr id="6284" name="Freeform 140"/>
              <p:cNvSpPr>
                <a:spLocks/>
              </p:cNvSpPr>
              <p:nvPr/>
            </p:nvSpPr>
            <p:spPr bwMode="auto">
              <a:xfrm>
                <a:off x="3141" y="1718"/>
                <a:ext cx="17" cy="17"/>
              </a:xfrm>
              <a:custGeom>
                <a:avLst/>
                <a:gdLst/>
                <a:ahLst/>
                <a:cxnLst>
                  <a:cxn ang="0">
                    <a:pos x="0" y="166"/>
                  </a:cxn>
                  <a:cxn ang="0">
                    <a:pos x="165" y="0"/>
                  </a:cxn>
                  <a:cxn ang="0">
                    <a:pos x="166" y="0"/>
                  </a:cxn>
                </a:cxnLst>
                <a:rect l="0" t="0" r="r" b="b"/>
                <a:pathLst>
                  <a:path w="166" h="166">
                    <a:moveTo>
                      <a:pt x="0" y="166"/>
                    </a:moveTo>
                    <a:lnTo>
                      <a:pt x="165" y="0"/>
                    </a:lnTo>
                    <a:lnTo>
                      <a:pt x="166" y="0"/>
                    </a:lnTo>
                  </a:path>
                </a:pathLst>
              </a:custGeom>
              <a:noFill/>
              <a:ln w="38100" cmpd="sng">
                <a:solidFill>
                  <a:srgbClr val="FFFFFF"/>
                </a:solidFill>
                <a:prstDash val="solid"/>
                <a:round/>
                <a:headEnd/>
                <a:tailEnd/>
              </a:ln>
            </p:spPr>
            <p:txBody>
              <a:bodyPr/>
              <a:lstStyle/>
              <a:p>
                <a:endParaRPr lang="en-US"/>
              </a:p>
            </p:txBody>
          </p:sp>
          <p:sp>
            <p:nvSpPr>
              <p:cNvPr id="6285" name="Freeform 141"/>
              <p:cNvSpPr>
                <a:spLocks/>
              </p:cNvSpPr>
              <p:nvPr/>
            </p:nvSpPr>
            <p:spPr bwMode="auto">
              <a:xfrm>
                <a:off x="3101" y="1770"/>
                <a:ext cx="19" cy="19"/>
              </a:xfrm>
              <a:custGeom>
                <a:avLst/>
                <a:gdLst/>
                <a:ahLst/>
                <a:cxnLst>
                  <a:cxn ang="0">
                    <a:pos x="0" y="189"/>
                  </a:cxn>
                  <a:cxn ang="0">
                    <a:pos x="189" y="0"/>
                  </a:cxn>
                  <a:cxn ang="0">
                    <a:pos x="190" y="0"/>
                  </a:cxn>
                </a:cxnLst>
                <a:rect l="0" t="0" r="r" b="b"/>
                <a:pathLst>
                  <a:path w="190" h="189">
                    <a:moveTo>
                      <a:pt x="0" y="189"/>
                    </a:moveTo>
                    <a:lnTo>
                      <a:pt x="189" y="0"/>
                    </a:lnTo>
                    <a:lnTo>
                      <a:pt x="190" y="0"/>
                    </a:lnTo>
                  </a:path>
                </a:pathLst>
              </a:custGeom>
              <a:noFill/>
              <a:ln w="38100" cmpd="sng">
                <a:solidFill>
                  <a:srgbClr val="FFFFFF"/>
                </a:solidFill>
                <a:prstDash val="solid"/>
                <a:round/>
                <a:headEnd/>
                <a:tailEnd/>
              </a:ln>
            </p:spPr>
            <p:txBody>
              <a:bodyPr/>
              <a:lstStyle/>
              <a:p>
                <a:endParaRPr lang="en-US"/>
              </a:p>
            </p:txBody>
          </p:sp>
          <p:sp>
            <p:nvSpPr>
              <p:cNvPr id="6286" name="Freeform 142"/>
              <p:cNvSpPr>
                <a:spLocks/>
              </p:cNvSpPr>
              <p:nvPr/>
            </p:nvSpPr>
            <p:spPr bwMode="auto">
              <a:xfrm>
                <a:off x="3141" y="1732"/>
                <a:ext cx="17" cy="17"/>
              </a:xfrm>
              <a:custGeom>
                <a:avLst/>
                <a:gdLst/>
                <a:ahLst/>
                <a:cxnLst>
                  <a:cxn ang="0">
                    <a:pos x="0" y="166"/>
                  </a:cxn>
                  <a:cxn ang="0">
                    <a:pos x="165" y="0"/>
                  </a:cxn>
                  <a:cxn ang="0">
                    <a:pos x="166" y="0"/>
                  </a:cxn>
                </a:cxnLst>
                <a:rect l="0" t="0" r="r" b="b"/>
                <a:pathLst>
                  <a:path w="166" h="166">
                    <a:moveTo>
                      <a:pt x="0" y="166"/>
                    </a:moveTo>
                    <a:lnTo>
                      <a:pt x="165" y="0"/>
                    </a:lnTo>
                    <a:lnTo>
                      <a:pt x="166" y="0"/>
                    </a:lnTo>
                  </a:path>
                </a:pathLst>
              </a:custGeom>
              <a:noFill/>
              <a:ln w="38100" cmpd="sng">
                <a:solidFill>
                  <a:srgbClr val="FFFFFF"/>
                </a:solidFill>
                <a:prstDash val="solid"/>
                <a:round/>
                <a:headEnd/>
                <a:tailEnd/>
              </a:ln>
            </p:spPr>
            <p:txBody>
              <a:bodyPr/>
              <a:lstStyle/>
              <a:p>
                <a:endParaRPr lang="en-US"/>
              </a:p>
            </p:txBody>
          </p:sp>
          <p:sp>
            <p:nvSpPr>
              <p:cNvPr id="6287" name="Freeform 143"/>
              <p:cNvSpPr>
                <a:spLocks/>
              </p:cNvSpPr>
              <p:nvPr/>
            </p:nvSpPr>
            <p:spPr bwMode="auto">
              <a:xfrm>
                <a:off x="3101" y="1784"/>
                <a:ext cx="19" cy="19"/>
              </a:xfrm>
              <a:custGeom>
                <a:avLst/>
                <a:gdLst/>
                <a:ahLst/>
                <a:cxnLst>
                  <a:cxn ang="0">
                    <a:pos x="0" y="188"/>
                  </a:cxn>
                  <a:cxn ang="0">
                    <a:pos x="189" y="0"/>
                  </a:cxn>
                  <a:cxn ang="0">
                    <a:pos x="190" y="0"/>
                  </a:cxn>
                </a:cxnLst>
                <a:rect l="0" t="0" r="r" b="b"/>
                <a:pathLst>
                  <a:path w="190" h="188">
                    <a:moveTo>
                      <a:pt x="0" y="188"/>
                    </a:moveTo>
                    <a:lnTo>
                      <a:pt x="189" y="0"/>
                    </a:lnTo>
                    <a:lnTo>
                      <a:pt x="190" y="0"/>
                    </a:lnTo>
                  </a:path>
                </a:pathLst>
              </a:custGeom>
              <a:noFill/>
              <a:ln w="38100" cmpd="sng">
                <a:solidFill>
                  <a:srgbClr val="FFFFFF"/>
                </a:solidFill>
                <a:prstDash val="solid"/>
                <a:round/>
                <a:headEnd/>
                <a:tailEnd/>
              </a:ln>
            </p:spPr>
            <p:txBody>
              <a:bodyPr/>
              <a:lstStyle/>
              <a:p>
                <a:endParaRPr lang="en-US"/>
              </a:p>
            </p:txBody>
          </p:sp>
          <p:sp>
            <p:nvSpPr>
              <p:cNvPr id="6288" name="Freeform 144"/>
              <p:cNvSpPr>
                <a:spLocks/>
              </p:cNvSpPr>
              <p:nvPr/>
            </p:nvSpPr>
            <p:spPr bwMode="auto">
              <a:xfrm>
                <a:off x="3141" y="1746"/>
                <a:ext cx="17" cy="17"/>
              </a:xfrm>
              <a:custGeom>
                <a:avLst/>
                <a:gdLst/>
                <a:ahLst/>
                <a:cxnLst>
                  <a:cxn ang="0">
                    <a:pos x="0" y="165"/>
                  </a:cxn>
                  <a:cxn ang="0">
                    <a:pos x="165" y="0"/>
                  </a:cxn>
                  <a:cxn ang="0">
                    <a:pos x="166" y="0"/>
                  </a:cxn>
                </a:cxnLst>
                <a:rect l="0" t="0" r="r" b="b"/>
                <a:pathLst>
                  <a:path w="166" h="165">
                    <a:moveTo>
                      <a:pt x="0" y="165"/>
                    </a:moveTo>
                    <a:lnTo>
                      <a:pt x="165" y="0"/>
                    </a:lnTo>
                    <a:lnTo>
                      <a:pt x="166" y="0"/>
                    </a:lnTo>
                  </a:path>
                </a:pathLst>
              </a:custGeom>
              <a:noFill/>
              <a:ln w="38100" cmpd="sng">
                <a:solidFill>
                  <a:srgbClr val="FFFFFF"/>
                </a:solidFill>
                <a:prstDash val="solid"/>
                <a:round/>
                <a:headEnd/>
                <a:tailEnd/>
              </a:ln>
            </p:spPr>
            <p:txBody>
              <a:bodyPr/>
              <a:lstStyle/>
              <a:p>
                <a:endParaRPr lang="en-US"/>
              </a:p>
            </p:txBody>
          </p:sp>
          <p:sp>
            <p:nvSpPr>
              <p:cNvPr id="6289" name="Freeform 145"/>
              <p:cNvSpPr>
                <a:spLocks/>
              </p:cNvSpPr>
              <p:nvPr/>
            </p:nvSpPr>
            <p:spPr bwMode="auto">
              <a:xfrm>
                <a:off x="3110" y="1798"/>
                <a:ext cx="10" cy="10"/>
              </a:xfrm>
              <a:custGeom>
                <a:avLst/>
                <a:gdLst/>
                <a:ahLst/>
                <a:cxnLst>
                  <a:cxn ang="0">
                    <a:pos x="0" y="94"/>
                  </a:cxn>
                  <a:cxn ang="0">
                    <a:pos x="95" y="0"/>
                  </a:cxn>
                  <a:cxn ang="0">
                    <a:pos x="96" y="0"/>
                  </a:cxn>
                </a:cxnLst>
                <a:rect l="0" t="0" r="r" b="b"/>
                <a:pathLst>
                  <a:path w="96" h="94">
                    <a:moveTo>
                      <a:pt x="0" y="94"/>
                    </a:moveTo>
                    <a:lnTo>
                      <a:pt x="95" y="0"/>
                    </a:lnTo>
                    <a:lnTo>
                      <a:pt x="96" y="0"/>
                    </a:lnTo>
                  </a:path>
                </a:pathLst>
              </a:custGeom>
              <a:noFill/>
              <a:ln w="38100" cmpd="sng">
                <a:solidFill>
                  <a:srgbClr val="FFFFFF"/>
                </a:solidFill>
                <a:prstDash val="solid"/>
                <a:round/>
                <a:headEnd/>
                <a:tailEnd/>
              </a:ln>
            </p:spPr>
            <p:txBody>
              <a:bodyPr/>
              <a:lstStyle/>
              <a:p>
                <a:endParaRPr lang="en-US"/>
              </a:p>
            </p:txBody>
          </p:sp>
          <p:sp>
            <p:nvSpPr>
              <p:cNvPr id="6290" name="Freeform 146"/>
              <p:cNvSpPr>
                <a:spLocks/>
              </p:cNvSpPr>
              <p:nvPr/>
            </p:nvSpPr>
            <p:spPr bwMode="auto">
              <a:xfrm>
                <a:off x="3141" y="1760"/>
                <a:ext cx="17" cy="17"/>
              </a:xfrm>
              <a:custGeom>
                <a:avLst/>
                <a:gdLst/>
                <a:ahLst/>
                <a:cxnLst>
                  <a:cxn ang="0">
                    <a:pos x="0" y="165"/>
                  </a:cxn>
                  <a:cxn ang="0">
                    <a:pos x="165" y="0"/>
                  </a:cxn>
                  <a:cxn ang="0">
                    <a:pos x="166" y="0"/>
                  </a:cxn>
                </a:cxnLst>
                <a:rect l="0" t="0" r="r" b="b"/>
                <a:pathLst>
                  <a:path w="166" h="165">
                    <a:moveTo>
                      <a:pt x="0" y="165"/>
                    </a:moveTo>
                    <a:lnTo>
                      <a:pt x="165" y="0"/>
                    </a:lnTo>
                    <a:lnTo>
                      <a:pt x="166" y="0"/>
                    </a:lnTo>
                  </a:path>
                </a:pathLst>
              </a:custGeom>
              <a:noFill/>
              <a:ln w="38100" cmpd="sng">
                <a:solidFill>
                  <a:srgbClr val="FFFFFF"/>
                </a:solidFill>
                <a:prstDash val="solid"/>
                <a:round/>
                <a:headEnd/>
                <a:tailEnd/>
              </a:ln>
            </p:spPr>
            <p:txBody>
              <a:bodyPr/>
              <a:lstStyle/>
              <a:p>
                <a:endParaRPr lang="en-US"/>
              </a:p>
            </p:txBody>
          </p:sp>
          <p:sp>
            <p:nvSpPr>
              <p:cNvPr id="6291" name="Freeform 147"/>
              <p:cNvSpPr>
                <a:spLocks/>
              </p:cNvSpPr>
              <p:nvPr/>
            </p:nvSpPr>
            <p:spPr bwMode="auto">
              <a:xfrm>
                <a:off x="3141" y="1774"/>
                <a:ext cx="17" cy="17"/>
              </a:xfrm>
              <a:custGeom>
                <a:avLst/>
                <a:gdLst/>
                <a:ahLst/>
                <a:cxnLst>
                  <a:cxn ang="0">
                    <a:pos x="0" y="166"/>
                  </a:cxn>
                  <a:cxn ang="0">
                    <a:pos x="165" y="0"/>
                  </a:cxn>
                  <a:cxn ang="0">
                    <a:pos x="166" y="0"/>
                  </a:cxn>
                </a:cxnLst>
                <a:rect l="0" t="0" r="r" b="b"/>
                <a:pathLst>
                  <a:path w="166" h="166">
                    <a:moveTo>
                      <a:pt x="0" y="166"/>
                    </a:moveTo>
                    <a:lnTo>
                      <a:pt x="165" y="0"/>
                    </a:lnTo>
                    <a:lnTo>
                      <a:pt x="166" y="0"/>
                    </a:lnTo>
                  </a:path>
                </a:pathLst>
              </a:custGeom>
              <a:noFill/>
              <a:ln w="38100" cmpd="sng">
                <a:solidFill>
                  <a:srgbClr val="FFFFFF"/>
                </a:solidFill>
                <a:prstDash val="solid"/>
                <a:round/>
                <a:headEnd/>
                <a:tailEnd/>
              </a:ln>
            </p:spPr>
            <p:txBody>
              <a:bodyPr/>
              <a:lstStyle/>
              <a:p>
                <a:endParaRPr lang="en-US"/>
              </a:p>
            </p:txBody>
          </p:sp>
          <p:sp>
            <p:nvSpPr>
              <p:cNvPr id="6292" name="Freeform 148"/>
              <p:cNvSpPr>
                <a:spLocks/>
              </p:cNvSpPr>
              <p:nvPr/>
            </p:nvSpPr>
            <p:spPr bwMode="auto">
              <a:xfrm>
                <a:off x="3141" y="1789"/>
                <a:ext cx="17" cy="16"/>
              </a:xfrm>
              <a:custGeom>
                <a:avLst/>
                <a:gdLst/>
                <a:ahLst/>
                <a:cxnLst>
                  <a:cxn ang="0">
                    <a:pos x="0" y="166"/>
                  </a:cxn>
                  <a:cxn ang="0">
                    <a:pos x="165" y="0"/>
                  </a:cxn>
                  <a:cxn ang="0">
                    <a:pos x="166" y="0"/>
                  </a:cxn>
                </a:cxnLst>
                <a:rect l="0" t="0" r="r" b="b"/>
                <a:pathLst>
                  <a:path w="166" h="166">
                    <a:moveTo>
                      <a:pt x="0" y="166"/>
                    </a:moveTo>
                    <a:lnTo>
                      <a:pt x="165" y="0"/>
                    </a:lnTo>
                    <a:lnTo>
                      <a:pt x="166" y="0"/>
                    </a:lnTo>
                  </a:path>
                </a:pathLst>
              </a:custGeom>
              <a:noFill/>
              <a:ln w="38100" cmpd="sng">
                <a:solidFill>
                  <a:srgbClr val="FFFFFF"/>
                </a:solidFill>
                <a:prstDash val="solid"/>
                <a:round/>
                <a:headEnd/>
                <a:tailEnd/>
              </a:ln>
            </p:spPr>
            <p:txBody>
              <a:bodyPr/>
              <a:lstStyle/>
              <a:p>
                <a:endParaRPr lang="en-US"/>
              </a:p>
            </p:txBody>
          </p:sp>
          <p:sp>
            <p:nvSpPr>
              <p:cNvPr id="6293" name="Freeform 149"/>
              <p:cNvSpPr>
                <a:spLocks/>
              </p:cNvSpPr>
              <p:nvPr/>
            </p:nvSpPr>
            <p:spPr bwMode="auto">
              <a:xfrm>
                <a:off x="3153" y="1803"/>
                <a:ext cx="5" cy="5"/>
              </a:xfrm>
              <a:custGeom>
                <a:avLst/>
                <a:gdLst/>
                <a:ahLst/>
                <a:cxnLst>
                  <a:cxn ang="0">
                    <a:pos x="0" y="51"/>
                  </a:cxn>
                  <a:cxn ang="0">
                    <a:pos x="51" y="0"/>
                  </a:cxn>
                  <a:cxn ang="0">
                    <a:pos x="52" y="0"/>
                  </a:cxn>
                </a:cxnLst>
                <a:rect l="0" t="0" r="r" b="b"/>
                <a:pathLst>
                  <a:path w="52" h="51">
                    <a:moveTo>
                      <a:pt x="0" y="51"/>
                    </a:moveTo>
                    <a:lnTo>
                      <a:pt x="51" y="0"/>
                    </a:lnTo>
                    <a:lnTo>
                      <a:pt x="52" y="0"/>
                    </a:lnTo>
                  </a:path>
                </a:pathLst>
              </a:custGeom>
              <a:noFill/>
              <a:ln w="38100" cmpd="sng">
                <a:solidFill>
                  <a:srgbClr val="FFFFFF"/>
                </a:solidFill>
                <a:prstDash val="solid"/>
                <a:round/>
                <a:headEnd/>
                <a:tailEnd/>
              </a:ln>
            </p:spPr>
            <p:txBody>
              <a:bodyPr/>
              <a:lstStyle/>
              <a:p>
                <a:endParaRPr lang="en-US"/>
              </a:p>
            </p:txBody>
          </p:sp>
          <p:sp>
            <p:nvSpPr>
              <p:cNvPr id="6294" name="Freeform 150"/>
              <p:cNvSpPr>
                <a:spLocks/>
              </p:cNvSpPr>
              <p:nvPr/>
            </p:nvSpPr>
            <p:spPr bwMode="auto">
              <a:xfrm>
                <a:off x="3141" y="1692"/>
                <a:ext cx="1" cy="116"/>
              </a:xfrm>
              <a:custGeom>
                <a:avLst/>
                <a:gdLst/>
                <a:ahLst/>
                <a:cxnLst>
                  <a:cxn ang="0">
                    <a:pos x="0" y="0"/>
                  </a:cxn>
                  <a:cxn ang="0">
                    <a:pos x="0" y="1158"/>
                  </a:cxn>
                  <a:cxn ang="0">
                    <a:pos x="1" y="1158"/>
                  </a:cxn>
                </a:cxnLst>
                <a:rect l="0" t="0" r="r" b="b"/>
                <a:pathLst>
                  <a:path w="1" h="1158">
                    <a:moveTo>
                      <a:pt x="0" y="0"/>
                    </a:moveTo>
                    <a:lnTo>
                      <a:pt x="0" y="1158"/>
                    </a:lnTo>
                    <a:lnTo>
                      <a:pt x="1" y="1158"/>
                    </a:lnTo>
                  </a:path>
                </a:pathLst>
              </a:custGeom>
              <a:noFill/>
              <a:ln w="38100" cmpd="sng">
                <a:solidFill>
                  <a:srgbClr val="FFFFFF"/>
                </a:solidFill>
                <a:prstDash val="solid"/>
                <a:round/>
                <a:headEnd/>
                <a:tailEnd/>
              </a:ln>
            </p:spPr>
            <p:txBody>
              <a:bodyPr/>
              <a:lstStyle/>
              <a:p>
                <a:endParaRPr lang="en-US"/>
              </a:p>
            </p:txBody>
          </p:sp>
          <p:sp>
            <p:nvSpPr>
              <p:cNvPr id="6295" name="Freeform 151"/>
              <p:cNvSpPr>
                <a:spLocks/>
              </p:cNvSpPr>
              <p:nvPr/>
            </p:nvSpPr>
            <p:spPr bwMode="auto">
              <a:xfrm>
                <a:off x="3081" y="1692"/>
                <a:ext cx="20" cy="1"/>
              </a:xfrm>
              <a:custGeom>
                <a:avLst/>
                <a:gdLst/>
                <a:ahLst/>
                <a:cxnLst>
                  <a:cxn ang="0">
                    <a:pos x="0" y="0"/>
                  </a:cxn>
                  <a:cxn ang="0">
                    <a:pos x="199" y="0"/>
                  </a:cxn>
                  <a:cxn ang="0">
                    <a:pos x="200" y="0"/>
                  </a:cxn>
                </a:cxnLst>
                <a:rect l="0" t="0" r="r" b="b"/>
                <a:pathLst>
                  <a:path w="200">
                    <a:moveTo>
                      <a:pt x="0" y="0"/>
                    </a:moveTo>
                    <a:lnTo>
                      <a:pt x="199" y="0"/>
                    </a:lnTo>
                    <a:lnTo>
                      <a:pt x="200" y="0"/>
                    </a:lnTo>
                  </a:path>
                </a:pathLst>
              </a:custGeom>
              <a:noFill/>
              <a:ln w="38100" cmpd="sng">
                <a:solidFill>
                  <a:srgbClr val="FFFFFF"/>
                </a:solidFill>
                <a:prstDash val="solid"/>
                <a:round/>
                <a:headEnd/>
                <a:tailEnd/>
              </a:ln>
            </p:spPr>
            <p:txBody>
              <a:bodyPr/>
              <a:lstStyle/>
              <a:p>
                <a:endParaRPr lang="en-US"/>
              </a:p>
            </p:txBody>
          </p:sp>
          <p:sp>
            <p:nvSpPr>
              <p:cNvPr id="6296" name="Freeform 152"/>
              <p:cNvSpPr>
                <a:spLocks/>
              </p:cNvSpPr>
              <p:nvPr/>
            </p:nvSpPr>
            <p:spPr bwMode="auto">
              <a:xfrm>
                <a:off x="3081" y="1808"/>
                <a:ext cx="20" cy="1"/>
              </a:xfrm>
              <a:custGeom>
                <a:avLst/>
                <a:gdLst/>
                <a:ahLst/>
                <a:cxnLst>
                  <a:cxn ang="0">
                    <a:pos x="0" y="0"/>
                  </a:cxn>
                  <a:cxn ang="0">
                    <a:pos x="199" y="0"/>
                  </a:cxn>
                  <a:cxn ang="0">
                    <a:pos x="200" y="0"/>
                  </a:cxn>
                </a:cxnLst>
                <a:rect l="0" t="0" r="r" b="b"/>
                <a:pathLst>
                  <a:path w="200">
                    <a:moveTo>
                      <a:pt x="0" y="0"/>
                    </a:moveTo>
                    <a:lnTo>
                      <a:pt x="199" y="0"/>
                    </a:lnTo>
                    <a:lnTo>
                      <a:pt x="200" y="0"/>
                    </a:lnTo>
                  </a:path>
                </a:pathLst>
              </a:custGeom>
              <a:noFill/>
              <a:ln w="38100" cmpd="sng">
                <a:solidFill>
                  <a:srgbClr val="FFFFFF"/>
                </a:solidFill>
                <a:prstDash val="solid"/>
                <a:round/>
                <a:headEnd/>
                <a:tailEnd/>
              </a:ln>
            </p:spPr>
            <p:txBody>
              <a:bodyPr/>
              <a:lstStyle/>
              <a:p>
                <a:endParaRPr lang="en-US"/>
              </a:p>
            </p:txBody>
          </p:sp>
          <p:sp>
            <p:nvSpPr>
              <p:cNvPr id="6297" name="Freeform 153"/>
              <p:cNvSpPr>
                <a:spLocks/>
              </p:cNvSpPr>
              <p:nvPr/>
            </p:nvSpPr>
            <p:spPr bwMode="auto">
              <a:xfrm>
                <a:off x="2644" y="2334"/>
                <a:ext cx="1" cy="16"/>
              </a:xfrm>
              <a:custGeom>
                <a:avLst/>
                <a:gdLst/>
                <a:ahLst/>
                <a:cxnLst>
                  <a:cxn ang="0">
                    <a:pos x="0" y="0"/>
                  </a:cxn>
                  <a:cxn ang="0">
                    <a:pos x="0" y="159"/>
                  </a:cxn>
                  <a:cxn ang="0">
                    <a:pos x="1" y="159"/>
                  </a:cxn>
                </a:cxnLst>
                <a:rect l="0" t="0" r="r" b="b"/>
                <a:pathLst>
                  <a:path w="1" h="159">
                    <a:moveTo>
                      <a:pt x="0" y="0"/>
                    </a:moveTo>
                    <a:lnTo>
                      <a:pt x="0" y="159"/>
                    </a:lnTo>
                    <a:lnTo>
                      <a:pt x="1" y="159"/>
                    </a:lnTo>
                  </a:path>
                </a:pathLst>
              </a:custGeom>
              <a:noFill/>
              <a:ln w="38100" cmpd="sng">
                <a:solidFill>
                  <a:srgbClr val="FFFFFF"/>
                </a:solidFill>
                <a:prstDash val="solid"/>
                <a:round/>
                <a:headEnd/>
                <a:tailEnd/>
              </a:ln>
            </p:spPr>
            <p:txBody>
              <a:bodyPr/>
              <a:lstStyle/>
              <a:p>
                <a:endParaRPr lang="en-US"/>
              </a:p>
            </p:txBody>
          </p:sp>
          <p:sp>
            <p:nvSpPr>
              <p:cNvPr id="6298" name="Freeform 154"/>
              <p:cNvSpPr>
                <a:spLocks/>
              </p:cNvSpPr>
              <p:nvPr/>
            </p:nvSpPr>
            <p:spPr bwMode="auto">
              <a:xfrm>
                <a:off x="3026" y="2334"/>
                <a:ext cx="1" cy="16"/>
              </a:xfrm>
              <a:custGeom>
                <a:avLst/>
                <a:gdLst/>
                <a:ahLst/>
                <a:cxnLst>
                  <a:cxn ang="0">
                    <a:pos x="0" y="0"/>
                  </a:cxn>
                  <a:cxn ang="0">
                    <a:pos x="0" y="159"/>
                  </a:cxn>
                  <a:cxn ang="0">
                    <a:pos x="1" y="159"/>
                  </a:cxn>
                </a:cxnLst>
                <a:rect l="0" t="0" r="r" b="b"/>
                <a:pathLst>
                  <a:path w="1" h="159">
                    <a:moveTo>
                      <a:pt x="0" y="0"/>
                    </a:moveTo>
                    <a:lnTo>
                      <a:pt x="0" y="159"/>
                    </a:lnTo>
                    <a:lnTo>
                      <a:pt x="1" y="159"/>
                    </a:lnTo>
                  </a:path>
                </a:pathLst>
              </a:custGeom>
              <a:noFill/>
              <a:ln w="38100" cmpd="sng">
                <a:solidFill>
                  <a:srgbClr val="FFFFFF"/>
                </a:solidFill>
                <a:prstDash val="solid"/>
                <a:round/>
                <a:headEnd/>
                <a:tailEnd/>
              </a:ln>
            </p:spPr>
            <p:txBody>
              <a:bodyPr/>
              <a:lstStyle/>
              <a:p>
                <a:endParaRPr lang="en-US"/>
              </a:p>
            </p:txBody>
          </p:sp>
          <p:sp>
            <p:nvSpPr>
              <p:cNvPr id="6299" name="Freeform 155"/>
              <p:cNvSpPr>
                <a:spLocks/>
              </p:cNvSpPr>
              <p:nvPr/>
            </p:nvSpPr>
            <p:spPr bwMode="auto">
              <a:xfrm>
                <a:off x="2462" y="2978"/>
                <a:ext cx="54" cy="1"/>
              </a:xfrm>
              <a:custGeom>
                <a:avLst/>
                <a:gdLst/>
                <a:ahLst/>
                <a:cxnLst>
                  <a:cxn ang="0">
                    <a:pos x="543" y="0"/>
                  </a:cxn>
                  <a:cxn ang="0">
                    <a:pos x="0" y="0"/>
                  </a:cxn>
                  <a:cxn ang="0">
                    <a:pos x="1" y="0"/>
                  </a:cxn>
                </a:cxnLst>
                <a:rect l="0" t="0" r="r" b="b"/>
                <a:pathLst>
                  <a:path w="543">
                    <a:moveTo>
                      <a:pt x="543" y="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300" name="Freeform 156"/>
              <p:cNvSpPr>
                <a:spLocks/>
              </p:cNvSpPr>
              <p:nvPr/>
            </p:nvSpPr>
            <p:spPr bwMode="auto">
              <a:xfrm>
                <a:off x="2462" y="2994"/>
                <a:ext cx="54" cy="1"/>
              </a:xfrm>
              <a:custGeom>
                <a:avLst/>
                <a:gdLst/>
                <a:ahLst/>
                <a:cxnLst>
                  <a:cxn ang="0">
                    <a:pos x="543" y="0"/>
                  </a:cxn>
                  <a:cxn ang="0">
                    <a:pos x="0" y="0"/>
                  </a:cxn>
                  <a:cxn ang="0">
                    <a:pos x="1" y="0"/>
                  </a:cxn>
                </a:cxnLst>
                <a:rect l="0" t="0" r="r" b="b"/>
                <a:pathLst>
                  <a:path w="543">
                    <a:moveTo>
                      <a:pt x="543" y="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301" name="Freeform 157"/>
              <p:cNvSpPr>
                <a:spLocks/>
              </p:cNvSpPr>
              <p:nvPr/>
            </p:nvSpPr>
            <p:spPr bwMode="auto">
              <a:xfrm>
                <a:off x="3154" y="2978"/>
                <a:ext cx="57" cy="1"/>
              </a:xfrm>
              <a:custGeom>
                <a:avLst/>
                <a:gdLst/>
                <a:ahLst/>
                <a:cxnLst>
                  <a:cxn ang="0">
                    <a:pos x="0" y="0"/>
                  </a:cxn>
                  <a:cxn ang="0">
                    <a:pos x="568" y="0"/>
                  </a:cxn>
                  <a:cxn ang="0">
                    <a:pos x="569" y="0"/>
                  </a:cxn>
                </a:cxnLst>
                <a:rect l="0" t="0" r="r" b="b"/>
                <a:pathLst>
                  <a:path w="569">
                    <a:moveTo>
                      <a:pt x="0" y="0"/>
                    </a:moveTo>
                    <a:lnTo>
                      <a:pt x="568" y="0"/>
                    </a:lnTo>
                    <a:lnTo>
                      <a:pt x="569" y="0"/>
                    </a:lnTo>
                  </a:path>
                </a:pathLst>
              </a:custGeom>
              <a:noFill/>
              <a:ln w="38100" cmpd="sng">
                <a:solidFill>
                  <a:srgbClr val="FFFFFF"/>
                </a:solidFill>
                <a:prstDash val="solid"/>
                <a:round/>
                <a:headEnd/>
                <a:tailEnd/>
              </a:ln>
            </p:spPr>
            <p:txBody>
              <a:bodyPr/>
              <a:lstStyle/>
              <a:p>
                <a:endParaRPr lang="en-US"/>
              </a:p>
            </p:txBody>
          </p:sp>
          <p:sp>
            <p:nvSpPr>
              <p:cNvPr id="6302" name="Freeform 158"/>
              <p:cNvSpPr>
                <a:spLocks/>
              </p:cNvSpPr>
              <p:nvPr/>
            </p:nvSpPr>
            <p:spPr bwMode="auto">
              <a:xfrm>
                <a:off x="3154" y="2994"/>
                <a:ext cx="57" cy="1"/>
              </a:xfrm>
              <a:custGeom>
                <a:avLst/>
                <a:gdLst/>
                <a:ahLst/>
                <a:cxnLst>
                  <a:cxn ang="0">
                    <a:pos x="0" y="0"/>
                  </a:cxn>
                  <a:cxn ang="0">
                    <a:pos x="568" y="0"/>
                  </a:cxn>
                  <a:cxn ang="0">
                    <a:pos x="569" y="0"/>
                  </a:cxn>
                </a:cxnLst>
                <a:rect l="0" t="0" r="r" b="b"/>
                <a:pathLst>
                  <a:path w="569">
                    <a:moveTo>
                      <a:pt x="0" y="0"/>
                    </a:moveTo>
                    <a:lnTo>
                      <a:pt x="568" y="0"/>
                    </a:lnTo>
                    <a:lnTo>
                      <a:pt x="569" y="0"/>
                    </a:lnTo>
                  </a:path>
                </a:pathLst>
              </a:custGeom>
              <a:noFill/>
              <a:ln w="38100" cmpd="sng">
                <a:solidFill>
                  <a:srgbClr val="FFFFFF"/>
                </a:solidFill>
                <a:prstDash val="solid"/>
                <a:round/>
                <a:headEnd/>
                <a:tailEnd/>
              </a:ln>
            </p:spPr>
            <p:txBody>
              <a:bodyPr/>
              <a:lstStyle/>
              <a:p>
                <a:endParaRPr lang="en-US"/>
              </a:p>
            </p:txBody>
          </p:sp>
          <p:sp>
            <p:nvSpPr>
              <p:cNvPr id="6303" name="Freeform 159"/>
              <p:cNvSpPr>
                <a:spLocks/>
              </p:cNvSpPr>
              <p:nvPr/>
            </p:nvSpPr>
            <p:spPr bwMode="auto">
              <a:xfrm>
                <a:off x="3211" y="2978"/>
                <a:ext cx="1" cy="16"/>
              </a:xfrm>
              <a:custGeom>
                <a:avLst/>
                <a:gdLst/>
                <a:ahLst/>
                <a:cxnLst>
                  <a:cxn ang="0">
                    <a:pos x="0" y="0"/>
                  </a:cxn>
                  <a:cxn ang="0">
                    <a:pos x="0" y="161"/>
                  </a:cxn>
                  <a:cxn ang="0">
                    <a:pos x="1" y="161"/>
                  </a:cxn>
                </a:cxnLst>
                <a:rect l="0" t="0" r="r" b="b"/>
                <a:pathLst>
                  <a:path w="1" h="161">
                    <a:moveTo>
                      <a:pt x="0" y="0"/>
                    </a:moveTo>
                    <a:lnTo>
                      <a:pt x="0" y="161"/>
                    </a:lnTo>
                    <a:lnTo>
                      <a:pt x="1" y="161"/>
                    </a:lnTo>
                  </a:path>
                </a:pathLst>
              </a:custGeom>
              <a:noFill/>
              <a:ln w="38100" cmpd="sng">
                <a:solidFill>
                  <a:srgbClr val="FFFFFF"/>
                </a:solidFill>
                <a:prstDash val="solid"/>
                <a:round/>
                <a:headEnd/>
                <a:tailEnd/>
              </a:ln>
            </p:spPr>
            <p:txBody>
              <a:bodyPr/>
              <a:lstStyle/>
              <a:p>
                <a:endParaRPr lang="en-US"/>
              </a:p>
            </p:txBody>
          </p:sp>
          <p:sp>
            <p:nvSpPr>
              <p:cNvPr id="6304" name="Freeform 160"/>
              <p:cNvSpPr>
                <a:spLocks/>
              </p:cNvSpPr>
              <p:nvPr/>
            </p:nvSpPr>
            <p:spPr bwMode="auto">
              <a:xfrm>
                <a:off x="2462" y="2978"/>
                <a:ext cx="1" cy="16"/>
              </a:xfrm>
              <a:custGeom>
                <a:avLst/>
                <a:gdLst/>
                <a:ahLst/>
                <a:cxnLst>
                  <a:cxn ang="0">
                    <a:pos x="0" y="0"/>
                  </a:cxn>
                  <a:cxn ang="0">
                    <a:pos x="0" y="161"/>
                  </a:cxn>
                  <a:cxn ang="0">
                    <a:pos x="1" y="161"/>
                  </a:cxn>
                </a:cxnLst>
                <a:rect l="0" t="0" r="r" b="b"/>
                <a:pathLst>
                  <a:path w="1" h="161">
                    <a:moveTo>
                      <a:pt x="0" y="0"/>
                    </a:moveTo>
                    <a:lnTo>
                      <a:pt x="0" y="161"/>
                    </a:lnTo>
                    <a:lnTo>
                      <a:pt x="1" y="161"/>
                    </a:lnTo>
                  </a:path>
                </a:pathLst>
              </a:custGeom>
              <a:noFill/>
              <a:ln w="38100" cmpd="sng">
                <a:solidFill>
                  <a:srgbClr val="FFFFFF"/>
                </a:solidFill>
                <a:prstDash val="solid"/>
                <a:round/>
                <a:headEnd/>
                <a:tailEnd/>
              </a:ln>
            </p:spPr>
            <p:txBody>
              <a:bodyPr/>
              <a:lstStyle/>
              <a:p>
                <a:endParaRPr lang="en-US"/>
              </a:p>
            </p:txBody>
          </p:sp>
          <p:sp>
            <p:nvSpPr>
              <p:cNvPr id="6305" name="Freeform 161"/>
              <p:cNvSpPr>
                <a:spLocks/>
              </p:cNvSpPr>
              <p:nvPr/>
            </p:nvSpPr>
            <p:spPr bwMode="auto">
              <a:xfrm>
                <a:off x="2624" y="1892"/>
                <a:ext cx="1" cy="16"/>
              </a:xfrm>
              <a:custGeom>
                <a:avLst/>
                <a:gdLst/>
                <a:ahLst/>
                <a:cxnLst>
                  <a:cxn ang="0">
                    <a:pos x="0" y="160"/>
                  </a:cxn>
                  <a:cxn ang="0">
                    <a:pos x="0" y="0"/>
                  </a:cxn>
                  <a:cxn ang="0">
                    <a:pos x="1" y="0"/>
                  </a:cxn>
                </a:cxnLst>
                <a:rect l="0" t="0" r="r" b="b"/>
                <a:pathLst>
                  <a:path w="1" h="160">
                    <a:moveTo>
                      <a:pt x="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306" name="Freeform 162"/>
              <p:cNvSpPr>
                <a:spLocks/>
              </p:cNvSpPr>
              <p:nvPr/>
            </p:nvSpPr>
            <p:spPr bwMode="auto">
              <a:xfrm>
                <a:off x="2624" y="1892"/>
                <a:ext cx="36" cy="1"/>
              </a:xfrm>
              <a:custGeom>
                <a:avLst/>
                <a:gdLst/>
                <a:ahLst/>
                <a:cxnLst>
                  <a:cxn ang="0">
                    <a:pos x="0" y="0"/>
                  </a:cxn>
                  <a:cxn ang="0">
                    <a:pos x="352" y="0"/>
                  </a:cxn>
                  <a:cxn ang="0">
                    <a:pos x="353" y="0"/>
                  </a:cxn>
                </a:cxnLst>
                <a:rect l="0" t="0" r="r" b="b"/>
                <a:pathLst>
                  <a:path w="353">
                    <a:moveTo>
                      <a:pt x="0" y="0"/>
                    </a:moveTo>
                    <a:lnTo>
                      <a:pt x="352" y="0"/>
                    </a:lnTo>
                    <a:lnTo>
                      <a:pt x="353" y="0"/>
                    </a:lnTo>
                  </a:path>
                </a:pathLst>
              </a:custGeom>
              <a:noFill/>
              <a:ln w="38100" cmpd="sng">
                <a:solidFill>
                  <a:srgbClr val="FFFFFF"/>
                </a:solidFill>
                <a:prstDash val="solid"/>
                <a:round/>
                <a:headEnd/>
                <a:tailEnd/>
              </a:ln>
            </p:spPr>
            <p:txBody>
              <a:bodyPr/>
              <a:lstStyle/>
              <a:p>
                <a:endParaRPr lang="en-US"/>
              </a:p>
            </p:txBody>
          </p:sp>
          <p:sp>
            <p:nvSpPr>
              <p:cNvPr id="6307" name="Freeform 163"/>
              <p:cNvSpPr>
                <a:spLocks/>
              </p:cNvSpPr>
              <p:nvPr/>
            </p:nvSpPr>
            <p:spPr bwMode="auto">
              <a:xfrm>
                <a:off x="2624" y="1908"/>
                <a:ext cx="20" cy="1"/>
              </a:xfrm>
              <a:custGeom>
                <a:avLst/>
                <a:gdLst/>
                <a:ahLst/>
                <a:cxnLst>
                  <a:cxn ang="0">
                    <a:pos x="0" y="0"/>
                  </a:cxn>
                  <a:cxn ang="0">
                    <a:pos x="192" y="0"/>
                  </a:cxn>
                  <a:cxn ang="0">
                    <a:pos x="193" y="0"/>
                  </a:cxn>
                </a:cxnLst>
                <a:rect l="0" t="0" r="r" b="b"/>
                <a:pathLst>
                  <a:path w="193">
                    <a:moveTo>
                      <a:pt x="0" y="0"/>
                    </a:moveTo>
                    <a:lnTo>
                      <a:pt x="192" y="0"/>
                    </a:lnTo>
                    <a:lnTo>
                      <a:pt x="193" y="0"/>
                    </a:lnTo>
                  </a:path>
                </a:pathLst>
              </a:custGeom>
              <a:noFill/>
              <a:ln w="38100" cmpd="sng">
                <a:solidFill>
                  <a:srgbClr val="FFFFFF"/>
                </a:solidFill>
                <a:prstDash val="solid"/>
                <a:round/>
                <a:headEnd/>
                <a:tailEnd/>
              </a:ln>
            </p:spPr>
            <p:txBody>
              <a:bodyPr/>
              <a:lstStyle/>
              <a:p>
                <a:endParaRPr lang="en-US"/>
              </a:p>
            </p:txBody>
          </p:sp>
          <p:sp>
            <p:nvSpPr>
              <p:cNvPr id="6308" name="Freeform 164"/>
              <p:cNvSpPr>
                <a:spLocks/>
              </p:cNvSpPr>
              <p:nvPr/>
            </p:nvSpPr>
            <p:spPr bwMode="auto">
              <a:xfrm>
                <a:off x="3046" y="1892"/>
                <a:ext cx="1" cy="16"/>
              </a:xfrm>
              <a:custGeom>
                <a:avLst/>
                <a:gdLst/>
                <a:ahLst/>
                <a:cxnLst>
                  <a:cxn ang="0">
                    <a:pos x="0" y="160"/>
                  </a:cxn>
                  <a:cxn ang="0">
                    <a:pos x="0" y="0"/>
                  </a:cxn>
                  <a:cxn ang="0">
                    <a:pos x="1" y="0"/>
                  </a:cxn>
                </a:cxnLst>
                <a:rect l="0" t="0" r="r" b="b"/>
                <a:pathLst>
                  <a:path w="1" h="160">
                    <a:moveTo>
                      <a:pt x="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309" name="Freeform 165"/>
              <p:cNvSpPr>
                <a:spLocks/>
              </p:cNvSpPr>
              <p:nvPr/>
            </p:nvSpPr>
            <p:spPr bwMode="auto">
              <a:xfrm>
                <a:off x="3046" y="1892"/>
                <a:ext cx="35" cy="1"/>
              </a:xfrm>
              <a:custGeom>
                <a:avLst/>
                <a:gdLst/>
                <a:ahLst/>
                <a:cxnLst>
                  <a:cxn ang="0">
                    <a:pos x="0" y="0"/>
                  </a:cxn>
                  <a:cxn ang="0">
                    <a:pos x="352" y="0"/>
                  </a:cxn>
                  <a:cxn ang="0">
                    <a:pos x="353" y="0"/>
                  </a:cxn>
                </a:cxnLst>
                <a:rect l="0" t="0" r="r" b="b"/>
                <a:pathLst>
                  <a:path w="353">
                    <a:moveTo>
                      <a:pt x="0" y="0"/>
                    </a:moveTo>
                    <a:lnTo>
                      <a:pt x="352" y="0"/>
                    </a:lnTo>
                    <a:lnTo>
                      <a:pt x="353" y="0"/>
                    </a:lnTo>
                  </a:path>
                </a:pathLst>
              </a:custGeom>
              <a:noFill/>
              <a:ln w="38100" cmpd="sng">
                <a:solidFill>
                  <a:srgbClr val="FFFFFF"/>
                </a:solidFill>
                <a:prstDash val="solid"/>
                <a:round/>
                <a:headEnd/>
                <a:tailEnd/>
              </a:ln>
            </p:spPr>
            <p:txBody>
              <a:bodyPr/>
              <a:lstStyle/>
              <a:p>
                <a:endParaRPr lang="en-US"/>
              </a:p>
            </p:txBody>
          </p:sp>
          <p:sp>
            <p:nvSpPr>
              <p:cNvPr id="6310" name="Freeform 166"/>
              <p:cNvSpPr>
                <a:spLocks/>
              </p:cNvSpPr>
              <p:nvPr/>
            </p:nvSpPr>
            <p:spPr bwMode="auto">
              <a:xfrm>
                <a:off x="3011" y="1892"/>
                <a:ext cx="35" cy="1"/>
              </a:xfrm>
              <a:custGeom>
                <a:avLst/>
                <a:gdLst/>
                <a:ahLst/>
                <a:cxnLst>
                  <a:cxn ang="0">
                    <a:pos x="354" y="0"/>
                  </a:cxn>
                  <a:cxn ang="0">
                    <a:pos x="0" y="0"/>
                  </a:cxn>
                  <a:cxn ang="0">
                    <a:pos x="1" y="0"/>
                  </a:cxn>
                </a:cxnLst>
                <a:rect l="0" t="0" r="r" b="b"/>
                <a:pathLst>
                  <a:path w="354">
                    <a:moveTo>
                      <a:pt x="354" y="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311" name="Freeform 167"/>
              <p:cNvSpPr>
                <a:spLocks/>
              </p:cNvSpPr>
              <p:nvPr/>
            </p:nvSpPr>
            <p:spPr bwMode="auto">
              <a:xfrm>
                <a:off x="3026" y="1908"/>
                <a:ext cx="20" cy="1"/>
              </a:xfrm>
              <a:custGeom>
                <a:avLst/>
                <a:gdLst/>
                <a:ahLst/>
                <a:cxnLst>
                  <a:cxn ang="0">
                    <a:pos x="0" y="0"/>
                  </a:cxn>
                  <a:cxn ang="0">
                    <a:pos x="194" y="0"/>
                  </a:cxn>
                  <a:cxn ang="0">
                    <a:pos x="195" y="0"/>
                  </a:cxn>
                </a:cxnLst>
                <a:rect l="0" t="0" r="r" b="b"/>
                <a:pathLst>
                  <a:path w="195">
                    <a:moveTo>
                      <a:pt x="0" y="0"/>
                    </a:moveTo>
                    <a:lnTo>
                      <a:pt x="194" y="0"/>
                    </a:lnTo>
                    <a:lnTo>
                      <a:pt x="195" y="0"/>
                    </a:lnTo>
                  </a:path>
                </a:pathLst>
              </a:custGeom>
              <a:noFill/>
              <a:ln w="38100" cmpd="sng">
                <a:solidFill>
                  <a:srgbClr val="FFFFFF"/>
                </a:solidFill>
                <a:prstDash val="solid"/>
                <a:round/>
                <a:headEnd/>
                <a:tailEnd/>
              </a:ln>
            </p:spPr>
            <p:txBody>
              <a:bodyPr/>
              <a:lstStyle/>
              <a:p>
                <a:endParaRPr lang="en-US"/>
              </a:p>
            </p:txBody>
          </p:sp>
          <p:sp>
            <p:nvSpPr>
              <p:cNvPr id="6312" name="Freeform 168"/>
              <p:cNvSpPr>
                <a:spLocks/>
              </p:cNvSpPr>
              <p:nvPr/>
            </p:nvSpPr>
            <p:spPr bwMode="auto">
              <a:xfrm>
                <a:off x="2644" y="2429"/>
                <a:ext cx="7" cy="7"/>
              </a:xfrm>
              <a:custGeom>
                <a:avLst/>
                <a:gdLst/>
                <a:ahLst/>
                <a:cxnLst>
                  <a:cxn ang="0">
                    <a:pos x="74" y="75"/>
                  </a:cxn>
                  <a:cxn ang="0">
                    <a:pos x="0" y="0"/>
                  </a:cxn>
                  <a:cxn ang="0">
                    <a:pos x="1" y="0"/>
                  </a:cxn>
                </a:cxnLst>
                <a:rect l="0" t="0" r="r" b="b"/>
                <a:pathLst>
                  <a:path w="74" h="75">
                    <a:moveTo>
                      <a:pt x="74" y="75"/>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313" name="Freeform 169"/>
              <p:cNvSpPr>
                <a:spLocks/>
              </p:cNvSpPr>
              <p:nvPr/>
            </p:nvSpPr>
            <p:spPr bwMode="auto">
              <a:xfrm>
                <a:off x="2644" y="2401"/>
                <a:ext cx="16" cy="16"/>
              </a:xfrm>
              <a:custGeom>
                <a:avLst/>
                <a:gdLst/>
                <a:ahLst/>
                <a:cxnLst>
                  <a:cxn ang="0">
                    <a:pos x="160" y="160"/>
                  </a:cxn>
                  <a:cxn ang="0">
                    <a:pos x="0" y="0"/>
                  </a:cxn>
                  <a:cxn ang="0">
                    <a:pos x="1" y="0"/>
                  </a:cxn>
                </a:cxnLst>
                <a:rect l="0" t="0" r="r" b="b"/>
                <a:pathLst>
                  <a:path w="160" h="160">
                    <a:moveTo>
                      <a:pt x="16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314" name="Freeform 170"/>
              <p:cNvSpPr>
                <a:spLocks/>
              </p:cNvSpPr>
              <p:nvPr/>
            </p:nvSpPr>
            <p:spPr bwMode="auto">
              <a:xfrm>
                <a:off x="2644" y="2372"/>
                <a:ext cx="16" cy="16"/>
              </a:xfrm>
              <a:custGeom>
                <a:avLst/>
                <a:gdLst/>
                <a:ahLst/>
                <a:cxnLst>
                  <a:cxn ang="0">
                    <a:pos x="160" y="160"/>
                  </a:cxn>
                  <a:cxn ang="0">
                    <a:pos x="0" y="0"/>
                  </a:cxn>
                  <a:cxn ang="0">
                    <a:pos x="1" y="0"/>
                  </a:cxn>
                </a:cxnLst>
                <a:rect l="0" t="0" r="r" b="b"/>
                <a:pathLst>
                  <a:path w="160" h="160">
                    <a:moveTo>
                      <a:pt x="16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315" name="Freeform 171"/>
              <p:cNvSpPr>
                <a:spLocks/>
              </p:cNvSpPr>
              <p:nvPr/>
            </p:nvSpPr>
            <p:spPr bwMode="auto">
              <a:xfrm>
                <a:off x="2644" y="2344"/>
                <a:ext cx="16" cy="16"/>
              </a:xfrm>
              <a:custGeom>
                <a:avLst/>
                <a:gdLst/>
                <a:ahLst/>
                <a:cxnLst>
                  <a:cxn ang="0">
                    <a:pos x="160" y="159"/>
                  </a:cxn>
                  <a:cxn ang="0">
                    <a:pos x="0" y="0"/>
                  </a:cxn>
                  <a:cxn ang="0">
                    <a:pos x="1" y="0"/>
                  </a:cxn>
                </a:cxnLst>
                <a:rect l="0" t="0" r="r" b="b"/>
                <a:pathLst>
                  <a:path w="160" h="159">
                    <a:moveTo>
                      <a:pt x="160" y="15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316" name="Freeform 172"/>
              <p:cNvSpPr>
                <a:spLocks/>
              </p:cNvSpPr>
              <p:nvPr/>
            </p:nvSpPr>
            <p:spPr bwMode="auto">
              <a:xfrm>
                <a:off x="2644" y="2316"/>
                <a:ext cx="16" cy="16"/>
              </a:xfrm>
              <a:custGeom>
                <a:avLst/>
                <a:gdLst/>
                <a:ahLst/>
                <a:cxnLst>
                  <a:cxn ang="0">
                    <a:pos x="160" y="160"/>
                  </a:cxn>
                  <a:cxn ang="0">
                    <a:pos x="0" y="0"/>
                  </a:cxn>
                  <a:cxn ang="0">
                    <a:pos x="1" y="0"/>
                  </a:cxn>
                </a:cxnLst>
                <a:rect l="0" t="0" r="r" b="b"/>
                <a:pathLst>
                  <a:path w="160" h="160">
                    <a:moveTo>
                      <a:pt x="16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317" name="Freeform 173"/>
              <p:cNvSpPr>
                <a:spLocks/>
              </p:cNvSpPr>
              <p:nvPr/>
            </p:nvSpPr>
            <p:spPr bwMode="auto">
              <a:xfrm>
                <a:off x="2644" y="2288"/>
                <a:ext cx="16" cy="15"/>
              </a:xfrm>
              <a:custGeom>
                <a:avLst/>
                <a:gdLst/>
                <a:ahLst/>
                <a:cxnLst>
                  <a:cxn ang="0">
                    <a:pos x="160" y="160"/>
                  </a:cxn>
                  <a:cxn ang="0">
                    <a:pos x="0" y="0"/>
                  </a:cxn>
                  <a:cxn ang="0">
                    <a:pos x="1" y="0"/>
                  </a:cxn>
                </a:cxnLst>
                <a:rect l="0" t="0" r="r" b="b"/>
                <a:pathLst>
                  <a:path w="160" h="160">
                    <a:moveTo>
                      <a:pt x="16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318" name="Freeform 174"/>
              <p:cNvSpPr>
                <a:spLocks/>
              </p:cNvSpPr>
              <p:nvPr/>
            </p:nvSpPr>
            <p:spPr bwMode="auto">
              <a:xfrm>
                <a:off x="2644" y="2259"/>
                <a:ext cx="16" cy="16"/>
              </a:xfrm>
              <a:custGeom>
                <a:avLst/>
                <a:gdLst/>
                <a:ahLst/>
                <a:cxnLst>
                  <a:cxn ang="0">
                    <a:pos x="160" y="161"/>
                  </a:cxn>
                  <a:cxn ang="0">
                    <a:pos x="0" y="0"/>
                  </a:cxn>
                  <a:cxn ang="0">
                    <a:pos x="1" y="0"/>
                  </a:cxn>
                </a:cxnLst>
                <a:rect l="0" t="0" r="r" b="b"/>
                <a:pathLst>
                  <a:path w="160" h="161">
                    <a:moveTo>
                      <a:pt x="160"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319" name="Freeform 175"/>
              <p:cNvSpPr>
                <a:spLocks/>
              </p:cNvSpPr>
              <p:nvPr/>
            </p:nvSpPr>
            <p:spPr bwMode="auto">
              <a:xfrm>
                <a:off x="2644" y="2231"/>
                <a:ext cx="16" cy="16"/>
              </a:xfrm>
              <a:custGeom>
                <a:avLst/>
                <a:gdLst/>
                <a:ahLst/>
                <a:cxnLst>
                  <a:cxn ang="0">
                    <a:pos x="160" y="160"/>
                  </a:cxn>
                  <a:cxn ang="0">
                    <a:pos x="0" y="0"/>
                  </a:cxn>
                  <a:cxn ang="0">
                    <a:pos x="1" y="0"/>
                  </a:cxn>
                </a:cxnLst>
                <a:rect l="0" t="0" r="r" b="b"/>
                <a:pathLst>
                  <a:path w="160" h="160">
                    <a:moveTo>
                      <a:pt x="16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320" name="Freeform 176"/>
              <p:cNvSpPr>
                <a:spLocks/>
              </p:cNvSpPr>
              <p:nvPr/>
            </p:nvSpPr>
            <p:spPr bwMode="auto">
              <a:xfrm>
                <a:off x="2644" y="2203"/>
                <a:ext cx="16" cy="16"/>
              </a:xfrm>
              <a:custGeom>
                <a:avLst/>
                <a:gdLst/>
                <a:ahLst/>
                <a:cxnLst>
                  <a:cxn ang="0">
                    <a:pos x="160" y="159"/>
                  </a:cxn>
                  <a:cxn ang="0">
                    <a:pos x="0" y="0"/>
                  </a:cxn>
                  <a:cxn ang="0">
                    <a:pos x="1" y="0"/>
                  </a:cxn>
                </a:cxnLst>
                <a:rect l="0" t="0" r="r" b="b"/>
                <a:pathLst>
                  <a:path w="160" h="159">
                    <a:moveTo>
                      <a:pt x="160" y="15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321" name="Freeform 177"/>
              <p:cNvSpPr>
                <a:spLocks/>
              </p:cNvSpPr>
              <p:nvPr/>
            </p:nvSpPr>
            <p:spPr bwMode="auto">
              <a:xfrm>
                <a:off x="2644" y="2174"/>
                <a:ext cx="16" cy="16"/>
              </a:xfrm>
              <a:custGeom>
                <a:avLst/>
                <a:gdLst/>
                <a:ahLst/>
                <a:cxnLst>
                  <a:cxn ang="0">
                    <a:pos x="160" y="159"/>
                  </a:cxn>
                  <a:cxn ang="0">
                    <a:pos x="0" y="0"/>
                  </a:cxn>
                  <a:cxn ang="0">
                    <a:pos x="1" y="0"/>
                  </a:cxn>
                </a:cxnLst>
                <a:rect l="0" t="0" r="r" b="b"/>
                <a:pathLst>
                  <a:path w="160" h="159">
                    <a:moveTo>
                      <a:pt x="160" y="15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322" name="Freeform 178"/>
              <p:cNvSpPr>
                <a:spLocks/>
              </p:cNvSpPr>
              <p:nvPr/>
            </p:nvSpPr>
            <p:spPr bwMode="auto">
              <a:xfrm>
                <a:off x="2644" y="2146"/>
                <a:ext cx="16" cy="16"/>
              </a:xfrm>
              <a:custGeom>
                <a:avLst/>
                <a:gdLst/>
                <a:ahLst/>
                <a:cxnLst>
                  <a:cxn ang="0">
                    <a:pos x="160" y="161"/>
                  </a:cxn>
                  <a:cxn ang="0">
                    <a:pos x="0" y="0"/>
                  </a:cxn>
                  <a:cxn ang="0">
                    <a:pos x="1" y="0"/>
                  </a:cxn>
                </a:cxnLst>
                <a:rect l="0" t="0" r="r" b="b"/>
                <a:pathLst>
                  <a:path w="160" h="161">
                    <a:moveTo>
                      <a:pt x="160"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323" name="Freeform 179"/>
              <p:cNvSpPr>
                <a:spLocks/>
              </p:cNvSpPr>
              <p:nvPr/>
            </p:nvSpPr>
            <p:spPr bwMode="auto">
              <a:xfrm>
                <a:off x="2644" y="2118"/>
                <a:ext cx="16" cy="16"/>
              </a:xfrm>
              <a:custGeom>
                <a:avLst/>
                <a:gdLst/>
                <a:ahLst/>
                <a:cxnLst>
                  <a:cxn ang="0">
                    <a:pos x="160" y="160"/>
                  </a:cxn>
                  <a:cxn ang="0">
                    <a:pos x="0" y="0"/>
                  </a:cxn>
                  <a:cxn ang="0">
                    <a:pos x="1" y="0"/>
                  </a:cxn>
                </a:cxnLst>
                <a:rect l="0" t="0" r="r" b="b"/>
                <a:pathLst>
                  <a:path w="160" h="160">
                    <a:moveTo>
                      <a:pt x="16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324" name="Freeform 180"/>
              <p:cNvSpPr>
                <a:spLocks/>
              </p:cNvSpPr>
              <p:nvPr/>
            </p:nvSpPr>
            <p:spPr bwMode="auto">
              <a:xfrm>
                <a:off x="2644" y="2090"/>
                <a:ext cx="16" cy="16"/>
              </a:xfrm>
              <a:custGeom>
                <a:avLst/>
                <a:gdLst/>
                <a:ahLst/>
                <a:cxnLst>
                  <a:cxn ang="0">
                    <a:pos x="160" y="160"/>
                  </a:cxn>
                  <a:cxn ang="0">
                    <a:pos x="0" y="0"/>
                  </a:cxn>
                  <a:cxn ang="0">
                    <a:pos x="1" y="0"/>
                  </a:cxn>
                </a:cxnLst>
                <a:rect l="0" t="0" r="r" b="b"/>
                <a:pathLst>
                  <a:path w="160" h="160">
                    <a:moveTo>
                      <a:pt x="16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325" name="Freeform 181"/>
              <p:cNvSpPr>
                <a:spLocks/>
              </p:cNvSpPr>
              <p:nvPr/>
            </p:nvSpPr>
            <p:spPr bwMode="auto">
              <a:xfrm>
                <a:off x="3011" y="2429"/>
                <a:ext cx="7" cy="7"/>
              </a:xfrm>
              <a:custGeom>
                <a:avLst/>
                <a:gdLst/>
                <a:ahLst/>
                <a:cxnLst>
                  <a:cxn ang="0">
                    <a:pos x="72" y="72"/>
                  </a:cxn>
                  <a:cxn ang="0">
                    <a:pos x="0" y="0"/>
                  </a:cxn>
                  <a:cxn ang="0">
                    <a:pos x="1" y="0"/>
                  </a:cxn>
                </a:cxnLst>
                <a:rect l="0" t="0" r="r" b="b"/>
                <a:pathLst>
                  <a:path w="72" h="72">
                    <a:moveTo>
                      <a:pt x="72" y="72"/>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326" name="Freeform 182"/>
              <p:cNvSpPr>
                <a:spLocks/>
              </p:cNvSpPr>
              <p:nvPr/>
            </p:nvSpPr>
            <p:spPr bwMode="auto">
              <a:xfrm>
                <a:off x="2644" y="2061"/>
                <a:ext cx="16" cy="16"/>
              </a:xfrm>
              <a:custGeom>
                <a:avLst/>
                <a:gdLst/>
                <a:ahLst/>
                <a:cxnLst>
                  <a:cxn ang="0">
                    <a:pos x="160" y="160"/>
                  </a:cxn>
                  <a:cxn ang="0">
                    <a:pos x="0" y="0"/>
                  </a:cxn>
                  <a:cxn ang="0">
                    <a:pos x="1" y="0"/>
                  </a:cxn>
                </a:cxnLst>
                <a:rect l="0" t="0" r="r" b="b"/>
                <a:pathLst>
                  <a:path w="160" h="160">
                    <a:moveTo>
                      <a:pt x="16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327" name="Freeform 183"/>
              <p:cNvSpPr>
                <a:spLocks/>
              </p:cNvSpPr>
              <p:nvPr/>
            </p:nvSpPr>
            <p:spPr bwMode="auto">
              <a:xfrm>
                <a:off x="3011" y="2401"/>
                <a:ext cx="15" cy="16"/>
              </a:xfrm>
              <a:custGeom>
                <a:avLst/>
                <a:gdLst/>
                <a:ahLst/>
                <a:cxnLst>
                  <a:cxn ang="0">
                    <a:pos x="160" y="159"/>
                  </a:cxn>
                  <a:cxn ang="0">
                    <a:pos x="0" y="0"/>
                  </a:cxn>
                  <a:cxn ang="0">
                    <a:pos x="1" y="0"/>
                  </a:cxn>
                </a:cxnLst>
                <a:rect l="0" t="0" r="r" b="b"/>
                <a:pathLst>
                  <a:path w="160" h="159">
                    <a:moveTo>
                      <a:pt x="160" y="15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328" name="Freeform 184"/>
              <p:cNvSpPr>
                <a:spLocks/>
              </p:cNvSpPr>
              <p:nvPr/>
            </p:nvSpPr>
            <p:spPr bwMode="auto">
              <a:xfrm>
                <a:off x="2644" y="2033"/>
                <a:ext cx="16" cy="16"/>
              </a:xfrm>
              <a:custGeom>
                <a:avLst/>
                <a:gdLst/>
                <a:ahLst/>
                <a:cxnLst>
                  <a:cxn ang="0">
                    <a:pos x="160" y="161"/>
                  </a:cxn>
                  <a:cxn ang="0">
                    <a:pos x="0" y="0"/>
                  </a:cxn>
                  <a:cxn ang="0">
                    <a:pos x="1" y="0"/>
                  </a:cxn>
                </a:cxnLst>
                <a:rect l="0" t="0" r="r" b="b"/>
                <a:pathLst>
                  <a:path w="160" h="161">
                    <a:moveTo>
                      <a:pt x="160"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329" name="Freeform 185"/>
              <p:cNvSpPr>
                <a:spLocks/>
              </p:cNvSpPr>
              <p:nvPr/>
            </p:nvSpPr>
            <p:spPr bwMode="auto">
              <a:xfrm>
                <a:off x="3011" y="2373"/>
                <a:ext cx="15" cy="16"/>
              </a:xfrm>
              <a:custGeom>
                <a:avLst/>
                <a:gdLst/>
                <a:ahLst/>
                <a:cxnLst>
                  <a:cxn ang="0">
                    <a:pos x="160" y="159"/>
                  </a:cxn>
                  <a:cxn ang="0">
                    <a:pos x="0" y="0"/>
                  </a:cxn>
                  <a:cxn ang="0">
                    <a:pos x="1" y="0"/>
                  </a:cxn>
                </a:cxnLst>
                <a:rect l="0" t="0" r="r" b="b"/>
                <a:pathLst>
                  <a:path w="160" h="159">
                    <a:moveTo>
                      <a:pt x="160" y="15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330" name="Freeform 186"/>
              <p:cNvSpPr>
                <a:spLocks/>
              </p:cNvSpPr>
              <p:nvPr/>
            </p:nvSpPr>
            <p:spPr bwMode="auto">
              <a:xfrm>
                <a:off x="2644" y="2005"/>
                <a:ext cx="16" cy="16"/>
              </a:xfrm>
              <a:custGeom>
                <a:avLst/>
                <a:gdLst/>
                <a:ahLst/>
                <a:cxnLst>
                  <a:cxn ang="0">
                    <a:pos x="160" y="159"/>
                  </a:cxn>
                  <a:cxn ang="0">
                    <a:pos x="0" y="0"/>
                  </a:cxn>
                  <a:cxn ang="0">
                    <a:pos x="1" y="0"/>
                  </a:cxn>
                </a:cxnLst>
                <a:rect l="0" t="0" r="r" b="b"/>
                <a:pathLst>
                  <a:path w="160" h="159">
                    <a:moveTo>
                      <a:pt x="160" y="15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331" name="Freeform 187"/>
              <p:cNvSpPr>
                <a:spLocks/>
              </p:cNvSpPr>
              <p:nvPr/>
            </p:nvSpPr>
            <p:spPr bwMode="auto">
              <a:xfrm>
                <a:off x="3011" y="2344"/>
                <a:ext cx="15" cy="16"/>
              </a:xfrm>
              <a:custGeom>
                <a:avLst/>
                <a:gdLst/>
                <a:ahLst/>
                <a:cxnLst>
                  <a:cxn ang="0">
                    <a:pos x="160" y="161"/>
                  </a:cxn>
                  <a:cxn ang="0">
                    <a:pos x="0" y="0"/>
                  </a:cxn>
                  <a:cxn ang="0">
                    <a:pos x="1" y="0"/>
                  </a:cxn>
                </a:cxnLst>
                <a:rect l="0" t="0" r="r" b="b"/>
                <a:pathLst>
                  <a:path w="160" h="161">
                    <a:moveTo>
                      <a:pt x="160"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332" name="Freeform 188"/>
              <p:cNvSpPr>
                <a:spLocks/>
              </p:cNvSpPr>
              <p:nvPr/>
            </p:nvSpPr>
            <p:spPr bwMode="auto">
              <a:xfrm>
                <a:off x="2644" y="1977"/>
                <a:ext cx="16" cy="16"/>
              </a:xfrm>
              <a:custGeom>
                <a:avLst/>
                <a:gdLst/>
                <a:ahLst/>
                <a:cxnLst>
                  <a:cxn ang="0">
                    <a:pos x="160" y="159"/>
                  </a:cxn>
                  <a:cxn ang="0">
                    <a:pos x="0" y="0"/>
                  </a:cxn>
                  <a:cxn ang="0">
                    <a:pos x="1" y="0"/>
                  </a:cxn>
                </a:cxnLst>
                <a:rect l="0" t="0" r="r" b="b"/>
                <a:pathLst>
                  <a:path w="160" h="159">
                    <a:moveTo>
                      <a:pt x="160" y="15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333" name="Freeform 189"/>
              <p:cNvSpPr>
                <a:spLocks/>
              </p:cNvSpPr>
              <p:nvPr/>
            </p:nvSpPr>
            <p:spPr bwMode="auto">
              <a:xfrm>
                <a:off x="3011" y="2316"/>
                <a:ext cx="15" cy="16"/>
              </a:xfrm>
              <a:custGeom>
                <a:avLst/>
                <a:gdLst/>
                <a:ahLst/>
                <a:cxnLst>
                  <a:cxn ang="0">
                    <a:pos x="160" y="160"/>
                  </a:cxn>
                  <a:cxn ang="0">
                    <a:pos x="0" y="0"/>
                  </a:cxn>
                  <a:cxn ang="0">
                    <a:pos x="1" y="0"/>
                  </a:cxn>
                </a:cxnLst>
                <a:rect l="0" t="0" r="r" b="b"/>
                <a:pathLst>
                  <a:path w="160" h="160">
                    <a:moveTo>
                      <a:pt x="16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334" name="Freeform 190"/>
              <p:cNvSpPr>
                <a:spLocks/>
              </p:cNvSpPr>
              <p:nvPr/>
            </p:nvSpPr>
            <p:spPr bwMode="auto">
              <a:xfrm>
                <a:off x="2644" y="1948"/>
                <a:ext cx="16" cy="16"/>
              </a:xfrm>
              <a:custGeom>
                <a:avLst/>
                <a:gdLst/>
                <a:ahLst/>
                <a:cxnLst>
                  <a:cxn ang="0">
                    <a:pos x="160" y="160"/>
                  </a:cxn>
                  <a:cxn ang="0">
                    <a:pos x="0" y="0"/>
                  </a:cxn>
                  <a:cxn ang="0">
                    <a:pos x="1" y="0"/>
                  </a:cxn>
                </a:cxnLst>
                <a:rect l="0" t="0" r="r" b="b"/>
                <a:pathLst>
                  <a:path w="160" h="160">
                    <a:moveTo>
                      <a:pt x="16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335" name="Freeform 191"/>
              <p:cNvSpPr>
                <a:spLocks/>
              </p:cNvSpPr>
              <p:nvPr/>
            </p:nvSpPr>
            <p:spPr bwMode="auto">
              <a:xfrm>
                <a:off x="3011" y="2288"/>
                <a:ext cx="15" cy="16"/>
              </a:xfrm>
              <a:custGeom>
                <a:avLst/>
                <a:gdLst/>
                <a:ahLst/>
                <a:cxnLst>
                  <a:cxn ang="0">
                    <a:pos x="160" y="160"/>
                  </a:cxn>
                  <a:cxn ang="0">
                    <a:pos x="0" y="0"/>
                  </a:cxn>
                  <a:cxn ang="0">
                    <a:pos x="1" y="0"/>
                  </a:cxn>
                </a:cxnLst>
                <a:rect l="0" t="0" r="r" b="b"/>
                <a:pathLst>
                  <a:path w="160" h="160">
                    <a:moveTo>
                      <a:pt x="16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336" name="Freeform 192"/>
              <p:cNvSpPr>
                <a:spLocks/>
              </p:cNvSpPr>
              <p:nvPr/>
            </p:nvSpPr>
            <p:spPr bwMode="auto">
              <a:xfrm>
                <a:off x="2624" y="1901"/>
                <a:ext cx="7" cy="7"/>
              </a:xfrm>
              <a:custGeom>
                <a:avLst/>
                <a:gdLst/>
                <a:ahLst/>
                <a:cxnLst>
                  <a:cxn ang="0">
                    <a:pos x="69" y="70"/>
                  </a:cxn>
                  <a:cxn ang="0">
                    <a:pos x="0" y="0"/>
                  </a:cxn>
                  <a:cxn ang="0">
                    <a:pos x="1" y="0"/>
                  </a:cxn>
                </a:cxnLst>
                <a:rect l="0" t="0" r="r" b="b"/>
                <a:pathLst>
                  <a:path w="69" h="70">
                    <a:moveTo>
                      <a:pt x="69" y="7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337" name="Freeform 193"/>
              <p:cNvSpPr>
                <a:spLocks/>
              </p:cNvSpPr>
              <p:nvPr/>
            </p:nvSpPr>
            <p:spPr bwMode="auto">
              <a:xfrm>
                <a:off x="2644" y="1920"/>
                <a:ext cx="16" cy="16"/>
              </a:xfrm>
              <a:custGeom>
                <a:avLst/>
                <a:gdLst/>
                <a:ahLst/>
                <a:cxnLst>
                  <a:cxn ang="0">
                    <a:pos x="160" y="161"/>
                  </a:cxn>
                  <a:cxn ang="0">
                    <a:pos x="0" y="0"/>
                  </a:cxn>
                  <a:cxn ang="0">
                    <a:pos x="1" y="0"/>
                  </a:cxn>
                </a:cxnLst>
                <a:rect l="0" t="0" r="r" b="b"/>
                <a:pathLst>
                  <a:path w="160" h="161">
                    <a:moveTo>
                      <a:pt x="160"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338" name="Freeform 194"/>
              <p:cNvSpPr>
                <a:spLocks/>
              </p:cNvSpPr>
              <p:nvPr/>
            </p:nvSpPr>
            <p:spPr bwMode="auto">
              <a:xfrm>
                <a:off x="3011" y="2260"/>
                <a:ext cx="15" cy="16"/>
              </a:xfrm>
              <a:custGeom>
                <a:avLst/>
                <a:gdLst/>
                <a:ahLst/>
                <a:cxnLst>
                  <a:cxn ang="0">
                    <a:pos x="160" y="160"/>
                  </a:cxn>
                  <a:cxn ang="0">
                    <a:pos x="0" y="0"/>
                  </a:cxn>
                  <a:cxn ang="0">
                    <a:pos x="1" y="0"/>
                  </a:cxn>
                </a:cxnLst>
                <a:rect l="0" t="0" r="r" b="b"/>
                <a:pathLst>
                  <a:path w="160" h="160">
                    <a:moveTo>
                      <a:pt x="16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339" name="Freeform 195"/>
              <p:cNvSpPr>
                <a:spLocks/>
              </p:cNvSpPr>
              <p:nvPr/>
            </p:nvSpPr>
            <p:spPr bwMode="auto">
              <a:xfrm>
                <a:off x="2644" y="1892"/>
                <a:ext cx="16" cy="16"/>
              </a:xfrm>
              <a:custGeom>
                <a:avLst/>
                <a:gdLst/>
                <a:ahLst/>
                <a:cxnLst>
                  <a:cxn ang="0">
                    <a:pos x="160" y="161"/>
                  </a:cxn>
                  <a:cxn ang="0">
                    <a:pos x="0" y="0"/>
                  </a:cxn>
                  <a:cxn ang="0">
                    <a:pos x="1" y="0"/>
                  </a:cxn>
                </a:cxnLst>
                <a:rect l="0" t="0" r="r" b="b"/>
                <a:pathLst>
                  <a:path w="160" h="161">
                    <a:moveTo>
                      <a:pt x="160"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340" name="Freeform 196"/>
              <p:cNvSpPr>
                <a:spLocks/>
              </p:cNvSpPr>
              <p:nvPr/>
            </p:nvSpPr>
            <p:spPr bwMode="auto">
              <a:xfrm>
                <a:off x="3011" y="2231"/>
                <a:ext cx="15" cy="16"/>
              </a:xfrm>
              <a:custGeom>
                <a:avLst/>
                <a:gdLst/>
                <a:ahLst/>
                <a:cxnLst>
                  <a:cxn ang="0">
                    <a:pos x="160" y="160"/>
                  </a:cxn>
                  <a:cxn ang="0">
                    <a:pos x="0" y="0"/>
                  </a:cxn>
                  <a:cxn ang="0">
                    <a:pos x="1" y="0"/>
                  </a:cxn>
                </a:cxnLst>
                <a:rect l="0" t="0" r="r" b="b"/>
                <a:pathLst>
                  <a:path w="160" h="160">
                    <a:moveTo>
                      <a:pt x="16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341" name="Freeform 197"/>
              <p:cNvSpPr>
                <a:spLocks/>
              </p:cNvSpPr>
              <p:nvPr/>
            </p:nvSpPr>
            <p:spPr bwMode="auto">
              <a:xfrm>
                <a:off x="3011" y="2203"/>
                <a:ext cx="15" cy="16"/>
              </a:xfrm>
              <a:custGeom>
                <a:avLst/>
                <a:gdLst/>
                <a:ahLst/>
                <a:cxnLst>
                  <a:cxn ang="0">
                    <a:pos x="160" y="159"/>
                  </a:cxn>
                  <a:cxn ang="0">
                    <a:pos x="0" y="0"/>
                  </a:cxn>
                  <a:cxn ang="0">
                    <a:pos x="1" y="0"/>
                  </a:cxn>
                </a:cxnLst>
                <a:rect l="0" t="0" r="r" b="b"/>
                <a:pathLst>
                  <a:path w="160" h="159">
                    <a:moveTo>
                      <a:pt x="160" y="15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342" name="Freeform 198"/>
              <p:cNvSpPr>
                <a:spLocks/>
              </p:cNvSpPr>
              <p:nvPr/>
            </p:nvSpPr>
            <p:spPr bwMode="auto">
              <a:xfrm>
                <a:off x="3011" y="2175"/>
                <a:ext cx="15" cy="16"/>
              </a:xfrm>
              <a:custGeom>
                <a:avLst/>
                <a:gdLst/>
                <a:ahLst/>
                <a:cxnLst>
                  <a:cxn ang="0">
                    <a:pos x="160" y="160"/>
                  </a:cxn>
                  <a:cxn ang="0">
                    <a:pos x="0" y="0"/>
                  </a:cxn>
                  <a:cxn ang="0">
                    <a:pos x="1" y="0"/>
                  </a:cxn>
                </a:cxnLst>
                <a:rect l="0" t="0" r="r" b="b"/>
                <a:pathLst>
                  <a:path w="160" h="160">
                    <a:moveTo>
                      <a:pt x="16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343" name="Freeform 199"/>
              <p:cNvSpPr>
                <a:spLocks/>
              </p:cNvSpPr>
              <p:nvPr/>
            </p:nvSpPr>
            <p:spPr bwMode="auto">
              <a:xfrm>
                <a:off x="3011" y="2147"/>
                <a:ext cx="15" cy="15"/>
              </a:xfrm>
              <a:custGeom>
                <a:avLst/>
                <a:gdLst/>
                <a:ahLst/>
                <a:cxnLst>
                  <a:cxn ang="0">
                    <a:pos x="160" y="160"/>
                  </a:cxn>
                  <a:cxn ang="0">
                    <a:pos x="0" y="0"/>
                  </a:cxn>
                  <a:cxn ang="0">
                    <a:pos x="1" y="0"/>
                  </a:cxn>
                </a:cxnLst>
                <a:rect l="0" t="0" r="r" b="b"/>
                <a:pathLst>
                  <a:path w="160" h="160">
                    <a:moveTo>
                      <a:pt x="16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344" name="Freeform 200"/>
              <p:cNvSpPr>
                <a:spLocks/>
              </p:cNvSpPr>
              <p:nvPr/>
            </p:nvSpPr>
            <p:spPr bwMode="auto">
              <a:xfrm>
                <a:off x="3011" y="2118"/>
                <a:ext cx="15" cy="16"/>
              </a:xfrm>
              <a:custGeom>
                <a:avLst/>
                <a:gdLst/>
                <a:ahLst/>
                <a:cxnLst>
                  <a:cxn ang="0">
                    <a:pos x="160" y="161"/>
                  </a:cxn>
                  <a:cxn ang="0">
                    <a:pos x="0" y="0"/>
                  </a:cxn>
                  <a:cxn ang="0">
                    <a:pos x="1" y="0"/>
                  </a:cxn>
                </a:cxnLst>
                <a:rect l="0" t="0" r="r" b="b"/>
                <a:pathLst>
                  <a:path w="160" h="161">
                    <a:moveTo>
                      <a:pt x="160"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345" name="Freeform 201"/>
              <p:cNvSpPr>
                <a:spLocks/>
              </p:cNvSpPr>
              <p:nvPr/>
            </p:nvSpPr>
            <p:spPr bwMode="auto">
              <a:xfrm>
                <a:off x="3011" y="2090"/>
                <a:ext cx="15" cy="16"/>
              </a:xfrm>
              <a:custGeom>
                <a:avLst/>
                <a:gdLst/>
                <a:ahLst/>
                <a:cxnLst>
                  <a:cxn ang="0">
                    <a:pos x="160" y="160"/>
                  </a:cxn>
                  <a:cxn ang="0">
                    <a:pos x="0" y="0"/>
                  </a:cxn>
                  <a:cxn ang="0">
                    <a:pos x="1" y="0"/>
                  </a:cxn>
                </a:cxnLst>
                <a:rect l="0" t="0" r="r" b="b"/>
                <a:pathLst>
                  <a:path w="160" h="160">
                    <a:moveTo>
                      <a:pt x="16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346" name="Freeform 202"/>
              <p:cNvSpPr>
                <a:spLocks/>
              </p:cNvSpPr>
              <p:nvPr/>
            </p:nvSpPr>
            <p:spPr bwMode="auto">
              <a:xfrm>
                <a:off x="3011" y="2062"/>
                <a:ext cx="15" cy="16"/>
              </a:xfrm>
              <a:custGeom>
                <a:avLst/>
                <a:gdLst/>
                <a:ahLst/>
                <a:cxnLst>
                  <a:cxn ang="0">
                    <a:pos x="160" y="159"/>
                  </a:cxn>
                  <a:cxn ang="0">
                    <a:pos x="0" y="0"/>
                  </a:cxn>
                  <a:cxn ang="0">
                    <a:pos x="1" y="0"/>
                  </a:cxn>
                </a:cxnLst>
                <a:rect l="0" t="0" r="r" b="b"/>
                <a:pathLst>
                  <a:path w="160" h="159">
                    <a:moveTo>
                      <a:pt x="160" y="15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347" name="Freeform 203"/>
              <p:cNvSpPr>
                <a:spLocks/>
              </p:cNvSpPr>
              <p:nvPr/>
            </p:nvSpPr>
            <p:spPr bwMode="auto">
              <a:xfrm>
                <a:off x="3011" y="2033"/>
                <a:ext cx="15" cy="16"/>
              </a:xfrm>
              <a:custGeom>
                <a:avLst/>
                <a:gdLst/>
                <a:ahLst/>
                <a:cxnLst>
                  <a:cxn ang="0">
                    <a:pos x="160" y="159"/>
                  </a:cxn>
                  <a:cxn ang="0">
                    <a:pos x="0" y="0"/>
                  </a:cxn>
                  <a:cxn ang="0">
                    <a:pos x="1" y="0"/>
                  </a:cxn>
                </a:cxnLst>
                <a:rect l="0" t="0" r="r" b="b"/>
                <a:pathLst>
                  <a:path w="160" h="159">
                    <a:moveTo>
                      <a:pt x="160" y="15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348" name="Freeform 204"/>
              <p:cNvSpPr>
                <a:spLocks/>
              </p:cNvSpPr>
              <p:nvPr/>
            </p:nvSpPr>
            <p:spPr bwMode="auto">
              <a:xfrm>
                <a:off x="3011" y="2005"/>
                <a:ext cx="15" cy="16"/>
              </a:xfrm>
              <a:custGeom>
                <a:avLst/>
                <a:gdLst/>
                <a:ahLst/>
                <a:cxnLst>
                  <a:cxn ang="0">
                    <a:pos x="160" y="161"/>
                  </a:cxn>
                  <a:cxn ang="0">
                    <a:pos x="0" y="0"/>
                  </a:cxn>
                  <a:cxn ang="0">
                    <a:pos x="1" y="0"/>
                  </a:cxn>
                </a:cxnLst>
                <a:rect l="0" t="0" r="r" b="b"/>
                <a:pathLst>
                  <a:path w="160" h="161">
                    <a:moveTo>
                      <a:pt x="160"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349" name="Freeform 205"/>
              <p:cNvSpPr>
                <a:spLocks/>
              </p:cNvSpPr>
              <p:nvPr/>
            </p:nvSpPr>
            <p:spPr bwMode="auto">
              <a:xfrm>
                <a:off x="3011" y="1977"/>
                <a:ext cx="15" cy="16"/>
              </a:xfrm>
              <a:custGeom>
                <a:avLst/>
                <a:gdLst/>
                <a:ahLst/>
                <a:cxnLst>
                  <a:cxn ang="0">
                    <a:pos x="160" y="160"/>
                  </a:cxn>
                  <a:cxn ang="0">
                    <a:pos x="0" y="0"/>
                  </a:cxn>
                  <a:cxn ang="0">
                    <a:pos x="1" y="0"/>
                  </a:cxn>
                </a:cxnLst>
                <a:rect l="0" t="0" r="r" b="b"/>
                <a:pathLst>
                  <a:path w="160" h="160">
                    <a:moveTo>
                      <a:pt x="16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350" name="Freeform 206"/>
              <p:cNvSpPr>
                <a:spLocks/>
              </p:cNvSpPr>
              <p:nvPr/>
            </p:nvSpPr>
            <p:spPr bwMode="auto">
              <a:xfrm>
                <a:off x="3011" y="1949"/>
                <a:ext cx="15" cy="16"/>
              </a:xfrm>
              <a:custGeom>
                <a:avLst/>
                <a:gdLst/>
                <a:ahLst/>
                <a:cxnLst>
                  <a:cxn ang="0">
                    <a:pos x="160" y="160"/>
                  </a:cxn>
                  <a:cxn ang="0">
                    <a:pos x="0" y="0"/>
                  </a:cxn>
                  <a:cxn ang="0">
                    <a:pos x="1" y="0"/>
                  </a:cxn>
                </a:cxnLst>
                <a:rect l="0" t="0" r="r" b="b"/>
                <a:pathLst>
                  <a:path w="160" h="160">
                    <a:moveTo>
                      <a:pt x="16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351" name="Freeform 207"/>
              <p:cNvSpPr>
                <a:spLocks/>
              </p:cNvSpPr>
              <p:nvPr/>
            </p:nvSpPr>
            <p:spPr bwMode="auto">
              <a:xfrm>
                <a:off x="3011" y="1920"/>
                <a:ext cx="15" cy="16"/>
              </a:xfrm>
              <a:custGeom>
                <a:avLst/>
                <a:gdLst/>
                <a:ahLst/>
                <a:cxnLst>
                  <a:cxn ang="0">
                    <a:pos x="160" y="160"/>
                  </a:cxn>
                  <a:cxn ang="0">
                    <a:pos x="0" y="0"/>
                  </a:cxn>
                  <a:cxn ang="0">
                    <a:pos x="1" y="0"/>
                  </a:cxn>
                </a:cxnLst>
                <a:rect l="0" t="0" r="r" b="b"/>
                <a:pathLst>
                  <a:path w="160" h="160">
                    <a:moveTo>
                      <a:pt x="16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352" name="Freeform 208"/>
              <p:cNvSpPr>
                <a:spLocks/>
              </p:cNvSpPr>
              <p:nvPr/>
            </p:nvSpPr>
            <p:spPr bwMode="auto">
              <a:xfrm>
                <a:off x="3011" y="1892"/>
                <a:ext cx="15" cy="16"/>
              </a:xfrm>
              <a:custGeom>
                <a:avLst/>
                <a:gdLst/>
                <a:ahLst/>
                <a:cxnLst>
                  <a:cxn ang="0">
                    <a:pos x="160" y="161"/>
                  </a:cxn>
                  <a:cxn ang="0">
                    <a:pos x="0" y="0"/>
                  </a:cxn>
                  <a:cxn ang="0">
                    <a:pos x="1" y="0"/>
                  </a:cxn>
                </a:cxnLst>
                <a:rect l="0" t="0" r="r" b="b"/>
                <a:pathLst>
                  <a:path w="160" h="161">
                    <a:moveTo>
                      <a:pt x="160"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353" name="Freeform 209"/>
              <p:cNvSpPr>
                <a:spLocks/>
              </p:cNvSpPr>
              <p:nvPr/>
            </p:nvSpPr>
            <p:spPr bwMode="auto">
              <a:xfrm>
                <a:off x="3038" y="1892"/>
                <a:ext cx="8" cy="7"/>
              </a:xfrm>
              <a:custGeom>
                <a:avLst/>
                <a:gdLst/>
                <a:ahLst/>
                <a:cxnLst>
                  <a:cxn ang="0">
                    <a:pos x="74" y="74"/>
                  </a:cxn>
                  <a:cxn ang="0">
                    <a:pos x="0" y="0"/>
                  </a:cxn>
                  <a:cxn ang="0">
                    <a:pos x="1" y="0"/>
                  </a:cxn>
                </a:cxnLst>
                <a:rect l="0" t="0" r="r" b="b"/>
                <a:pathLst>
                  <a:path w="74" h="74">
                    <a:moveTo>
                      <a:pt x="74" y="74"/>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354" name="Freeform 210"/>
              <p:cNvSpPr>
                <a:spLocks/>
              </p:cNvSpPr>
              <p:nvPr/>
            </p:nvSpPr>
            <p:spPr bwMode="auto">
              <a:xfrm>
                <a:off x="2432" y="2009"/>
                <a:ext cx="13" cy="13"/>
              </a:xfrm>
              <a:custGeom>
                <a:avLst/>
                <a:gdLst/>
                <a:ahLst/>
                <a:cxnLst>
                  <a:cxn ang="0">
                    <a:pos x="0" y="133"/>
                  </a:cxn>
                  <a:cxn ang="0">
                    <a:pos x="133" y="0"/>
                  </a:cxn>
                  <a:cxn ang="0">
                    <a:pos x="134" y="0"/>
                  </a:cxn>
                </a:cxnLst>
                <a:rect l="0" t="0" r="r" b="b"/>
                <a:pathLst>
                  <a:path w="134" h="133">
                    <a:moveTo>
                      <a:pt x="0" y="133"/>
                    </a:moveTo>
                    <a:lnTo>
                      <a:pt x="133" y="0"/>
                    </a:lnTo>
                    <a:lnTo>
                      <a:pt x="134" y="0"/>
                    </a:lnTo>
                  </a:path>
                </a:pathLst>
              </a:custGeom>
              <a:noFill/>
              <a:ln w="38100" cmpd="sng">
                <a:solidFill>
                  <a:srgbClr val="FFFFFF"/>
                </a:solidFill>
                <a:prstDash val="solid"/>
                <a:round/>
                <a:headEnd/>
                <a:tailEnd/>
              </a:ln>
            </p:spPr>
            <p:txBody>
              <a:bodyPr/>
              <a:lstStyle/>
              <a:p>
                <a:endParaRPr lang="en-US"/>
              </a:p>
            </p:txBody>
          </p:sp>
          <p:sp>
            <p:nvSpPr>
              <p:cNvPr id="6355" name="Freeform 211"/>
              <p:cNvSpPr>
                <a:spLocks/>
              </p:cNvSpPr>
              <p:nvPr/>
            </p:nvSpPr>
            <p:spPr bwMode="auto">
              <a:xfrm>
                <a:off x="2432" y="2034"/>
                <a:ext cx="16" cy="16"/>
              </a:xfrm>
              <a:custGeom>
                <a:avLst/>
                <a:gdLst/>
                <a:ahLst/>
                <a:cxnLst>
                  <a:cxn ang="0">
                    <a:pos x="0" y="160"/>
                  </a:cxn>
                  <a:cxn ang="0">
                    <a:pos x="160" y="0"/>
                  </a:cxn>
                  <a:cxn ang="0">
                    <a:pos x="161" y="0"/>
                  </a:cxn>
                </a:cxnLst>
                <a:rect l="0" t="0" r="r" b="b"/>
                <a:pathLst>
                  <a:path w="161" h="160">
                    <a:moveTo>
                      <a:pt x="0" y="160"/>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6356" name="Freeform 212"/>
              <p:cNvSpPr>
                <a:spLocks/>
              </p:cNvSpPr>
              <p:nvPr/>
            </p:nvSpPr>
            <p:spPr bwMode="auto">
              <a:xfrm>
                <a:off x="2589" y="1892"/>
                <a:ext cx="1" cy="1"/>
              </a:xfrm>
              <a:custGeom>
                <a:avLst/>
                <a:gdLst/>
                <a:ahLst/>
                <a:cxnLst>
                  <a:cxn ang="0">
                    <a:pos x="0" y="11"/>
                  </a:cxn>
                  <a:cxn ang="0">
                    <a:pos x="10" y="0"/>
                  </a:cxn>
                  <a:cxn ang="0">
                    <a:pos x="11" y="0"/>
                  </a:cxn>
                </a:cxnLst>
                <a:rect l="0" t="0" r="r" b="b"/>
                <a:pathLst>
                  <a:path w="11" h="11">
                    <a:moveTo>
                      <a:pt x="0" y="11"/>
                    </a:moveTo>
                    <a:lnTo>
                      <a:pt x="10" y="0"/>
                    </a:lnTo>
                    <a:lnTo>
                      <a:pt x="11" y="0"/>
                    </a:lnTo>
                  </a:path>
                </a:pathLst>
              </a:custGeom>
              <a:noFill/>
              <a:ln w="38100" cmpd="sng">
                <a:solidFill>
                  <a:srgbClr val="FFFFFF"/>
                </a:solidFill>
                <a:prstDash val="solid"/>
                <a:round/>
                <a:headEnd/>
                <a:tailEnd/>
              </a:ln>
            </p:spPr>
            <p:txBody>
              <a:bodyPr/>
              <a:lstStyle/>
              <a:p>
                <a:endParaRPr lang="en-US"/>
              </a:p>
            </p:txBody>
          </p:sp>
          <p:sp>
            <p:nvSpPr>
              <p:cNvPr id="6357" name="Freeform 213"/>
              <p:cNvSpPr>
                <a:spLocks/>
              </p:cNvSpPr>
              <p:nvPr/>
            </p:nvSpPr>
            <p:spPr bwMode="auto">
              <a:xfrm>
                <a:off x="2457" y="2009"/>
                <a:ext cx="16" cy="16"/>
              </a:xfrm>
              <a:custGeom>
                <a:avLst/>
                <a:gdLst/>
                <a:ahLst/>
                <a:cxnLst>
                  <a:cxn ang="0">
                    <a:pos x="0" y="160"/>
                  </a:cxn>
                  <a:cxn ang="0">
                    <a:pos x="160" y="0"/>
                  </a:cxn>
                  <a:cxn ang="0">
                    <a:pos x="161" y="0"/>
                  </a:cxn>
                </a:cxnLst>
                <a:rect l="0" t="0" r="r" b="b"/>
                <a:pathLst>
                  <a:path w="161" h="160">
                    <a:moveTo>
                      <a:pt x="0" y="160"/>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6358" name="Freeform 214"/>
              <p:cNvSpPr>
                <a:spLocks/>
              </p:cNvSpPr>
              <p:nvPr/>
            </p:nvSpPr>
            <p:spPr bwMode="auto">
              <a:xfrm>
                <a:off x="2432" y="2063"/>
                <a:ext cx="16" cy="16"/>
              </a:xfrm>
              <a:custGeom>
                <a:avLst/>
                <a:gdLst/>
                <a:ahLst/>
                <a:cxnLst>
                  <a:cxn ang="0">
                    <a:pos x="0" y="160"/>
                  </a:cxn>
                  <a:cxn ang="0">
                    <a:pos x="160" y="0"/>
                  </a:cxn>
                  <a:cxn ang="0">
                    <a:pos x="161" y="0"/>
                  </a:cxn>
                </a:cxnLst>
                <a:rect l="0" t="0" r="r" b="b"/>
                <a:pathLst>
                  <a:path w="161" h="160">
                    <a:moveTo>
                      <a:pt x="0" y="160"/>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6359" name="Freeform 215"/>
              <p:cNvSpPr>
                <a:spLocks/>
              </p:cNvSpPr>
              <p:nvPr/>
            </p:nvSpPr>
            <p:spPr bwMode="auto">
              <a:xfrm>
                <a:off x="2589" y="1892"/>
                <a:ext cx="29" cy="29"/>
              </a:xfrm>
              <a:custGeom>
                <a:avLst/>
                <a:gdLst/>
                <a:ahLst/>
                <a:cxnLst>
                  <a:cxn ang="0">
                    <a:pos x="0" y="294"/>
                  </a:cxn>
                  <a:cxn ang="0">
                    <a:pos x="291" y="0"/>
                  </a:cxn>
                  <a:cxn ang="0">
                    <a:pos x="293" y="0"/>
                  </a:cxn>
                </a:cxnLst>
                <a:rect l="0" t="0" r="r" b="b"/>
                <a:pathLst>
                  <a:path w="293" h="294">
                    <a:moveTo>
                      <a:pt x="0" y="294"/>
                    </a:moveTo>
                    <a:lnTo>
                      <a:pt x="291" y="0"/>
                    </a:lnTo>
                    <a:lnTo>
                      <a:pt x="293" y="0"/>
                    </a:lnTo>
                  </a:path>
                </a:pathLst>
              </a:custGeom>
              <a:noFill/>
              <a:ln w="38100" cmpd="sng">
                <a:solidFill>
                  <a:srgbClr val="FFFFFF"/>
                </a:solidFill>
                <a:prstDash val="solid"/>
                <a:round/>
                <a:headEnd/>
                <a:tailEnd/>
              </a:ln>
            </p:spPr>
            <p:txBody>
              <a:bodyPr/>
              <a:lstStyle/>
              <a:p>
                <a:endParaRPr lang="en-US"/>
              </a:p>
            </p:txBody>
          </p:sp>
          <p:sp>
            <p:nvSpPr>
              <p:cNvPr id="6360" name="Freeform 216"/>
              <p:cNvSpPr>
                <a:spLocks/>
              </p:cNvSpPr>
              <p:nvPr/>
            </p:nvSpPr>
            <p:spPr bwMode="auto">
              <a:xfrm>
                <a:off x="2485" y="2009"/>
                <a:ext cx="16" cy="16"/>
              </a:xfrm>
              <a:custGeom>
                <a:avLst/>
                <a:gdLst/>
                <a:ahLst/>
                <a:cxnLst>
                  <a:cxn ang="0">
                    <a:pos x="0" y="160"/>
                  </a:cxn>
                  <a:cxn ang="0">
                    <a:pos x="160" y="0"/>
                  </a:cxn>
                  <a:cxn ang="0">
                    <a:pos x="161" y="0"/>
                  </a:cxn>
                </a:cxnLst>
                <a:rect l="0" t="0" r="r" b="b"/>
                <a:pathLst>
                  <a:path w="161" h="160">
                    <a:moveTo>
                      <a:pt x="0" y="160"/>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6361" name="Freeform 217"/>
              <p:cNvSpPr>
                <a:spLocks/>
              </p:cNvSpPr>
              <p:nvPr/>
            </p:nvSpPr>
            <p:spPr bwMode="auto">
              <a:xfrm>
                <a:off x="2432" y="2091"/>
                <a:ext cx="16" cy="16"/>
              </a:xfrm>
              <a:custGeom>
                <a:avLst/>
                <a:gdLst/>
                <a:ahLst/>
                <a:cxnLst>
                  <a:cxn ang="0">
                    <a:pos x="0" y="161"/>
                  </a:cxn>
                  <a:cxn ang="0">
                    <a:pos x="160" y="0"/>
                  </a:cxn>
                  <a:cxn ang="0">
                    <a:pos x="161" y="0"/>
                  </a:cxn>
                </a:cxnLst>
                <a:rect l="0" t="0" r="r" b="b"/>
                <a:pathLst>
                  <a:path w="161" h="161">
                    <a:moveTo>
                      <a:pt x="0" y="161"/>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6362" name="Freeform 218"/>
              <p:cNvSpPr>
                <a:spLocks/>
              </p:cNvSpPr>
              <p:nvPr/>
            </p:nvSpPr>
            <p:spPr bwMode="auto">
              <a:xfrm>
                <a:off x="2589" y="1933"/>
                <a:ext cx="16" cy="16"/>
              </a:xfrm>
              <a:custGeom>
                <a:avLst/>
                <a:gdLst/>
                <a:ahLst/>
                <a:cxnLst>
                  <a:cxn ang="0">
                    <a:pos x="0" y="160"/>
                  </a:cxn>
                  <a:cxn ang="0">
                    <a:pos x="159" y="0"/>
                  </a:cxn>
                  <a:cxn ang="0">
                    <a:pos x="160" y="0"/>
                  </a:cxn>
                </a:cxnLst>
                <a:rect l="0" t="0" r="r" b="b"/>
                <a:pathLst>
                  <a:path w="160" h="160">
                    <a:moveTo>
                      <a:pt x="0" y="160"/>
                    </a:moveTo>
                    <a:lnTo>
                      <a:pt x="159" y="0"/>
                    </a:lnTo>
                    <a:lnTo>
                      <a:pt x="160" y="0"/>
                    </a:lnTo>
                  </a:path>
                </a:pathLst>
              </a:custGeom>
              <a:noFill/>
              <a:ln w="38100" cmpd="sng">
                <a:solidFill>
                  <a:srgbClr val="FFFFFF"/>
                </a:solidFill>
                <a:prstDash val="solid"/>
                <a:round/>
                <a:headEnd/>
                <a:tailEnd/>
              </a:ln>
            </p:spPr>
            <p:txBody>
              <a:bodyPr/>
              <a:lstStyle/>
              <a:p>
                <a:endParaRPr lang="en-US"/>
              </a:p>
            </p:txBody>
          </p:sp>
          <p:sp>
            <p:nvSpPr>
              <p:cNvPr id="6363" name="Freeform 219"/>
              <p:cNvSpPr>
                <a:spLocks/>
              </p:cNvSpPr>
              <p:nvPr/>
            </p:nvSpPr>
            <p:spPr bwMode="auto">
              <a:xfrm>
                <a:off x="2514" y="2010"/>
                <a:ext cx="15" cy="15"/>
              </a:xfrm>
              <a:custGeom>
                <a:avLst/>
                <a:gdLst/>
                <a:ahLst/>
                <a:cxnLst>
                  <a:cxn ang="0">
                    <a:pos x="0" y="151"/>
                  </a:cxn>
                  <a:cxn ang="0">
                    <a:pos x="150" y="0"/>
                  </a:cxn>
                  <a:cxn ang="0">
                    <a:pos x="151" y="0"/>
                  </a:cxn>
                </a:cxnLst>
                <a:rect l="0" t="0" r="r" b="b"/>
                <a:pathLst>
                  <a:path w="151" h="151">
                    <a:moveTo>
                      <a:pt x="0" y="151"/>
                    </a:moveTo>
                    <a:lnTo>
                      <a:pt x="150" y="0"/>
                    </a:lnTo>
                    <a:lnTo>
                      <a:pt x="151" y="0"/>
                    </a:lnTo>
                  </a:path>
                </a:pathLst>
              </a:custGeom>
              <a:noFill/>
              <a:ln w="38100" cmpd="sng">
                <a:solidFill>
                  <a:srgbClr val="FFFFFF"/>
                </a:solidFill>
                <a:prstDash val="solid"/>
                <a:round/>
                <a:headEnd/>
                <a:tailEnd/>
              </a:ln>
            </p:spPr>
            <p:txBody>
              <a:bodyPr/>
              <a:lstStyle/>
              <a:p>
                <a:endParaRPr lang="en-US"/>
              </a:p>
            </p:txBody>
          </p:sp>
          <p:sp>
            <p:nvSpPr>
              <p:cNvPr id="6364" name="Freeform 220"/>
              <p:cNvSpPr>
                <a:spLocks/>
              </p:cNvSpPr>
              <p:nvPr/>
            </p:nvSpPr>
            <p:spPr bwMode="auto">
              <a:xfrm>
                <a:off x="2432" y="2119"/>
                <a:ext cx="16" cy="16"/>
              </a:xfrm>
              <a:custGeom>
                <a:avLst/>
                <a:gdLst/>
                <a:ahLst/>
                <a:cxnLst>
                  <a:cxn ang="0">
                    <a:pos x="0" y="159"/>
                  </a:cxn>
                  <a:cxn ang="0">
                    <a:pos x="160" y="0"/>
                  </a:cxn>
                  <a:cxn ang="0">
                    <a:pos x="161" y="0"/>
                  </a:cxn>
                </a:cxnLst>
                <a:rect l="0" t="0" r="r" b="b"/>
                <a:pathLst>
                  <a:path w="161" h="159">
                    <a:moveTo>
                      <a:pt x="0" y="159"/>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6365" name="Freeform 221"/>
              <p:cNvSpPr>
                <a:spLocks/>
              </p:cNvSpPr>
              <p:nvPr/>
            </p:nvSpPr>
            <p:spPr bwMode="auto">
              <a:xfrm>
                <a:off x="2589" y="1962"/>
                <a:ext cx="16" cy="16"/>
              </a:xfrm>
              <a:custGeom>
                <a:avLst/>
                <a:gdLst/>
                <a:ahLst/>
                <a:cxnLst>
                  <a:cxn ang="0">
                    <a:pos x="0" y="159"/>
                  </a:cxn>
                  <a:cxn ang="0">
                    <a:pos x="159" y="0"/>
                  </a:cxn>
                  <a:cxn ang="0">
                    <a:pos x="160" y="0"/>
                  </a:cxn>
                </a:cxnLst>
                <a:rect l="0" t="0" r="r" b="b"/>
                <a:pathLst>
                  <a:path w="160" h="159">
                    <a:moveTo>
                      <a:pt x="0" y="159"/>
                    </a:moveTo>
                    <a:lnTo>
                      <a:pt x="159" y="0"/>
                    </a:lnTo>
                    <a:lnTo>
                      <a:pt x="160" y="0"/>
                    </a:lnTo>
                  </a:path>
                </a:pathLst>
              </a:custGeom>
              <a:noFill/>
              <a:ln w="38100" cmpd="sng">
                <a:solidFill>
                  <a:srgbClr val="FFFFFF"/>
                </a:solidFill>
                <a:prstDash val="solid"/>
                <a:round/>
                <a:headEnd/>
                <a:tailEnd/>
              </a:ln>
            </p:spPr>
            <p:txBody>
              <a:bodyPr/>
              <a:lstStyle/>
              <a:p>
                <a:endParaRPr lang="en-US"/>
              </a:p>
            </p:txBody>
          </p:sp>
          <p:sp>
            <p:nvSpPr>
              <p:cNvPr id="6366" name="Freeform 222"/>
              <p:cNvSpPr>
                <a:spLocks/>
              </p:cNvSpPr>
              <p:nvPr/>
            </p:nvSpPr>
            <p:spPr bwMode="auto">
              <a:xfrm>
                <a:off x="2550" y="2009"/>
                <a:ext cx="8" cy="8"/>
              </a:xfrm>
              <a:custGeom>
                <a:avLst/>
                <a:gdLst/>
                <a:ahLst/>
                <a:cxnLst>
                  <a:cxn ang="0">
                    <a:pos x="0" y="77"/>
                  </a:cxn>
                  <a:cxn ang="0">
                    <a:pos x="76" y="0"/>
                  </a:cxn>
                  <a:cxn ang="0">
                    <a:pos x="77" y="0"/>
                  </a:cxn>
                </a:cxnLst>
                <a:rect l="0" t="0" r="r" b="b"/>
                <a:pathLst>
                  <a:path w="77" h="77">
                    <a:moveTo>
                      <a:pt x="0" y="77"/>
                    </a:moveTo>
                    <a:lnTo>
                      <a:pt x="76" y="0"/>
                    </a:lnTo>
                    <a:lnTo>
                      <a:pt x="77" y="0"/>
                    </a:lnTo>
                  </a:path>
                </a:pathLst>
              </a:custGeom>
              <a:noFill/>
              <a:ln w="38100" cmpd="sng">
                <a:solidFill>
                  <a:srgbClr val="FFFFFF"/>
                </a:solidFill>
                <a:prstDash val="solid"/>
                <a:round/>
                <a:headEnd/>
                <a:tailEnd/>
              </a:ln>
            </p:spPr>
            <p:txBody>
              <a:bodyPr/>
              <a:lstStyle/>
              <a:p>
                <a:endParaRPr lang="en-US"/>
              </a:p>
            </p:txBody>
          </p:sp>
          <p:sp>
            <p:nvSpPr>
              <p:cNvPr id="6367" name="Freeform 223"/>
              <p:cNvSpPr>
                <a:spLocks/>
              </p:cNvSpPr>
              <p:nvPr/>
            </p:nvSpPr>
            <p:spPr bwMode="auto">
              <a:xfrm>
                <a:off x="2432" y="2147"/>
                <a:ext cx="16" cy="16"/>
              </a:xfrm>
              <a:custGeom>
                <a:avLst/>
                <a:gdLst/>
                <a:ahLst/>
                <a:cxnLst>
                  <a:cxn ang="0">
                    <a:pos x="0" y="159"/>
                  </a:cxn>
                  <a:cxn ang="0">
                    <a:pos x="160" y="0"/>
                  </a:cxn>
                  <a:cxn ang="0">
                    <a:pos x="161" y="0"/>
                  </a:cxn>
                </a:cxnLst>
                <a:rect l="0" t="0" r="r" b="b"/>
                <a:pathLst>
                  <a:path w="161" h="159">
                    <a:moveTo>
                      <a:pt x="0" y="159"/>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6368" name="Freeform 224"/>
              <p:cNvSpPr>
                <a:spLocks/>
              </p:cNvSpPr>
              <p:nvPr/>
            </p:nvSpPr>
            <p:spPr bwMode="auto">
              <a:xfrm>
                <a:off x="2589" y="1990"/>
                <a:ext cx="16" cy="16"/>
              </a:xfrm>
              <a:custGeom>
                <a:avLst/>
                <a:gdLst/>
                <a:ahLst/>
                <a:cxnLst>
                  <a:cxn ang="0">
                    <a:pos x="0" y="159"/>
                  </a:cxn>
                  <a:cxn ang="0">
                    <a:pos x="159" y="0"/>
                  </a:cxn>
                  <a:cxn ang="0">
                    <a:pos x="160" y="0"/>
                  </a:cxn>
                </a:cxnLst>
                <a:rect l="0" t="0" r="r" b="b"/>
                <a:pathLst>
                  <a:path w="160" h="159">
                    <a:moveTo>
                      <a:pt x="0" y="159"/>
                    </a:moveTo>
                    <a:lnTo>
                      <a:pt x="159" y="0"/>
                    </a:lnTo>
                    <a:lnTo>
                      <a:pt x="160" y="0"/>
                    </a:lnTo>
                  </a:path>
                </a:pathLst>
              </a:custGeom>
              <a:noFill/>
              <a:ln w="38100" cmpd="sng">
                <a:solidFill>
                  <a:srgbClr val="FFFFFF"/>
                </a:solidFill>
                <a:prstDash val="solid"/>
                <a:round/>
                <a:headEnd/>
                <a:tailEnd/>
              </a:ln>
            </p:spPr>
            <p:txBody>
              <a:bodyPr/>
              <a:lstStyle/>
              <a:p>
                <a:endParaRPr lang="en-US"/>
              </a:p>
            </p:txBody>
          </p:sp>
          <p:sp>
            <p:nvSpPr>
              <p:cNvPr id="6369" name="Freeform 225"/>
              <p:cNvSpPr>
                <a:spLocks/>
              </p:cNvSpPr>
              <p:nvPr/>
            </p:nvSpPr>
            <p:spPr bwMode="auto">
              <a:xfrm>
                <a:off x="2570" y="2009"/>
                <a:ext cx="16" cy="16"/>
              </a:xfrm>
              <a:custGeom>
                <a:avLst/>
                <a:gdLst/>
                <a:ahLst/>
                <a:cxnLst>
                  <a:cxn ang="0">
                    <a:pos x="0" y="160"/>
                  </a:cxn>
                  <a:cxn ang="0">
                    <a:pos x="160" y="0"/>
                  </a:cxn>
                  <a:cxn ang="0">
                    <a:pos x="161" y="0"/>
                  </a:cxn>
                </a:cxnLst>
                <a:rect l="0" t="0" r="r" b="b"/>
                <a:pathLst>
                  <a:path w="161" h="160">
                    <a:moveTo>
                      <a:pt x="0" y="160"/>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6370" name="Freeform 226"/>
              <p:cNvSpPr>
                <a:spLocks/>
              </p:cNvSpPr>
              <p:nvPr/>
            </p:nvSpPr>
            <p:spPr bwMode="auto">
              <a:xfrm>
                <a:off x="2432" y="2176"/>
                <a:ext cx="16" cy="16"/>
              </a:xfrm>
              <a:custGeom>
                <a:avLst/>
                <a:gdLst/>
                <a:ahLst/>
                <a:cxnLst>
                  <a:cxn ang="0">
                    <a:pos x="0" y="159"/>
                  </a:cxn>
                  <a:cxn ang="0">
                    <a:pos x="160" y="0"/>
                  </a:cxn>
                  <a:cxn ang="0">
                    <a:pos x="161" y="0"/>
                  </a:cxn>
                </a:cxnLst>
                <a:rect l="0" t="0" r="r" b="b"/>
                <a:pathLst>
                  <a:path w="161" h="159">
                    <a:moveTo>
                      <a:pt x="0" y="159"/>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6371" name="Freeform 227"/>
              <p:cNvSpPr>
                <a:spLocks/>
              </p:cNvSpPr>
              <p:nvPr/>
            </p:nvSpPr>
            <p:spPr bwMode="auto">
              <a:xfrm>
                <a:off x="2589" y="2018"/>
                <a:ext cx="16" cy="16"/>
              </a:xfrm>
              <a:custGeom>
                <a:avLst/>
                <a:gdLst/>
                <a:ahLst/>
                <a:cxnLst>
                  <a:cxn ang="0">
                    <a:pos x="0" y="161"/>
                  </a:cxn>
                  <a:cxn ang="0">
                    <a:pos x="159" y="0"/>
                  </a:cxn>
                  <a:cxn ang="0">
                    <a:pos x="160" y="0"/>
                  </a:cxn>
                </a:cxnLst>
                <a:rect l="0" t="0" r="r" b="b"/>
                <a:pathLst>
                  <a:path w="160" h="161">
                    <a:moveTo>
                      <a:pt x="0" y="161"/>
                    </a:moveTo>
                    <a:lnTo>
                      <a:pt x="159" y="0"/>
                    </a:lnTo>
                    <a:lnTo>
                      <a:pt x="160" y="0"/>
                    </a:lnTo>
                  </a:path>
                </a:pathLst>
              </a:custGeom>
              <a:noFill/>
              <a:ln w="38100" cmpd="sng">
                <a:solidFill>
                  <a:srgbClr val="FFFFFF"/>
                </a:solidFill>
                <a:prstDash val="solid"/>
                <a:round/>
                <a:headEnd/>
                <a:tailEnd/>
              </a:ln>
            </p:spPr>
            <p:txBody>
              <a:bodyPr/>
              <a:lstStyle/>
              <a:p>
                <a:endParaRPr lang="en-US"/>
              </a:p>
            </p:txBody>
          </p:sp>
          <p:sp>
            <p:nvSpPr>
              <p:cNvPr id="6372" name="Freeform 228"/>
              <p:cNvSpPr>
                <a:spLocks/>
              </p:cNvSpPr>
              <p:nvPr/>
            </p:nvSpPr>
            <p:spPr bwMode="auto">
              <a:xfrm>
                <a:off x="2432" y="2204"/>
                <a:ext cx="16" cy="16"/>
              </a:xfrm>
              <a:custGeom>
                <a:avLst/>
                <a:gdLst/>
                <a:ahLst/>
                <a:cxnLst>
                  <a:cxn ang="0">
                    <a:pos x="0" y="161"/>
                  </a:cxn>
                  <a:cxn ang="0">
                    <a:pos x="160" y="0"/>
                  </a:cxn>
                  <a:cxn ang="0">
                    <a:pos x="161" y="0"/>
                  </a:cxn>
                </a:cxnLst>
                <a:rect l="0" t="0" r="r" b="b"/>
                <a:pathLst>
                  <a:path w="161" h="161">
                    <a:moveTo>
                      <a:pt x="0" y="161"/>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6373" name="Freeform 229"/>
              <p:cNvSpPr>
                <a:spLocks/>
              </p:cNvSpPr>
              <p:nvPr/>
            </p:nvSpPr>
            <p:spPr bwMode="auto">
              <a:xfrm>
                <a:off x="2589" y="2046"/>
                <a:ext cx="16" cy="16"/>
              </a:xfrm>
              <a:custGeom>
                <a:avLst/>
                <a:gdLst/>
                <a:ahLst/>
                <a:cxnLst>
                  <a:cxn ang="0">
                    <a:pos x="0" y="160"/>
                  </a:cxn>
                  <a:cxn ang="0">
                    <a:pos x="159" y="0"/>
                  </a:cxn>
                  <a:cxn ang="0">
                    <a:pos x="160" y="0"/>
                  </a:cxn>
                </a:cxnLst>
                <a:rect l="0" t="0" r="r" b="b"/>
                <a:pathLst>
                  <a:path w="160" h="160">
                    <a:moveTo>
                      <a:pt x="0" y="160"/>
                    </a:moveTo>
                    <a:lnTo>
                      <a:pt x="159" y="0"/>
                    </a:lnTo>
                    <a:lnTo>
                      <a:pt x="160" y="0"/>
                    </a:lnTo>
                  </a:path>
                </a:pathLst>
              </a:custGeom>
              <a:noFill/>
              <a:ln w="38100" cmpd="sng">
                <a:solidFill>
                  <a:srgbClr val="FFFFFF"/>
                </a:solidFill>
                <a:prstDash val="solid"/>
                <a:round/>
                <a:headEnd/>
                <a:tailEnd/>
              </a:ln>
            </p:spPr>
            <p:txBody>
              <a:bodyPr/>
              <a:lstStyle/>
              <a:p>
                <a:endParaRPr lang="en-US"/>
              </a:p>
            </p:txBody>
          </p:sp>
          <p:sp>
            <p:nvSpPr>
              <p:cNvPr id="6374" name="Freeform 230"/>
              <p:cNvSpPr>
                <a:spLocks/>
              </p:cNvSpPr>
              <p:nvPr/>
            </p:nvSpPr>
            <p:spPr bwMode="auto">
              <a:xfrm>
                <a:off x="2439" y="2225"/>
                <a:ext cx="16" cy="16"/>
              </a:xfrm>
              <a:custGeom>
                <a:avLst/>
                <a:gdLst/>
                <a:ahLst/>
                <a:cxnLst>
                  <a:cxn ang="0">
                    <a:pos x="0" y="161"/>
                  </a:cxn>
                  <a:cxn ang="0">
                    <a:pos x="160" y="0"/>
                  </a:cxn>
                  <a:cxn ang="0">
                    <a:pos x="161" y="0"/>
                  </a:cxn>
                </a:cxnLst>
                <a:rect l="0" t="0" r="r" b="b"/>
                <a:pathLst>
                  <a:path w="161" h="161">
                    <a:moveTo>
                      <a:pt x="0" y="161"/>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6375" name="Freeform 231"/>
              <p:cNvSpPr>
                <a:spLocks/>
              </p:cNvSpPr>
              <p:nvPr/>
            </p:nvSpPr>
            <p:spPr bwMode="auto">
              <a:xfrm>
                <a:off x="2589" y="2075"/>
                <a:ext cx="16" cy="16"/>
              </a:xfrm>
              <a:custGeom>
                <a:avLst/>
                <a:gdLst/>
                <a:ahLst/>
                <a:cxnLst>
                  <a:cxn ang="0">
                    <a:pos x="0" y="160"/>
                  </a:cxn>
                  <a:cxn ang="0">
                    <a:pos x="159" y="0"/>
                  </a:cxn>
                  <a:cxn ang="0">
                    <a:pos x="160" y="0"/>
                  </a:cxn>
                </a:cxnLst>
                <a:rect l="0" t="0" r="r" b="b"/>
                <a:pathLst>
                  <a:path w="160" h="160">
                    <a:moveTo>
                      <a:pt x="0" y="160"/>
                    </a:moveTo>
                    <a:lnTo>
                      <a:pt x="159" y="0"/>
                    </a:lnTo>
                    <a:lnTo>
                      <a:pt x="160" y="0"/>
                    </a:lnTo>
                  </a:path>
                </a:pathLst>
              </a:custGeom>
              <a:noFill/>
              <a:ln w="38100" cmpd="sng">
                <a:solidFill>
                  <a:srgbClr val="FFFFFF"/>
                </a:solidFill>
                <a:prstDash val="solid"/>
                <a:round/>
                <a:headEnd/>
                <a:tailEnd/>
              </a:ln>
            </p:spPr>
            <p:txBody>
              <a:bodyPr/>
              <a:lstStyle/>
              <a:p>
                <a:endParaRPr lang="en-US"/>
              </a:p>
            </p:txBody>
          </p:sp>
          <p:sp>
            <p:nvSpPr>
              <p:cNvPr id="6376" name="Freeform 232"/>
              <p:cNvSpPr>
                <a:spLocks/>
              </p:cNvSpPr>
              <p:nvPr/>
            </p:nvSpPr>
            <p:spPr bwMode="auto">
              <a:xfrm>
                <a:off x="2468" y="2225"/>
                <a:ext cx="16" cy="16"/>
              </a:xfrm>
              <a:custGeom>
                <a:avLst/>
                <a:gdLst/>
                <a:ahLst/>
                <a:cxnLst>
                  <a:cxn ang="0">
                    <a:pos x="0" y="161"/>
                  </a:cxn>
                  <a:cxn ang="0">
                    <a:pos x="160" y="0"/>
                  </a:cxn>
                  <a:cxn ang="0">
                    <a:pos x="161" y="0"/>
                  </a:cxn>
                </a:cxnLst>
                <a:rect l="0" t="0" r="r" b="b"/>
                <a:pathLst>
                  <a:path w="161" h="161">
                    <a:moveTo>
                      <a:pt x="0" y="161"/>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6377" name="Freeform 233"/>
              <p:cNvSpPr>
                <a:spLocks/>
              </p:cNvSpPr>
              <p:nvPr/>
            </p:nvSpPr>
            <p:spPr bwMode="auto">
              <a:xfrm>
                <a:off x="2589" y="2103"/>
                <a:ext cx="16" cy="16"/>
              </a:xfrm>
              <a:custGeom>
                <a:avLst/>
                <a:gdLst/>
                <a:ahLst/>
                <a:cxnLst>
                  <a:cxn ang="0">
                    <a:pos x="0" y="160"/>
                  </a:cxn>
                  <a:cxn ang="0">
                    <a:pos x="159" y="0"/>
                  </a:cxn>
                  <a:cxn ang="0">
                    <a:pos x="160" y="0"/>
                  </a:cxn>
                </a:cxnLst>
                <a:rect l="0" t="0" r="r" b="b"/>
                <a:pathLst>
                  <a:path w="160" h="160">
                    <a:moveTo>
                      <a:pt x="0" y="160"/>
                    </a:moveTo>
                    <a:lnTo>
                      <a:pt x="159" y="0"/>
                    </a:lnTo>
                    <a:lnTo>
                      <a:pt x="160" y="0"/>
                    </a:lnTo>
                  </a:path>
                </a:pathLst>
              </a:custGeom>
              <a:noFill/>
              <a:ln w="38100" cmpd="sng">
                <a:solidFill>
                  <a:srgbClr val="FFFFFF"/>
                </a:solidFill>
                <a:prstDash val="solid"/>
                <a:round/>
                <a:headEnd/>
                <a:tailEnd/>
              </a:ln>
            </p:spPr>
            <p:txBody>
              <a:bodyPr/>
              <a:lstStyle/>
              <a:p>
                <a:endParaRPr lang="en-US"/>
              </a:p>
            </p:txBody>
          </p:sp>
          <p:sp>
            <p:nvSpPr>
              <p:cNvPr id="6378" name="Freeform 234"/>
              <p:cNvSpPr>
                <a:spLocks/>
              </p:cNvSpPr>
              <p:nvPr/>
            </p:nvSpPr>
            <p:spPr bwMode="auto">
              <a:xfrm>
                <a:off x="2496" y="2225"/>
                <a:ext cx="16" cy="16"/>
              </a:xfrm>
              <a:custGeom>
                <a:avLst/>
                <a:gdLst/>
                <a:ahLst/>
                <a:cxnLst>
                  <a:cxn ang="0">
                    <a:pos x="0" y="161"/>
                  </a:cxn>
                  <a:cxn ang="0">
                    <a:pos x="159" y="0"/>
                  </a:cxn>
                  <a:cxn ang="0">
                    <a:pos x="161" y="0"/>
                  </a:cxn>
                </a:cxnLst>
                <a:rect l="0" t="0" r="r" b="b"/>
                <a:pathLst>
                  <a:path w="161" h="161">
                    <a:moveTo>
                      <a:pt x="0" y="161"/>
                    </a:moveTo>
                    <a:lnTo>
                      <a:pt x="159" y="0"/>
                    </a:lnTo>
                    <a:lnTo>
                      <a:pt x="161" y="0"/>
                    </a:lnTo>
                  </a:path>
                </a:pathLst>
              </a:custGeom>
              <a:noFill/>
              <a:ln w="38100" cmpd="sng">
                <a:solidFill>
                  <a:srgbClr val="FFFFFF"/>
                </a:solidFill>
                <a:prstDash val="solid"/>
                <a:round/>
                <a:headEnd/>
                <a:tailEnd/>
              </a:ln>
            </p:spPr>
            <p:txBody>
              <a:bodyPr/>
              <a:lstStyle/>
              <a:p>
                <a:endParaRPr lang="en-US"/>
              </a:p>
            </p:txBody>
          </p:sp>
          <p:sp>
            <p:nvSpPr>
              <p:cNvPr id="6379" name="Freeform 235"/>
              <p:cNvSpPr>
                <a:spLocks/>
              </p:cNvSpPr>
              <p:nvPr/>
            </p:nvSpPr>
            <p:spPr bwMode="auto">
              <a:xfrm>
                <a:off x="2589" y="2131"/>
                <a:ext cx="16" cy="16"/>
              </a:xfrm>
              <a:custGeom>
                <a:avLst/>
                <a:gdLst/>
                <a:ahLst/>
                <a:cxnLst>
                  <a:cxn ang="0">
                    <a:pos x="0" y="161"/>
                  </a:cxn>
                  <a:cxn ang="0">
                    <a:pos x="159" y="0"/>
                  </a:cxn>
                  <a:cxn ang="0">
                    <a:pos x="160" y="0"/>
                  </a:cxn>
                </a:cxnLst>
                <a:rect l="0" t="0" r="r" b="b"/>
                <a:pathLst>
                  <a:path w="160" h="161">
                    <a:moveTo>
                      <a:pt x="0" y="161"/>
                    </a:moveTo>
                    <a:lnTo>
                      <a:pt x="159" y="0"/>
                    </a:lnTo>
                    <a:lnTo>
                      <a:pt x="160" y="0"/>
                    </a:lnTo>
                  </a:path>
                </a:pathLst>
              </a:custGeom>
              <a:noFill/>
              <a:ln w="38100" cmpd="sng">
                <a:solidFill>
                  <a:srgbClr val="FFFFFF"/>
                </a:solidFill>
                <a:prstDash val="solid"/>
                <a:round/>
                <a:headEnd/>
                <a:tailEnd/>
              </a:ln>
            </p:spPr>
            <p:txBody>
              <a:bodyPr/>
              <a:lstStyle/>
              <a:p>
                <a:endParaRPr lang="en-US"/>
              </a:p>
            </p:txBody>
          </p:sp>
          <p:sp>
            <p:nvSpPr>
              <p:cNvPr id="6380" name="Freeform 236"/>
              <p:cNvSpPr>
                <a:spLocks/>
              </p:cNvSpPr>
              <p:nvPr/>
            </p:nvSpPr>
            <p:spPr bwMode="auto">
              <a:xfrm>
                <a:off x="2524" y="2225"/>
                <a:ext cx="16" cy="16"/>
              </a:xfrm>
              <a:custGeom>
                <a:avLst/>
                <a:gdLst/>
                <a:ahLst/>
                <a:cxnLst>
                  <a:cxn ang="0">
                    <a:pos x="0" y="161"/>
                  </a:cxn>
                  <a:cxn ang="0">
                    <a:pos x="159" y="0"/>
                  </a:cxn>
                  <a:cxn ang="0">
                    <a:pos x="160" y="0"/>
                  </a:cxn>
                </a:cxnLst>
                <a:rect l="0" t="0" r="r" b="b"/>
                <a:pathLst>
                  <a:path w="160" h="161">
                    <a:moveTo>
                      <a:pt x="0" y="161"/>
                    </a:moveTo>
                    <a:lnTo>
                      <a:pt x="159" y="0"/>
                    </a:lnTo>
                    <a:lnTo>
                      <a:pt x="160" y="0"/>
                    </a:lnTo>
                  </a:path>
                </a:pathLst>
              </a:custGeom>
              <a:noFill/>
              <a:ln w="38100" cmpd="sng">
                <a:solidFill>
                  <a:srgbClr val="FFFFFF"/>
                </a:solidFill>
                <a:prstDash val="solid"/>
                <a:round/>
                <a:headEnd/>
                <a:tailEnd/>
              </a:ln>
            </p:spPr>
            <p:txBody>
              <a:bodyPr/>
              <a:lstStyle/>
              <a:p>
                <a:endParaRPr lang="en-US"/>
              </a:p>
            </p:txBody>
          </p:sp>
        </p:grpSp>
        <p:grpSp>
          <p:nvGrpSpPr>
            <p:cNvPr id="6381" name="Group 237"/>
            <p:cNvGrpSpPr>
              <a:grpSpLocks/>
            </p:cNvGrpSpPr>
            <p:nvPr/>
          </p:nvGrpSpPr>
          <p:grpSpPr bwMode="auto">
            <a:xfrm>
              <a:off x="1855" y="129"/>
              <a:ext cx="2161" cy="3964"/>
              <a:chOff x="1855" y="129"/>
              <a:chExt cx="2161" cy="3964"/>
            </a:xfrm>
          </p:grpSpPr>
          <p:sp>
            <p:nvSpPr>
              <p:cNvPr id="6382" name="Freeform 238"/>
              <p:cNvSpPr>
                <a:spLocks/>
              </p:cNvSpPr>
              <p:nvPr/>
            </p:nvSpPr>
            <p:spPr bwMode="auto">
              <a:xfrm>
                <a:off x="2433" y="1435"/>
                <a:ext cx="891" cy="3"/>
              </a:xfrm>
              <a:custGeom>
                <a:avLst/>
                <a:gdLst/>
                <a:ahLst/>
                <a:cxnLst>
                  <a:cxn ang="0">
                    <a:pos x="0" y="0"/>
                  </a:cxn>
                  <a:cxn ang="0">
                    <a:pos x="3510" y="0"/>
                  </a:cxn>
                  <a:cxn ang="0">
                    <a:pos x="3511" y="0"/>
                  </a:cxn>
                </a:cxnLst>
                <a:rect l="0" t="0" r="r" b="b"/>
                <a:pathLst>
                  <a:path w="3511">
                    <a:moveTo>
                      <a:pt x="0" y="0"/>
                    </a:moveTo>
                    <a:lnTo>
                      <a:pt x="3510" y="0"/>
                    </a:lnTo>
                    <a:lnTo>
                      <a:pt x="3511" y="0"/>
                    </a:lnTo>
                  </a:path>
                </a:pathLst>
              </a:custGeom>
              <a:noFill/>
              <a:ln w="38100" cmpd="sng">
                <a:solidFill>
                  <a:srgbClr val="FFFFFF"/>
                </a:solidFill>
                <a:prstDash val="solid"/>
                <a:round/>
                <a:headEnd/>
                <a:tailEnd/>
              </a:ln>
            </p:spPr>
            <p:txBody>
              <a:bodyPr/>
              <a:lstStyle/>
              <a:p>
                <a:endParaRPr lang="en-US"/>
              </a:p>
            </p:txBody>
          </p:sp>
          <p:grpSp>
            <p:nvGrpSpPr>
              <p:cNvPr id="6383" name="Group 239"/>
              <p:cNvGrpSpPr>
                <a:grpSpLocks/>
              </p:cNvGrpSpPr>
              <p:nvPr/>
            </p:nvGrpSpPr>
            <p:grpSpPr bwMode="auto">
              <a:xfrm>
                <a:off x="1855" y="129"/>
                <a:ext cx="2161" cy="3964"/>
                <a:chOff x="1855" y="129"/>
                <a:chExt cx="2161" cy="3964"/>
              </a:xfrm>
            </p:grpSpPr>
            <p:sp>
              <p:nvSpPr>
                <p:cNvPr id="6384" name="Freeform 240"/>
                <p:cNvSpPr>
                  <a:spLocks/>
                </p:cNvSpPr>
                <p:nvPr/>
              </p:nvSpPr>
              <p:spPr bwMode="auto">
                <a:xfrm>
                  <a:off x="2068" y="4091"/>
                  <a:ext cx="1618" cy="2"/>
                </a:xfrm>
                <a:custGeom>
                  <a:avLst/>
                  <a:gdLst/>
                  <a:ahLst/>
                  <a:cxnLst>
                    <a:cxn ang="0">
                      <a:pos x="0" y="0"/>
                    </a:cxn>
                    <a:cxn ang="0">
                      <a:pos x="6384" y="0"/>
                    </a:cxn>
                    <a:cxn ang="0">
                      <a:pos x="6385" y="0"/>
                    </a:cxn>
                  </a:cxnLst>
                  <a:rect l="0" t="0" r="r" b="b"/>
                  <a:pathLst>
                    <a:path w="6385">
                      <a:moveTo>
                        <a:pt x="0" y="0"/>
                      </a:moveTo>
                      <a:lnTo>
                        <a:pt x="6384" y="0"/>
                      </a:lnTo>
                      <a:lnTo>
                        <a:pt x="6385" y="0"/>
                      </a:lnTo>
                    </a:path>
                  </a:pathLst>
                </a:custGeom>
                <a:noFill/>
                <a:ln w="38100" cmpd="sng">
                  <a:solidFill>
                    <a:srgbClr val="FFFFFF"/>
                  </a:solidFill>
                  <a:prstDash val="solid"/>
                  <a:round/>
                  <a:headEnd/>
                  <a:tailEnd/>
                </a:ln>
              </p:spPr>
              <p:txBody>
                <a:bodyPr/>
                <a:lstStyle/>
                <a:p>
                  <a:endParaRPr lang="en-US"/>
                </a:p>
              </p:txBody>
            </p:sp>
            <p:sp>
              <p:nvSpPr>
                <p:cNvPr id="6385" name="Freeform 241"/>
                <p:cNvSpPr>
                  <a:spLocks/>
                </p:cNvSpPr>
                <p:nvPr/>
              </p:nvSpPr>
              <p:spPr bwMode="auto">
                <a:xfrm>
                  <a:off x="2109" y="4053"/>
                  <a:ext cx="1537" cy="2"/>
                </a:xfrm>
                <a:custGeom>
                  <a:avLst/>
                  <a:gdLst/>
                  <a:ahLst/>
                  <a:cxnLst>
                    <a:cxn ang="0">
                      <a:pos x="0" y="0"/>
                    </a:cxn>
                    <a:cxn ang="0">
                      <a:pos x="6064" y="0"/>
                    </a:cxn>
                    <a:cxn ang="0">
                      <a:pos x="6065" y="0"/>
                    </a:cxn>
                  </a:cxnLst>
                  <a:rect l="0" t="0" r="r" b="b"/>
                  <a:pathLst>
                    <a:path w="6065">
                      <a:moveTo>
                        <a:pt x="0" y="0"/>
                      </a:moveTo>
                      <a:lnTo>
                        <a:pt x="6064" y="0"/>
                      </a:lnTo>
                      <a:lnTo>
                        <a:pt x="6065" y="0"/>
                      </a:lnTo>
                    </a:path>
                  </a:pathLst>
                </a:custGeom>
                <a:noFill/>
                <a:ln w="38100" cmpd="sng">
                  <a:solidFill>
                    <a:srgbClr val="FFFFFF"/>
                  </a:solidFill>
                  <a:prstDash val="solid"/>
                  <a:round/>
                  <a:headEnd/>
                  <a:tailEnd/>
                </a:ln>
              </p:spPr>
              <p:txBody>
                <a:bodyPr/>
                <a:lstStyle/>
                <a:p>
                  <a:endParaRPr lang="en-US"/>
                </a:p>
              </p:txBody>
            </p:sp>
            <p:sp>
              <p:nvSpPr>
                <p:cNvPr id="6386" name="Freeform 242"/>
                <p:cNvSpPr>
                  <a:spLocks/>
                </p:cNvSpPr>
                <p:nvPr/>
              </p:nvSpPr>
              <p:spPr bwMode="auto">
                <a:xfrm>
                  <a:off x="3686" y="3342"/>
                  <a:ext cx="3" cy="711"/>
                </a:xfrm>
                <a:custGeom>
                  <a:avLst/>
                  <a:gdLst/>
                  <a:ahLst/>
                  <a:cxnLst>
                    <a:cxn ang="0">
                      <a:pos x="0" y="2981"/>
                    </a:cxn>
                    <a:cxn ang="0">
                      <a:pos x="0" y="0"/>
                    </a:cxn>
                    <a:cxn ang="0">
                      <a:pos x="1" y="0"/>
                    </a:cxn>
                  </a:cxnLst>
                  <a:rect l="0" t="0" r="r" b="b"/>
                  <a:pathLst>
                    <a:path w="1" h="2981">
                      <a:moveTo>
                        <a:pt x="0" y="298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387" name="Freeform 243"/>
                <p:cNvSpPr>
                  <a:spLocks/>
                </p:cNvSpPr>
                <p:nvPr/>
              </p:nvSpPr>
              <p:spPr bwMode="auto">
                <a:xfrm>
                  <a:off x="3646" y="3304"/>
                  <a:ext cx="2" cy="749"/>
                </a:xfrm>
                <a:custGeom>
                  <a:avLst/>
                  <a:gdLst/>
                  <a:ahLst/>
                  <a:cxnLst>
                    <a:cxn ang="0">
                      <a:pos x="0" y="3140"/>
                    </a:cxn>
                    <a:cxn ang="0">
                      <a:pos x="0" y="0"/>
                    </a:cxn>
                    <a:cxn ang="0">
                      <a:pos x="1" y="0"/>
                    </a:cxn>
                  </a:cxnLst>
                  <a:rect l="0" t="0" r="r" b="b"/>
                  <a:pathLst>
                    <a:path w="1" h="3140">
                      <a:moveTo>
                        <a:pt x="0" y="314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388" name="Freeform 244"/>
                <p:cNvSpPr>
                  <a:spLocks/>
                </p:cNvSpPr>
                <p:nvPr/>
              </p:nvSpPr>
              <p:spPr bwMode="auto">
                <a:xfrm>
                  <a:off x="3686" y="3342"/>
                  <a:ext cx="130" cy="3"/>
                </a:xfrm>
                <a:custGeom>
                  <a:avLst/>
                  <a:gdLst/>
                  <a:ahLst/>
                  <a:cxnLst>
                    <a:cxn ang="0">
                      <a:pos x="0" y="0"/>
                    </a:cxn>
                    <a:cxn ang="0">
                      <a:pos x="507" y="0"/>
                    </a:cxn>
                    <a:cxn ang="0">
                      <a:pos x="508" y="0"/>
                    </a:cxn>
                  </a:cxnLst>
                  <a:rect l="0" t="0" r="r" b="b"/>
                  <a:pathLst>
                    <a:path w="508">
                      <a:moveTo>
                        <a:pt x="0" y="0"/>
                      </a:moveTo>
                      <a:lnTo>
                        <a:pt x="507" y="0"/>
                      </a:lnTo>
                      <a:lnTo>
                        <a:pt x="508" y="0"/>
                      </a:lnTo>
                    </a:path>
                  </a:pathLst>
                </a:custGeom>
                <a:noFill/>
                <a:ln w="38100" cmpd="sng">
                  <a:solidFill>
                    <a:srgbClr val="FFFFFF"/>
                  </a:solidFill>
                  <a:prstDash val="solid"/>
                  <a:round/>
                  <a:headEnd/>
                  <a:tailEnd/>
                </a:ln>
              </p:spPr>
              <p:txBody>
                <a:bodyPr/>
                <a:lstStyle/>
                <a:p>
                  <a:endParaRPr lang="en-US"/>
                </a:p>
              </p:txBody>
            </p:sp>
            <p:sp>
              <p:nvSpPr>
                <p:cNvPr id="6389" name="Freeform 245"/>
                <p:cNvSpPr>
                  <a:spLocks/>
                </p:cNvSpPr>
                <p:nvPr/>
              </p:nvSpPr>
              <p:spPr bwMode="auto">
                <a:xfrm>
                  <a:off x="3646" y="3304"/>
                  <a:ext cx="170" cy="3"/>
                </a:xfrm>
                <a:custGeom>
                  <a:avLst/>
                  <a:gdLst/>
                  <a:ahLst/>
                  <a:cxnLst>
                    <a:cxn ang="0">
                      <a:pos x="0" y="0"/>
                    </a:cxn>
                    <a:cxn ang="0">
                      <a:pos x="667" y="0"/>
                    </a:cxn>
                    <a:cxn ang="0">
                      <a:pos x="668" y="0"/>
                    </a:cxn>
                  </a:cxnLst>
                  <a:rect l="0" t="0" r="r" b="b"/>
                  <a:pathLst>
                    <a:path w="668">
                      <a:moveTo>
                        <a:pt x="0" y="0"/>
                      </a:moveTo>
                      <a:lnTo>
                        <a:pt x="667" y="0"/>
                      </a:lnTo>
                      <a:lnTo>
                        <a:pt x="668" y="0"/>
                      </a:lnTo>
                    </a:path>
                  </a:pathLst>
                </a:custGeom>
                <a:noFill/>
                <a:ln w="38100" cmpd="sng">
                  <a:solidFill>
                    <a:srgbClr val="FFFFFF"/>
                  </a:solidFill>
                  <a:prstDash val="solid"/>
                  <a:round/>
                  <a:headEnd/>
                  <a:tailEnd/>
                </a:ln>
              </p:spPr>
              <p:txBody>
                <a:bodyPr/>
                <a:lstStyle/>
                <a:p>
                  <a:endParaRPr lang="en-US"/>
                </a:p>
              </p:txBody>
            </p:sp>
            <p:sp>
              <p:nvSpPr>
                <p:cNvPr id="6390" name="Freeform 246"/>
                <p:cNvSpPr>
                  <a:spLocks/>
                </p:cNvSpPr>
                <p:nvPr/>
              </p:nvSpPr>
              <p:spPr bwMode="auto">
                <a:xfrm>
                  <a:off x="3816" y="3304"/>
                  <a:ext cx="2" cy="38"/>
                </a:xfrm>
                <a:custGeom>
                  <a:avLst/>
                  <a:gdLst/>
                  <a:ahLst/>
                  <a:cxnLst>
                    <a:cxn ang="0">
                      <a:pos x="0" y="159"/>
                    </a:cxn>
                    <a:cxn ang="0">
                      <a:pos x="0" y="0"/>
                    </a:cxn>
                    <a:cxn ang="0">
                      <a:pos x="1" y="0"/>
                    </a:cxn>
                  </a:cxnLst>
                  <a:rect l="0" t="0" r="r" b="b"/>
                  <a:pathLst>
                    <a:path w="1" h="159">
                      <a:moveTo>
                        <a:pt x="0" y="15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391" name="Freeform 247"/>
                <p:cNvSpPr>
                  <a:spLocks/>
                </p:cNvSpPr>
                <p:nvPr/>
              </p:nvSpPr>
              <p:spPr bwMode="auto">
                <a:xfrm>
                  <a:off x="3463" y="2561"/>
                  <a:ext cx="183" cy="743"/>
                </a:xfrm>
                <a:custGeom>
                  <a:avLst/>
                  <a:gdLst/>
                  <a:ahLst/>
                  <a:cxnLst>
                    <a:cxn ang="0">
                      <a:pos x="726" y="3139"/>
                    </a:cxn>
                    <a:cxn ang="0">
                      <a:pos x="0" y="0"/>
                    </a:cxn>
                    <a:cxn ang="0">
                      <a:pos x="1" y="0"/>
                    </a:cxn>
                  </a:cxnLst>
                  <a:rect l="0" t="0" r="r" b="b"/>
                  <a:pathLst>
                    <a:path w="726" h="3139">
                      <a:moveTo>
                        <a:pt x="726" y="313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392" name="Freeform 248"/>
                <p:cNvSpPr>
                  <a:spLocks/>
                </p:cNvSpPr>
                <p:nvPr/>
              </p:nvSpPr>
              <p:spPr bwMode="auto">
                <a:xfrm>
                  <a:off x="3679" y="3269"/>
                  <a:ext cx="137" cy="2"/>
                </a:xfrm>
                <a:custGeom>
                  <a:avLst/>
                  <a:gdLst/>
                  <a:ahLst/>
                  <a:cxnLst>
                    <a:cxn ang="0">
                      <a:pos x="0" y="0"/>
                    </a:cxn>
                    <a:cxn ang="0">
                      <a:pos x="540" y="0"/>
                    </a:cxn>
                    <a:cxn ang="0">
                      <a:pos x="541" y="0"/>
                    </a:cxn>
                  </a:cxnLst>
                  <a:rect l="0" t="0" r="r" b="b"/>
                  <a:pathLst>
                    <a:path w="541">
                      <a:moveTo>
                        <a:pt x="0" y="0"/>
                      </a:moveTo>
                      <a:lnTo>
                        <a:pt x="540" y="0"/>
                      </a:lnTo>
                      <a:lnTo>
                        <a:pt x="541" y="0"/>
                      </a:lnTo>
                    </a:path>
                  </a:pathLst>
                </a:custGeom>
                <a:noFill/>
                <a:ln w="38100" cmpd="sng">
                  <a:solidFill>
                    <a:srgbClr val="FFFFFF"/>
                  </a:solidFill>
                  <a:prstDash val="solid"/>
                  <a:round/>
                  <a:headEnd/>
                  <a:tailEnd/>
                </a:ln>
              </p:spPr>
              <p:txBody>
                <a:bodyPr/>
                <a:lstStyle/>
                <a:p>
                  <a:endParaRPr lang="en-US"/>
                </a:p>
              </p:txBody>
            </p:sp>
            <p:sp>
              <p:nvSpPr>
                <p:cNvPr id="6393" name="Freeform 249"/>
                <p:cNvSpPr>
                  <a:spLocks/>
                </p:cNvSpPr>
                <p:nvPr/>
              </p:nvSpPr>
              <p:spPr bwMode="auto">
                <a:xfrm>
                  <a:off x="3816" y="3269"/>
                  <a:ext cx="2" cy="35"/>
                </a:xfrm>
                <a:custGeom>
                  <a:avLst/>
                  <a:gdLst/>
                  <a:ahLst/>
                  <a:cxnLst>
                    <a:cxn ang="0">
                      <a:pos x="0" y="0"/>
                    </a:cxn>
                    <a:cxn ang="0">
                      <a:pos x="0" y="160"/>
                    </a:cxn>
                    <a:cxn ang="0">
                      <a:pos x="1" y="160"/>
                    </a:cxn>
                  </a:cxnLst>
                  <a:rect l="0" t="0" r="r" b="b"/>
                  <a:pathLst>
                    <a:path w="1" h="160">
                      <a:moveTo>
                        <a:pt x="0" y="0"/>
                      </a:moveTo>
                      <a:lnTo>
                        <a:pt x="0" y="160"/>
                      </a:lnTo>
                      <a:lnTo>
                        <a:pt x="1" y="160"/>
                      </a:lnTo>
                    </a:path>
                  </a:pathLst>
                </a:custGeom>
                <a:noFill/>
                <a:ln w="38100" cmpd="sng">
                  <a:solidFill>
                    <a:srgbClr val="FFFFFF"/>
                  </a:solidFill>
                  <a:prstDash val="solid"/>
                  <a:round/>
                  <a:headEnd/>
                  <a:tailEnd/>
                </a:ln>
              </p:spPr>
              <p:txBody>
                <a:bodyPr/>
                <a:lstStyle/>
                <a:p>
                  <a:endParaRPr lang="en-US"/>
                </a:p>
              </p:txBody>
            </p:sp>
            <p:sp>
              <p:nvSpPr>
                <p:cNvPr id="6394" name="Freeform 250"/>
                <p:cNvSpPr>
                  <a:spLocks/>
                </p:cNvSpPr>
                <p:nvPr/>
              </p:nvSpPr>
              <p:spPr bwMode="auto">
                <a:xfrm>
                  <a:off x="3501" y="2552"/>
                  <a:ext cx="178" cy="717"/>
                </a:xfrm>
                <a:custGeom>
                  <a:avLst/>
                  <a:gdLst/>
                  <a:ahLst/>
                  <a:cxnLst>
                    <a:cxn ang="0">
                      <a:pos x="698" y="3015"/>
                    </a:cxn>
                    <a:cxn ang="0">
                      <a:pos x="0" y="0"/>
                    </a:cxn>
                    <a:cxn ang="0">
                      <a:pos x="1" y="0"/>
                    </a:cxn>
                  </a:cxnLst>
                  <a:rect l="0" t="0" r="r" b="b"/>
                  <a:pathLst>
                    <a:path w="698" h="3015">
                      <a:moveTo>
                        <a:pt x="698" y="3015"/>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395" name="Freeform 251"/>
                <p:cNvSpPr>
                  <a:spLocks/>
                </p:cNvSpPr>
                <p:nvPr/>
              </p:nvSpPr>
              <p:spPr bwMode="auto">
                <a:xfrm>
                  <a:off x="2109" y="3304"/>
                  <a:ext cx="2" cy="749"/>
                </a:xfrm>
                <a:custGeom>
                  <a:avLst/>
                  <a:gdLst/>
                  <a:ahLst/>
                  <a:cxnLst>
                    <a:cxn ang="0">
                      <a:pos x="0" y="3140"/>
                    </a:cxn>
                    <a:cxn ang="0">
                      <a:pos x="0" y="0"/>
                    </a:cxn>
                    <a:cxn ang="0">
                      <a:pos x="1" y="0"/>
                    </a:cxn>
                  </a:cxnLst>
                  <a:rect l="0" t="0" r="r" b="b"/>
                  <a:pathLst>
                    <a:path w="1" h="3140">
                      <a:moveTo>
                        <a:pt x="0" y="314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396" name="Freeform 252"/>
                <p:cNvSpPr>
                  <a:spLocks/>
                </p:cNvSpPr>
                <p:nvPr/>
              </p:nvSpPr>
              <p:spPr bwMode="auto">
                <a:xfrm>
                  <a:off x="2068" y="3342"/>
                  <a:ext cx="3" cy="711"/>
                </a:xfrm>
                <a:custGeom>
                  <a:avLst/>
                  <a:gdLst/>
                  <a:ahLst/>
                  <a:cxnLst>
                    <a:cxn ang="0">
                      <a:pos x="0" y="2981"/>
                    </a:cxn>
                    <a:cxn ang="0">
                      <a:pos x="0" y="0"/>
                    </a:cxn>
                    <a:cxn ang="0">
                      <a:pos x="1" y="0"/>
                    </a:cxn>
                  </a:cxnLst>
                  <a:rect l="0" t="0" r="r" b="b"/>
                  <a:pathLst>
                    <a:path w="1" h="2981">
                      <a:moveTo>
                        <a:pt x="0" y="298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397" name="Freeform 253"/>
                <p:cNvSpPr>
                  <a:spLocks/>
                </p:cNvSpPr>
                <p:nvPr/>
              </p:nvSpPr>
              <p:spPr bwMode="auto">
                <a:xfrm>
                  <a:off x="1939" y="3342"/>
                  <a:ext cx="129" cy="3"/>
                </a:xfrm>
                <a:custGeom>
                  <a:avLst/>
                  <a:gdLst/>
                  <a:ahLst/>
                  <a:cxnLst>
                    <a:cxn ang="0">
                      <a:pos x="507" y="0"/>
                    </a:cxn>
                    <a:cxn ang="0">
                      <a:pos x="0" y="0"/>
                    </a:cxn>
                    <a:cxn ang="0">
                      <a:pos x="2" y="0"/>
                    </a:cxn>
                  </a:cxnLst>
                  <a:rect l="0" t="0" r="r" b="b"/>
                  <a:pathLst>
                    <a:path w="507">
                      <a:moveTo>
                        <a:pt x="507" y="0"/>
                      </a:moveTo>
                      <a:lnTo>
                        <a:pt x="0" y="0"/>
                      </a:lnTo>
                      <a:lnTo>
                        <a:pt x="2" y="0"/>
                      </a:lnTo>
                    </a:path>
                  </a:pathLst>
                </a:custGeom>
                <a:noFill/>
                <a:ln w="38100" cmpd="sng">
                  <a:solidFill>
                    <a:srgbClr val="FFFFFF"/>
                  </a:solidFill>
                  <a:prstDash val="solid"/>
                  <a:round/>
                  <a:headEnd/>
                  <a:tailEnd/>
                </a:ln>
              </p:spPr>
              <p:txBody>
                <a:bodyPr/>
                <a:lstStyle/>
                <a:p>
                  <a:endParaRPr lang="en-US"/>
                </a:p>
              </p:txBody>
            </p:sp>
            <p:sp>
              <p:nvSpPr>
                <p:cNvPr id="6398" name="Freeform 254"/>
                <p:cNvSpPr>
                  <a:spLocks/>
                </p:cNvSpPr>
                <p:nvPr/>
              </p:nvSpPr>
              <p:spPr bwMode="auto">
                <a:xfrm>
                  <a:off x="1939" y="3269"/>
                  <a:ext cx="2" cy="73"/>
                </a:xfrm>
                <a:custGeom>
                  <a:avLst/>
                  <a:gdLst/>
                  <a:ahLst/>
                  <a:cxnLst>
                    <a:cxn ang="0">
                      <a:pos x="0" y="0"/>
                    </a:cxn>
                    <a:cxn ang="0">
                      <a:pos x="0" y="319"/>
                    </a:cxn>
                    <a:cxn ang="0">
                      <a:pos x="2" y="319"/>
                    </a:cxn>
                  </a:cxnLst>
                  <a:rect l="0" t="0" r="r" b="b"/>
                  <a:pathLst>
                    <a:path w="2" h="319">
                      <a:moveTo>
                        <a:pt x="0" y="0"/>
                      </a:moveTo>
                      <a:lnTo>
                        <a:pt x="0" y="319"/>
                      </a:lnTo>
                      <a:lnTo>
                        <a:pt x="2" y="319"/>
                      </a:lnTo>
                    </a:path>
                  </a:pathLst>
                </a:custGeom>
                <a:noFill/>
                <a:ln w="38100" cmpd="sng">
                  <a:solidFill>
                    <a:srgbClr val="FFFFFF"/>
                  </a:solidFill>
                  <a:prstDash val="solid"/>
                  <a:round/>
                  <a:headEnd/>
                  <a:tailEnd/>
                </a:ln>
              </p:spPr>
              <p:txBody>
                <a:bodyPr/>
                <a:lstStyle/>
                <a:p>
                  <a:endParaRPr lang="en-US"/>
                </a:p>
              </p:txBody>
            </p:sp>
            <p:sp>
              <p:nvSpPr>
                <p:cNvPr id="6399" name="Freeform 255"/>
                <p:cNvSpPr>
                  <a:spLocks/>
                </p:cNvSpPr>
                <p:nvPr/>
              </p:nvSpPr>
              <p:spPr bwMode="auto">
                <a:xfrm>
                  <a:off x="3501" y="2302"/>
                  <a:ext cx="3" cy="250"/>
                </a:xfrm>
                <a:custGeom>
                  <a:avLst/>
                  <a:gdLst/>
                  <a:ahLst/>
                  <a:cxnLst>
                    <a:cxn ang="0">
                      <a:pos x="0" y="1053"/>
                    </a:cxn>
                    <a:cxn ang="0">
                      <a:pos x="0" y="0"/>
                    </a:cxn>
                    <a:cxn ang="0">
                      <a:pos x="1" y="0"/>
                    </a:cxn>
                  </a:cxnLst>
                  <a:rect l="0" t="0" r="r" b="b"/>
                  <a:pathLst>
                    <a:path w="1" h="1053">
                      <a:moveTo>
                        <a:pt x="0" y="1053"/>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400" name="Freeform 256"/>
                <p:cNvSpPr>
                  <a:spLocks/>
                </p:cNvSpPr>
                <p:nvPr/>
              </p:nvSpPr>
              <p:spPr bwMode="auto">
                <a:xfrm>
                  <a:off x="2253" y="2302"/>
                  <a:ext cx="3" cy="250"/>
                </a:xfrm>
                <a:custGeom>
                  <a:avLst/>
                  <a:gdLst/>
                  <a:ahLst/>
                  <a:cxnLst>
                    <a:cxn ang="0">
                      <a:pos x="0" y="1053"/>
                    </a:cxn>
                    <a:cxn ang="0">
                      <a:pos x="0" y="0"/>
                    </a:cxn>
                    <a:cxn ang="0">
                      <a:pos x="1" y="0"/>
                    </a:cxn>
                  </a:cxnLst>
                  <a:rect l="0" t="0" r="r" b="b"/>
                  <a:pathLst>
                    <a:path w="1" h="1053">
                      <a:moveTo>
                        <a:pt x="0" y="1053"/>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401" name="Freeform 257"/>
                <p:cNvSpPr>
                  <a:spLocks/>
                </p:cNvSpPr>
                <p:nvPr/>
              </p:nvSpPr>
              <p:spPr bwMode="auto">
                <a:xfrm>
                  <a:off x="2253" y="998"/>
                  <a:ext cx="350" cy="3"/>
                </a:xfrm>
                <a:custGeom>
                  <a:avLst/>
                  <a:gdLst/>
                  <a:ahLst/>
                  <a:cxnLst>
                    <a:cxn ang="0">
                      <a:pos x="0" y="0"/>
                    </a:cxn>
                    <a:cxn ang="0">
                      <a:pos x="1378" y="0"/>
                    </a:cxn>
                    <a:cxn ang="0">
                      <a:pos x="1379" y="0"/>
                    </a:cxn>
                  </a:cxnLst>
                  <a:rect l="0" t="0" r="r" b="b"/>
                  <a:pathLst>
                    <a:path w="1379">
                      <a:moveTo>
                        <a:pt x="0" y="0"/>
                      </a:moveTo>
                      <a:lnTo>
                        <a:pt x="1378" y="0"/>
                      </a:lnTo>
                      <a:lnTo>
                        <a:pt x="1379" y="0"/>
                      </a:lnTo>
                    </a:path>
                  </a:pathLst>
                </a:custGeom>
                <a:noFill/>
                <a:ln w="38100" cmpd="sng">
                  <a:solidFill>
                    <a:srgbClr val="FFFFFF"/>
                  </a:solidFill>
                  <a:prstDash val="solid"/>
                  <a:round/>
                  <a:headEnd/>
                  <a:tailEnd/>
                </a:ln>
              </p:spPr>
              <p:txBody>
                <a:bodyPr/>
                <a:lstStyle/>
                <a:p>
                  <a:endParaRPr lang="en-US"/>
                </a:p>
              </p:txBody>
            </p:sp>
            <p:sp>
              <p:nvSpPr>
                <p:cNvPr id="6402" name="Freeform 258"/>
                <p:cNvSpPr>
                  <a:spLocks/>
                </p:cNvSpPr>
                <p:nvPr/>
              </p:nvSpPr>
              <p:spPr bwMode="auto">
                <a:xfrm>
                  <a:off x="2294" y="1511"/>
                  <a:ext cx="2" cy="1012"/>
                </a:xfrm>
                <a:custGeom>
                  <a:avLst/>
                  <a:gdLst/>
                  <a:ahLst/>
                  <a:cxnLst>
                    <a:cxn ang="0">
                      <a:pos x="0" y="4259"/>
                    </a:cxn>
                    <a:cxn ang="0">
                      <a:pos x="0" y="0"/>
                    </a:cxn>
                    <a:cxn ang="0">
                      <a:pos x="1" y="0"/>
                    </a:cxn>
                  </a:cxnLst>
                  <a:rect l="0" t="0" r="r" b="b"/>
                  <a:pathLst>
                    <a:path w="1" h="4259">
                      <a:moveTo>
                        <a:pt x="0" y="425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403" name="Freeform 259"/>
                <p:cNvSpPr>
                  <a:spLocks/>
                </p:cNvSpPr>
                <p:nvPr/>
              </p:nvSpPr>
              <p:spPr bwMode="auto">
                <a:xfrm>
                  <a:off x="3362" y="2561"/>
                  <a:ext cx="101" cy="2"/>
                </a:xfrm>
                <a:custGeom>
                  <a:avLst/>
                  <a:gdLst/>
                  <a:ahLst/>
                  <a:cxnLst>
                    <a:cxn ang="0">
                      <a:pos x="391" y="0"/>
                    </a:cxn>
                    <a:cxn ang="0">
                      <a:pos x="0" y="0"/>
                    </a:cxn>
                    <a:cxn ang="0">
                      <a:pos x="1" y="0"/>
                    </a:cxn>
                  </a:cxnLst>
                  <a:rect l="0" t="0" r="r" b="b"/>
                  <a:pathLst>
                    <a:path w="391">
                      <a:moveTo>
                        <a:pt x="391" y="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404" name="Freeform 260"/>
                <p:cNvSpPr>
                  <a:spLocks/>
                </p:cNvSpPr>
                <p:nvPr/>
              </p:nvSpPr>
              <p:spPr bwMode="auto">
                <a:xfrm>
                  <a:off x="3362" y="2523"/>
                  <a:ext cx="101" cy="2"/>
                </a:xfrm>
                <a:custGeom>
                  <a:avLst/>
                  <a:gdLst/>
                  <a:ahLst/>
                  <a:cxnLst>
                    <a:cxn ang="0">
                      <a:pos x="391" y="0"/>
                    </a:cxn>
                    <a:cxn ang="0">
                      <a:pos x="0" y="0"/>
                    </a:cxn>
                    <a:cxn ang="0">
                      <a:pos x="1" y="0"/>
                    </a:cxn>
                  </a:cxnLst>
                  <a:rect l="0" t="0" r="r" b="b"/>
                  <a:pathLst>
                    <a:path w="391">
                      <a:moveTo>
                        <a:pt x="391" y="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405" name="Freeform 261"/>
                <p:cNvSpPr>
                  <a:spLocks/>
                </p:cNvSpPr>
                <p:nvPr/>
              </p:nvSpPr>
              <p:spPr bwMode="auto">
                <a:xfrm>
                  <a:off x="3362" y="2561"/>
                  <a:ext cx="101" cy="2"/>
                </a:xfrm>
                <a:custGeom>
                  <a:avLst/>
                  <a:gdLst/>
                  <a:ahLst/>
                  <a:cxnLst>
                    <a:cxn ang="0">
                      <a:pos x="391" y="0"/>
                    </a:cxn>
                    <a:cxn ang="0">
                      <a:pos x="0" y="0"/>
                    </a:cxn>
                    <a:cxn ang="0">
                      <a:pos x="1" y="0"/>
                    </a:cxn>
                  </a:cxnLst>
                  <a:rect l="0" t="0" r="r" b="b"/>
                  <a:pathLst>
                    <a:path w="391">
                      <a:moveTo>
                        <a:pt x="391" y="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406" name="Freeform 262"/>
                <p:cNvSpPr>
                  <a:spLocks/>
                </p:cNvSpPr>
                <p:nvPr/>
              </p:nvSpPr>
              <p:spPr bwMode="auto">
                <a:xfrm>
                  <a:off x="3362" y="2561"/>
                  <a:ext cx="101" cy="2"/>
                </a:xfrm>
                <a:custGeom>
                  <a:avLst/>
                  <a:gdLst/>
                  <a:ahLst/>
                  <a:cxnLst>
                    <a:cxn ang="0">
                      <a:pos x="391" y="0"/>
                    </a:cxn>
                    <a:cxn ang="0">
                      <a:pos x="0" y="0"/>
                    </a:cxn>
                    <a:cxn ang="0">
                      <a:pos x="1" y="0"/>
                    </a:cxn>
                  </a:cxnLst>
                  <a:rect l="0" t="0" r="r" b="b"/>
                  <a:pathLst>
                    <a:path w="391">
                      <a:moveTo>
                        <a:pt x="391" y="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407" name="Freeform 263"/>
                <p:cNvSpPr>
                  <a:spLocks/>
                </p:cNvSpPr>
                <p:nvPr/>
              </p:nvSpPr>
              <p:spPr bwMode="auto">
                <a:xfrm>
                  <a:off x="2294" y="2523"/>
                  <a:ext cx="99" cy="2"/>
                </a:xfrm>
                <a:custGeom>
                  <a:avLst/>
                  <a:gdLst/>
                  <a:ahLst/>
                  <a:cxnLst>
                    <a:cxn ang="0">
                      <a:pos x="0" y="0"/>
                    </a:cxn>
                    <a:cxn ang="0">
                      <a:pos x="386" y="0"/>
                    </a:cxn>
                    <a:cxn ang="0">
                      <a:pos x="387" y="0"/>
                    </a:cxn>
                  </a:cxnLst>
                  <a:rect l="0" t="0" r="r" b="b"/>
                  <a:pathLst>
                    <a:path w="387">
                      <a:moveTo>
                        <a:pt x="0" y="0"/>
                      </a:moveTo>
                      <a:lnTo>
                        <a:pt x="386" y="0"/>
                      </a:lnTo>
                      <a:lnTo>
                        <a:pt x="387" y="0"/>
                      </a:lnTo>
                    </a:path>
                  </a:pathLst>
                </a:custGeom>
                <a:noFill/>
                <a:ln w="38100" cmpd="sng">
                  <a:solidFill>
                    <a:srgbClr val="FFFFFF"/>
                  </a:solidFill>
                  <a:prstDash val="solid"/>
                  <a:round/>
                  <a:headEnd/>
                  <a:tailEnd/>
                </a:ln>
              </p:spPr>
              <p:txBody>
                <a:bodyPr/>
                <a:lstStyle/>
                <a:p>
                  <a:endParaRPr lang="en-US"/>
                </a:p>
              </p:txBody>
            </p:sp>
            <p:sp>
              <p:nvSpPr>
                <p:cNvPr id="6408" name="Freeform 264"/>
                <p:cNvSpPr>
                  <a:spLocks/>
                </p:cNvSpPr>
                <p:nvPr/>
              </p:nvSpPr>
              <p:spPr bwMode="auto">
                <a:xfrm>
                  <a:off x="2294" y="2561"/>
                  <a:ext cx="99" cy="2"/>
                </a:xfrm>
                <a:custGeom>
                  <a:avLst/>
                  <a:gdLst/>
                  <a:ahLst/>
                  <a:cxnLst>
                    <a:cxn ang="0">
                      <a:pos x="0" y="0"/>
                    </a:cxn>
                    <a:cxn ang="0">
                      <a:pos x="390" y="0"/>
                    </a:cxn>
                    <a:cxn ang="0">
                      <a:pos x="391" y="0"/>
                    </a:cxn>
                  </a:cxnLst>
                  <a:rect l="0" t="0" r="r" b="b"/>
                  <a:pathLst>
                    <a:path w="391">
                      <a:moveTo>
                        <a:pt x="0" y="0"/>
                      </a:moveTo>
                      <a:lnTo>
                        <a:pt x="390" y="0"/>
                      </a:lnTo>
                      <a:lnTo>
                        <a:pt x="391" y="0"/>
                      </a:lnTo>
                    </a:path>
                  </a:pathLst>
                </a:custGeom>
                <a:noFill/>
                <a:ln w="38100" cmpd="sng">
                  <a:solidFill>
                    <a:srgbClr val="FFFFFF"/>
                  </a:solidFill>
                  <a:prstDash val="solid"/>
                  <a:round/>
                  <a:headEnd/>
                  <a:tailEnd/>
                </a:ln>
              </p:spPr>
              <p:txBody>
                <a:bodyPr/>
                <a:lstStyle/>
                <a:p>
                  <a:endParaRPr lang="en-US"/>
                </a:p>
              </p:txBody>
            </p:sp>
            <p:sp>
              <p:nvSpPr>
                <p:cNvPr id="6409" name="Freeform 265"/>
                <p:cNvSpPr>
                  <a:spLocks/>
                </p:cNvSpPr>
                <p:nvPr/>
              </p:nvSpPr>
              <p:spPr bwMode="auto">
                <a:xfrm>
                  <a:off x="2253" y="1473"/>
                  <a:ext cx="89" cy="3"/>
                </a:xfrm>
                <a:custGeom>
                  <a:avLst/>
                  <a:gdLst/>
                  <a:ahLst/>
                  <a:cxnLst>
                    <a:cxn ang="0">
                      <a:pos x="0" y="0"/>
                    </a:cxn>
                    <a:cxn ang="0">
                      <a:pos x="353" y="0"/>
                    </a:cxn>
                    <a:cxn ang="0">
                      <a:pos x="354" y="0"/>
                    </a:cxn>
                  </a:cxnLst>
                  <a:rect l="0" t="0" r="r" b="b"/>
                  <a:pathLst>
                    <a:path w="354">
                      <a:moveTo>
                        <a:pt x="0" y="0"/>
                      </a:moveTo>
                      <a:lnTo>
                        <a:pt x="353" y="0"/>
                      </a:lnTo>
                      <a:lnTo>
                        <a:pt x="354" y="0"/>
                      </a:lnTo>
                    </a:path>
                  </a:pathLst>
                </a:custGeom>
                <a:noFill/>
                <a:ln w="38100" cmpd="sng">
                  <a:solidFill>
                    <a:srgbClr val="FFFFFF"/>
                  </a:solidFill>
                  <a:prstDash val="solid"/>
                  <a:round/>
                  <a:headEnd/>
                  <a:tailEnd/>
                </a:ln>
              </p:spPr>
              <p:txBody>
                <a:bodyPr/>
                <a:lstStyle/>
                <a:p>
                  <a:endParaRPr lang="en-US"/>
                </a:p>
              </p:txBody>
            </p:sp>
            <p:sp>
              <p:nvSpPr>
                <p:cNvPr id="6410" name="Freeform 266"/>
                <p:cNvSpPr>
                  <a:spLocks/>
                </p:cNvSpPr>
                <p:nvPr/>
              </p:nvSpPr>
              <p:spPr bwMode="auto">
                <a:xfrm>
                  <a:off x="2294" y="1511"/>
                  <a:ext cx="48" cy="3"/>
                </a:xfrm>
                <a:custGeom>
                  <a:avLst/>
                  <a:gdLst/>
                  <a:ahLst/>
                  <a:cxnLst>
                    <a:cxn ang="0">
                      <a:pos x="0" y="0"/>
                    </a:cxn>
                    <a:cxn ang="0">
                      <a:pos x="194" y="0"/>
                    </a:cxn>
                    <a:cxn ang="0">
                      <a:pos x="195" y="0"/>
                    </a:cxn>
                  </a:cxnLst>
                  <a:rect l="0" t="0" r="r" b="b"/>
                  <a:pathLst>
                    <a:path w="195">
                      <a:moveTo>
                        <a:pt x="0" y="0"/>
                      </a:moveTo>
                      <a:lnTo>
                        <a:pt x="194" y="0"/>
                      </a:lnTo>
                      <a:lnTo>
                        <a:pt x="195" y="0"/>
                      </a:lnTo>
                    </a:path>
                  </a:pathLst>
                </a:custGeom>
                <a:noFill/>
                <a:ln w="38100" cmpd="sng">
                  <a:solidFill>
                    <a:srgbClr val="FFFFFF"/>
                  </a:solidFill>
                  <a:prstDash val="solid"/>
                  <a:round/>
                  <a:headEnd/>
                  <a:tailEnd/>
                </a:ln>
              </p:spPr>
              <p:txBody>
                <a:bodyPr/>
                <a:lstStyle/>
                <a:p>
                  <a:endParaRPr lang="en-US"/>
                </a:p>
              </p:txBody>
            </p:sp>
            <p:sp>
              <p:nvSpPr>
                <p:cNvPr id="6411" name="Freeform 267"/>
                <p:cNvSpPr>
                  <a:spLocks/>
                </p:cNvSpPr>
                <p:nvPr/>
              </p:nvSpPr>
              <p:spPr bwMode="auto">
                <a:xfrm>
                  <a:off x="2393" y="2561"/>
                  <a:ext cx="2" cy="204"/>
                </a:xfrm>
                <a:custGeom>
                  <a:avLst/>
                  <a:gdLst/>
                  <a:ahLst/>
                  <a:cxnLst>
                    <a:cxn ang="0">
                      <a:pos x="0" y="867"/>
                    </a:cxn>
                    <a:cxn ang="0">
                      <a:pos x="0" y="0"/>
                    </a:cxn>
                    <a:cxn ang="0">
                      <a:pos x="1" y="0"/>
                    </a:cxn>
                  </a:cxnLst>
                  <a:rect l="0" t="0" r="r" b="b"/>
                  <a:pathLst>
                    <a:path w="1" h="867">
                      <a:moveTo>
                        <a:pt x="0" y="867"/>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412" name="Freeform 268"/>
                <p:cNvSpPr>
                  <a:spLocks/>
                </p:cNvSpPr>
                <p:nvPr/>
              </p:nvSpPr>
              <p:spPr bwMode="auto">
                <a:xfrm>
                  <a:off x="3362" y="2561"/>
                  <a:ext cx="2" cy="204"/>
                </a:xfrm>
                <a:custGeom>
                  <a:avLst/>
                  <a:gdLst/>
                  <a:ahLst/>
                  <a:cxnLst>
                    <a:cxn ang="0">
                      <a:pos x="0" y="867"/>
                    </a:cxn>
                    <a:cxn ang="0">
                      <a:pos x="0" y="0"/>
                    </a:cxn>
                    <a:cxn ang="0">
                      <a:pos x="1" y="0"/>
                    </a:cxn>
                  </a:cxnLst>
                  <a:rect l="0" t="0" r="r" b="b"/>
                  <a:pathLst>
                    <a:path w="1" h="867">
                      <a:moveTo>
                        <a:pt x="0" y="867"/>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413" name="Freeform 269"/>
                <p:cNvSpPr>
                  <a:spLocks/>
                </p:cNvSpPr>
                <p:nvPr/>
              </p:nvSpPr>
              <p:spPr bwMode="auto">
                <a:xfrm>
                  <a:off x="3412" y="1511"/>
                  <a:ext cx="49" cy="3"/>
                </a:xfrm>
                <a:custGeom>
                  <a:avLst/>
                  <a:gdLst/>
                  <a:ahLst/>
                  <a:cxnLst>
                    <a:cxn ang="0">
                      <a:pos x="0" y="0"/>
                    </a:cxn>
                    <a:cxn ang="0">
                      <a:pos x="192" y="0"/>
                    </a:cxn>
                    <a:cxn ang="0">
                      <a:pos x="194" y="0"/>
                    </a:cxn>
                  </a:cxnLst>
                  <a:rect l="0" t="0" r="r" b="b"/>
                  <a:pathLst>
                    <a:path w="194">
                      <a:moveTo>
                        <a:pt x="0" y="0"/>
                      </a:moveTo>
                      <a:lnTo>
                        <a:pt x="192" y="0"/>
                      </a:lnTo>
                      <a:lnTo>
                        <a:pt x="194" y="0"/>
                      </a:lnTo>
                    </a:path>
                  </a:pathLst>
                </a:custGeom>
                <a:noFill/>
                <a:ln w="38100" cmpd="sng">
                  <a:solidFill>
                    <a:srgbClr val="FFFFFF"/>
                  </a:solidFill>
                  <a:prstDash val="solid"/>
                  <a:round/>
                  <a:headEnd/>
                  <a:tailEnd/>
                </a:ln>
              </p:spPr>
              <p:txBody>
                <a:bodyPr/>
                <a:lstStyle/>
                <a:p>
                  <a:endParaRPr lang="en-US"/>
                </a:p>
              </p:txBody>
            </p:sp>
            <p:sp>
              <p:nvSpPr>
                <p:cNvPr id="6414" name="Freeform 270"/>
                <p:cNvSpPr>
                  <a:spLocks/>
                </p:cNvSpPr>
                <p:nvPr/>
              </p:nvSpPr>
              <p:spPr bwMode="auto">
                <a:xfrm>
                  <a:off x="2433" y="2765"/>
                  <a:ext cx="599" cy="3"/>
                </a:xfrm>
                <a:custGeom>
                  <a:avLst/>
                  <a:gdLst/>
                  <a:ahLst/>
                  <a:cxnLst>
                    <a:cxn ang="0">
                      <a:pos x="0" y="0"/>
                    </a:cxn>
                    <a:cxn ang="0">
                      <a:pos x="2363" y="0"/>
                    </a:cxn>
                    <a:cxn ang="0">
                      <a:pos x="2364" y="0"/>
                    </a:cxn>
                  </a:cxnLst>
                  <a:rect l="0" t="0" r="r" b="b"/>
                  <a:pathLst>
                    <a:path w="2364">
                      <a:moveTo>
                        <a:pt x="0" y="0"/>
                      </a:moveTo>
                      <a:lnTo>
                        <a:pt x="2363" y="0"/>
                      </a:lnTo>
                      <a:lnTo>
                        <a:pt x="2364" y="0"/>
                      </a:lnTo>
                    </a:path>
                  </a:pathLst>
                </a:custGeom>
                <a:noFill/>
                <a:ln w="38100" cmpd="sng">
                  <a:solidFill>
                    <a:srgbClr val="FFFFFF"/>
                  </a:solidFill>
                  <a:prstDash val="solid"/>
                  <a:round/>
                  <a:headEnd/>
                  <a:tailEnd/>
                </a:ln>
              </p:spPr>
              <p:txBody>
                <a:bodyPr/>
                <a:lstStyle/>
                <a:p>
                  <a:endParaRPr lang="en-US"/>
                </a:p>
              </p:txBody>
            </p:sp>
            <p:sp>
              <p:nvSpPr>
                <p:cNvPr id="6415" name="Freeform 271"/>
                <p:cNvSpPr>
                  <a:spLocks/>
                </p:cNvSpPr>
                <p:nvPr/>
              </p:nvSpPr>
              <p:spPr bwMode="auto">
                <a:xfrm>
                  <a:off x="3600" y="2029"/>
                  <a:ext cx="53" cy="48"/>
                </a:xfrm>
                <a:custGeom>
                  <a:avLst/>
                  <a:gdLst/>
                  <a:ahLst/>
                  <a:cxnLst>
                    <a:cxn ang="0">
                      <a:pos x="205" y="102"/>
                    </a:cxn>
                    <a:cxn ang="0">
                      <a:pos x="175" y="30"/>
                    </a:cxn>
                    <a:cxn ang="0">
                      <a:pos x="103" y="0"/>
                    </a:cxn>
                    <a:cxn ang="0">
                      <a:pos x="30" y="30"/>
                    </a:cxn>
                    <a:cxn ang="0">
                      <a:pos x="0" y="102"/>
                    </a:cxn>
                    <a:cxn ang="0">
                      <a:pos x="30" y="175"/>
                    </a:cxn>
                    <a:cxn ang="0">
                      <a:pos x="103" y="205"/>
                    </a:cxn>
                    <a:cxn ang="0">
                      <a:pos x="175" y="175"/>
                    </a:cxn>
                    <a:cxn ang="0">
                      <a:pos x="205" y="102"/>
                    </a:cxn>
                    <a:cxn ang="0">
                      <a:pos x="206" y="102"/>
                    </a:cxn>
                  </a:cxnLst>
                  <a:rect l="0" t="0" r="r" b="b"/>
                  <a:pathLst>
                    <a:path w="206" h="205">
                      <a:moveTo>
                        <a:pt x="205" y="102"/>
                      </a:moveTo>
                      <a:lnTo>
                        <a:pt x="175" y="30"/>
                      </a:lnTo>
                      <a:lnTo>
                        <a:pt x="103" y="0"/>
                      </a:lnTo>
                      <a:lnTo>
                        <a:pt x="30" y="30"/>
                      </a:lnTo>
                      <a:lnTo>
                        <a:pt x="0" y="102"/>
                      </a:lnTo>
                      <a:lnTo>
                        <a:pt x="30" y="175"/>
                      </a:lnTo>
                      <a:lnTo>
                        <a:pt x="103" y="205"/>
                      </a:lnTo>
                      <a:lnTo>
                        <a:pt x="175" y="175"/>
                      </a:lnTo>
                      <a:lnTo>
                        <a:pt x="205" y="102"/>
                      </a:lnTo>
                      <a:lnTo>
                        <a:pt x="206" y="102"/>
                      </a:lnTo>
                    </a:path>
                  </a:pathLst>
                </a:custGeom>
                <a:noFill/>
                <a:ln w="38100" cmpd="sng">
                  <a:solidFill>
                    <a:srgbClr val="FFFFFF"/>
                  </a:solidFill>
                  <a:prstDash val="solid"/>
                  <a:round/>
                  <a:headEnd/>
                  <a:tailEnd/>
                </a:ln>
              </p:spPr>
              <p:txBody>
                <a:bodyPr/>
                <a:lstStyle/>
                <a:p>
                  <a:endParaRPr lang="en-US"/>
                </a:p>
              </p:txBody>
            </p:sp>
            <p:sp>
              <p:nvSpPr>
                <p:cNvPr id="6416" name="Freeform 272"/>
                <p:cNvSpPr>
                  <a:spLocks/>
                </p:cNvSpPr>
                <p:nvPr/>
              </p:nvSpPr>
              <p:spPr bwMode="auto">
                <a:xfrm>
                  <a:off x="3600" y="1884"/>
                  <a:ext cx="53" cy="50"/>
                </a:xfrm>
                <a:custGeom>
                  <a:avLst/>
                  <a:gdLst/>
                  <a:ahLst/>
                  <a:cxnLst>
                    <a:cxn ang="0">
                      <a:pos x="214" y="107"/>
                    </a:cxn>
                    <a:cxn ang="0">
                      <a:pos x="182" y="31"/>
                    </a:cxn>
                    <a:cxn ang="0">
                      <a:pos x="107" y="0"/>
                    </a:cxn>
                    <a:cxn ang="0">
                      <a:pos x="31" y="31"/>
                    </a:cxn>
                    <a:cxn ang="0">
                      <a:pos x="0" y="107"/>
                    </a:cxn>
                    <a:cxn ang="0">
                      <a:pos x="31" y="183"/>
                    </a:cxn>
                    <a:cxn ang="0">
                      <a:pos x="107" y="214"/>
                    </a:cxn>
                    <a:cxn ang="0">
                      <a:pos x="182" y="183"/>
                    </a:cxn>
                    <a:cxn ang="0">
                      <a:pos x="214" y="107"/>
                    </a:cxn>
                    <a:cxn ang="0">
                      <a:pos x="215" y="107"/>
                    </a:cxn>
                  </a:cxnLst>
                  <a:rect l="0" t="0" r="r" b="b"/>
                  <a:pathLst>
                    <a:path w="215" h="214">
                      <a:moveTo>
                        <a:pt x="214" y="107"/>
                      </a:moveTo>
                      <a:lnTo>
                        <a:pt x="182" y="31"/>
                      </a:lnTo>
                      <a:lnTo>
                        <a:pt x="107" y="0"/>
                      </a:lnTo>
                      <a:lnTo>
                        <a:pt x="31" y="31"/>
                      </a:lnTo>
                      <a:lnTo>
                        <a:pt x="0" y="107"/>
                      </a:lnTo>
                      <a:lnTo>
                        <a:pt x="31" y="183"/>
                      </a:lnTo>
                      <a:lnTo>
                        <a:pt x="107" y="214"/>
                      </a:lnTo>
                      <a:lnTo>
                        <a:pt x="182" y="183"/>
                      </a:lnTo>
                      <a:lnTo>
                        <a:pt x="214" y="107"/>
                      </a:lnTo>
                      <a:lnTo>
                        <a:pt x="215" y="107"/>
                      </a:lnTo>
                    </a:path>
                  </a:pathLst>
                </a:custGeom>
                <a:noFill/>
                <a:ln w="38100" cmpd="sng">
                  <a:solidFill>
                    <a:srgbClr val="FFFFFF"/>
                  </a:solidFill>
                  <a:prstDash val="solid"/>
                  <a:round/>
                  <a:headEnd/>
                  <a:tailEnd/>
                </a:ln>
              </p:spPr>
              <p:txBody>
                <a:bodyPr/>
                <a:lstStyle/>
                <a:p>
                  <a:endParaRPr lang="en-US"/>
                </a:p>
              </p:txBody>
            </p:sp>
            <p:sp>
              <p:nvSpPr>
                <p:cNvPr id="6417" name="Freeform 273"/>
                <p:cNvSpPr>
                  <a:spLocks/>
                </p:cNvSpPr>
                <p:nvPr/>
              </p:nvSpPr>
              <p:spPr bwMode="auto">
                <a:xfrm>
                  <a:off x="1896" y="2264"/>
                  <a:ext cx="357" cy="3"/>
                </a:xfrm>
                <a:custGeom>
                  <a:avLst/>
                  <a:gdLst/>
                  <a:ahLst/>
                  <a:cxnLst>
                    <a:cxn ang="0">
                      <a:pos x="1413" y="0"/>
                    </a:cxn>
                    <a:cxn ang="0">
                      <a:pos x="0" y="0"/>
                    </a:cxn>
                    <a:cxn ang="0">
                      <a:pos x="1" y="0"/>
                    </a:cxn>
                  </a:cxnLst>
                  <a:rect l="0" t="0" r="r" b="b"/>
                  <a:pathLst>
                    <a:path w="1413">
                      <a:moveTo>
                        <a:pt x="1413" y="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418" name="Freeform 274"/>
                <p:cNvSpPr>
                  <a:spLocks/>
                </p:cNvSpPr>
                <p:nvPr/>
              </p:nvSpPr>
              <p:spPr bwMode="auto">
                <a:xfrm>
                  <a:off x="1855" y="2302"/>
                  <a:ext cx="398" cy="3"/>
                </a:xfrm>
                <a:custGeom>
                  <a:avLst/>
                  <a:gdLst/>
                  <a:ahLst/>
                  <a:cxnLst>
                    <a:cxn ang="0">
                      <a:pos x="1573" y="0"/>
                    </a:cxn>
                    <a:cxn ang="0">
                      <a:pos x="0" y="0"/>
                    </a:cxn>
                    <a:cxn ang="0">
                      <a:pos x="1" y="0"/>
                    </a:cxn>
                  </a:cxnLst>
                  <a:rect l="0" t="0" r="r" b="b"/>
                  <a:pathLst>
                    <a:path w="1573">
                      <a:moveTo>
                        <a:pt x="1573" y="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419" name="Freeform 275"/>
                <p:cNvSpPr>
                  <a:spLocks/>
                </p:cNvSpPr>
                <p:nvPr/>
              </p:nvSpPr>
              <p:spPr bwMode="auto">
                <a:xfrm>
                  <a:off x="2058" y="1877"/>
                  <a:ext cx="139" cy="128"/>
                </a:xfrm>
                <a:custGeom>
                  <a:avLst/>
                  <a:gdLst/>
                  <a:ahLst/>
                  <a:cxnLst>
                    <a:cxn ang="0">
                      <a:pos x="165" y="0"/>
                    </a:cxn>
                    <a:cxn ang="0">
                      <a:pos x="3" y="158"/>
                    </a:cxn>
                    <a:cxn ang="0">
                      <a:pos x="0" y="385"/>
                    </a:cxn>
                    <a:cxn ang="0">
                      <a:pos x="159" y="546"/>
                    </a:cxn>
                    <a:cxn ang="0">
                      <a:pos x="386" y="546"/>
                    </a:cxn>
                    <a:cxn ang="0">
                      <a:pos x="545" y="385"/>
                    </a:cxn>
                    <a:cxn ang="0">
                      <a:pos x="542" y="158"/>
                    </a:cxn>
                    <a:cxn ang="0">
                      <a:pos x="380" y="0"/>
                    </a:cxn>
                    <a:cxn ang="0">
                      <a:pos x="381" y="0"/>
                    </a:cxn>
                  </a:cxnLst>
                  <a:rect l="0" t="0" r="r" b="b"/>
                  <a:pathLst>
                    <a:path w="545" h="546">
                      <a:moveTo>
                        <a:pt x="165" y="0"/>
                      </a:moveTo>
                      <a:lnTo>
                        <a:pt x="3" y="158"/>
                      </a:lnTo>
                      <a:lnTo>
                        <a:pt x="0" y="385"/>
                      </a:lnTo>
                      <a:lnTo>
                        <a:pt x="159" y="546"/>
                      </a:lnTo>
                      <a:lnTo>
                        <a:pt x="386" y="546"/>
                      </a:lnTo>
                      <a:lnTo>
                        <a:pt x="545" y="385"/>
                      </a:lnTo>
                      <a:lnTo>
                        <a:pt x="542" y="158"/>
                      </a:lnTo>
                      <a:lnTo>
                        <a:pt x="380" y="0"/>
                      </a:lnTo>
                      <a:lnTo>
                        <a:pt x="381" y="0"/>
                      </a:lnTo>
                    </a:path>
                  </a:pathLst>
                </a:custGeom>
                <a:noFill/>
                <a:ln w="38100" cmpd="sng">
                  <a:solidFill>
                    <a:srgbClr val="FFFFFF"/>
                  </a:solidFill>
                  <a:prstDash val="solid"/>
                  <a:round/>
                  <a:headEnd/>
                  <a:tailEnd/>
                </a:ln>
              </p:spPr>
              <p:txBody>
                <a:bodyPr/>
                <a:lstStyle/>
                <a:p>
                  <a:endParaRPr lang="en-US"/>
                </a:p>
              </p:txBody>
            </p:sp>
            <p:sp>
              <p:nvSpPr>
                <p:cNvPr id="6420" name="Freeform 276"/>
                <p:cNvSpPr>
                  <a:spLocks/>
                </p:cNvSpPr>
                <p:nvPr/>
              </p:nvSpPr>
              <p:spPr bwMode="auto">
                <a:xfrm>
                  <a:off x="2101" y="1915"/>
                  <a:ext cx="53" cy="52"/>
                </a:xfrm>
                <a:custGeom>
                  <a:avLst/>
                  <a:gdLst/>
                  <a:ahLst/>
                  <a:cxnLst>
                    <a:cxn ang="0">
                      <a:pos x="215" y="107"/>
                    </a:cxn>
                    <a:cxn ang="0">
                      <a:pos x="183" y="32"/>
                    </a:cxn>
                    <a:cxn ang="0">
                      <a:pos x="108" y="0"/>
                    </a:cxn>
                    <a:cxn ang="0">
                      <a:pos x="32" y="32"/>
                    </a:cxn>
                    <a:cxn ang="0">
                      <a:pos x="0" y="107"/>
                    </a:cxn>
                    <a:cxn ang="0">
                      <a:pos x="32" y="183"/>
                    </a:cxn>
                    <a:cxn ang="0">
                      <a:pos x="108" y="215"/>
                    </a:cxn>
                    <a:cxn ang="0">
                      <a:pos x="183" y="183"/>
                    </a:cxn>
                    <a:cxn ang="0">
                      <a:pos x="215" y="107"/>
                    </a:cxn>
                    <a:cxn ang="0">
                      <a:pos x="216" y="107"/>
                    </a:cxn>
                  </a:cxnLst>
                  <a:rect l="0" t="0" r="r" b="b"/>
                  <a:pathLst>
                    <a:path w="216" h="215">
                      <a:moveTo>
                        <a:pt x="215" y="107"/>
                      </a:moveTo>
                      <a:lnTo>
                        <a:pt x="183" y="32"/>
                      </a:lnTo>
                      <a:lnTo>
                        <a:pt x="108" y="0"/>
                      </a:lnTo>
                      <a:lnTo>
                        <a:pt x="32" y="32"/>
                      </a:lnTo>
                      <a:lnTo>
                        <a:pt x="0" y="107"/>
                      </a:lnTo>
                      <a:lnTo>
                        <a:pt x="32" y="183"/>
                      </a:lnTo>
                      <a:lnTo>
                        <a:pt x="108" y="215"/>
                      </a:lnTo>
                      <a:lnTo>
                        <a:pt x="183" y="183"/>
                      </a:lnTo>
                      <a:lnTo>
                        <a:pt x="215" y="107"/>
                      </a:lnTo>
                      <a:lnTo>
                        <a:pt x="216" y="107"/>
                      </a:lnTo>
                    </a:path>
                  </a:pathLst>
                </a:custGeom>
                <a:noFill/>
                <a:ln w="38100" cmpd="sng">
                  <a:solidFill>
                    <a:srgbClr val="FFFFFF"/>
                  </a:solidFill>
                  <a:prstDash val="solid"/>
                  <a:round/>
                  <a:headEnd/>
                  <a:tailEnd/>
                </a:ln>
              </p:spPr>
              <p:txBody>
                <a:bodyPr/>
                <a:lstStyle/>
                <a:p>
                  <a:endParaRPr lang="en-US"/>
                </a:p>
              </p:txBody>
            </p:sp>
            <p:sp>
              <p:nvSpPr>
                <p:cNvPr id="6421" name="Freeform 277"/>
                <p:cNvSpPr>
                  <a:spLocks/>
                </p:cNvSpPr>
                <p:nvPr/>
              </p:nvSpPr>
              <p:spPr bwMode="auto">
                <a:xfrm>
                  <a:off x="1995" y="2012"/>
                  <a:ext cx="129" cy="15"/>
                </a:xfrm>
                <a:custGeom>
                  <a:avLst/>
                  <a:gdLst/>
                  <a:ahLst/>
                  <a:cxnLst>
                    <a:cxn ang="0">
                      <a:pos x="515" y="0"/>
                    </a:cxn>
                    <a:cxn ang="0">
                      <a:pos x="0" y="58"/>
                    </a:cxn>
                    <a:cxn ang="0">
                      <a:pos x="1" y="58"/>
                    </a:cxn>
                  </a:cxnLst>
                  <a:rect l="0" t="0" r="r" b="b"/>
                  <a:pathLst>
                    <a:path w="515" h="58">
                      <a:moveTo>
                        <a:pt x="515" y="0"/>
                      </a:moveTo>
                      <a:lnTo>
                        <a:pt x="0" y="58"/>
                      </a:lnTo>
                      <a:lnTo>
                        <a:pt x="1" y="58"/>
                      </a:lnTo>
                    </a:path>
                  </a:pathLst>
                </a:custGeom>
                <a:noFill/>
                <a:ln w="38100" cmpd="sng">
                  <a:solidFill>
                    <a:srgbClr val="FFFFFF"/>
                  </a:solidFill>
                  <a:prstDash val="solid"/>
                  <a:round/>
                  <a:headEnd/>
                  <a:tailEnd/>
                </a:ln>
              </p:spPr>
              <p:txBody>
                <a:bodyPr/>
                <a:lstStyle/>
                <a:p>
                  <a:endParaRPr lang="en-US"/>
                </a:p>
              </p:txBody>
            </p:sp>
            <p:sp>
              <p:nvSpPr>
                <p:cNvPr id="6422" name="Freeform 278"/>
                <p:cNvSpPr>
                  <a:spLocks/>
                </p:cNvSpPr>
                <p:nvPr/>
              </p:nvSpPr>
              <p:spPr bwMode="auto">
                <a:xfrm>
                  <a:off x="1989" y="2129"/>
                  <a:ext cx="130" cy="24"/>
                </a:xfrm>
                <a:custGeom>
                  <a:avLst/>
                  <a:gdLst/>
                  <a:ahLst/>
                  <a:cxnLst>
                    <a:cxn ang="0">
                      <a:pos x="508" y="99"/>
                    </a:cxn>
                    <a:cxn ang="0">
                      <a:pos x="0" y="0"/>
                    </a:cxn>
                    <a:cxn ang="0">
                      <a:pos x="1" y="0"/>
                    </a:cxn>
                  </a:cxnLst>
                  <a:rect l="0" t="0" r="r" b="b"/>
                  <a:pathLst>
                    <a:path w="508" h="99">
                      <a:moveTo>
                        <a:pt x="508" y="9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423" name="Freeform 279"/>
                <p:cNvSpPr>
                  <a:spLocks/>
                </p:cNvSpPr>
                <p:nvPr/>
              </p:nvSpPr>
              <p:spPr bwMode="auto">
                <a:xfrm>
                  <a:off x="2091" y="2017"/>
                  <a:ext cx="96" cy="131"/>
                </a:xfrm>
                <a:custGeom>
                  <a:avLst/>
                  <a:gdLst/>
                  <a:ahLst/>
                  <a:cxnLst>
                    <a:cxn ang="0">
                      <a:pos x="0" y="549"/>
                    </a:cxn>
                    <a:cxn ang="0">
                      <a:pos x="222" y="548"/>
                    </a:cxn>
                    <a:cxn ang="0">
                      <a:pos x="380" y="392"/>
                    </a:cxn>
                    <a:cxn ang="0">
                      <a:pos x="383" y="169"/>
                    </a:cxn>
                    <a:cxn ang="0">
                      <a:pos x="230" y="8"/>
                    </a:cxn>
                    <a:cxn ang="0">
                      <a:pos x="8" y="0"/>
                    </a:cxn>
                    <a:cxn ang="0">
                      <a:pos x="9" y="0"/>
                    </a:cxn>
                  </a:cxnLst>
                  <a:rect l="0" t="0" r="r" b="b"/>
                  <a:pathLst>
                    <a:path w="383" h="549">
                      <a:moveTo>
                        <a:pt x="0" y="549"/>
                      </a:moveTo>
                      <a:lnTo>
                        <a:pt x="222" y="548"/>
                      </a:lnTo>
                      <a:lnTo>
                        <a:pt x="380" y="392"/>
                      </a:lnTo>
                      <a:lnTo>
                        <a:pt x="383" y="169"/>
                      </a:lnTo>
                      <a:lnTo>
                        <a:pt x="230" y="8"/>
                      </a:lnTo>
                      <a:lnTo>
                        <a:pt x="8" y="0"/>
                      </a:lnTo>
                      <a:lnTo>
                        <a:pt x="9" y="0"/>
                      </a:lnTo>
                    </a:path>
                  </a:pathLst>
                </a:custGeom>
                <a:noFill/>
                <a:ln w="38100" cmpd="sng">
                  <a:solidFill>
                    <a:srgbClr val="FFFFFF"/>
                  </a:solidFill>
                  <a:prstDash val="solid"/>
                  <a:round/>
                  <a:headEnd/>
                  <a:tailEnd/>
                </a:ln>
              </p:spPr>
              <p:txBody>
                <a:bodyPr/>
                <a:lstStyle/>
                <a:p>
                  <a:endParaRPr lang="en-US"/>
                </a:p>
              </p:txBody>
            </p:sp>
            <p:sp>
              <p:nvSpPr>
                <p:cNvPr id="6424" name="Freeform 280"/>
                <p:cNvSpPr>
                  <a:spLocks/>
                </p:cNvSpPr>
                <p:nvPr/>
              </p:nvSpPr>
              <p:spPr bwMode="auto">
                <a:xfrm>
                  <a:off x="2093" y="2058"/>
                  <a:ext cx="51" cy="49"/>
                </a:xfrm>
                <a:custGeom>
                  <a:avLst/>
                  <a:gdLst/>
                  <a:ahLst/>
                  <a:cxnLst>
                    <a:cxn ang="0">
                      <a:pos x="205" y="103"/>
                    </a:cxn>
                    <a:cxn ang="0">
                      <a:pos x="175" y="30"/>
                    </a:cxn>
                    <a:cxn ang="0">
                      <a:pos x="102" y="0"/>
                    </a:cxn>
                    <a:cxn ang="0">
                      <a:pos x="30" y="30"/>
                    </a:cxn>
                    <a:cxn ang="0">
                      <a:pos x="0" y="103"/>
                    </a:cxn>
                    <a:cxn ang="0">
                      <a:pos x="30" y="176"/>
                    </a:cxn>
                    <a:cxn ang="0">
                      <a:pos x="102" y="206"/>
                    </a:cxn>
                    <a:cxn ang="0">
                      <a:pos x="175" y="176"/>
                    </a:cxn>
                    <a:cxn ang="0">
                      <a:pos x="205" y="103"/>
                    </a:cxn>
                    <a:cxn ang="0">
                      <a:pos x="206" y="103"/>
                    </a:cxn>
                  </a:cxnLst>
                  <a:rect l="0" t="0" r="r" b="b"/>
                  <a:pathLst>
                    <a:path w="206" h="206">
                      <a:moveTo>
                        <a:pt x="205" y="103"/>
                      </a:moveTo>
                      <a:lnTo>
                        <a:pt x="175" y="30"/>
                      </a:lnTo>
                      <a:lnTo>
                        <a:pt x="102" y="0"/>
                      </a:lnTo>
                      <a:lnTo>
                        <a:pt x="30" y="30"/>
                      </a:lnTo>
                      <a:lnTo>
                        <a:pt x="0" y="103"/>
                      </a:lnTo>
                      <a:lnTo>
                        <a:pt x="30" y="176"/>
                      </a:lnTo>
                      <a:lnTo>
                        <a:pt x="102" y="206"/>
                      </a:lnTo>
                      <a:lnTo>
                        <a:pt x="175" y="176"/>
                      </a:lnTo>
                      <a:lnTo>
                        <a:pt x="205" y="103"/>
                      </a:lnTo>
                      <a:lnTo>
                        <a:pt x="206" y="103"/>
                      </a:lnTo>
                    </a:path>
                  </a:pathLst>
                </a:custGeom>
                <a:noFill/>
                <a:ln w="38100" cmpd="sng">
                  <a:solidFill>
                    <a:srgbClr val="FFFFFF"/>
                  </a:solidFill>
                  <a:prstDash val="solid"/>
                  <a:round/>
                  <a:headEnd/>
                  <a:tailEnd/>
                </a:ln>
              </p:spPr>
              <p:txBody>
                <a:bodyPr/>
                <a:lstStyle/>
                <a:p>
                  <a:endParaRPr lang="en-US"/>
                </a:p>
              </p:txBody>
            </p:sp>
            <p:sp>
              <p:nvSpPr>
                <p:cNvPr id="6425" name="Freeform 281"/>
                <p:cNvSpPr>
                  <a:spLocks/>
                </p:cNvSpPr>
                <p:nvPr/>
              </p:nvSpPr>
              <p:spPr bwMode="auto">
                <a:xfrm>
                  <a:off x="3600" y="1789"/>
                  <a:ext cx="3" cy="119"/>
                </a:xfrm>
                <a:custGeom>
                  <a:avLst/>
                  <a:gdLst/>
                  <a:ahLst/>
                  <a:cxnLst>
                    <a:cxn ang="0">
                      <a:pos x="0" y="507"/>
                    </a:cxn>
                    <a:cxn ang="0">
                      <a:pos x="0" y="0"/>
                    </a:cxn>
                    <a:cxn ang="0">
                      <a:pos x="1" y="0"/>
                    </a:cxn>
                  </a:cxnLst>
                  <a:rect l="0" t="0" r="r" b="b"/>
                  <a:pathLst>
                    <a:path w="1" h="507">
                      <a:moveTo>
                        <a:pt x="0" y="507"/>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426" name="Freeform 282"/>
                <p:cNvSpPr>
                  <a:spLocks/>
                </p:cNvSpPr>
                <p:nvPr/>
              </p:nvSpPr>
              <p:spPr bwMode="auto">
                <a:xfrm>
                  <a:off x="3653" y="1789"/>
                  <a:ext cx="3" cy="119"/>
                </a:xfrm>
                <a:custGeom>
                  <a:avLst/>
                  <a:gdLst/>
                  <a:ahLst/>
                  <a:cxnLst>
                    <a:cxn ang="0">
                      <a:pos x="0" y="507"/>
                    </a:cxn>
                    <a:cxn ang="0">
                      <a:pos x="0" y="0"/>
                    </a:cxn>
                    <a:cxn ang="0">
                      <a:pos x="1" y="0"/>
                    </a:cxn>
                  </a:cxnLst>
                  <a:rect l="0" t="0" r="r" b="b"/>
                  <a:pathLst>
                    <a:path w="1" h="507">
                      <a:moveTo>
                        <a:pt x="0" y="507"/>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427" name="Freeform 283"/>
                <p:cNvSpPr>
                  <a:spLocks/>
                </p:cNvSpPr>
                <p:nvPr/>
              </p:nvSpPr>
              <p:spPr bwMode="auto">
                <a:xfrm>
                  <a:off x="2253" y="1274"/>
                  <a:ext cx="350" cy="2"/>
                </a:xfrm>
                <a:custGeom>
                  <a:avLst/>
                  <a:gdLst/>
                  <a:ahLst/>
                  <a:cxnLst>
                    <a:cxn ang="0">
                      <a:pos x="0" y="0"/>
                    </a:cxn>
                    <a:cxn ang="0">
                      <a:pos x="1378" y="0"/>
                    </a:cxn>
                    <a:cxn ang="0">
                      <a:pos x="1379" y="0"/>
                    </a:cxn>
                  </a:cxnLst>
                  <a:rect l="0" t="0" r="r" b="b"/>
                  <a:pathLst>
                    <a:path w="1379">
                      <a:moveTo>
                        <a:pt x="0" y="0"/>
                      </a:moveTo>
                      <a:lnTo>
                        <a:pt x="1378" y="0"/>
                      </a:lnTo>
                      <a:lnTo>
                        <a:pt x="1379" y="0"/>
                      </a:lnTo>
                    </a:path>
                  </a:pathLst>
                </a:custGeom>
                <a:noFill/>
                <a:ln w="38100" cmpd="sng">
                  <a:solidFill>
                    <a:srgbClr val="FFFFFF"/>
                  </a:solidFill>
                  <a:prstDash val="solid"/>
                  <a:round/>
                  <a:headEnd/>
                  <a:tailEnd/>
                </a:ln>
              </p:spPr>
              <p:txBody>
                <a:bodyPr/>
                <a:lstStyle/>
                <a:p>
                  <a:endParaRPr lang="en-US"/>
                </a:p>
              </p:txBody>
            </p:sp>
            <p:sp>
              <p:nvSpPr>
                <p:cNvPr id="6428" name="Freeform 284"/>
                <p:cNvSpPr>
                  <a:spLocks/>
                </p:cNvSpPr>
                <p:nvPr/>
              </p:nvSpPr>
              <p:spPr bwMode="auto">
                <a:xfrm>
                  <a:off x="2253" y="1378"/>
                  <a:ext cx="208" cy="3"/>
                </a:xfrm>
                <a:custGeom>
                  <a:avLst/>
                  <a:gdLst/>
                  <a:ahLst/>
                  <a:cxnLst>
                    <a:cxn ang="0">
                      <a:pos x="0" y="0"/>
                    </a:cxn>
                    <a:cxn ang="0">
                      <a:pos x="821" y="0"/>
                    </a:cxn>
                    <a:cxn ang="0">
                      <a:pos x="822" y="0"/>
                    </a:cxn>
                  </a:cxnLst>
                  <a:rect l="0" t="0" r="r" b="b"/>
                  <a:pathLst>
                    <a:path w="822">
                      <a:moveTo>
                        <a:pt x="0" y="0"/>
                      </a:moveTo>
                      <a:lnTo>
                        <a:pt x="821" y="0"/>
                      </a:lnTo>
                      <a:lnTo>
                        <a:pt x="822" y="0"/>
                      </a:lnTo>
                    </a:path>
                  </a:pathLst>
                </a:custGeom>
                <a:noFill/>
                <a:ln w="38100" cmpd="sng">
                  <a:solidFill>
                    <a:srgbClr val="FFFFFF"/>
                  </a:solidFill>
                  <a:prstDash val="solid"/>
                  <a:round/>
                  <a:headEnd/>
                  <a:tailEnd/>
                </a:ln>
              </p:spPr>
              <p:txBody>
                <a:bodyPr/>
                <a:lstStyle/>
                <a:p>
                  <a:endParaRPr lang="en-US"/>
                </a:p>
              </p:txBody>
            </p:sp>
            <p:sp>
              <p:nvSpPr>
                <p:cNvPr id="6429" name="Freeform 285"/>
                <p:cNvSpPr>
                  <a:spLocks/>
                </p:cNvSpPr>
                <p:nvPr/>
              </p:nvSpPr>
              <p:spPr bwMode="auto">
                <a:xfrm>
                  <a:off x="2502" y="1416"/>
                  <a:ext cx="2" cy="19"/>
                </a:xfrm>
                <a:custGeom>
                  <a:avLst/>
                  <a:gdLst/>
                  <a:ahLst/>
                  <a:cxnLst>
                    <a:cxn ang="0">
                      <a:pos x="0" y="82"/>
                    </a:cxn>
                    <a:cxn ang="0">
                      <a:pos x="0" y="0"/>
                    </a:cxn>
                    <a:cxn ang="0">
                      <a:pos x="1" y="0"/>
                    </a:cxn>
                  </a:cxnLst>
                  <a:rect l="0" t="0" r="r" b="b"/>
                  <a:pathLst>
                    <a:path w="1" h="82">
                      <a:moveTo>
                        <a:pt x="0" y="82"/>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430" name="Freeform 286"/>
                <p:cNvSpPr>
                  <a:spLocks/>
                </p:cNvSpPr>
                <p:nvPr/>
              </p:nvSpPr>
              <p:spPr bwMode="auto">
                <a:xfrm>
                  <a:off x="3253" y="1416"/>
                  <a:ext cx="2" cy="19"/>
                </a:xfrm>
                <a:custGeom>
                  <a:avLst/>
                  <a:gdLst/>
                  <a:ahLst/>
                  <a:cxnLst>
                    <a:cxn ang="0">
                      <a:pos x="0" y="82"/>
                    </a:cxn>
                    <a:cxn ang="0">
                      <a:pos x="0" y="0"/>
                    </a:cxn>
                    <a:cxn ang="0">
                      <a:pos x="1" y="0"/>
                    </a:cxn>
                  </a:cxnLst>
                  <a:rect l="0" t="0" r="r" b="b"/>
                  <a:pathLst>
                    <a:path w="1" h="82">
                      <a:moveTo>
                        <a:pt x="0" y="82"/>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431" name="Freeform 287"/>
                <p:cNvSpPr>
                  <a:spLocks/>
                </p:cNvSpPr>
                <p:nvPr/>
              </p:nvSpPr>
              <p:spPr bwMode="auto">
                <a:xfrm>
                  <a:off x="3293" y="1378"/>
                  <a:ext cx="208" cy="3"/>
                </a:xfrm>
                <a:custGeom>
                  <a:avLst/>
                  <a:gdLst/>
                  <a:ahLst/>
                  <a:cxnLst>
                    <a:cxn ang="0">
                      <a:pos x="0" y="0"/>
                    </a:cxn>
                    <a:cxn ang="0">
                      <a:pos x="822" y="0"/>
                    </a:cxn>
                    <a:cxn ang="0">
                      <a:pos x="823" y="0"/>
                    </a:cxn>
                  </a:cxnLst>
                  <a:rect l="0" t="0" r="r" b="b"/>
                  <a:pathLst>
                    <a:path w="823">
                      <a:moveTo>
                        <a:pt x="0" y="0"/>
                      </a:moveTo>
                      <a:lnTo>
                        <a:pt x="822" y="0"/>
                      </a:lnTo>
                      <a:lnTo>
                        <a:pt x="823" y="0"/>
                      </a:lnTo>
                    </a:path>
                  </a:pathLst>
                </a:custGeom>
                <a:noFill/>
                <a:ln w="38100" cmpd="sng">
                  <a:solidFill>
                    <a:srgbClr val="FFFFFF"/>
                  </a:solidFill>
                  <a:prstDash val="solid"/>
                  <a:round/>
                  <a:headEnd/>
                  <a:tailEnd/>
                </a:ln>
              </p:spPr>
              <p:txBody>
                <a:bodyPr/>
                <a:lstStyle/>
                <a:p>
                  <a:endParaRPr lang="en-US"/>
                </a:p>
              </p:txBody>
            </p:sp>
            <p:sp>
              <p:nvSpPr>
                <p:cNvPr id="6432" name="Freeform 288"/>
                <p:cNvSpPr>
                  <a:spLocks/>
                </p:cNvSpPr>
                <p:nvPr/>
              </p:nvSpPr>
              <p:spPr bwMode="auto">
                <a:xfrm>
                  <a:off x="2253" y="922"/>
                  <a:ext cx="262" cy="3"/>
                </a:xfrm>
                <a:custGeom>
                  <a:avLst/>
                  <a:gdLst/>
                  <a:ahLst/>
                  <a:cxnLst>
                    <a:cxn ang="0">
                      <a:pos x="0" y="0"/>
                    </a:cxn>
                    <a:cxn ang="0">
                      <a:pos x="1024" y="0"/>
                    </a:cxn>
                    <a:cxn ang="0">
                      <a:pos x="1025" y="0"/>
                    </a:cxn>
                  </a:cxnLst>
                  <a:rect l="0" t="0" r="r" b="b"/>
                  <a:pathLst>
                    <a:path w="1025">
                      <a:moveTo>
                        <a:pt x="0" y="0"/>
                      </a:moveTo>
                      <a:lnTo>
                        <a:pt x="1024" y="0"/>
                      </a:lnTo>
                      <a:lnTo>
                        <a:pt x="1025" y="0"/>
                      </a:lnTo>
                    </a:path>
                  </a:pathLst>
                </a:custGeom>
                <a:noFill/>
                <a:ln w="38100" cmpd="sng">
                  <a:solidFill>
                    <a:srgbClr val="FFFFFF"/>
                  </a:solidFill>
                  <a:prstDash val="solid"/>
                  <a:round/>
                  <a:headEnd/>
                  <a:tailEnd/>
                </a:ln>
              </p:spPr>
              <p:txBody>
                <a:bodyPr/>
                <a:lstStyle/>
                <a:p>
                  <a:endParaRPr lang="en-US"/>
                </a:p>
              </p:txBody>
            </p:sp>
            <p:sp>
              <p:nvSpPr>
                <p:cNvPr id="6433" name="Freeform 289"/>
                <p:cNvSpPr>
                  <a:spLocks/>
                </p:cNvSpPr>
                <p:nvPr/>
              </p:nvSpPr>
              <p:spPr bwMode="auto">
                <a:xfrm>
                  <a:off x="2253" y="922"/>
                  <a:ext cx="3" cy="76"/>
                </a:xfrm>
                <a:custGeom>
                  <a:avLst/>
                  <a:gdLst/>
                  <a:ahLst/>
                  <a:cxnLst>
                    <a:cxn ang="0">
                      <a:pos x="0" y="0"/>
                    </a:cxn>
                    <a:cxn ang="0">
                      <a:pos x="0" y="319"/>
                    </a:cxn>
                    <a:cxn ang="0">
                      <a:pos x="1" y="319"/>
                    </a:cxn>
                  </a:cxnLst>
                  <a:rect l="0" t="0" r="r" b="b"/>
                  <a:pathLst>
                    <a:path w="1" h="319">
                      <a:moveTo>
                        <a:pt x="0" y="0"/>
                      </a:moveTo>
                      <a:lnTo>
                        <a:pt x="0" y="319"/>
                      </a:lnTo>
                      <a:lnTo>
                        <a:pt x="1" y="319"/>
                      </a:lnTo>
                    </a:path>
                  </a:pathLst>
                </a:custGeom>
                <a:noFill/>
                <a:ln w="38100" cmpd="sng">
                  <a:solidFill>
                    <a:srgbClr val="FFFFFF"/>
                  </a:solidFill>
                  <a:prstDash val="solid"/>
                  <a:round/>
                  <a:headEnd/>
                  <a:tailEnd/>
                </a:ln>
              </p:spPr>
              <p:txBody>
                <a:bodyPr/>
                <a:lstStyle/>
                <a:p>
                  <a:endParaRPr lang="en-US"/>
                </a:p>
              </p:txBody>
            </p:sp>
            <p:sp>
              <p:nvSpPr>
                <p:cNvPr id="6434" name="Freeform 290"/>
                <p:cNvSpPr>
                  <a:spLocks/>
                </p:cNvSpPr>
                <p:nvPr/>
              </p:nvSpPr>
              <p:spPr bwMode="auto">
                <a:xfrm>
                  <a:off x="3501" y="922"/>
                  <a:ext cx="3" cy="76"/>
                </a:xfrm>
                <a:custGeom>
                  <a:avLst/>
                  <a:gdLst/>
                  <a:ahLst/>
                  <a:cxnLst>
                    <a:cxn ang="0">
                      <a:pos x="0" y="0"/>
                    </a:cxn>
                    <a:cxn ang="0">
                      <a:pos x="0" y="319"/>
                    </a:cxn>
                    <a:cxn ang="0">
                      <a:pos x="1" y="319"/>
                    </a:cxn>
                  </a:cxnLst>
                  <a:rect l="0" t="0" r="r" b="b"/>
                  <a:pathLst>
                    <a:path w="1" h="319">
                      <a:moveTo>
                        <a:pt x="0" y="0"/>
                      </a:moveTo>
                      <a:lnTo>
                        <a:pt x="0" y="319"/>
                      </a:lnTo>
                      <a:lnTo>
                        <a:pt x="1" y="319"/>
                      </a:lnTo>
                    </a:path>
                  </a:pathLst>
                </a:custGeom>
                <a:noFill/>
                <a:ln w="38100" cmpd="sng">
                  <a:solidFill>
                    <a:srgbClr val="FFFFFF"/>
                  </a:solidFill>
                  <a:prstDash val="solid"/>
                  <a:round/>
                  <a:headEnd/>
                  <a:tailEnd/>
                </a:ln>
              </p:spPr>
              <p:txBody>
                <a:bodyPr/>
                <a:lstStyle/>
                <a:p>
                  <a:endParaRPr lang="en-US"/>
                </a:p>
              </p:txBody>
            </p:sp>
            <p:sp>
              <p:nvSpPr>
                <p:cNvPr id="6435" name="Freeform 291"/>
                <p:cNvSpPr>
                  <a:spLocks/>
                </p:cNvSpPr>
                <p:nvPr/>
              </p:nvSpPr>
              <p:spPr bwMode="auto">
                <a:xfrm>
                  <a:off x="2512" y="929"/>
                  <a:ext cx="3" cy="69"/>
                </a:xfrm>
                <a:custGeom>
                  <a:avLst/>
                  <a:gdLst/>
                  <a:ahLst/>
                  <a:cxnLst>
                    <a:cxn ang="0">
                      <a:pos x="0" y="288"/>
                    </a:cxn>
                    <a:cxn ang="0">
                      <a:pos x="0" y="0"/>
                    </a:cxn>
                    <a:cxn ang="0">
                      <a:pos x="1" y="0"/>
                    </a:cxn>
                  </a:cxnLst>
                  <a:rect l="0" t="0" r="r" b="b"/>
                  <a:pathLst>
                    <a:path w="1" h="288">
                      <a:moveTo>
                        <a:pt x="0" y="288"/>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436" name="Freeform 292"/>
                <p:cNvSpPr>
                  <a:spLocks/>
                </p:cNvSpPr>
                <p:nvPr/>
              </p:nvSpPr>
              <p:spPr bwMode="auto">
                <a:xfrm>
                  <a:off x="3242" y="922"/>
                  <a:ext cx="3" cy="76"/>
                </a:xfrm>
                <a:custGeom>
                  <a:avLst/>
                  <a:gdLst/>
                  <a:ahLst/>
                  <a:cxnLst>
                    <a:cxn ang="0">
                      <a:pos x="0" y="319"/>
                    </a:cxn>
                    <a:cxn ang="0">
                      <a:pos x="0" y="0"/>
                    </a:cxn>
                    <a:cxn ang="0">
                      <a:pos x="1" y="0"/>
                    </a:cxn>
                  </a:cxnLst>
                  <a:rect l="0" t="0" r="r" b="b"/>
                  <a:pathLst>
                    <a:path w="1" h="319">
                      <a:moveTo>
                        <a:pt x="0" y="31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437" name="Freeform 293"/>
                <p:cNvSpPr>
                  <a:spLocks/>
                </p:cNvSpPr>
                <p:nvPr/>
              </p:nvSpPr>
              <p:spPr bwMode="auto">
                <a:xfrm>
                  <a:off x="3242" y="922"/>
                  <a:ext cx="259" cy="3"/>
                </a:xfrm>
                <a:custGeom>
                  <a:avLst/>
                  <a:gdLst/>
                  <a:ahLst/>
                  <a:cxnLst>
                    <a:cxn ang="0">
                      <a:pos x="0" y="0"/>
                    </a:cxn>
                    <a:cxn ang="0">
                      <a:pos x="1024" y="0"/>
                    </a:cxn>
                    <a:cxn ang="0">
                      <a:pos x="1025" y="0"/>
                    </a:cxn>
                  </a:cxnLst>
                  <a:rect l="0" t="0" r="r" b="b"/>
                  <a:pathLst>
                    <a:path w="1025">
                      <a:moveTo>
                        <a:pt x="0" y="0"/>
                      </a:moveTo>
                      <a:lnTo>
                        <a:pt x="1024" y="0"/>
                      </a:lnTo>
                      <a:lnTo>
                        <a:pt x="1025" y="0"/>
                      </a:lnTo>
                    </a:path>
                  </a:pathLst>
                </a:custGeom>
                <a:noFill/>
                <a:ln w="38100" cmpd="sng">
                  <a:solidFill>
                    <a:srgbClr val="FFFFFF"/>
                  </a:solidFill>
                  <a:prstDash val="solid"/>
                  <a:round/>
                  <a:headEnd/>
                  <a:tailEnd/>
                </a:ln>
              </p:spPr>
              <p:txBody>
                <a:bodyPr/>
                <a:lstStyle/>
                <a:p>
                  <a:endParaRPr lang="en-US"/>
                </a:p>
              </p:txBody>
            </p:sp>
            <p:sp>
              <p:nvSpPr>
                <p:cNvPr id="6438" name="Freeform 294"/>
                <p:cNvSpPr>
                  <a:spLocks/>
                </p:cNvSpPr>
                <p:nvPr/>
              </p:nvSpPr>
              <p:spPr bwMode="auto">
                <a:xfrm>
                  <a:off x="2322" y="241"/>
                  <a:ext cx="2" cy="681"/>
                </a:xfrm>
                <a:custGeom>
                  <a:avLst/>
                  <a:gdLst/>
                  <a:ahLst/>
                  <a:cxnLst>
                    <a:cxn ang="0">
                      <a:pos x="0" y="2868"/>
                    </a:cxn>
                    <a:cxn ang="0">
                      <a:pos x="0" y="0"/>
                    </a:cxn>
                    <a:cxn ang="0">
                      <a:pos x="1" y="0"/>
                    </a:cxn>
                  </a:cxnLst>
                  <a:rect l="0" t="0" r="r" b="b"/>
                  <a:pathLst>
                    <a:path w="1" h="2868">
                      <a:moveTo>
                        <a:pt x="0" y="2868"/>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439" name="Freeform 295"/>
                <p:cNvSpPr>
                  <a:spLocks/>
                </p:cNvSpPr>
                <p:nvPr/>
              </p:nvSpPr>
              <p:spPr bwMode="auto">
                <a:xfrm>
                  <a:off x="2443" y="241"/>
                  <a:ext cx="3" cy="681"/>
                </a:xfrm>
                <a:custGeom>
                  <a:avLst/>
                  <a:gdLst/>
                  <a:ahLst/>
                  <a:cxnLst>
                    <a:cxn ang="0">
                      <a:pos x="0" y="2868"/>
                    </a:cxn>
                    <a:cxn ang="0">
                      <a:pos x="0" y="0"/>
                    </a:cxn>
                    <a:cxn ang="0">
                      <a:pos x="1" y="0"/>
                    </a:cxn>
                  </a:cxnLst>
                  <a:rect l="0" t="0" r="r" b="b"/>
                  <a:pathLst>
                    <a:path w="1" h="2868">
                      <a:moveTo>
                        <a:pt x="0" y="2868"/>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440" name="Freeform 296"/>
                <p:cNvSpPr>
                  <a:spLocks/>
                </p:cNvSpPr>
                <p:nvPr/>
              </p:nvSpPr>
              <p:spPr bwMode="auto">
                <a:xfrm>
                  <a:off x="2048" y="257"/>
                  <a:ext cx="160" cy="3"/>
                </a:xfrm>
                <a:custGeom>
                  <a:avLst/>
                  <a:gdLst/>
                  <a:ahLst/>
                  <a:cxnLst>
                    <a:cxn ang="0">
                      <a:pos x="0" y="0"/>
                    </a:cxn>
                    <a:cxn ang="0">
                      <a:pos x="621" y="0"/>
                    </a:cxn>
                    <a:cxn ang="0">
                      <a:pos x="622" y="0"/>
                    </a:cxn>
                  </a:cxnLst>
                  <a:rect l="0" t="0" r="r" b="b"/>
                  <a:pathLst>
                    <a:path w="622">
                      <a:moveTo>
                        <a:pt x="0" y="0"/>
                      </a:moveTo>
                      <a:lnTo>
                        <a:pt x="621" y="0"/>
                      </a:lnTo>
                      <a:lnTo>
                        <a:pt x="622" y="0"/>
                      </a:lnTo>
                    </a:path>
                  </a:pathLst>
                </a:custGeom>
                <a:noFill/>
                <a:ln w="38100" cmpd="sng">
                  <a:solidFill>
                    <a:srgbClr val="FFFFFF"/>
                  </a:solidFill>
                  <a:prstDash val="solid"/>
                  <a:round/>
                  <a:headEnd/>
                  <a:tailEnd/>
                </a:ln>
              </p:spPr>
              <p:txBody>
                <a:bodyPr/>
                <a:lstStyle/>
                <a:p>
                  <a:endParaRPr lang="en-US"/>
                </a:p>
              </p:txBody>
            </p:sp>
            <p:sp>
              <p:nvSpPr>
                <p:cNvPr id="6441" name="Freeform 297"/>
                <p:cNvSpPr>
                  <a:spLocks/>
                </p:cNvSpPr>
                <p:nvPr/>
              </p:nvSpPr>
              <p:spPr bwMode="auto">
                <a:xfrm>
                  <a:off x="2048" y="162"/>
                  <a:ext cx="669" cy="3"/>
                </a:xfrm>
                <a:custGeom>
                  <a:avLst/>
                  <a:gdLst/>
                  <a:ahLst/>
                  <a:cxnLst>
                    <a:cxn ang="0">
                      <a:pos x="0" y="0"/>
                    </a:cxn>
                    <a:cxn ang="0">
                      <a:pos x="2635" y="0"/>
                    </a:cxn>
                    <a:cxn ang="0">
                      <a:pos x="2636" y="0"/>
                    </a:cxn>
                  </a:cxnLst>
                  <a:rect l="0" t="0" r="r" b="b"/>
                  <a:pathLst>
                    <a:path w="2636">
                      <a:moveTo>
                        <a:pt x="0" y="0"/>
                      </a:moveTo>
                      <a:lnTo>
                        <a:pt x="2635" y="0"/>
                      </a:lnTo>
                      <a:lnTo>
                        <a:pt x="2636" y="0"/>
                      </a:lnTo>
                    </a:path>
                  </a:pathLst>
                </a:custGeom>
                <a:noFill/>
                <a:ln w="38100" cmpd="sng">
                  <a:solidFill>
                    <a:srgbClr val="FFFFFF"/>
                  </a:solidFill>
                  <a:prstDash val="solid"/>
                  <a:round/>
                  <a:headEnd/>
                  <a:tailEnd/>
                </a:ln>
              </p:spPr>
              <p:txBody>
                <a:bodyPr/>
                <a:lstStyle/>
                <a:p>
                  <a:endParaRPr lang="en-US"/>
                </a:p>
              </p:txBody>
            </p:sp>
            <p:sp>
              <p:nvSpPr>
                <p:cNvPr id="6442" name="Freeform 298"/>
                <p:cNvSpPr>
                  <a:spLocks/>
                </p:cNvSpPr>
                <p:nvPr/>
              </p:nvSpPr>
              <p:spPr bwMode="auto">
                <a:xfrm>
                  <a:off x="2776" y="1312"/>
                  <a:ext cx="2" cy="123"/>
                </a:xfrm>
                <a:custGeom>
                  <a:avLst/>
                  <a:gdLst/>
                  <a:ahLst/>
                  <a:cxnLst>
                    <a:cxn ang="0">
                      <a:pos x="0" y="520"/>
                    </a:cxn>
                    <a:cxn ang="0">
                      <a:pos x="0" y="0"/>
                    </a:cxn>
                    <a:cxn ang="0">
                      <a:pos x="2" y="0"/>
                    </a:cxn>
                  </a:cxnLst>
                  <a:rect l="0" t="0" r="r" b="b"/>
                  <a:pathLst>
                    <a:path w="2" h="520">
                      <a:moveTo>
                        <a:pt x="0" y="520"/>
                      </a:moveTo>
                      <a:lnTo>
                        <a:pt x="0" y="0"/>
                      </a:lnTo>
                      <a:lnTo>
                        <a:pt x="2" y="0"/>
                      </a:lnTo>
                    </a:path>
                  </a:pathLst>
                </a:custGeom>
                <a:noFill/>
                <a:ln w="38100" cmpd="sng">
                  <a:solidFill>
                    <a:srgbClr val="FFFFFF"/>
                  </a:solidFill>
                  <a:prstDash val="solid"/>
                  <a:round/>
                  <a:headEnd/>
                  <a:tailEnd/>
                </a:ln>
              </p:spPr>
              <p:txBody>
                <a:bodyPr/>
                <a:lstStyle/>
                <a:p>
                  <a:endParaRPr lang="en-US"/>
                </a:p>
              </p:txBody>
            </p:sp>
            <p:sp>
              <p:nvSpPr>
                <p:cNvPr id="6443" name="Freeform 299"/>
                <p:cNvSpPr>
                  <a:spLocks/>
                </p:cNvSpPr>
                <p:nvPr/>
              </p:nvSpPr>
              <p:spPr bwMode="auto">
                <a:xfrm>
                  <a:off x="2979" y="1312"/>
                  <a:ext cx="2" cy="123"/>
                </a:xfrm>
                <a:custGeom>
                  <a:avLst/>
                  <a:gdLst/>
                  <a:ahLst/>
                  <a:cxnLst>
                    <a:cxn ang="0">
                      <a:pos x="0" y="520"/>
                    </a:cxn>
                    <a:cxn ang="0">
                      <a:pos x="0" y="0"/>
                    </a:cxn>
                    <a:cxn ang="0">
                      <a:pos x="1" y="0"/>
                    </a:cxn>
                  </a:cxnLst>
                  <a:rect l="0" t="0" r="r" b="b"/>
                  <a:pathLst>
                    <a:path w="1" h="520">
                      <a:moveTo>
                        <a:pt x="0" y="52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444" name="Freeform 300"/>
                <p:cNvSpPr>
                  <a:spLocks/>
                </p:cNvSpPr>
                <p:nvPr/>
              </p:nvSpPr>
              <p:spPr bwMode="auto">
                <a:xfrm>
                  <a:off x="3019" y="1274"/>
                  <a:ext cx="61" cy="2"/>
                </a:xfrm>
                <a:custGeom>
                  <a:avLst/>
                  <a:gdLst/>
                  <a:ahLst/>
                  <a:cxnLst>
                    <a:cxn ang="0">
                      <a:pos x="0" y="0"/>
                    </a:cxn>
                    <a:cxn ang="0">
                      <a:pos x="242" y="0"/>
                    </a:cxn>
                    <a:cxn ang="0">
                      <a:pos x="243" y="0"/>
                    </a:cxn>
                  </a:cxnLst>
                  <a:rect l="0" t="0" r="r" b="b"/>
                  <a:pathLst>
                    <a:path w="243">
                      <a:moveTo>
                        <a:pt x="0" y="0"/>
                      </a:moveTo>
                      <a:lnTo>
                        <a:pt x="242" y="0"/>
                      </a:lnTo>
                      <a:lnTo>
                        <a:pt x="243" y="0"/>
                      </a:lnTo>
                    </a:path>
                  </a:pathLst>
                </a:custGeom>
                <a:noFill/>
                <a:ln w="38100" cmpd="sng">
                  <a:solidFill>
                    <a:srgbClr val="FFFFFF"/>
                  </a:solidFill>
                  <a:prstDash val="solid"/>
                  <a:round/>
                  <a:headEnd/>
                  <a:tailEnd/>
                </a:ln>
              </p:spPr>
              <p:txBody>
                <a:bodyPr/>
                <a:lstStyle/>
                <a:p>
                  <a:endParaRPr lang="en-US"/>
                </a:p>
              </p:txBody>
            </p:sp>
            <p:sp>
              <p:nvSpPr>
                <p:cNvPr id="6445" name="Freeform 301"/>
                <p:cNvSpPr>
                  <a:spLocks/>
                </p:cNvSpPr>
                <p:nvPr/>
              </p:nvSpPr>
              <p:spPr bwMode="auto">
                <a:xfrm>
                  <a:off x="2735" y="1274"/>
                  <a:ext cx="41" cy="38"/>
                </a:xfrm>
                <a:custGeom>
                  <a:avLst/>
                  <a:gdLst/>
                  <a:ahLst/>
                  <a:cxnLst>
                    <a:cxn ang="0">
                      <a:pos x="159" y="161"/>
                    </a:cxn>
                    <a:cxn ang="0">
                      <a:pos x="112" y="47"/>
                    </a:cxn>
                    <a:cxn ang="0">
                      <a:pos x="0" y="0"/>
                    </a:cxn>
                    <a:cxn ang="0">
                      <a:pos x="1" y="0"/>
                    </a:cxn>
                  </a:cxnLst>
                  <a:rect l="0" t="0" r="r" b="b"/>
                  <a:pathLst>
                    <a:path w="159" h="161">
                      <a:moveTo>
                        <a:pt x="159" y="161"/>
                      </a:moveTo>
                      <a:lnTo>
                        <a:pt x="112" y="47"/>
                      </a:ln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446" name="Freeform 302"/>
                <p:cNvSpPr>
                  <a:spLocks/>
                </p:cNvSpPr>
                <p:nvPr/>
              </p:nvSpPr>
              <p:spPr bwMode="auto">
                <a:xfrm>
                  <a:off x="2979" y="1274"/>
                  <a:ext cx="40" cy="38"/>
                </a:xfrm>
                <a:custGeom>
                  <a:avLst/>
                  <a:gdLst/>
                  <a:ahLst/>
                  <a:cxnLst>
                    <a:cxn ang="0">
                      <a:pos x="159" y="0"/>
                    </a:cxn>
                    <a:cxn ang="0">
                      <a:pos x="47" y="47"/>
                    </a:cxn>
                    <a:cxn ang="0">
                      <a:pos x="0" y="161"/>
                    </a:cxn>
                    <a:cxn ang="0">
                      <a:pos x="1" y="161"/>
                    </a:cxn>
                  </a:cxnLst>
                  <a:rect l="0" t="0" r="r" b="b"/>
                  <a:pathLst>
                    <a:path w="159" h="161">
                      <a:moveTo>
                        <a:pt x="159" y="0"/>
                      </a:moveTo>
                      <a:lnTo>
                        <a:pt x="47" y="47"/>
                      </a:lnTo>
                      <a:lnTo>
                        <a:pt x="0" y="161"/>
                      </a:lnTo>
                      <a:lnTo>
                        <a:pt x="1" y="161"/>
                      </a:lnTo>
                    </a:path>
                  </a:pathLst>
                </a:custGeom>
                <a:noFill/>
                <a:ln w="38100" cmpd="sng">
                  <a:solidFill>
                    <a:srgbClr val="FFFFFF"/>
                  </a:solidFill>
                  <a:prstDash val="solid"/>
                  <a:round/>
                  <a:headEnd/>
                  <a:tailEnd/>
                </a:ln>
              </p:spPr>
              <p:txBody>
                <a:bodyPr/>
                <a:lstStyle/>
                <a:p>
                  <a:endParaRPr lang="en-US"/>
                </a:p>
              </p:txBody>
            </p:sp>
            <p:sp>
              <p:nvSpPr>
                <p:cNvPr id="6447" name="Freeform 303"/>
                <p:cNvSpPr>
                  <a:spLocks/>
                </p:cNvSpPr>
                <p:nvPr/>
              </p:nvSpPr>
              <p:spPr bwMode="auto">
                <a:xfrm>
                  <a:off x="2461" y="1378"/>
                  <a:ext cx="41" cy="38"/>
                </a:xfrm>
                <a:custGeom>
                  <a:avLst/>
                  <a:gdLst/>
                  <a:ahLst/>
                  <a:cxnLst>
                    <a:cxn ang="0">
                      <a:pos x="159" y="159"/>
                    </a:cxn>
                    <a:cxn ang="0">
                      <a:pos x="112" y="47"/>
                    </a:cxn>
                    <a:cxn ang="0">
                      <a:pos x="0" y="0"/>
                    </a:cxn>
                    <a:cxn ang="0">
                      <a:pos x="1" y="0"/>
                    </a:cxn>
                  </a:cxnLst>
                  <a:rect l="0" t="0" r="r" b="b"/>
                  <a:pathLst>
                    <a:path w="159" h="159">
                      <a:moveTo>
                        <a:pt x="159" y="159"/>
                      </a:moveTo>
                      <a:lnTo>
                        <a:pt x="112" y="47"/>
                      </a:ln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448" name="Freeform 304"/>
                <p:cNvSpPr>
                  <a:spLocks/>
                </p:cNvSpPr>
                <p:nvPr/>
              </p:nvSpPr>
              <p:spPr bwMode="auto">
                <a:xfrm>
                  <a:off x="3253" y="1378"/>
                  <a:ext cx="40" cy="38"/>
                </a:xfrm>
                <a:custGeom>
                  <a:avLst/>
                  <a:gdLst/>
                  <a:ahLst/>
                  <a:cxnLst>
                    <a:cxn ang="0">
                      <a:pos x="159" y="0"/>
                    </a:cxn>
                    <a:cxn ang="0">
                      <a:pos x="47" y="47"/>
                    </a:cxn>
                    <a:cxn ang="0">
                      <a:pos x="0" y="159"/>
                    </a:cxn>
                    <a:cxn ang="0">
                      <a:pos x="1" y="159"/>
                    </a:cxn>
                  </a:cxnLst>
                  <a:rect l="0" t="0" r="r" b="b"/>
                  <a:pathLst>
                    <a:path w="159" h="159">
                      <a:moveTo>
                        <a:pt x="159" y="0"/>
                      </a:moveTo>
                      <a:lnTo>
                        <a:pt x="47" y="47"/>
                      </a:lnTo>
                      <a:lnTo>
                        <a:pt x="0" y="159"/>
                      </a:lnTo>
                      <a:lnTo>
                        <a:pt x="1" y="159"/>
                      </a:lnTo>
                    </a:path>
                  </a:pathLst>
                </a:custGeom>
                <a:noFill/>
                <a:ln w="38100" cmpd="sng">
                  <a:solidFill>
                    <a:srgbClr val="FFFFFF"/>
                  </a:solidFill>
                  <a:prstDash val="solid"/>
                  <a:round/>
                  <a:headEnd/>
                  <a:tailEnd/>
                </a:ln>
              </p:spPr>
              <p:txBody>
                <a:bodyPr/>
                <a:lstStyle/>
                <a:p>
                  <a:endParaRPr lang="en-US"/>
                </a:p>
              </p:txBody>
            </p:sp>
            <p:sp>
              <p:nvSpPr>
                <p:cNvPr id="6449" name="Freeform 305"/>
                <p:cNvSpPr>
                  <a:spLocks/>
                </p:cNvSpPr>
                <p:nvPr/>
              </p:nvSpPr>
              <p:spPr bwMode="auto">
                <a:xfrm>
                  <a:off x="2494" y="1473"/>
                  <a:ext cx="289" cy="3"/>
                </a:xfrm>
                <a:custGeom>
                  <a:avLst/>
                  <a:gdLst/>
                  <a:ahLst/>
                  <a:cxnLst>
                    <a:cxn ang="0">
                      <a:pos x="0" y="0"/>
                    </a:cxn>
                    <a:cxn ang="0">
                      <a:pos x="1148" y="0"/>
                    </a:cxn>
                    <a:cxn ang="0">
                      <a:pos x="1149" y="0"/>
                    </a:cxn>
                  </a:cxnLst>
                  <a:rect l="0" t="0" r="r" b="b"/>
                  <a:pathLst>
                    <a:path w="1149">
                      <a:moveTo>
                        <a:pt x="0" y="0"/>
                      </a:moveTo>
                      <a:lnTo>
                        <a:pt x="1148" y="0"/>
                      </a:lnTo>
                      <a:lnTo>
                        <a:pt x="1149" y="0"/>
                      </a:lnTo>
                    </a:path>
                  </a:pathLst>
                </a:custGeom>
                <a:noFill/>
                <a:ln w="38100" cmpd="sng">
                  <a:solidFill>
                    <a:srgbClr val="FFFFFF"/>
                  </a:solidFill>
                  <a:prstDash val="solid"/>
                  <a:round/>
                  <a:headEnd/>
                  <a:tailEnd/>
                </a:ln>
              </p:spPr>
              <p:txBody>
                <a:bodyPr/>
                <a:lstStyle/>
                <a:p>
                  <a:endParaRPr lang="en-US"/>
                </a:p>
              </p:txBody>
            </p:sp>
            <p:sp>
              <p:nvSpPr>
                <p:cNvPr id="6450" name="Freeform 306"/>
                <p:cNvSpPr>
                  <a:spLocks/>
                </p:cNvSpPr>
                <p:nvPr/>
              </p:nvSpPr>
              <p:spPr bwMode="auto">
                <a:xfrm>
                  <a:off x="2971" y="1473"/>
                  <a:ext cx="292" cy="3"/>
                </a:xfrm>
                <a:custGeom>
                  <a:avLst/>
                  <a:gdLst/>
                  <a:ahLst/>
                  <a:cxnLst>
                    <a:cxn ang="0">
                      <a:pos x="0" y="0"/>
                    </a:cxn>
                    <a:cxn ang="0">
                      <a:pos x="1147" y="0"/>
                    </a:cxn>
                    <a:cxn ang="0">
                      <a:pos x="1148" y="0"/>
                    </a:cxn>
                  </a:cxnLst>
                  <a:rect l="0" t="0" r="r" b="b"/>
                  <a:pathLst>
                    <a:path w="1148">
                      <a:moveTo>
                        <a:pt x="0" y="0"/>
                      </a:moveTo>
                      <a:lnTo>
                        <a:pt x="1147" y="0"/>
                      </a:lnTo>
                      <a:lnTo>
                        <a:pt x="1148" y="0"/>
                      </a:lnTo>
                    </a:path>
                  </a:pathLst>
                </a:custGeom>
                <a:noFill/>
                <a:ln w="38100" cmpd="sng">
                  <a:solidFill>
                    <a:srgbClr val="FFFFFF"/>
                  </a:solidFill>
                  <a:prstDash val="solid"/>
                  <a:round/>
                  <a:headEnd/>
                  <a:tailEnd/>
                </a:ln>
              </p:spPr>
              <p:txBody>
                <a:bodyPr/>
                <a:lstStyle/>
                <a:p>
                  <a:endParaRPr lang="en-US"/>
                </a:p>
              </p:txBody>
            </p:sp>
            <p:sp>
              <p:nvSpPr>
                <p:cNvPr id="6451" name="Freeform 307"/>
                <p:cNvSpPr>
                  <a:spLocks/>
                </p:cNvSpPr>
                <p:nvPr/>
              </p:nvSpPr>
              <p:spPr bwMode="auto">
                <a:xfrm>
                  <a:off x="2494" y="1435"/>
                  <a:ext cx="3" cy="38"/>
                </a:xfrm>
                <a:custGeom>
                  <a:avLst/>
                  <a:gdLst/>
                  <a:ahLst/>
                  <a:cxnLst>
                    <a:cxn ang="0">
                      <a:pos x="0" y="0"/>
                    </a:cxn>
                    <a:cxn ang="0">
                      <a:pos x="0" y="154"/>
                    </a:cxn>
                    <a:cxn ang="0">
                      <a:pos x="1" y="154"/>
                    </a:cxn>
                  </a:cxnLst>
                  <a:rect l="0" t="0" r="r" b="b"/>
                  <a:pathLst>
                    <a:path w="1" h="154">
                      <a:moveTo>
                        <a:pt x="0" y="0"/>
                      </a:moveTo>
                      <a:lnTo>
                        <a:pt x="0" y="154"/>
                      </a:lnTo>
                      <a:lnTo>
                        <a:pt x="1" y="154"/>
                      </a:lnTo>
                    </a:path>
                  </a:pathLst>
                </a:custGeom>
                <a:noFill/>
                <a:ln w="38100" cmpd="sng">
                  <a:solidFill>
                    <a:srgbClr val="FFFFFF"/>
                  </a:solidFill>
                  <a:prstDash val="solid"/>
                  <a:round/>
                  <a:headEnd/>
                  <a:tailEnd/>
                </a:ln>
              </p:spPr>
              <p:txBody>
                <a:bodyPr/>
                <a:lstStyle/>
                <a:p>
                  <a:endParaRPr lang="en-US"/>
                </a:p>
              </p:txBody>
            </p:sp>
            <p:sp>
              <p:nvSpPr>
                <p:cNvPr id="6452" name="Freeform 308"/>
                <p:cNvSpPr>
                  <a:spLocks/>
                </p:cNvSpPr>
                <p:nvPr/>
              </p:nvSpPr>
              <p:spPr bwMode="auto">
                <a:xfrm>
                  <a:off x="2783" y="1435"/>
                  <a:ext cx="3" cy="38"/>
                </a:xfrm>
                <a:custGeom>
                  <a:avLst/>
                  <a:gdLst/>
                  <a:ahLst/>
                  <a:cxnLst>
                    <a:cxn ang="0">
                      <a:pos x="0" y="0"/>
                    </a:cxn>
                    <a:cxn ang="0">
                      <a:pos x="0" y="154"/>
                    </a:cxn>
                    <a:cxn ang="0">
                      <a:pos x="1" y="154"/>
                    </a:cxn>
                  </a:cxnLst>
                  <a:rect l="0" t="0" r="r" b="b"/>
                  <a:pathLst>
                    <a:path w="1" h="154">
                      <a:moveTo>
                        <a:pt x="0" y="0"/>
                      </a:moveTo>
                      <a:lnTo>
                        <a:pt x="0" y="154"/>
                      </a:lnTo>
                      <a:lnTo>
                        <a:pt x="1" y="154"/>
                      </a:lnTo>
                    </a:path>
                  </a:pathLst>
                </a:custGeom>
                <a:noFill/>
                <a:ln w="38100" cmpd="sng">
                  <a:solidFill>
                    <a:srgbClr val="FFFFFF"/>
                  </a:solidFill>
                  <a:prstDash val="solid"/>
                  <a:round/>
                  <a:headEnd/>
                  <a:tailEnd/>
                </a:ln>
              </p:spPr>
              <p:txBody>
                <a:bodyPr/>
                <a:lstStyle/>
                <a:p>
                  <a:endParaRPr lang="en-US"/>
                </a:p>
              </p:txBody>
            </p:sp>
            <p:sp>
              <p:nvSpPr>
                <p:cNvPr id="6453" name="Freeform 309"/>
                <p:cNvSpPr>
                  <a:spLocks/>
                </p:cNvSpPr>
                <p:nvPr/>
              </p:nvSpPr>
              <p:spPr bwMode="auto">
                <a:xfrm>
                  <a:off x="2971" y="1435"/>
                  <a:ext cx="3" cy="38"/>
                </a:xfrm>
                <a:custGeom>
                  <a:avLst/>
                  <a:gdLst/>
                  <a:ahLst/>
                  <a:cxnLst>
                    <a:cxn ang="0">
                      <a:pos x="0" y="0"/>
                    </a:cxn>
                    <a:cxn ang="0">
                      <a:pos x="0" y="154"/>
                    </a:cxn>
                    <a:cxn ang="0">
                      <a:pos x="1" y="154"/>
                    </a:cxn>
                  </a:cxnLst>
                  <a:rect l="0" t="0" r="r" b="b"/>
                  <a:pathLst>
                    <a:path w="1" h="154">
                      <a:moveTo>
                        <a:pt x="0" y="0"/>
                      </a:moveTo>
                      <a:lnTo>
                        <a:pt x="0" y="154"/>
                      </a:lnTo>
                      <a:lnTo>
                        <a:pt x="1" y="154"/>
                      </a:lnTo>
                    </a:path>
                  </a:pathLst>
                </a:custGeom>
                <a:noFill/>
                <a:ln w="38100" cmpd="sng">
                  <a:solidFill>
                    <a:srgbClr val="FFFFFF"/>
                  </a:solidFill>
                  <a:prstDash val="solid"/>
                  <a:round/>
                  <a:headEnd/>
                  <a:tailEnd/>
                </a:ln>
              </p:spPr>
              <p:txBody>
                <a:bodyPr/>
                <a:lstStyle/>
                <a:p>
                  <a:endParaRPr lang="en-US"/>
                </a:p>
              </p:txBody>
            </p:sp>
            <p:sp>
              <p:nvSpPr>
                <p:cNvPr id="6454" name="Freeform 310"/>
                <p:cNvSpPr>
                  <a:spLocks/>
                </p:cNvSpPr>
                <p:nvPr/>
              </p:nvSpPr>
              <p:spPr bwMode="auto">
                <a:xfrm>
                  <a:off x="3263" y="1435"/>
                  <a:ext cx="2" cy="38"/>
                </a:xfrm>
                <a:custGeom>
                  <a:avLst/>
                  <a:gdLst/>
                  <a:ahLst/>
                  <a:cxnLst>
                    <a:cxn ang="0">
                      <a:pos x="0" y="0"/>
                    </a:cxn>
                    <a:cxn ang="0">
                      <a:pos x="0" y="154"/>
                    </a:cxn>
                    <a:cxn ang="0">
                      <a:pos x="1" y="154"/>
                    </a:cxn>
                  </a:cxnLst>
                  <a:rect l="0" t="0" r="r" b="b"/>
                  <a:pathLst>
                    <a:path w="1" h="154">
                      <a:moveTo>
                        <a:pt x="0" y="0"/>
                      </a:moveTo>
                      <a:lnTo>
                        <a:pt x="0" y="154"/>
                      </a:lnTo>
                      <a:lnTo>
                        <a:pt x="1" y="154"/>
                      </a:lnTo>
                    </a:path>
                  </a:pathLst>
                </a:custGeom>
                <a:noFill/>
                <a:ln w="38100" cmpd="sng">
                  <a:solidFill>
                    <a:srgbClr val="FFFFFF"/>
                  </a:solidFill>
                  <a:prstDash val="solid"/>
                  <a:round/>
                  <a:headEnd/>
                  <a:tailEnd/>
                </a:ln>
              </p:spPr>
              <p:txBody>
                <a:bodyPr/>
                <a:lstStyle/>
                <a:p>
                  <a:endParaRPr lang="en-US"/>
                </a:p>
              </p:txBody>
            </p:sp>
            <p:sp>
              <p:nvSpPr>
                <p:cNvPr id="6455" name="Freeform 311"/>
                <p:cNvSpPr>
                  <a:spLocks/>
                </p:cNvSpPr>
                <p:nvPr/>
              </p:nvSpPr>
              <p:spPr bwMode="auto">
                <a:xfrm>
                  <a:off x="2205" y="241"/>
                  <a:ext cx="140" cy="2"/>
                </a:xfrm>
                <a:custGeom>
                  <a:avLst/>
                  <a:gdLst/>
                  <a:ahLst/>
                  <a:cxnLst>
                    <a:cxn ang="0">
                      <a:pos x="0" y="0"/>
                    </a:cxn>
                    <a:cxn ang="0">
                      <a:pos x="544" y="0"/>
                    </a:cxn>
                    <a:cxn ang="0">
                      <a:pos x="545" y="0"/>
                    </a:cxn>
                  </a:cxnLst>
                  <a:rect l="0" t="0" r="r" b="b"/>
                  <a:pathLst>
                    <a:path w="545">
                      <a:moveTo>
                        <a:pt x="0" y="0"/>
                      </a:moveTo>
                      <a:lnTo>
                        <a:pt x="544" y="0"/>
                      </a:lnTo>
                      <a:lnTo>
                        <a:pt x="545" y="0"/>
                      </a:lnTo>
                    </a:path>
                  </a:pathLst>
                </a:custGeom>
                <a:noFill/>
                <a:ln w="38100" cmpd="sng">
                  <a:solidFill>
                    <a:srgbClr val="FFFFFF"/>
                  </a:solidFill>
                  <a:prstDash val="solid"/>
                  <a:round/>
                  <a:headEnd/>
                  <a:tailEnd/>
                </a:ln>
              </p:spPr>
              <p:txBody>
                <a:bodyPr/>
                <a:lstStyle/>
                <a:p>
                  <a:endParaRPr lang="en-US"/>
                </a:p>
              </p:txBody>
            </p:sp>
            <p:sp>
              <p:nvSpPr>
                <p:cNvPr id="6456" name="Freeform 312"/>
                <p:cNvSpPr>
                  <a:spLocks/>
                </p:cNvSpPr>
                <p:nvPr/>
              </p:nvSpPr>
              <p:spPr bwMode="auto">
                <a:xfrm>
                  <a:off x="2345" y="241"/>
                  <a:ext cx="78" cy="16"/>
                </a:xfrm>
                <a:custGeom>
                  <a:avLst/>
                  <a:gdLst/>
                  <a:ahLst/>
                  <a:cxnLst>
                    <a:cxn ang="0">
                      <a:pos x="0" y="0"/>
                    </a:cxn>
                    <a:cxn ang="0">
                      <a:pos x="153" y="71"/>
                    </a:cxn>
                    <a:cxn ang="0">
                      <a:pos x="306" y="0"/>
                    </a:cxn>
                    <a:cxn ang="0">
                      <a:pos x="307" y="0"/>
                    </a:cxn>
                  </a:cxnLst>
                  <a:rect l="0" t="0" r="r" b="b"/>
                  <a:pathLst>
                    <a:path w="307" h="71">
                      <a:moveTo>
                        <a:pt x="0" y="0"/>
                      </a:moveTo>
                      <a:lnTo>
                        <a:pt x="153" y="71"/>
                      </a:lnTo>
                      <a:lnTo>
                        <a:pt x="306" y="0"/>
                      </a:lnTo>
                      <a:lnTo>
                        <a:pt x="307" y="0"/>
                      </a:lnTo>
                    </a:path>
                  </a:pathLst>
                </a:custGeom>
                <a:noFill/>
                <a:ln w="38100" cmpd="sng">
                  <a:solidFill>
                    <a:srgbClr val="FFFFFF"/>
                  </a:solidFill>
                  <a:prstDash val="solid"/>
                  <a:round/>
                  <a:headEnd/>
                  <a:tailEnd/>
                </a:ln>
              </p:spPr>
              <p:txBody>
                <a:bodyPr/>
                <a:lstStyle/>
                <a:p>
                  <a:endParaRPr lang="en-US"/>
                </a:p>
              </p:txBody>
            </p:sp>
            <p:sp>
              <p:nvSpPr>
                <p:cNvPr id="6457" name="Freeform 313"/>
                <p:cNvSpPr>
                  <a:spLocks/>
                </p:cNvSpPr>
                <p:nvPr/>
              </p:nvSpPr>
              <p:spPr bwMode="auto">
                <a:xfrm>
                  <a:off x="2560" y="241"/>
                  <a:ext cx="3" cy="16"/>
                </a:xfrm>
                <a:custGeom>
                  <a:avLst/>
                  <a:gdLst/>
                  <a:ahLst/>
                  <a:cxnLst>
                    <a:cxn ang="0">
                      <a:pos x="0" y="71"/>
                    </a:cxn>
                    <a:cxn ang="0">
                      <a:pos x="0" y="0"/>
                    </a:cxn>
                    <a:cxn ang="0">
                      <a:pos x="1" y="0"/>
                    </a:cxn>
                  </a:cxnLst>
                  <a:rect l="0" t="0" r="r" b="b"/>
                  <a:pathLst>
                    <a:path w="1" h="71">
                      <a:moveTo>
                        <a:pt x="0" y="7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458" name="Freeform 314"/>
                <p:cNvSpPr>
                  <a:spLocks/>
                </p:cNvSpPr>
                <p:nvPr/>
              </p:nvSpPr>
              <p:spPr bwMode="auto">
                <a:xfrm>
                  <a:off x="2560" y="257"/>
                  <a:ext cx="157" cy="3"/>
                </a:xfrm>
                <a:custGeom>
                  <a:avLst/>
                  <a:gdLst/>
                  <a:ahLst/>
                  <a:cxnLst>
                    <a:cxn ang="0">
                      <a:pos x="0" y="0"/>
                    </a:cxn>
                    <a:cxn ang="0">
                      <a:pos x="620" y="0"/>
                    </a:cxn>
                    <a:cxn ang="0">
                      <a:pos x="621" y="0"/>
                    </a:cxn>
                  </a:cxnLst>
                  <a:rect l="0" t="0" r="r" b="b"/>
                  <a:pathLst>
                    <a:path w="621">
                      <a:moveTo>
                        <a:pt x="0" y="0"/>
                      </a:moveTo>
                      <a:lnTo>
                        <a:pt x="620" y="0"/>
                      </a:lnTo>
                      <a:lnTo>
                        <a:pt x="621" y="0"/>
                      </a:lnTo>
                    </a:path>
                  </a:pathLst>
                </a:custGeom>
                <a:noFill/>
                <a:ln w="38100" cmpd="sng">
                  <a:solidFill>
                    <a:srgbClr val="FFFFFF"/>
                  </a:solidFill>
                  <a:prstDash val="solid"/>
                  <a:round/>
                  <a:headEnd/>
                  <a:tailEnd/>
                </a:ln>
              </p:spPr>
              <p:txBody>
                <a:bodyPr/>
                <a:lstStyle/>
                <a:p>
                  <a:endParaRPr lang="en-US"/>
                </a:p>
              </p:txBody>
            </p:sp>
            <p:sp>
              <p:nvSpPr>
                <p:cNvPr id="6459" name="Freeform 315"/>
                <p:cNvSpPr>
                  <a:spLocks/>
                </p:cNvSpPr>
                <p:nvPr/>
              </p:nvSpPr>
              <p:spPr bwMode="auto">
                <a:xfrm>
                  <a:off x="2423" y="241"/>
                  <a:ext cx="137" cy="2"/>
                </a:xfrm>
                <a:custGeom>
                  <a:avLst/>
                  <a:gdLst/>
                  <a:ahLst/>
                  <a:cxnLst>
                    <a:cxn ang="0">
                      <a:pos x="0" y="0"/>
                    </a:cxn>
                    <a:cxn ang="0">
                      <a:pos x="544" y="0"/>
                    </a:cxn>
                    <a:cxn ang="0">
                      <a:pos x="545" y="0"/>
                    </a:cxn>
                  </a:cxnLst>
                  <a:rect l="0" t="0" r="r" b="b"/>
                  <a:pathLst>
                    <a:path w="545">
                      <a:moveTo>
                        <a:pt x="0" y="0"/>
                      </a:moveTo>
                      <a:lnTo>
                        <a:pt x="544" y="0"/>
                      </a:lnTo>
                      <a:lnTo>
                        <a:pt x="545" y="0"/>
                      </a:lnTo>
                    </a:path>
                  </a:pathLst>
                </a:custGeom>
                <a:noFill/>
                <a:ln w="38100" cmpd="sng">
                  <a:solidFill>
                    <a:srgbClr val="FFFFFF"/>
                  </a:solidFill>
                  <a:prstDash val="solid"/>
                  <a:round/>
                  <a:headEnd/>
                  <a:tailEnd/>
                </a:ln>
              </p:spPr>
              <p:txBody>
                <a:bodyPr/>
                <a:lstStyle/>
                <a:p>
                  <a:endParaRPr lang="en-US"/>
                </a:p>
              </p:txBody>
            </p:sp>
            <p:sp>
              <p:nvSpPr>
                <p:cNvPr id="6460" name="Freeform 316"/>
                <p:cNvSpPr>
                  <a:spLocks/>
                </p:cNvSpPr>
                <p:nvPr/>
              </p:nvSpPr>
              <p:spPr bwMode="auto">
                <a:xfrm>
                  <a:off x="2205" y="241"/>
                  <a:ext cx="3" cy="16"/>
                </a:xfrm>
                <a:custGeom>
                  <a:avLst/>
                  <a:gdLst/>
                  <a:ahLst/>
                  <a:cxnLst>
                    <a:cxn ang="0">
                      <a:pos x="0" y="71"/>
                    </a:cxn>
                    <a:cxn ang="0">
                      <a:pos x="0" y="0"/>
                    </a:cxn>
                    <a:cxn ang="0">
                      <a:pos x="1" y="0"/>
                    </a:cxn>
                  </a:cxnLst>
                  <a:rect l="0" t="0" r="r" b="b"/>
                  <a:pathLst>
                    <a:path w="1" h="71">
                      <a:moveTo>
                        <a:pt x="0" y="7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461" name="Freeform 317"/>
                <p:cNvSpPr>
                  <a:spLocks/>
                </p:cNvSpPr>
                <p:nvPr/>
              </p:nvSpPr>
              <p:spPr bwMode="auto">
                <a:xfrm>
                  <a:off x="2717" y="162"/>
                  <a:ext cx="3" cy="95"/>
                </a:xfrm>
                <a:custGeom>
                  <a:avLst/>
                  <a:gdLst/>
                  <a:ahLst/>
                  <a:cxnLst>
                    <a:cxn ang="0">
                      <a:pos x="0" y="399"/>
                    </a:cxn>
                    <a:cxn ang="0">
                      <a:pos x="0" y="0"/>
                    </a:cxn>
                    <a:cxn ang="0">
                      <a:pos x="1" y="0"/>
                    </a:cxn>
                  </a:cxnLst>
                  <a:rect l="0" t="0" r="r" b="b"/>
                  <a:pathLst>
                    <a:path w="1" h="399">
                      <a:moveTo>
                        <a:pt x="0" y="39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462" name="Freeform 318"/>
                <p:cNvSpPr>
                  <a:spLocks/>
                </p:cNvSpPr>
                <p:nvPr/>
              </p:nvSpPr>
              <p:spPr bwMode="auto">
                <a:xfrm>
                  <a:off x="2048" y="162"/>
                  <a:ext cx="2" cy="95"/>
                </a:xfrm>
                <a:custGeom>
                  <a:avLst/>
                  <a:gdLst/>
                  <a:ahLst/>
                  <a:cxnLst>
                    <a:cxn ang="0">
                      <a:pos x="0" y="399"/>
                    </a:cxn>
                    <a:cxn ang="0">
                      <a:pos x="0" y="0"/>
                    </a:cxn>
                    <a:cxn ang="0">
                      <a:pos x="1" y="0"/>
                    </a:cxn>
                  </a:cxnLst>
                  <a:rect l="0" t="0" r="r" b="b"/>
                  <a:pathLst>
                    <a:path w="1" h="399">
                      <a:moveTo>
                        <a:pt x="0" y="39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463" name="Freeform 319"/>
                <p:cNvSpPr>
                  <a:spLocks/>
                </p:cNvSpPr>
                <p:nvPr/>
              </p:nvSpPr>
              <p:spPr bwMode="auto">
                <a:xfrm>
                  <a:off x="2443" y="129"/>
                  <a:ext cx="3" cy="33"/>
                </a:xfrm>
                <a:custGeom>
                  <a:avLst/>
                  <a:gdLst/>
                  <a:ahLst/>
                  <a:cxnLst>
                    <a:cxn ang="0">
                      <a:pos x="0" y="147"/>
                    </a:cxn>
                    <a:cxn ang="0">
                      <a:pos x="0" y="0"/>
                    </a:cxn>
                    <a:cxn ang="0">
                      <a:pos x="1" y="0"/>
                    </a:cxn>
                  </a:cxnLst>
                  <a:rect l="0" t="0" r="r" b="b"/>
                  <a:pathLst>
                    <a:path w="1" h="147">
                      <a:moveTo>
                        <a:pt x="0" y="147"/>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464" name="Freeform 320"/>
                <p:cNvSpPr>
                  <a:spLocks/>
                </p:cNvSpPr>
                <p:nvPr/>
              </p:nvSpPr>
              <p:spPr bwMode="auto">
                <a:xfrm>
                  <a:off x="2322" y="129"/>
                  <a:ext cx="2" cy="33"/>
                </a:xfrm>
                <a:custGeom>
                  <a:avLst/>
                  <a:gdLst/>
                  <a:ahLst/>
                  <a:cxnLst>
                    <a:cxn ang="0">
                      <a:pos x="0" y="147"/>
                    </a:cxn>
                    <a:cxn ang="0">
                      <a:pos x="0" y="0"/>
                    </a:cxn>
                    <a:cxn ang="0">
                      <a:pos x="1" y="0"/>
                    </a:cxn>
                  </a:cxnLst>
                  <a:rect l="0" t="0" r="r" b="b"/>
                  <a:pathLst>
                    <a:path w="1" h="147">
                      <a:moveTo>
                        <a:pt x="0" y="147"/>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465" name="Freeform 321"/>
                <p:cNvSpPr>
                  <a:spLocks/>
                </p:cNvSpPr>
                <p:nvPr/>
              </p:nvSpPr>
              <p:spPr bwMode="auto">
                <a:xfrm>
                  <a:off x="2355" y="184"/>
                  <a:ext cx="58" cy="54"/>
                </a:xfrm>
                <a:custGeom>
                  <a:avLst/>
                  <a:gdLst/>
                  <a:ahLst/>
                  <a:cxnLst>
                    <a:cxn ang="0">
                      <a:pos x="231" y="115"/>
                    </a:cxn>
                    <a:cxn ang="0">
                      <a:pos x="197" y="34"/>
                    </a:cxn>
                    <a:cxn ang="0">
                      <a:pos x="116" y="0"/>
                    </a:cxn>
                    <a:cxn ang="0">
                      <a:pos x="35" y="34"/>
                    </a:cxn>
                    <a:cxn ang="0">
                      <a:pos x="0" y="115"/>
                    </a:cxn>
                    <a:cxn ang="0">
                      <a:pos x="35" y="196"/>
                    </a:cxn>
                    <a:cxn ang="0">
                      <a:pos x="116" y="231"/>
                    </a:cxn>
                    <a:cxn ang="0">
                      <a:pos x="197" y="196"/>
                    </a:cxn>
                    <a:cxn ang="0">
                      <a:pos x="231" y="115"/>
                    </a:cxn>
                    <a:cxn ang="0">
                      <a:pos x="232" y="115"/>
                    </a:cxn>
                  </a:cxnLst>
                  <a:rect l="0" t="0" r="r" b="b"/>
                  <a:pathLst>
                    <a:path w="232" h="231">
                      <a:moveTo>
                        <a:pt x="231" y="115"/>
                      </a:moveTo>
                      <a:lnTo>
                        <a:pt x="197" y="34"/>
                      </a:lnTo>
                      <a:lnTo>
                        <a:pt x="116" y="0"/>
                      </a:lnTo>
                      <a:lnTo>
                        <a:pt x="35" y="34"/>
                      </a:lnTo>
                      <a:lnTo>
                        <a:pt x="0" y="115"/>
                      </a:lnTo>
                      <a:lnTo>
                        <a:pt x="35" y="196"/>
                      </a:lnTo>
                      <a:lnTo>
                        <a:pt x="116" y="231"/>
                      </a:lnTo>
                      <a:lnTo>
                        <a:pt x="197" y="196"/>
                      </a:lnTo>
                      <a:lnTo>
                        <a:pt x="231" y="115"/>
                      </a:lnTo>
                      <a:lnTo>
                        <a:pt x="232" y="115"/>
                      </a:lnTo>
                    </a:path>
                  </a:pathLst>
                </a:custGeom>
                <a:noFill/>
                <a:ln w="38100" cmpd="sng">
                  <a:solidFill>
                    <a:srgbClr val="FFFFFF"/>
                  </a:solidFill>
                  <a:prstDash val="solid"/>
                  <a:round/>
                  <a:headEnd/>
                  <a:tailEnd/>
                </a:ln>
              </p:spPr>
              <p:txBody>
                <a:bodyPr/>
                <a:lstStyle/>
                <a:p>
                  <a:endParaRPr lang="en-US"/>
                </a:p>
              </p:txBody>
            </p:sp>
            <p:sp>
              <p:nvSpPr>
                <p:cNvPr id="6466" name="Freeform 322"/>
                <p:cNvSpPr>
                  <a:spLocks/>
                </p:cNvSpPr>
                <p:nvPr/>
              </p:nvSpPr>
              <p:spPr bwMode="auto">
                <a:xfrm>
                  <a:off x="2322" y="129"/>
                  <a:ext cx="121" cy="2"/>
                </a:xfrm>
                <a:custGeom>
                  <a:avLst/>
                  <a:gdLst/>
                  <a:ahLst/>
                  <a:cxnLst>
                    <a:cxn ang="0">
                      <a:pos x="0" y="0"/>
                    </a:cxn>
                    <a:cxn ang="0">
                      <a:pos x="479" y="0"/>
                    </a:cxn>
                    <a:cxn ang="0">
                      <a:pos x="480" y="0"/>
                    </a:cxn>
                  </a:cxnLst>
                  <a:rect l="0" t="0" r="r" b="b"/>
                  <a:pathLst>
                    <a:path w="480">
                      <a:moveTo>
                        <a:pt x="0" y="0"/>
                      </a:moveTo>
                      <a:lnTo>
                        <a:pt x="479" y="0"/>
                      </a:lnTo>
                      <a:lnTo>
                        <a:pt x="480" y="0"/>
                      </a:lnTo>
                    </a:path>
                  </a:pathLst>
                </a:custGeom>
                <a:noFill/>
                <a:ln w="38100" cmpd="sng">
                  <a:solidFill>
                    <a:srgbClr val="FFFFFF"/>
                  </a:solidFill>
                  <a:prstDash val="solid"/>
                  <a:round/>
                  <a:headEnd/>
                  <a:tailEnd/>
                </a:ln>
              </p:spPr>
              <p:txBody>
                <a:bodyPr/>
                <a:lstStyle/>
                <a:p>
                  <a:endParaRPr lang="en-US"/>
                </a:p>
              </p:txBody>
            </p:sp>
            <p:sp>
              <p:nvSpPr>
                <p:cNvPr id="6467" name="Freeform 323"/>
                <p:cNvSpPr>
                  <a:spLocks/>
                </p:cNvSpPr>
                <p:nvPr/>
              </p:nvSpPr>
              <p:spPr bwMode="auto">
                <a:xfrm>
                  <a:off x="3311" y="129"/>
                  <a:ext cx="122" cy="2"/>
                </a:xfrm>
                <a:custGeom>
                  <a:avLst/>
                  <a:gdLst/>
                  <a:ahLst/>
                  <a:cxnLst>
                    <a:cxn ang="0">
                      <a:pos x="479" y="0"/>
                    </a:cxn>
                    <a:cxn ang="0">
                      <a:pos x="0" y="0"/>
                    </a:cxn>
                    <a:cxn ang="0">
                      <a:pos x="1" y="0"/>
                    </a:cxn>
                  </a:cxnLst>
                  <a:rect l="0" t="0" r="r" b="b"/>
                  <a:pathLst>
                    <a:path w="479">
                      <a:moveTo>
                        <a:pt x="479" y="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468" name="Freeform 324"/>
                <p:cNvSpPr>
                  <a:spLocks/>
                </p:cNvSpPr>
                <p:nvPr/>
              </p:nvSpPr>
              <p:spPr bwMode="auto">
                <a:xfrm>
                  <a:off x="3341" y="184"/>
                  <a:ext cx="59" cy="54"/>
                </a:xfrm>
                <a:custGeom>
                  <a:avLst/>
                  <a:gdLst/>
                  <a:ahLst/>
                  <a:cxnLst>
                    <a:cxn ang="0">
                      <a:pos x="230" y="115"/>
                    </a:cxn>
                    <a:cxn ang="0">
                      <a:pos x="195" y="34"/>
                    </a:cxn>
                    <a:cxn ang="0">
                      <a:pos x="115" y="0"/>
                    </a:cxn>
                    <a:cxn ang="0">
                      <a:pos x="34" y="34"/>
                    </a:cxn>
                    <a:cxn ang="0">
                      <a:pos x="0" y="115"/>
                    </a:cxn>
                    <a:cxn ang="0">
                      <a:pos x="34" y="196"/>
                    </a:cxn>
                    <a:cxn ang="0">
                      <a:pos x="115" y="231"/>
                    </a:cxn>
                    <a:cxn ang="0">
                      <a:pos x="195" y="196"/>
                    </a:cxn>
                    <a:cxn ang="0">
                      <a:pos x="230" y="115"/>
                    </a:cxn>
                    <a:cxn ang="0">
                      <a:pos x="231" y="115"/>
                    </a:cxn>
                  </a:cxnLst>
                  <a:rect l="0" t="0" r="r" b="b"/>
                  <a:pathLst>
                    <a:path w="231" h="231">
                      <a:moveTo>
                        <a:pt x="230" y="115"/>
                      </a:moveTo>
                      <a:lnTo>
                        <a:pt x="195" y="34"/>
                      </a:lnTo>
                      <a:lnTo>
                        <a:pt x="115" y="0"/>
                      </a:lnTo>
                      <a:lnTo>
                        <a:pt x="34" y="34"/>
                      </a:lnTo>
                      <a:lnTo>
                        <a:pt x="0" y="115"/>
                      </a:lnTo>
                      <a:lnTo>
                        <a:pt x="34" y="196"/>
                      </a:lnTo>
                      <a:lnTo>
                        <a:pt x="115" y="231"/>
                      </a:lnTo>
                      <a:lnTo>
                        <a:pt x="195" y="196"/>
                      </a:lnTo>
                      <a:lnTo>
                        <a:pt x="230" y="115"/>
                      </a:lnTo>
                      <a:lnTo>
                        <a:pt x="231" y="115"/>
                      </a:lnTo>
                    </a:path>
                  </a:pathLst>
                </a:custGeom>
                <a:noFill/>
                <a:ln w="38100" cmpd="sng">
                  <a:solidFill>
                    <a:srgbClr val="FFFFFF"/>
                  </a:solidFill>
                  <a:prstDash val="solid"/>
                  <a:round/>
                  <a:headEnd/>
                  <a:tailEnd/>
                </a:ln>
              </p:spPr>
              <p:txBody>
                <a:bodyPr/>
                <a:lstStyle/>
                <a:p>
                  <a:endParaRPr lang="en-US"/>
                </a:p>
              </p:txBody>
            </p:sp>
            <p:sp>
              <p:nvSpPr>
                <p:cNvPr id="6469" name="Freeform 325"/>
                <p:cNvSpPr>
                  <a:spLocks/>
                </p:cNvSpPr>
                <p:nvPr/>
              </p:nvSpPr>
              <p:spPr bwMode="auto">
                <a:xfrm>
                  <a:off x="3037" y="162"/>
                  <a:ext cx="670" cy="3"/>
                </a:xfrm>
                <a:custGeom>
                  <a:avLst/>
                  <a:gdLst/>
                  <a:ahLst/>
                  <a:cxnLst>
                    <a:cxn ang="0">
                      <a:pos x="2635" y="0"/>
                    </a:cxn>
                    <a:cxn ang="0">
                      <a:pos x="0" y="0"/>
                    </a:cxn>
                    <a:cxn ang="0">
                      <a:pos x="1" y="0"/>
                    </a:cxn>
                  </a:cxnLst>
                  <a:rect l="0" t="0" r="r" b="b"/>
                  <a:pathLst>
                    <a:path w="2635">
                      <a:moveTo>
                        <a:pt x="2635" y="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470" name="Freeform 326"/>
                <p:cNvSpPr>
                  <a:spLocks/>
                </p:cNvSpPr>
                <p:nvPr/>
              </p:nvSpPr>
              <p:spPr bwMode="auto">
                <a:xfrm>
                  <a:off x="3334" y="241"/>
                  <a:ext cx="76" cy="16"/>
                </a:xfrm>
                <a:custGeom>
                  <a:avLst/>
                  <a:gdLst/>
                  <a:ahLst/>
                  <a:cxnLst>
                    <a:cxn ang="0">
                      <a:pos x="0" y="0"/>
                    </a:cxn>
                    <a:cxn ang="0">
                      <a:pos x="153" y="71"/>
                    </a:cxn>
                    <a:cxn ang="0">
                      <a:pos x="306" y="0"/>
                    </a:cxn>
                    <a:cxn ang="0">
                      <a:pos x="307" y="0"/>
                    </a:cxn>
                  </a:cxnLst>
                  <a:rect l="0" t="0" r="r" b="b"/>
                  <a:pathLst>
                    <a:path w="307" h="71">
                      <a:moveTo>
                        <a:pt x="0" y="0"/>
                      </a:moveTo>
                      <a:lnTo>
                        <a:pt x="153" y="71"/>
                      </a:lnTo>
                      <a:lnTo>
                        <a:pt x="306" y="0"/>
                      </a:lnTo>
                      <a:lnTo>
                        <a:pt x="307" y="0"/>
                      </a:lnTo>
                    </a:path>
                  </a:pathLst>
                </a:custGeom>
                <a:noFill/>
                <a:ln w="38100" cmpd="sng">
                  <a:solidFill>
                    <a:srgbClr val="FFFFFF"/>
                  </a:solidFill>
                  <a:prstDash val="solid"/>
                  <a:round/>
                  <a:headEnd/>
                  <a:tailEnd/>
                </a:ln>
              </p:spPr>
              <p:txBody>
                <a:bodyPr/>
                <a:lstStyle/>
                <a:p>
                  <a:endParaRPr lang="en-US"/>
                </a:p>
              </p:txBody>
            </p:sp>
            <p:sp>
              <p:nvSpPr>
                <p:cNvPr id="6471" name="Freeform 327"/>
                <p:cNvSpPr>
                  <a:spLocks/>
                </p:cNvSpPr>
                <p:nvPr/>
              </p:nvSpPr>
              <p:spPr bwMode="auto">
                <a:xfrm>
                  <a:off x="3242" y="922"/>
                  <a:ext cx="259" cy="3"/>
                </a:xfrm>
                <a:custGeom>
                  <a:avLst/>
                  <a:gdLst/>
                  <a:ahLst/>
                  <a:cxnLst>
                    <a:cxn ang="0">
                      <a:pos x="1024" y="0"/>
                    </a:cxn>
                    <a:cxn ang="0">
                      <a:pos x="0" y="0"/>
                    </a:cxn>
                    <a:cxn ang="0">
                      <a:pos x="1" y="0"/>
                    </a:cxn>
                  </a:cxnLst>
                  <a:rect l="0" t="0" r="r" b="b"/>
                  <a:pathLst>
                    <a:path w="1024">
                      <a:moveTo>
                        <a:pt x="1024" y="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472" name="Freeform 328"/>
                <p:cNvSpPr>
                  <a:spLocks/>
                </p:cNvSpPr>
                <p:nvPr/>
              </p:nvSpPr>
              <p:spPr bwMode="auto">
                <a:xfrm>
                  <a:off x="3501" y="922"/>
                  <a:ext cx="3" cy="76"/>
                </a:xfrm>
                <a:custGeom>
                  <a:avLst/>
                  <a:gdLst/>
                  <a:ahLst/>
                  <a:cxnLst>
                    <a:cxn ang="0">
                      <a:pos x="0" y="0"/>
                    </a:cxn>
                    <a:cxn ang="0">
                      <a:pos x="0" y="319"/>
                    </a:cxn>
                    <a:cxn ang="0">
                      <a:pos x="1" y="319"/>
                    </a:cxn>
                  </a:cxnLst>
                  <a:rect l="0" t="0" r="r" b="b"/>
                  <a:pathLst>
                    <a:path w="1" h="319">
                      <a:moveTo>
                        <a:pt x="0" y="0"/>
                      </a:moveTo>
                      <a:lnTo>
                        <a:pt x="0" y="319"/>
                      </a:lnTo>
                      <a:lnTo>
                        <a:pt x="1" y="319"/>
                      </a:lnTo>
                    </a:path>
                  </a:pathLst>
                </a:custGeom>
                <a:noFill/>
                <a:ln w="38100" cmpd="sng">
                  <a:solidFill>
                    <a:srgbClr val="FFFFFF"/>
                  </a:solidFill>
                  <a:prstDash val="solid"/>
                  <a:round/>
                  <a:headEnd/>
                  <a:tailEnd/>
                </a:ln>
              </p:spPr>
              <p:txBody>
                <a:bodyPr/>
                <a:lstStyle/>
                <a:p>
                  <a:endParaRPr lang="en-US"/>
                </a:p>
              </p:txBody>
            </p:sp>
            <p:sp>
              <p:nvSpPr>
                <p:cNvPr id="6473" name="Freeform 329"/>
                <p:cNvSpPr>
                  <a:spLocks/>
                </p:cNvSpPr>
                <p:nvPr/>
              </p:nvSpPr>
              <p:spPr bwMode="auto">
                <a:xfrm>
                  <a:off x="3433" y="241"/>
                  <a:ext cx="2" cy="681"/>
                </a:xfrm>
                <a:custGeom>
                  <a:avLst/>
                  <a:gdLst/>
                  <a:ahLst/>
                  <a:cxnLst>
                    <a:cxn ang="0">
                      <a:pos x="0" y="2868"/>
                    </a:cxn>
                    <a:cxn ang="0">
                      <a:pos x="0" y="0"/>
                    </a:cxn>
                    <a:cxn ang="0">
                      <a:pos x="1" y="0"/>
                    </a:cxn>
                  </a:cxnLst>
                  <a:rect l="0" t="0" r="r" b="b"/>
                  <a:pathLst>
                    <a:path w="1" h="2868">
                      <a:moveTo>
                        <a:pt x="0" y="2868"/>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474" name="Freeform 330"/>
                <p:cNvSpPr>
                  <a:spLocks/>
                </p:cNvSpPr>
                <p:nvPr/>
              </p:nvSpPr>
              <p:spPr bwMode="auto">
                <a:xfrm>
                  <a:off x="3433" y="129"/>
                  <a:ext cx="2" cy="33"/>
                </a:xfrm>
                <a:custGeom>
                  <a:avLst/>
                  <a:gdLst/>
                  <a:ahLst/>
                  <a:cxnLst>
                    <a:cxn ang="0">
                      <a:pos x="0" y="147"/>
                    </a:cxn>
                    <a:cxn ang="0">
                      <a:pos x="0" y="0"/>
                    </a:cxn>
                    <a:cxn ang="0">
                      <a:pos x="1" y="0"/>
                    </a:cxn>
                  </a:cxnLst>
                  <a:rect l="0" t="0" r="r" b="b"/>
                  <a:pathLst>
                    <a:path w="1" h="147">
                      <a:moveTo>
                        <a:pt x="0" y="147"/>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475" name="Freeform 331"/>
                <p:cNvSpPr>
                  <a:spLocks/>
                </p:cNvSpPr>
                <p:nvPr/>
              </p:nvSpPr>
              <p:spPr bwMode="auto">
                <a:xfrm>
                  <a:off x="3549" y="241"/>
                  <a:ext cx="3" cy="16"/>
                </a:xfrm>
                <a:custGeom>
                  <a:avLst/>
                  <a:gdLst/>
                  <a:ahLst/>
                  <a:cxnLst>
                    <a:cxn ang="0">
                      <a:pos x="0" y="71"/>
                    </a:cxn>
                    <a:cxn ang="0">
                      <a:pos x="0" y="0"/>
                    </a:cxn>
                    <a:cxn ang="0">
                      <a:pos x="1" y="0"/>
                    </a:cxn>
                  </a:cxnLst>
                  <a:rect l="0" t="0" r="r" b="b"/>
                  <a:pathLst>
                    <a:path w="1" h="71">
                      <a:moveTo>
                        <a:pt x="0" y="7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476" name="Freeform 332"/>
                <p:cNvSpPr>
                  <a:spLocks/>
                </p:cNvSpPr>
                <p:nvPr/>
              </p:nvSpPr>
              <p:spPr bwMode="auto">
                <a:xfrm>
                  <a:off x="3549" y="257"/>
                  <a:ext cx="158" cy="3"/>
                </a:xfrm>
                <a:custGeom>
                  <a:avLst/>
                  <a:gdLst/>
                  <a:ahLst/>
                  <a:cxnLst>
                    <a:cxn ang="0">
                      <a:pos x="621" y="0"/>
                    </a:cxn>
                    <a:cxn ang="0">
                      <a:pos x="0" y="0"/>
                    </a:cxn>
                    <a:cxn ang="0">
                      <a:pos x="1" y="0"/>
                    </a:cxn>
                  </a:cxnLst>
                  <a:rect l="0" t="0" r="r" b="b"/>
                  <a:pathLst>
                    <a:path w="621">
                      <a:moveTo>
                        <a:pt x="621" y="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477" name="Freeform 333"/>
                <p:cNvSpPr>
                  <a:spLocks/>
                </p:cNvSpPr>
                <p:nvPr/>
              </p:nvSpPr>
              <p:spPr bwMode="auto">
                <a:xfrm>
                  <a:off x="3707" y="162"/>
                  <a:ext cx="2" cy="95"/>
                </a:xfrm>
                <a:custGeom>
                  <a:avLst/>
                  <a:gdLst/>
                  <a:ahLst/>
                  <a:cxnLst>
                    <a:cxn ang="0">
                      <a:pos x="0" y="399"/>
                    </a:cxn>
                    <a:cxn ang="0">
                      <a:pos x="0" y="0"/>
                    </a:cxn>
                    <a:cxn ang="0">
                      <a:pos x="1" y="0"/>
                    </a:cxn>
                  </a:cxnLst>
                  <a:rect l="0" t="0" r="r" b="b"/>
                  <a:pathLst>
                    <a:path w="1" h="399">
                      <a:moveTo>
                        <a:pt x="0" y="39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478" name="Freeform 334"/>
                <p:cNvSpPr>
                  <a:spLocks/>
                </p:cNvSpPr>
                <p:nvPr/>
              </p:nvSpPr>
              <p:spPr bwMode="auto">
                <a:xfrm>
                  <a:off x="3410" y="241"/>
                  <a:ext cx="139" cy="2"/>
                </a:xfrm>
                <a:custGeom>
                  <a:avLst/>
                  <a:gdLst/>
                  <a:ahLst/>
                  <a:cxnLst>
                    <a:cxn ang="0">
                      <a:pos x="543" y="0"/>
                    </a:cxn>
                    <a:cxn ang="0">
                      <a:pos x="0" y="0"/>
                    </a:cxn>
                    <a:cxn ang="0">
                      <a:pos x="1" y="0"/>
                    </a:cxn>
                  </a:cxnLst>
                  <a:rect l="0" t="0" r="r" b="b"/>
                  <a:pathLst>
                    <a:path w="543">
                      <a:moveTo>
                        <a:pt x="543" y="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479" name="Freeform 335"/>
                <p:cNvSpPr>
                  <a:spLocks/>
                </p:cNvSpPr>
                <p:nvPr/>
              </p:nvSpPr>
              <p:spPr bwMode="auto">
                <a:xfrm>
                  <a:off x="3311" y="241"/>
                  <a:ext cx="3" cy="681"/>
                </a:xfrm>
                <a:custGeom>
                  <a:avLst/>
                  <a:gdLst/>
                  <a:ahLst/>
                  <a:cxnLst>
                    <a:cxn ang="0">
                      <a:pos x="0" y="2868"/>
                    </a:cxn>
                    <a:cxn ang="0">
                      <a:pos x="0" y="0"/>
                    </a:cxn>
                    <a:cxn ang="0">
                      <a:pos x="1" y="0"/>
                    </a:cxn>
                  </a:cxnLst>
                  <a:rect l="0" t="0" r="r" b="b"/>
                  <a:pathLst>
                    <a:path w="1" h="2868">
                      <a:moveTo>
                        <a:pt x="0" y="2868"/>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480" name="Freeform 336"/>
                <p:cNvSpPr>
                  <a:spLocks/>
                </p:cNvSpPr>
                <p:nvPr/>
              </p:nvSpPr>
              <p:spPr bwMode="auto">
                <a:xfrm>
                  <a:off x="3311" y="129"/>
                  <a:ext cx="3" cy="33"/>
                </a:xfrm>
                <a:custGeom>
                  <a:avLst/>
                  <a:gdLst/>
                  <a:ahLst/>
                  <a:cxnLst>
                    <a:cxn ang="0">
                      <a:pos x="0" y="147"/>
                    </a:cxn>
                    <a:cxn ang="0">
                      <a:pos x="0" y="0"/>
                    </a:cxn>
                    <a:cxn ang="0">
                      <a:pos x="1" y="0"/>
                    </a:cxn>
                  </a:cxnLst>
                  <a:rect l="0" t="0" r="r" b="b"/>
                  <a:pathLst>
                    <a:path w="1" h="147">
                      <a:moveTo>
                        <a:pt x="0" y="147"/>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481" name="Freeform 337"/>
                <p:cNvSpPr>
                  <a:spLocks/>
                </p:cNvSpPr>
                <p:nvPr/>
              </p:nvSpPr>
              <p:spPr bwMode="auto">
                <a:xfrm>
                  <a:off x="3037" y="257"/>
                  <a:ext cx="157" cy="3"/>
                </a:xfrm>
                <a:custGeom>
                  <a:avLst/>
                  <a:gdLst/>
                  <a:ahLst/>
                  <a:cxnLst>
                    <a:cxn ang="0">
                      <a:pos x="620" y="0"/>
                    </a:cxn>
                    <a:cxn ang="0">
                      <a:pos x="0" y="0"/>
                    </a:cxn>
                    <a:cxn ang="0">
                      <a:pos x="1" y="0"/>
                    </a:cxn>
                  </a:cxnLst>
                  <a:rect l="0" t="0" r="r" b="b"/>
                  <a:pathLst>
                    <a:path w="620">
                      <a:moveTo>
                        <a:pt x="620" y="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482" name="Freeform 338"/>
                <p:cNvSpPr>
                  <a:spLocks/>
                </p:cNvSpPr>
                <p:nvPr/>
              </p:nvSpPr>
              <p:spPr bwMode="auto">
                <a:xfrm>
                  <a:off x="3194" y="241"/>
                  <a:ext cx="3" cy="16"/>
                </a:xfrm>
                <a:custGeom>
                  <a:avLst/>
                  <a:gdLst/>
                  <a:ahLst/>
                  <a:cxnLst>
                    <a:cxn ang="0">
                      <a:pos x="0" y="71"/>
                    </a:cxn>
                    <a:cxn ang="0">
                      <a:pos x="0" y="0"/>
                    </a:cxn>
                    <a:cxn ang="0">
                      <a:pos x="2" y="0"/>
                    </a:cxn>
                  </a:cxnLst>
                  <a:rect l="0" t="0" r="r" b="b"/>
                  <a:pathLst>
                    <a:path w="2" h="71">
                      <a:moveTo>
                        <a:pt x="0" y="71"/>
                      </a:moveTo>
                      <a:lnTo>
                        <a:pt x="0" y="0"/>
                      </a:lnTo>
                      <a:lnTo>
                        <a:pt x="2" y="0"/>
                      </a:lnTo>
                    </a:path>
                  </a:pathLst>
                </a:custGeom>
                <a:noFill/>
                <a:ln w="38100" cmpd="sng">
                  <a:solidFill>
                    <a:srgbClr val="FFFFFF"/>
                  </a:solidFill>
                  <a:prstDash val="solid"/>
                  <a:round/>
                  <a:headEnd/>
                  <a:tailEnd/>
                </a:ln>
              </p:spPr>
              <p:txBody>
                <a:bodyPr/>
                <a:lstStyle/>
                <a:p>
                  <a:endParaRPr lang="en-US"/>
                </a:p>
              </p:txBody>
            </p:sp>
            <p:sp>
              <p:nvSpPr>
                <p:cNvPr id="6483" name="Freeform 339"/>
                <p:cNvSpPr>
                  <a:spLocks/>
                </p:cNvSpPr>
                <p:nvPr/>
              </p:nvSpPr>
              <p:spPr bwMode="auto">
                <a:xfrm>
                  <a:off x="3037" y="162"/>
                  <a:ext cx="3" cy="95"/>
                </a:xfrm>
                <a:custGeom>
                  <a:avLst/>
                  <a:gdLst/>
                  <a:ahLst/>
                  <a:cxnLst>
                    <a:cxn ang="0">
                      <a:pos x="0" y="399"/>
                    </a:cxn>
                    <a:cxn ang="0">
                      <a:pos x="0" y="0"/>
                    </a:cxn>
                    <a:cxn ang="0">
                      <a:pos x="1" y="0"/>
                    </a:cxn>
                  </a:cxnLst>
                  <a:rect l="0" t="0" r="r" b="b"/>
                  <a:pathLst>
                    <a:path w="1" h="399">
                      <a:moveTo>
                        <a:pt x="0" y="39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484" name="Freeform 340"/>
                <p:cNvSpPr>
                  <a:spLocks/>
                </p:cNvSpPr>
                <p:nvPr/>
              </p:nvSpPr>
              <p:spPr bwMode="auto">
                <a:xfrm>
                  <a:off x="3194" y="241"/>
                  <a:ext cx="140" cy="2"/>
                </a:xfrm>
                <a:custGeom>
                  <a:avLst/>
                  <a:gdLst/>
                  <a:ahLst/>
                  <a:cxnLst>
                    <a:cxn ang="0">
                      <a:pos x="545" y="0"/>
                    </a:cxn>
                    <a:cxn ang="0">
                      <a:pos x="0" y="0"/>
                    </a:cxn>
                    <a:cxn ang="0">
                      <a:pos x="2" y="0"/>
                    </a:cxn>
                  </a:cxnLst>
                  <a:rect l="0" t="0" r="r" b="b"/>
                  <a:pathLst>
                    <a:path w="545">
                      <a:moveTo>
                        <a:pt x="545" y="0"/>
                      </a:moveTo>
                      <a:lnTo>
                        <a:pt x="0" y="0"/>
                      </a:lnTo>
                      <a:lnTo>
                        <a:pt x="2" y="0"/>
                      </a:lnTo>
                    </a:path>
                  </a:pathLst>
                </a:custGeom>
                <a:noFill/>
                <a:ln w="38100" cmpd="sng">
                  <a:solidFill>
                    <a:srgbClr val="FFFFFF"/>
                  </a:solidFill>
                  <a:prstDash val="solid"/>
                  <a:round/>
                  <a:headEnd/>
                  <a:tailEnd/>
                </a:ln>
              </p:spPr>
              <p:txBody>
                <a:bodyPr/>
                <a:lstStyle/>
                <a:p>
                  <a:endParaRPr lang="en-US"/>
                </a:p>
              </p:txBody>
            </p:sp>
            <p:sp>
              <p:nvSpPr>
                <p:cNvPr id="6485" name="Freeform 341"/>
                <p:cNvSpPr>
                  <a:spLocks/>
                </p:cNvSpPr>
                <p:nvPr/>
              </p:nvSpPr>
              <p:spPr bwMode="auto">
                <a:xfrm>
                  <a:off x="1855" y="1751"/>
                  <a:ext cx="3" cy="551"/>
                </a:xfrm>
                <a:custGeom>
                  <a:avLst/>
                  <a:gdLst/>
                  <a:ahLst/>
                  <a:cxnLst>
                    <a:cxn ang="0">
                      <a:pos x="0" y="0"/>
                    </a:cxn>
                    <a:cxn ang="0">
                      <a:pos x="0" y="2319"/>
                    </a:cxn>
                    <a:cxn ang="0">
                      <a:pos x="1" y="2319"/>
                    </a:cxn>
                  </a:cxnLst>
                  <a:rect l="0" t="0" r="r" b="b"/>
                  <a:pathLst>
                    <a:path w="1" h="2319">
                      <a:moveTo>
                        <a:pt x="0" y="0"/>
                      </a:moveTo>
                      <a:lnTo>
                        <a:pt x="0" y="2319"/>
                      </a:lnTo>
                      <a:lnTo>
                        <a:pt x="1" y="2319"/>
                      </a:lnTo>
                    </a:path>
                  </a:pathLst>
                </a:custGeom>
                <a:noFill/>
                <a:ln w="38100" cmpd="sng">
                  <a:solidFill>
                    <a:srgbClr val="FFFFFF"/>
                  </a:solidFill>
                  <a:prstDash val="solid"/>
                  <a:round/>
                  <a:headEnd/>
                  <a:tailEnd/>
                </a:ln>
              </p:spPr>
              <p:txBody>
                <a:bodyPr/>
                <a:lstStyle/>
                <a:p>
                  <a:endParaRPr lang="en-US"/>
                </a:p>
              </p:txBody>
            </p:sp>
            <p:sp>
              <p:nvSpPr>
                <p:cNvPr id="6486" name="Freeform 342"/>
                <p:cNvSpPr>
                  <a:spLocks/>
                </p:cNvSpPr>
                <p:nvPr/>
              </p:nvSpPr>
              <p:spPr bwMode="auto">
                <a:xfrm>
                  <a:off x="1896" y="1789"/>
                  <a:ext cx="2" cy="475"/>
                </a:xfrm>
                <a:custGeom>
                  <a:avLst/>
                  <a:gdLst/>
                  <a:ahLst/>
                  <a:cxnLst>
                    <a:cxn ang="0">
                      <a:pos x="0" y="0"/>
                    </a:cxn>
                    <a:cxn ang="0">
                      <a:pos x="0" y="1998"/>
                    </a:cxn>
                    <a:cxn ang="0">
                      <a:pos x="1" y="1998"/>
                    </a:cxn>
                  </a:cxnLst>
                  <a:rect l="0" t="0" r="r" b="b"/>
                  <a:pathLst>
                    <a:path w="1" h="1998">
                      <a:moveTo>
                        <a:pt x="0" y="0"/>
                      </a:moveTo>
                      <a:lnTo>
                        <a:pt x="0" y="1998"/>
                      </a:lnTo>
                      <a:lnTo>
                        <a:pt x="1" y="1998"/>
                      </a:lnTo>
                    </a:path>
                  </a:pathLst>
                </a:custGeom>
                <a:noFill/>
                <a:ln w="38100" cmpd="sng">
                  <a:solidFill>
                    <a:srgbClr val="FFFFFF"/>
                  </a:solidFill>
                  <a:prstDash val="solid"/>
                  <a:round/>
                  <a:headEnd/>
                  <a:tailEnd/>
                </a:ln>
              </p:spPr>
              <p:txBody>
                <a:bodyPr/>
                <a:lstStyle/>
                <a:p>
                  <a:endParaRPr lang="en-US"/>
                </a:p>
              </p:txBody>
            </p:sp>
            <p:sp>
              <p:nvSpPr>
                <p:cNvPr id="6487" name="Freeform 343"/>
                <p:cNvSpPr>
                  <a:spLocks/>
                </p:cNvSpPr>
                <p:nvPr/>
              </p:nvSpPr>
              <p:spPr bwMode="auto">
                <a:xfrm>
                  <a:off x="3899" y="1751"/>
                  <a:ext cx="3" cy="551"/>
                </a:xfrm>
                <a:custGeom>
                  <a:avLst/>
                  <a:gdLst/>
                  <a:ahLst/>
                  <a:cxnLst>
                    <a:cxn ang="0">
                      <a:pos x="0" y="0"/>
                    </a:cxn>
                    <a:cxn ang="0">
                      <a:pos x="0" y="2319"/>
                    </a:cxn>
                    <a:cxn ang="0">
                      <a:pos x="1" y="2319"/>
                    </a:cxn>
                  </a:cxnLst>
                  <a:rect l="0" t="0" r="r" b="b"/>
                  <a:pathLst>
                    <a:path w="1" h="2319">
                      <a:moveTo>
                        <a:pt x="0" y="0"/>
                      </a:moveTo>
                      <a:lnTo>
                        <a:pt x="0" y="2319"/>
                      </a:lnTo>
                      <a:lnTo>
                        <a:pt x="1" y="2319"/>
                      </a:lnTo>
                    </a:path>
                  </a:pathLst>
                </a:custGeom>
                <a:noFill/>
                <a:ln w="38100" cmpd="sng">
                  <a:solidFill>
                    <a:srgbClr val="FFFFFF"/>
                  </a:solidFill>
                  <a:prstDash val="solid"/>
                  <a:round/>
                  <a:headEnd/>
                  <a:tailEnd/>
                </a:ln>
              </p:spPr>
              <p:txBody>
                <a:bodyPr/>
                <a:lstStyle/>
                <a:p>
                  <a:endParaRPr lang="en-US"/>
                </a:p>
              </p:txBody>
            </p:sp>
            <p:sp>
              <p:nvSpPr>
                <p:cNvPr id="6488" name="Freeform 344"/>
                <p:cNvSpPr>
                  <a:spLocks/>
                </p:cNvSpPr>
                <p:nvPr/>
              </p:nvSpPr>
              <p:spPr bwMode="auto">
                <a:xfrm>
                  <a:off x="3859" y="1789"/>
                  <a:ext cx="2" cy="475"/>
                </a:xfrm>
                <a:custGeom>
                  <a:avLst/>
                  <a:gdLst/>
                  <a:ahLst/>
                  <a:cxnLst>
                    <a:cxn ang="0">
                      <a:pos x="0" y="0"/>
                    </a:cxn>
                    <a:cxn ang="0">
                      <a:pos x="0" y="1998"/>
                    </a:cxn>
                    <a:cxn ang="0">
                      <a:pos x="1" y="1998"/>
                    </a:cxn>
                  </a:cxnLst>
                  <a:rect l="0" t="0" r="r" b="b"/>
                  <a:pathLst>
                    <a:path w="1" h="1998">
                      <a:moveTo>
                        <a:pt x="0" y="0"/>
                      </a:moveTo>
                      <a:lnTo>
                        <a:pt x="0" y="1998"/>
                      </a:lnTo>
                      <a:lnTo>
                        <a:pt x="1" y="1998"/>
                      </a:lnTo>
                    </a:path>
                  </a:pathLst>
                </a:custGeom>
                <a:noFill/>
                <a:ln w="38100" cmpd="sng">
                  <a:solidFill>
                    <a:srgbClr val="FFFFFF"/>
                  </a:solidFill>
                  <a:prstDash val="solid"/>
                  <a:round/>
                  <a:headEnd/>
                  <a:tailEnd/>
                </a:ln>
              </p:spPr>
              <p:txBody>
                <a:bodyPr/>
                <a:lstStyle/>
                <a:p>
                  <a:endParaRPr lang="en-US"/>
                </a:p>
              </p:txBody>
            </p:sp>
            <p:sp>
              <p:nvSpPr>
                <p:cNvPr id="6489" name="Freeform 345"/>
                <p:cNvSpPr>
                  <a:spLocks/>
                </p:cNvSpPr>
                <p:nvPr/>
              </p:nvSpPr>
              <p:spPr bwMode="auto">
                <a:xfrm>
                  <a:off x="3501" y="2264"/>
                  <a:ext cx="358" cy="3"/>
                </a:xfrm>
                <a:custGeom>
                  <a:avLst/>
                  <a:gdLst/>
                  <a:ahLst/>
                  <a:cxnLst>
                    <a:cxn ang="0">
                      <a:pos x="0" y="0"/>
                    </a:cxn>
                    <a:cxn ang="0">
                      <a:pos x="1412" y="0"/>
                    </a:cxn>
                    <a:cxn ang="0">
                      <a:pos x="1413" y="0"/>
                    </a:cxn>
                  </a:cxnLst>
                  <a:rect l="0" t="0" r="r" b="b"/>
                  <a:pathLst>
                    <a:path w="1413">
                      <a:moveTo>
                        <a:pt x="0" y="0"/>
                      </a:moveTo>
                      <a:lnTo>
                        <a:pt x="1412" y="0"/>
                      </a:lnTo>
                      <a:lnTo>
                        <a:pt x="1413" y="0"/>
                      </a:lnTo>
                    </a:path>
                  </a:pathLst>
                </a:custGeom>
                <a:noFill/>
                <a:ln w="38100" cmpd="sng">
                  <a:solidFill>
                    <a:srgbClr val="FFFFFF"/>
                  </a:solidFill>
                  <a:prstDash val="solid"/>
                  <a:round/>
                  <a:headEnd/>
                  <a:tailEnd/>
                </a:ln>
              </p:spPr>
              <p:txBody>
                <a:bodyPr/>
                <a:lstStyle/>
                <a:p>
                  <a:endParaRPr lang="en-US"/>
                </a:p>
              </p:txBody>
            </p:sp>
            <p:sp>
              <p:nvSpPr>
                <p:cNvPr id="6490" name="Freeform 346"/>
                <p:cNvSpPr>
                  <a:spLocks/>
                </p:cNvSpPr>
                <p:nvPr/>
              </p:nvSpPr>
              <p:spPr bwMode="auto">
                <a:xfrm>
                  <a:off x="3501" y="2302"/>
                  <a:ext cx="398" cy="3"/>
                </a:xfrm>
                <a:custGeom>
                  <a:avLst/>
                  <a:gdLst/>
                  <a:ahLst/>
                  <a:cxnLst>
                    <a:cxn ang="0">
                      <a:pos x="0" y="0"/>
                    </a:cxn>
                    <a:cxn ang="0">
                      <a:pos x="1572" y="0"/>
                    </a:cxn>
                    <a:cxn ang="0">
                      <a:pos x="1573" y="0"/>
                    </a:cxn>
                  </a:cxnLst>
                  <a:rect l="0" t="0" r="r" b="b"/>
                  <a:pathLst>
                    <a:path w="1573">
                      <a:moveTo>
                        <a:pt x="0" y="0"/>
                      </a:moveTo>
                      <a:lnTo>
                        <a:pt x="1572" y="0"/>
                      </a:lnTo>
                      <a:lnTo>
                        <a:pt x="1573" y="0"/>
                      </a:lnTo>
                    </a:path>
                  </a:pathLst>
                </a:custGeom>
                <a:noFill/>
                <a:ln w="38100" cmpd="sng">
                  <a:solidFill>
                    <a:srgbClr val="FFFFFF"/>
                  </a:solidFill>
                  <a:prstDash val="solid"/>
                  <a:round/>
                  <a:headEnd/>
                  <a:tailEnd/>
                </a:ln>
              </p:spPr>
              <p:txBody>
                <a:bodyPr/>
                <a:lstStyle/>
                <a:p>
                  <a:endParaRPr lang="en-US"/>
                </a:p>
              </p:txBody>
            </p:sp>
            <p:sp>
              <p:nvSpPr>
                <p:cNvPr id="6491" name="Freeform 347"/>
                <p:cNvSpPr>
                  <a:spLocks/>
                </p:cNvSpPr>
                <p:nvPr/>
              </p:nvSpPr>
              <p:spPr bwMode="auto">
                <a:xfrm>
                  <a:off x="3557" y="1989"/>
                  <a:ext cx="140" cy="90"/>
                </a:xfrm>
                <a:custGeom>
                  <a:avLst/>
                  <a:gdLst/>
                  <a:ahLst/>
                  <a:cxnLst>
                    <a:cxn ang="0">
                      <a:pos x="548" y="383"/>
                    </a:cxn>
                    <a:cxn ang="0">
                      <a:pos x="547" y="162"/>
                    </a:cxn>
                    <a:cxn ang="0">
                      <a:pos x="391" y="3"/>
                    </a:cxn>
                    <a:cxn ang="0">
                      <a:pos x="169" y="0"/>
                    </a:cxn>
                    <a:cxn ang="0">
                      <a:pos x="8" y="153"/>
                    </a:cxn>
                    <a:cxn ang="0">
                      <a:pos x="0" y="375"/>
                    </a:cxn>
                    <a:cxn ang="0">
                      <a:pos x="1" y="375"/>
                    </a:cxn>
                  </a:cxnLst>
                  <a:rect l="0" t="0" r="r" b="b"/>
                  <a:pathLst>
                    <a:path w="548" h="383">
                      <a:moveTo>
                        <a:pt x="548" y="383"/>
                      </a:moveTo>
                      <a:lnTo>
                        <a:pt x="547" y="162"/>
                      </a:lnTo>
                      <a:lnTo>
                        <a:pt x="391" y="3"/>
                      </a:lnTo>
                      <a:lnTo>
                        <a:pt x="169" y="0"/>
                      </a:lnTo>
                      <a:lnTo>
                        <a:pt x="8" y="153"/>
                      </a:lnTo>
                      <a:lnTo>
                        <a:pt x="0" y="375"/>
                      </a:lnTo>
                      <a:lnTo>
                        <a:pt x="1" y="375"/>
                      </a:lnTo>
                    </a:path>
                  </a:pathLst>
                </a:custGeom>
                <a:noFill/>
                <a:ln w="38100" cmpd="sng">
                  <a:solidFill>
                    <a:srgbClr val="FFFFFF"/>
                  </a:solidFill>
                  <a:prstDash val="solid"/>
                  <a:round/>
                  <a:headEnd/>
                  <a:tailEnd/>
                </a:ln>
              </p:spPr>
              <p:txBody>
                <a:bodyPr/>
                <a:lstStyle/>
                <a:p>
                  <a:endParaRPr lang="en-US"/>
                </a:p>
              </p:txBody>
            </p:sp>
            <p:sp>
              <p:nvSpPr>
                <p:cNvPr id="6492" name="Freeform 348"/>
                <p:cNvSpPr>
                  <a:spLocks/>
                </p:cNvSpPr>
                <p:nvPr/>
              </p:nvSpPr>
              <p:spPr bwMode="auto">
                <a:xfrm>
                  <a:off x="3554" y="2048"/>
                  <a:ext cx="13" cy="121"/>
                </a:xfrm>
                <a:custGeom>
                  <a:avLst/>
                  <a:gdLst/>
                  <a:ahLst/>
                  <a:cxnLst>
                    <a:cxn ang="0">
                      <a:pos x="0" y="0"/>
                    </a:cxn>
                    <a:cxn ang="0">
                      <a:pos x="58" y="515"/>
                    </a:cxn>
                    <a:cxn ang="0">
                      <a:pos x="59" y="515"/>
                    </a:cxn>
                  </a:cxnLst>
                  <a:rect l="0" t="0" r="r" b="b"/>
                  <a:pathLst>
                    <a:path w="59" h="515">
                      <a:moveTo>
                        <a:pt x="0" y="0"/>
                      </a:moveTo>
                      <a:lnTo>
                        <a:pt x="58" y="515"/>
                      </a:lnTo>
                      <a:lnTo>
                        <a:pt x="59" y="515"/>
                      </a:lnTo>
                    </a:path>
                  </a:pathLst>
                </a:custGeom>
                <a:noFill/>
                <a:ln w="38100" cmpd="sng">
                  <a:solidFill>
                    <a:srgbClr val="FFFFFF"/>
                  </a:solidFill>
                  <a:prstDash val="solid"/>
                  <a:round/>
                  <a:headEnd/>
                  <a:tailEnd/>
                </a:ln>
              </p:spPr>
              <p:txBody>
                <a:bodyPr/>
                <a:lstStyle/>
                <a:p>
                  <a:endParaRPr lang="en-US"/>
                </a:p>
              </p:txBody>
            </p:sp>
            <p:sp>
              <p:nvSpPr>
                <p:cNvPr id="6493" name="Freeform 349"/>
                <p:cNvSpPr>
                  <a:spLocks/>
                </p:cNvSpPr>
                <p:nvPr/>
              </p:nvSpPr>
              <p:spPr bwMode="auto">
                <a:xfrm>
                  <a:off x="3676" y="2053"/>
                  <a:ext cx="26" cy="121"/>
                </a:xfrm>
                <a:custGeom>
                  <a:avLst/>
                  <a:gdLst/>
                  <a:ahLst/>
                  <a:cxnLst>
                    <a:cxn ang="0">
                      <a:pos x="99" y="0"/>
                    </a:cxn>
                    <a:cxn ang="0">
                      <a:pos x="0" y="510"/>
                    </a:cxn>
                    <a:cxn ang="0">
                      <a:pos x="1" y="510"/>
                    </a:cxn>
                  </a:cxnLst>
                  <a:rect l="0" t="0" r="r" b="b"/>
                  <a:pathLst>
                    <a:path w="99" h="510">
                      <a:moveTo>
                        <a:pt x="99" y="0"/>
                      </a:moveTo>
                      <a:lnTo>
                        <a:pt x="0" y="510"/>
                      </a:lnTo>
                      <a:lnTo>
                        <a:pt x="1" y="510"/>
                      </a:lnTo>
                    </a:path>
                  </a:pathLst>
                </a:custGeom>
                <a:noFill/>
                <a:ln w="38100" cmpd="sng">
                  <a:solidFill>
                    <a:srgbClr val="FFFFFF"/>
                  </a:solidFill>
                  <a:prstDash val="solid"/>
                  <a:round/>
                  <a:headEnd/>
                  <a:tailEnd/>
                </a:ln>
              </p:spPr>
              <p:txBody>
                <a:bodyPr/>
                <a:lstStyle/>
                <a:p>
                  <a:endParaRPr lang="en-US"/>
                </a:p>
              </p:txBody>
            </p:sp>
            <p:sp>
              <p:nvSpPr>
                <p:cNvPr id="6494" name="Freeform 350"/>
                <p:cNvSpPr>
                  <a:spLocks/>
                </p:cNvSpPr>
                <p:nvPr/>
              </p:nvSpPr>
              <p:spPr bwMode="auto">
                <a:xfrm>
                  <a:off x="3600" y="2029"/>
                  <a:ext cx="53" cy="48"/>
                </a:xfrm>
                <a:custGeom>
                  <a:avLst/>
                  <a:gdLst/>
                  <a:ahLst/>
                  <a:cxnLst>
                    <a:cxn ang="0">
                      <a:pos x="205" y="102"/>
                    </a:cxn>
                    <a:cxn ang="0">
                      <a:pos x="175" y="30"/>
                    </a:cxn>
                    <a:cxn ang="0">
                      <a:pos x="103" y="0"/>
                    </a:cxn>
                    <a:cxn ang="0">
                      <a:pos x="30" y="30"/>
                    </a:cxn>
                    <a:cxn ang="0">
                      <a:pos x="0" y="102"/>
                    </a:cxn>
                    <a:cxn ang="0">
                      <a:pos x="30" y="175"/>
                    </a:cxn>
                    <a:cxn ang="0">
                      <a:pos x="103" y="205"/>
                    </a:cxn>
                    <a:cxn ang="0">
                      <a:pos x="175" y="175"/>
                    </a:cxn>
                    <a:cxn ang="0">
                      <a:pos x="205" y="102"/>
                    </a:cxn>
                    <a:cxn ang="0">
                      <a:pos x="206" y="102"/>
                    </a:cxn>
                  </a:cxnLst>
                  <a:rect l="0" t="0" r="r" b="b"/>
                  <a:pathLst>
                    <a:path w="206" h="205">
                      <a:moveTo>
                        <a:pt x="205" y="102"/>
                      </a:moveTo>
                      <a:lnTo>
                        <a:pt x="175" y="30"/>
                      </a:lnTo>
                      <a:lnTo>
                        <a:pt x="103" y="0"/>
                      </a:lnTo>
                      <a:lnTo>
                        <a:pt x="30" y="30"/>
                      </a:lnTo>
                      <a:lnTo>
                        <a:pt x="0" y="102"/>
                      </a:lnTo>
                      <a:lnTo>
                        <a:pt x="30" y="175"/>
                      </a:lnTo>
                      <a:lnTo>
                        <a:pt x="103" y="205"/>
                      </a:lnTo>
                      <a:lnTo>
                        <a:pt x="175" y="175"/>
                      </a:lnTo>
                      <a:lnTo>
                        <a:pt x="205" y="102"/>
                      </a:lnTo>
                      <a:lnTo>
                        <a:pt x="206" y="102"/>
                      </a:lnTo>
                    </a:path>
                  </a:pathLst>
                </a:custGeom>
                <a:noFill/>
                <a:ln w="38100" cmpd="sng">
                  <a:solidFill>
                    <a:srgbClr val="FFFFFF"/>
                  </a:solidFill>
                  <a:prstDash val="solid"/>
                  <a:round/>
                  <a:headEnd/>
                  <a:tailEnd/>
                </a:ln>
              </p:spPr>
              <p:txBody>
                <a:bodyPr/>
                <a:lstStyle/>
                <a:p>
                  <a:endParaRPr lang="en-US"/>
                </a:p>
              </p:txBody>
            </p:sp>
            <p:sp>
              <p:nvSpPr>
                <p:cNvPr id="6495" name="Freeform 351"/>
                <p:cNvSpPr>
                  <a:spLocks/>
                </p:cNvSpPr>
                <p:nvPr/>
              </p:nvSpPr>
              <p:spPr bwMode="auto">
                <a:xfrm>
                  <a:off x="3554" y="1839"/>
                  <a:ext cx="148" cy="138"/>
                </a:xfrm>
                <a:custGeom>
                  <a:avLst/>
                  <a:gdLst/>
                  <a:ahLst/>
                  <a:cxnLst>
                    <a:cxn ang="0">
                      <a:pos x="183" y="0"/>
                    </a:cxn>
                    <a:cxn ang="0">
                      <a:pos x="5" y="166"/>
                    </a:cxn>
                    <a:cxn ang="0">
                      <a:pos x="0" y="408"/>
                    </a:cxn>
                    <a:cxn ang="0">
                      <a:pos x="169" y="581"/>
                    </a:cxn>
                    <a:cxn ang="0">
                      <a:pos x="411" y="581"/>
                    </a:cxn>
                    <a:cxn ang="0">
                      <a:pos x="579" y="408"/>
                    </a:cxn>
                    <a:cxn ang="0">
                      <a:pos x="574" y="166"/>
                    </a:cxn>
                    <a:cxn ang="0">
                      <a:pos x="397" y="0"/>
                    </a:cxn>
                    <a:cxn ang="0">
                      <a:pos x="398" y="0"/>
                    </a:cxn>
                  </a:cxnLst>
                  <a:rect l="0" t="0" r="r" b="b"/>
                  <a:pathLst>
                    <a:path w="579" h="581">
                      <a:moveTo>
                        <a:pt x="183" y="0"/>
                      </a:moveTo>
                      <a:lnTo>
                        <a:pt x="5" y="166"/>
                      </a:lnTo>
                      <a:lnTo>
                        <a:pt x="0" y="408"/>
                      </a:lnTo>
                      <a:lnTo>
                        <a:pt x="169" y="581"/>
                      </a:lnTo>
                      <a:lnTo>
                        <a:pt x="411" y="581"/>
                      </a:lnTo>
                      <a:lnTo>
                        <a:pt x="579" y="408"/>
                      </a:lnTo>
                      <a:lnTo>
                        <a:pt x="574" y="166"/>
                      </a:lnTo>
                      <a:lnTo>
                        <a:pt x="397" y="0"/>
                      </a:lnTo>
                      <a:lnTo>
                        <a:pt x="398" y="0"/>
                      </a:lnTo>
                    </a:path>
                  </a:pathLst>
                </a:custGeom>
                <a:noFill/>
                <a:ln w="38100" cmpd="sng">
                  <a:solidFill>
                    <a:srgbClr val="FFFFFF"/>
                  </a:solidFill>
                  <a:prstDash val="solid"/>
                  <a:round/>
                  <a:headEnd/>
                  <a:tailEnd/>
                </a:ln>
              </p:spPr>
              <p:txBody>
                <a:bodyPr/>
                <a:lstStyle/>
                <a:p>
                  <a:endParaRPr lang="en-US"/>
                </a:p>
              </p:txBody>
            </p:sp>
            <p:sp>
              <p:nvSpPr>
                <p:cNvPr id="6496" name="Freeform 352"/>
                <p:cNvSpPr>
                  <a:spLocks/>
                </p:cNvSpPr>
                <p:nvPr/>
              </p:nvSpPr>
              <p:spPr bwMode="auto">
                <a:xfrm>
                  <a:off x="3567" y="2169"/>
                  <a:ext cx="109" cy="55"/>
                </a:xfrm>
                <a:custGeom>
                  <a:avLst/>
                  <a:gdLst/>
                  <a:ahLst/>
                  <a:cxnLst>
                    <a:cxn ang="0">
                      <a:pos x="0" y="0"/>
                    </a:cxn>
                    <a:cxn ang="0">
                      <a:pos x="56" y="154"/>
                    </a:cxn>
                    <a:cxn ang="0">
                      <a:pos x="205" y="223"/>
                    </a:cxn>
                    <a:cxn ang="0">
                      <a:pos x="359" y="166"/>
                    </a:cxn>
                    <a:cxn ang="0">
                      <a:pos x="427" y="17"/>
                    </a:cxn>
                    <a:cxn ang="0">
                      <a:pos x="428" y="17"/>
                    </a:cxn>
                  </a:cxnLst>
                  <a:rect l="0" t="0" r="r" b="b"/>
                  <a:pathLst>
                    <a:path w="428" h="223">
                      <a:moveTo>
                        <a:pt x="0" y="0"/>
                      </a:moveTo>
                      <a:lnTo>
                        <a:pt x="56" y="154"/>
                      </a:lnTo>
                      <a:lnTo>
                        <a:pt x="205" y="223"/>
                      </a:lnTo>
                      <a:lnTo>
                        <a:pt x="359" y="166"/>
                      </a:lnTo>
                      <a:lnTo>
                        <a:pt x="427" y="17"/>
                      </a:lnTo>
                      <a:lnTo>
                        <a:pt x="428" y="17"/>
                      </a:lnTo>
                    </a:path>
                  </a:pathLst>
                </a:custGeom>
                <a:noFill/>
                <a:ln w="38100" cmpd="sng">
                  <a:solidFill>
                    <a:srgbClr val="FFFFFF"/>
                  </a:solidFill>
                  <a:prstDash val="solid"/>
                  <a:round/>
                  <a:headEnd/>
                  <a:tailEnd/>
                </a:ln>
              </p:spPr>
              <p:txBody>
                <a:bodyPr/>
                <a:lstStyle/>
                <a:p>
                  <a:endParaRPr lang="en-US"/>
                </a:p>
              </p:txBody>
            </p:sp>
            <p:sp>
              <p:nvSpPr>
                <p:cNvPr id="6497" name="Freeform 353"/>
                <p:cNvSpPr>
                  <a:spLocks/>
                </p:cNvSpPr>
                <p:nvPr/>
              </p:nvSpPr>
              <p:spPr bwMode="auto">
                <a:xfrm>
                  <a:off x="1939" y="2027"/>
                  <a:ext cx="56" cy="102"/>
                </a:xfrm>
                <a:custGeom>
                  <a:avLst/>
                  <a:gdLst/>
                  <a:ahLst/>
                  <a:cxnLst>
                    <a:cxn ang="0">
                      <a:pos x="222" y="0"/>
                    </a:cxn>
                    <a:cxn ang="0">
                      <a:pos x="69" y="57"/>
                    </a:cxn>
                    <a:cxn ang="0">
                      <a:pos x="0" y="205"/>
                    </a:cxn>
                    <a:cxn ang="0">
                      <a:pos x="57" y="360"/>
                    </a:cxn>
                    <a:cxn ang="0">
                      <a:pos x="206" y="428"/>
                    </a:cxn>
                    <a:cxn ang="0">
                      <a:pos x="207" y="428"/>
                    </a:cxn>
                  </a:cxnLst>
                  <a:rect l="0" t="0" r="r" b="b"/>
                  <a:pathLst>
                    <a:path w="222" h="428">
                      <a:moveTo>
                        <a:pt x="222" y="0"/>
                      </a:moveTo>
                      <a:lnTo>
                        <a:pt x="69" y="57"/>
                      </a:lnTo>
                      <a:lnTo>
                        <a:pt x="0" y="205"/>
                      </a:lnTo>
                      <a:lnTo>
                        <a:pt x="57" y="360"/>
                      </a:lnTo>
                      <a:lnTo>
                        <a:pt x="206" y="428"/>
                      </a:lnTo>
                      <a:lnTo>
                        <a:pt x="207" y="428"/>
                      </a:lnTo>
                    </a:path>
                  </a:pathLst>
                </a:custGeom>
                <a:noFill/>
                <a:ln w="38100" cmpd="sng">
                  <a:solidFill>
                    <a:srgbClr val="FFFFFF"/>
                  </a:solidFill>
                  <a:prstDash val="solid"/>
                  <a:round/>
                  <a:headEnd/>
                  <a:tailEnd/>
                </a:ln>
              </p:spPr>
              <p:txBody>
                <a:bodyPr/>
                <a:lstStyle/>
                <a:p>
                  <a:endParaRPr lang="en-US"/>
                </a:p>
              </p:txBody>
            </p:sp>
            <p:sp>
              <p:nvSpPr>
                <p:cNvPr id="6498" name="Freeform 354"/>
                <p:cNvSpPr>
                  <a:spLocks/>
                </p:cNvSpPr>
                <p:nvPr/>
              </p:nvSpPr>
              <p:spPr bwMode="auto">
                <a:xfrm>
                  <a:off x="3653" y="1751"/>
                  <a:ext cx="246" cy="3"/>
                </a:xfrm>
                <a:custGeom>
                  <a:avLst/>
                  <a:gdLst/>
                  <a:ahLst/>
                  <a:cxnLst>
                    <a:cxn ang="0">
                      <a:pos x="970" y="0"/>
                    </a:cxn>
                    <a:cxn ang="0">
                      <a:pos x="0" y="0"/>
                    </a:cxn>
                    <a:cxn ang="0">
                      <a:pos x="1" y="0"/>
                    </a:cxn>
                  </a:cxnLst>
                  <a:rect l="0" t="0" r="r" b="b"/>
                  <a:pathLst>
                    <a:path w="970">
                      <a:moveTo>
                        <a:pt x="970" y="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499" name="Freeform 355"/>
                <p:cNvSpPr>
                  <a:spLocks/>
                </p:cNvSpPr>
                <p:nvPr/>
              </p:nvSpPr>
              <p:spPr bwMode="auto">
                <a:xfrm>
                  <a:off x="1896" y="1789"/>
                  <a:ext cx="205" cy="3"/>
                </a:xfrm>
                <a:custGeom>
                  <a:avLst/>
                  <a:gdLst/>
                  <a:ahLst/>
                  <a:cxnLst>
                    <a:cxn ang="0">
                      <a:pos x="0" y="0"/>
                    </a:cxn>
                    <a:cxn ang="0">
                      <a:pos x="808" y="0"/>
                    </a:cxn>
                    <a:cxn ang="0">
                      <a:pos x="809" y="0"/>
                    </a:cxn>
                  </a:cxnLst>
                  <a:rect l="0" t="0" r="r" b="b"/>
                  <a:pathLst>
                    <a:path w="809">
                      <a:moveTo>
                        <a:pt x="0" y="0"/>
                      </a:moveTo>
                      <a:lnTo>
                        <a:pt x="808" y="0"/>
                      </a:lnTo>
                      <a:lnTo>
                        <a:pt x="809" y="0"/>
                      </a:lnTo>
                    </a:path>
                  </a:pathLst>
                </a:custGeom>
                <a:noFill/>
                <a:ln w="38100" cmpd="sng">
                  <a:solidFill>
                    <a:srgbClr val="FFFFFF"/>
                  </a:solidFill>
                  <a:prstDash val="solid"/>
                  <a:round/>
                  <a:headEnd/>
                  <a:tailEnd/>
                </a:ln>
              </p:spPr>
              <p:txBody>
                <a:bodyPr/>
                <a:lstStyle/>
                <a:p>
                  <a:endParaRPr lang="en-US"/>
                </a:p>
              </p:txBody>
            </p:sp>
            <p:sp>
              <p:nvSpPr>
                <p:cNvPr id="6500" name="Freeform 356"/>
                <p:cNvSpPr>
                  <a:spLocks/>
                </p:cNvSpPr>
                <p:nvPr/>
              </p:nvSpPr>
              <p:spPr bwMode="auto">
                <a:xfrm>
                  <a:off x="1855" y="1751"/>
                  <a:ext cx="246" cy="3"/>
                </a:xfrm>
                <a:custGeom>
                  <a:avLst/>
                  <a:gdLst/>
                  <a:ahLst/>
                  <a:cxnLst>
                    <a:cxn ang="0">
                      <a:pos x="0" y="0"/>
                    </a:cxn>
                    <a:cxn ang="0">
                      <a:pos x="968" y="0"/>
                    </a:cxn>
                    <a:cxn ang="0">
                      <a:pos x="969" y="0"/>
                    </a:cxn>
                  </a:cxnLst>
                  <a:rect l="0" t="0" r="r" b="b"/>
                  <a:pathLst>
                    <a:path w="969">
                      <a:moveTo>
                        <a:pt x="0" y="0"/>
                      </a:moveTo>
                      <a:lnTo>
                        <a:pt x="968" y="0"/>
                      </a:lnTo>
                      <a:lnTo>
                        <a:pt x="969" y="0"/>
                      </a:lnTo>
                    </a:path>
                  </a:pathLst>
                </a:custGeom>
                <a:noFill/>
                <a:ln w="38100" cmpd="sng">
                  <a:solidFill>
                    <a:srgbClr val="FFFFFF"/>
                  </a:solidFill>
                  <a:prstDash val="solid"/>
                  <a:round/>
                  <a:headEnd/>
                  <a:tailEnd/>
                </a:ln>
              </p:spPr>
              <p:txBody>
                <a:bodyPr/>
                <a:lstStyle/>
                <a:p>
                  <a:endParaRPr lang="en-US"/>
                </a:p>
              </p:txBody>
            </p:sp>
            <p:sp>
              <p:nvSpPr>
                <p:cNvPr id="6501" name="Freeform 357"/>
                <p:cNvSpPr>
                  <a:spLocks/>
                </p:cNvSpPr>
                <p:nvPr/>
              </p:nvSpPr>
              <p:spPr bwMode="auto">
                <a:xfrm>
                  <a:off x="3501" y="1751"/>
                  <a:ext cx="99" cy="3"/>
                </a:xfrm>
                <a:custGeom>
                  <a:avLst/>
                  <a:gdLst/>
                  <a:ahLst/>
                  <a:cxnLst>
                    <a:cxn ang="0">
                      <a:pos x="388" y="0"/>
                    </a:cxn>
                    <a:cxn ang="0">
                      <a:pos x="0" y="0"/>
                    </a:cxn>
                    <a:cxn ang="0">
                      <a:pos x="1" y="0"/>
                    </a:cxn>
                  </a:cxnLst>
                  <a:rect l="0" t="0" r="r" b="b"/>
                  <a:pathLst>
                    <a:path w="388">
                      <a:moveTo>
                        <a:pt x="388" y="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502" name="Freeform 358"/>
                <p:cNvSpPr>
                  <a:spLocks/>
                </p:cNvSpPr>
                <p:nvPr/>
              </p:nvSpPr>
              <p:spPr bwMode="auto">
                <a:xfrm>
                  <a:off x="2154" y="1751"/>
                  <a:ext cx="99" cy="3"/>
                </a:xfrm>
                <a:custGeom>
                  <a:avLst/>
                  <a:gdLst/>
                  <a:ahLst/>
                  <a:cxnLst>
                    <a:cxn ang="0">
                      <a:pos x="0" y="0"/>
                    </a:cxn>
                    <a:cxn ang="0">
                      <a:pos x="391" y="0"/>
                    </a:cxn>
                    <a:cxn ang="0">
                      <a:pos x="392" y="0"/>
                    </a:cxn>
                  </a:cxnLst>
                  <a:rect l="0" t="0" r="r" b="b"/>
                  <a:pathLst>
                    <a:path w="392">
                      <a:moveTo>
                        <a:pt x="0" y="0"/>
                      </a:moveTo>
                      <a:lnTo>
                        <a:pt x="391" y="0"/>
                      </a:lnTo>
                      <a:lnTo>
                        <a:pt x="392" y="0"/>
                      </a:lnTo>
                    </a:path>
                  </a:pathLst>
                </a:custGeom>
                <a:noFill/>
                <a:ln w="38100" cmpd="sng">
                  <a:solidFill>
                    <a:srgbClr val="FFFFFF"/>
                  </a:solidFill>
                  <a:prstDash val="solid"/>
                  <a:round/>
                  <a:headEnd/>
                  <a:tailEnd/>
                </a:ln>
              </p:spPr>
              <p:txBody>
                <a:bodyPr/>
                <a:lstStyle/>
                <a:p>
                  <a:endParaRPr lang="en-US"/>
                </a:p>
              </p:txBody>
            </p:sp>
            <p:sp>
              <p:nvSpPr>
                <p:cNvPr id="6503" name="Freeform 359"/>
                <p:cNvSpPr>
                  <a:spLocks/>
                </p:cNvSpPr>
                <p:nvPr/>
              </p:nvSpPr>
              <p:spPr bwMode="auto">
                <a:xfrm>
                  <a:off x="2154" y="1789"/>
                  <a:ext cx="99" cy="3"/>
                </a:xfrm>
                <a:custGeom>
                  <a:avLst/>
                  <a:gdLst/>
                  <a:ahLst/>
                  <a:cxnLst>
                    <a:cxn ang="0">
                      <a:pos x="0" y="0"/>
                    </a:cxn>
                    <a:cxn ang="0">
                      <a:pos x="391" y="0"/>
                    </a:cxn>
                    <a:cxn ang="0">
                      <a:pos x="392" y="0"/>
                    </a:cxn>
                  </a:cxnLst>
                  <a:rect l="0" t="0" r="r" b="b"/>
                  <a:pathLst>
                    <a:path w="392">
                      <a:moveTo>
                        <a:pt x="0" y="0"/>
                      </a:moveTo>
                      <a:lnTo>
                        <a:pt x="391" y="0"/>
                      </a:lnTo>
                      <a:lnTo>
                        <a:pt x="392" y="0"/>
                      </a:lnTo>
                    </a:path>
                  </a:pathLst>
                </a:custGeom>
                <a:noFill/>
                <a:ln w="38100" cmpd="sng">
                  <a:solidFill>
                    <a:srgbClr val="FFFFFF"/>
                  </a:solidFill>
                  <a:prstDash val="solid"/>
                  <a:round/>
                  <a:headEnd/>
                  <a:tailEnd/>
                </a:ln>
              </p:spPr>
              <p:txBody>
                <a:bodyPr/>
                <a:lstStyle/>
                <a:p>
                  <a:endParaRPr lang="en-US"/>
                </a:p>
              </p:txBody>
            </p:sp>
            <p:sp>
              <p:nvSpPr>
                <p:cNvPr id="6504" name="Freeform 360"/>
                <p:cNvSpPr>
                  <a:spLocks/>
                </p:cNvSpPr>
                <p:nvPr/>
              </p:nvSpPr>
              <p:spPr bwMode="auto">
                <a:xfrm>
                  <a:off x="2502" y="1385"/>
                  <a:ext cx="76" cy="50"/>
                </a:xfrm>
                <a:custGeom>
                  <a:avLst/>
                  <a:gdLst/>
                  <a:ahLst/>
                  <a:cxnLst>
                    <a:cxn ang="0">
                      <a:pos x="0" y="205"/>
                    </a:cxn>
                    <a:cxn ang="0">
                      <a:pos x="304" y="0"/>
                    </a:cxn>
                    <a:cxn ang="0">
                      <a:pos x="305" y="0"/>
                    </a:cxn>
                  </a:cxnLst>
                  <a:rect l="0" t="0" r="r" b="b"/>
                  <a:pathLst>
                    <a:path w="305" h="205">
                      <a:moveTo>
                        <a:pt x="0" y="205"/>
                      </a:moveTo>
                      <a:lnTo>
                        <a:pt x="304" y="0"/>
                      </a:lnTo>
                      <a:lnTo>
                        <a:pt x="305" y="0"/>
                      </a:lnTo>
                    </a:path>
                  </a:pathLst>
                </a:custGeom>
                <a:noFill/>
                <a:ln w="38100" cmpd="sng">
                  <a:solidFill>
                    <a:srgbClr val="FFFFFF"/>
                  </a:solidFill>
                  <a:prstDash val="solid"/>
                  <a:round/>
                  <a:headEnd/>
                  <a:tailEnd/>
                </a:ln>
              </p:spPr>
              <p:txBody>
                <a:bodyPr/>
                <a:lstStyle/>
                <a:p>
                  <a:endParaRPr lang="en-US"/>
                </a:p>
              </p:txBody>
            </p:sp>
            <p:sp>
              <p:nvSpPr>
                <p:cNvPr id="6505" name="Freeform 361"/>
                <p:cNvSpPr>
                  <a:spLocks/>
                </p:cNvSpPr>
                <p:nvPr/>
              </p:nvSpPr>
              <p:spPr bwMode="auto">
                <a:xfrm>
                  <a:off x="2697" y="1385"/>
                  <a:ext cx="79" cy="50"/>
                </a:xfrm>
                <a:custGeom>
                  <a:avLst/>
                  <a:gdLst/>
                  <a:ahLst/>
                  <a:cxnLst>
                    <a:cxn ang="0">
                      <a:pos x="303" y="205"/>
                    </a:cxn>
                    <a:cxn ang="0">
                      <a:pos x="0" y="0"/>
                    </a:cxn>
                    <a:cxn ang="0">
                      <a:pos x="1" y="0"/>
                    </a:cxn>
                  </a:cxnLst>
                  <a:rect l="0" t="0" r="r" b="b"/>
                  <a:pathLst>
                    <a:path w="303" h="205">
                      <a:moveTo>
                        <a:pt x="303" y="205"/>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506" name="Freeform 362"/>
                <p:cNvSpPr>
                  <a:spLocks/>
                </p:cNvSpPr>
                <p:nvPr/>
              </p:nvSpPr>
              <p:spPr bwMode="auto">
                <a:xfrm>
                  <a:off x="2553" y="1402"/>
                  <a:ext cx="172" cy="2"/>
                </a:xfrm>
                <a:custGeom>
                  <a:avLst/>
                  <a:gdLst/>
                  <a:ahLst/>
                  <a:cxnLst>
                    <a:cxn ang="0">
                      <a:pos x="0" y="0"/>
                    </a:cxn>
                    <a:cxn ang="0">
                      <a:pos x="673" y="0"/>
                    </a:cxn>
                    <a:cxn ang="0">
                      <a:pos x="674" y="0"/>
                    </a:cxn>
                  </a:cxnLst>
                  <a:rect l="0" t="0" r="r" b="b"/>
                  <a:pathLst>
                    <a:path w="674">
                      <a:moveTo>
                        <a:pt x="0" y="0"/>
                      </a:moveTo>
                      <a:lnTo>
                        <a:pt x="673" y="0"/>
                      </a:lnTo>
                      <a:lnTo>
                        <a:pt x="674" y="0"/>
                      </a:lnTo>
                    </a:path>
                  </a:pathLst>
                </a:custGeom>
                <a:noFill/>
                <a:ln w="38100" cmpd="sng">
                  <a:solidFill>
                    <a:srgbClr val="FFFFFF"/>
                  </a:solidFill>
                  <a:prstDash val="solid"/>
                  <a:round/>
                  <a:headEnd/>
                  <a:tailEnd/>
                </a:ln>
              </p:spPr>
              <p:txBody>
                <a:bodyPr/>
                <a:lstStyle/>
                <a:p>
                  <a:endParaRPr lang="en-US"/>
                </a:p>
              </p:txBody>
            </p:sp>
            <p:sp>
              <p:nvSpPr>
                <p:cNvPr id="6507" name="Freeform 363"/>
                <p:cNvSpPr>
                  <a:spLocks/>
                </p:cNvSpPr>
                <p:nvPr/>
              </p:nvSpPr>
              <p:spPr bwMode="auto">
                <a:xfrm>
                  <a:off x="2603" y="376"/>
                  <a:ext cx="3" cy="969"/>
                </a:xfrm>
                <a:custGeom>
                  <a:avLst/>
                  <a:gdLst/>
                  <a:ahLst/>
                  <a:cxnLst>
                    <a:cxn ang="0">
                      <a:pos x="0" y="4079"/>
                    </a:cxn>
                    <a:cxn ang="0">
                      <a:pos x="0" y="0"/>
                    </a:cxn>
                    <a:cxn ang="0">
                      <a:pos x="1" y="0"/>
                    </a:cxn>
                  </a:cxnLst>
                  <a:rect l="0" t="0" r="r" b="b"/>
                  <a:pathLst>
                    <a:path w="1" h="4079">
                      <a:moveTo>
                        <a:pt x="0" y="407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508" name="Freeform 364"/>
                <p:cNvSpPr>
                  <a:spLocks/>
                </p:cNvSpPr>
                <p:nvPr/>
              </p:nvSpPr>
              <p:spPr bwMode="auto">
                <a:xfrm>
                  <a:off x="2674" y="376"/>
                  <a:ext cx="3" cy="969"/>
                </a:xfrm>
                <a:custGeom>
                  <a:avLst/>
                  <a:gdLst/>
                  <a:ahLst/>
                  <a:cxnLst>
                    <a:cxn ang="0">
                      <a:pos x="0" y="4079"/>
                    </a:cxn>
                    <a:cxn ang="0">
                      <a:pos x="0" y="0"/>
                    </a:cxn>
                    <a:cxn ang="0">
                      <a:pos x="1" y="0"/>
                    </a:cxn>
                  </a:cxnLst>
                  <a:rect l="0" t="0" r="r" b="b"/>
                  <a:pathLst>
                    <a:path w="1" h="4079">
                      <a:moveTo>
                        <a:pt x="0" y="407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509" name="Freeform 365"/>
                <p:cNvSpPr>
                  <a:spLocks/>
                </p:cNvSpPr>
                <p:nvPr/>
              </p:nvSpPr>
              <p:spPr bwMode="auto">
                <a:xfrm>
                  <a:off x="2101" y="1789"/>
                  <a:ext cx="3" cy="152"/>
                </a:xfrm>
                <a:custGeom>
                  <a:avLst/>
                  <a:gdLst/>
                  <a:ahLst/>
                  <a:cxnLst>
                    <a:cxn ang="0">
                      <a:pos x="0" y="642"/>
                    </a:cxn>
                    <a:cxn ang="0">
                      <a:pos x="0" y="0"/>
                    </a:cxn>
                    <a:cxn ang="0">
                      <a:pos x="1" y="0"/>
                    </a:cxn>
                  </a:cxnLst>
                  <a:rect l="0" t="0" r="r" b="b"/>
                  <a:pathLst>
                    <a:path w="1" h="642">
                      <a:moveTo>
                        <a:pt x="0" y="642"/>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510" name="Freeform 366"/>
                <p:cNvSpPr>
                  <a:spLocks/>
                </p:cNvSpPr>
                <p:nvPr/>
              </p:nvSpPr>
              <p:spPr bwMode="auto">
                <a:xfrm>
                  <a:off x="2154" y="1789"/>
                  <a:ext cx="3" cy="152"/>
                </a:xfrm>
                <a:custGeom>
                  <a:avLst/>
                  <a:gdLst/>
                  <a:ahLst/>
                  <a:cxnLst>
                    <a:cxn ang="0">
                      <a:pos x="0" y="642"/>
                    </a:cxn>
                    <a:cxn ang="0">
                      <a:pos x="0" y="0"/>
                    </a:cxn>
                    <a:cxn ang="0">
                      <a:pos x="1" y="0"/>
                    </a:cxn>
                  </a:cxnLst>
                  <a:rect l="0" t="0" r="r" b="b"/>
                  <a:pathLst>
                    <a:path w="1" h="642">
                      <a:moveTo>
                        <a:pt x="0" y="642"/>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511" name="Freeform 367"/>
                <p:cNvSpPr>
                  <a:spLocks/>
                </p:cNvSpPr>
                <p:nvPr/>
              </p:nvSpPr>
              <p:spPr bwMode="auto">
                <a:xfrm>
                  <a:off x="2578" y="1345"/>
                  <a:ext cx="25" cy="40"/>
                </a:xfrm>
                <a:custGeom>
                  <a:avLst/>
                  <a:gdLst/>
                  <a:ahLst/>
                  <a:cxnLst>
                    <a:cxn ang="0">
                      <a:pos x="0" y="178"/>
                    </a:cxn>
                    <a:cxn ang="0">
                      <a:pos x="94" y="0"/>
                    </a:cxn>
                    <a:cxn ang="0">
                      <a:pos x="95" y="0"/>
                    </a:cxn>
                  </a:cxnLst>
                  <a:rect l="0" t="0" r="r" b="b"/>
                  <a:pathLst>
                    <a:path w="95" h="178">
                      <a:moveTo>
                        <a:pt x="0" y="178"/>
                      </a:moveTo>
                      <a:lnTo>
                        <a:pt x="94" y="0"/>
                      </a:lnTo>
                      <a:lnTo>
                        <a:pt x="95" y="0"/>
                      </a:lnTo>
                    </a:path>
                  </a:pathLst>
                </a:custGeom>
                <a:noFill/>
                <a:ln w="38100" cmpd="sng">
                  <a:solidFill>
                    <a:srgbClr val="FFFFFF"/>
                  </a:solidFill>
                  <a:prstDash val="solid"/>
                  <a:round/>
                  <a:headEnd/>
                  <a:tailEnd/>
                </a:ln>
              </p:spPr>
              <p:txBody>
                <a:bodyPr/>
                <a:lstStyle/>
                <a:p>
                  <a:endParaRPr lang="en-US"/>
                </a:p>
              </p:txBody>
            </p:sp>
            <p:sp>
              <p:nvSpPr>
                <p:cNvPr id="6512" name="Freeform 368"/>
                <p:cNvSpPr>
                  <a:spLocks/>
                </p:cNvSpPr>
                <p:nvPr/>
              </p:nvSpPr>
              <p:spPr bwMode="auto">
                <a:xfrm>
                  <a:off x="2674" y="1345"/>
                  <a:ext cx="26" cy="40"/>
                </a:xfrm>
                <a:custGeom>
                  <a:avLst/>
                  <a:gdLst/>
                  <a:ahLst/>
                  <a:cxnLst>
                    <a:cxn ang="0">
                      <a:pos x="0" y="0"/>
                    </a:cxn>
                    <a:cxn ang="0">
                      <a:pos x="94" y="178"/>
                    </a:cxn>
                    <a:cxn ang="0">
                      <a:pos x="95" y="178"/>
                    </a:cxn>
                  </a:cxnLst>
                  <a:rect l="0" t="0" r="r" b="b"/>
                  <a:pathLst>
                    <a:path w="95" h="178">
                      <a:moveTo>
                        <a:pt x="0" y="0"/>
                      </a:moveTo>
                      <a:lnTo>
                        <a:pt x="94" y="178"/>
                      </a:lnTo>
                      <a:lnTo>
                        <a:pt x="95" y="178"/>
                      </a:lnTo>
                    </a:path>
                  </a:pathLst>
                </a:custGeom>
                <a:noFill/>
                <a:ln w="38100" cmpd="sng">
                  <a:solidFill>
                    <a:srgbClr val="FFFFFF"/>
                  </a:solidFill>
                  <a:prstDash val="solid"/>
                  <a:round/>
                  <a:headEnd/>
                  <a:tailEnd/>
                </a:ln>
              </p:spPr>
              <p:txBody>
                <a:bodyPr/>
                <a:lstStyle/>
                <a:p>
                  <a:endParaRPr lang="en-US"/>
                </a:p>
              </p:txBody>
            </p:sp>
            <p:sp>
              <p:nvSpPr>
                <p:cNvPr id="6513" name="Freeform 369"/>
                <p:cNvSpPr>
                  <a:spLocks/>
                </p:cNvSpPr>
                <p:nvPr/>
              </p:nvSpPr>
              <p:spPr bwMode="auto">
                <a:xfrm>
                  <a:off x="2674" y="1274"/>
                  <a:ext cx="61" cy="2"/>
                </a:xfrm>
                <a:custGeom>
                  <a:avLst/>
                  <a:gdLst/>
                  <a:ahLst/>
                  <a:cxnLst>
                    <a:cxn ang="0">
                      <a:pos x="0" y="0"/>
                    </a:cxn>
                    <a:cxn ang="0">
                      <a:pos x="242" y="0"/>
                    </a:cxn>
                    <a:cxn ang="0">
                      <a:pos x="243" y="0"/>
                    </a:cxn>
                  </a:cxnLst>
                  <a:rect l="0" t="0" r="r" b="b"/>
                  <a:pathLst>
                    <a:path w="243">
                      <a:moveTo>
                        <a:pt x="0" y="0"/>
                      </a:moveTo>
                      <a:lnTo>
                        <a:pt x="242" y="0"/>
                      </a:lnTo>
                      <a:lnTo>
                        <a:pt x="243" y="0"/>
                      </a:lnTo>
                    </a:path>
                  </a:pathLst>
                </a:custGeom>
                <a:noFill/>
                <a:ln w="38100" cmpd="sng">
                  <a:solidFill>
                    <a:srgbClr val="FFFFFF"/>
                  </a:solidFill>
                  <a:prstDash val="solid"/>
                  <a:round/>
                  <a:headEnd/>
                  <a:tailEnd/>
                </a:ln>
              </p:spPr>
              <p:txBody>
                <a:bodyPr/>
                <a:lstStyle/>
                <a:p>
                  <a:endParaRPr lang="en-US"/>
                </a:p>
              </p:txBody>
            </p:sp>
            <p:sp>
              <p:nvSpPr>
                <p:cNvPr id="6514" name="Freeform 370"/>
                <p:cNvSpPr>
                  <a:spLocks/>
                </p:cNvSpPr>
                <p:nvPr/>
              </p:nvSpPr>
              <p:spPr bwMode="auto">
                <a:xfrm>
                  <a:off x="2674" y="998"/>
                  <a:ext cx="168" cy="3"/>
                </a:xfrm>
                <a:custGeom>
                  <a:avLst/>
                  <a:gdLst/>
                  <a:ahLst/>
                  <a:cxnLst>
                    <a:cxn ang="0">
                      <a:pos x="0" y="0"/>
                    </a:cxn>
                    <a:cxn ang="0">
                      <a:pos x="656" y="0"/>
                    </a:cxn>
                    <a:cxn ang="0">
                      <a:pos x="658" y="0"/>
                    </a:cxn>
                  </a:cxnLst>
                  <a:rect l="0" t="0" r="r" b="b"/>
                  <a:pathLst>
                    <a:path w="658">
                      <a:moveTo>
                        <a:pt x="0" y="0"/>
                      </a:moveTo>
                      <a:lnTo>
                        <a:pt x="656" y="0"/>
                      </a:lnTo>
                      <a:lnTo>
                        <a:pt x="658" y="0"/>
                      </a:lnTo>
                    </a:path>
                  </a:pathLst>
                </a:custGeom>
                <a:noFill/>
                <a:ln w="38100" cmpd="sng">
                  <a:solidFill>
                    <a:srgbClr val="FFFFFF"/>
                  </a:solidFill>
                  <a:prstDash val="solid"/>
                  <a:round/>
                  <a:headEnd/>
                  <a:tailEnd/>
                </a:ln>
              </p:spPr>
              <p:txBody>
                <a:bodyPr/>
                <a:lstStyle/>
                <a:p>
                  <a:endParaRPr lang="en-US"/>
                </a:p>
              </p:txBody>
            </p:sp>
            <p:sp>
              <p:nvSpPr>
                <p:cNvPr id="6515" name="Freeform 371"/>
                <p:cNvSpPr>
                  <a:spLocks/>
                </p:cNvSpPr>
                <p:nvPr/>
              </p:nvSpPr>
              <p:spPr bwMode="auto">
                <a:xfrm>
                  <a:off x="2494" y="376"/>
                  <a:ext cx="289" cy="2"/>
                </a:xfrm>
                <a:custGeom>
                  <a:avLst/>
                  <a:gdLst/>
                  <a:ahLst/>
                  <a:cxnLst>
                    <a:cxn ang="0">
                      <a:pos x="0" y="0"/>
                    </a:cxn>
                    <a:cxn ang="0">
                      <a:pos x="1148" y="0"/>
                    </a:cxn>
                    <a:cxn ang="0">
                      <a:pos x="1149" y="0"/>
                    </a:cxn>
                  </a:cxnLst>
                  <a:rect l="0" t="0" r="r" b="b"/>
                  <a:pathLst>
                    <a:path w="1149">
                      <a:moveTo>
                        <a:pt x="0" y="0"/>
                      </a:moveTo>
                      <a:lnTo>
                        <a:pt x="1148" y="0"/>
                      </a:lnTo>
                      <a:lnTo>
                        <a:pt x="1149" y="0"/>
                      </a:lnTo>
                    </a:path>
                  </a:pathLst>
                </a:custGeom>
                <a:noFill/>
                <a:ln w="38100" cmpd="sng">
                  <a:solidFill>
                    <a:srgbClr val="FFFFFF"/>
                  </a:solidFill>
                  <a:prstDash val="solid"/>
                  <a:round/>
                  <a:headEnd/>
                  <a:tailEnd/>
                </a:ln>
              </p:spPr>
              <p:txBody>
                <a:bodyPr/>
                <a:lstStyle/>
                <a:p>
                  <a:endParaRPr lang="en-US"/>
                </a:p>
              </p:txBody>
            </p:sp>
            <p:sp>
              <p:nvSpPr>
                <p:cNvPr id="6516" name="Freeform 372"/>
                <p:cNvSpPr>
                  <a:spLocks/>
                </p:cNvSpPr>
                <p:nvPr/>
              </p:nvSpPr>
              <p:spPr bwMode="auto">
                <a:xfrm>
                  <a:off x="2494" y="338"/>
                  <a:ext cx="289" cy="2"/>
                </a:xfrm>
                <a:custGeom>
                  <a:avLst/>
                  <a:gdLst/>
                  <a:ahLst/>
                  <a:cxnLst>
                    <a:cxn ang="0">
                      <a:pos x="0" y="0"/>
                    </a:cxn>
                    <a:cxn ang="0">
                      <a:pos x="1148" y="0"/>
                    </a:cxn>
                    <a:cxn ang="0">
                      <a:pos x="1149" y="0"/>
                    </a:cxn>
                  </a:cxnLst>
                  <a:rect l="0" t="0" r="r" b="b"/>
                  <a:pathLst>
                    <a:path w="1149">
                      <a:moveTo>
                        <a:pt x="0" y="0"/>
                      </a:moveTo>
                      <a:lnTo>
                        <a:pt x="1148" y="0"/>
                      </a:lnTo>
                      <a:lnTo>
                        <a:pt x="1149" y="0"/>
                      </a:lnTo>
                    </a:path>
                  </a:pathLst>
                </a:custGeom>
                <a:noFill/>
                <a:ln w="38100" cmpd="sng">
                  <a:solidFill>
                    <a:srgbClr val="FFFFFF"/>
                  </a:solidFill>
                  <a:prstDash val="solid"/>
                  <a:round/>
                  <a:headEnd/>
                  <a:tailEnd/>
                </a:ln>
              </p:spPr>
              <p:txBody>
                <a:bodyPr/>
                <a:lstStyle/>
                <a:p>
                  <a:endParaRPr lang="en-US"/>
                </a:p>
              </p:txBody>
            </p:sp>
            <p:sp>
              <p:nvSpPr>
                <p:cNvPr id="6517" name="Freeform 373"/>
                <p:cNvSpPr>
                  <a:spLocks/>
                </p:cNvSpPr>
                <p:nvPr/>
              </p:nvSpPr>
              <p:spPr bwMode="auto">
                <a:xfrm>
                  <a:off x="2783" y="338"/>
                  <a:ext cx="3" cy="38"/>
                </a:xfrm>
                <a:custGeom>
                  <a:avLst/>
                  <a:gdLst/>
                  <a:ahLst/>
                  <a:cxnLst>
                    <a:cxn ang="0">
                      <a:pos x="0" y="0"/>
                    </a:cxn>
                    <a:cxn ang="0">
                      <a:pos x="0" y="159"/>
                    </a:cxn>
                    <a:cxn ang="0">
                      <a:pos x="1" y="159"/>
                    </a:cxn>
                  </a:cxnLst>
                  <a:rect l="0" t="0" r="r" b="b"/>
                  <a:pathLst>
                    <a:path w="1" h="159">
                      <a:moveTo>
                        <a:pt x="0" y="0"/>
                      </a:moveTo>
                      <a:lnTo>
                        <a:pt x="0" y="159"/>
                      </a:lnTo>
                      <a:lnTo>
                        <a:pt x="1" y="159"/>
                      </a:lnTo>
                    </a:path>
                  </a:pathLst>
                </a:custGeom>
                <a:noFill/>
                <a:ln w="38100" cmpd="sng">
                  <a:solidFill>
                    <a:srgbClr val="FFFFFF"/>
                  </a:solidFill>
                  <a:prstDash val="solid"/>
                  <a:round/>
                  <a:headEnd/>
                  <a:tailEnd/>
                </a:ln>
              </p:spPr>
              <p:txBody>
                <a:bodyPr/>
                <a:lstStyle/>
                <a:p>
                  <a:endParaRPr lang="en-US"/>
                </a:p>
              </p:txBody>
            </p:sp>
            <p:sp>
              <p:nvSpPr>
                <p:cNvPr id="6518" name="Freeform 374"/>
                <p:cNvSpPr>
                  <a:spLocks/>
                </p:cNvSpPr>
                <p:nvPr/>
              </p:nvSpPr>
              <p:spPr bwMode="auto">
                <a:xfrm>
                  <a:off x="2494" y="338"/>
                  <a:ext cx="3" cy="38"/>
                </a:xfrm>
                <a:custGeom>
                  <a:avLst/>
                  <a:gdLst/>
                  <a:ahLst/>
                  <a:cxnLst>
                    <a:cxn ang="0">
                      <a:pos x="0" y="0"/>
                    </a:cxn>
                    <a:cxn ang="0">
                      <a:pos x="0" y="159"/>
                    </a:cxn>
                    <a:cxn ang="0">
                      <a:pos x="1" y="159"/>
                    </a:cxn>
                  </a:cxnLst>
                  <a:rect l="0" t="0" r="r" b="b"/>
                  <a:pathLst>
                    <a:path w="1" h="159">
                      <a:moveTo>
                        <a:pt x="0" y="0"/>
                      </a:moveTo>
                      <a:lnTo>
                        <a:pt x="0" y="159"/>
                      </a:lnTo>
                      <a:lnTo>
                        <a:pt x="1" y="159"/>
                      </a:lnTo>
                    </a:path>
                  </a:pathLst>
                </a:custGeom>
                <a:noFill/>
                <a:ln w="38100" cmpd="sng">
                  <a:solidFill>
                    <a:srgbClr val="FFFFFF"/>
                  </a:solidFill>
                  <a:prstDash val="solid"/>
                  <a:round/>
                  <a:headEnd/>
                  <a:tailEnd/>
                </a:ln>
              </p:spPr>
              <p:txBody>
                <a:bodyPr/>
                <a:lstStyle/>
                <a:p>
                  <a:endParaRPr lang="en-US"/>
                </a:p>
              </p:txBody>
            </p:sp>
            <p:sp>
              <p:nvSpPr>
                <p:cNvPr id="6519" name="Freeform 375"/>
                <p:cNvSpPr>
                  <a:spLocks/>
                </p:cNvSpPr>
                <p:nvPr/>
              </p:nvSpPr>
              <p:spPr bwMode="auto">
                <a:xfrm>
                  <a:off x="2674" y="257"/>
                  <a:ext cx="3" cy="81"/>
                </a:xfrm>
                <a:custGeom>
                  <a:avLst/>
                  <a:gdLst/>
                  <a:ahLst/>
                  <a:cxnLst>
                    <a:cxn ang="0">
                      <a:pos x="0" y="334"/>
                    </a:cxn>
                    <a:cxn ang="0">
                      <a:pos x="0" y="0"/>
                    </a:cxn>
                    <a:cxn ang="0">
                      <a:pos x="1" y="0"/>
                    </a:cxn>
                  </a:cxnLst>
                  <a:rect l="0" t="0" r="r" b="b"/>
                  <a:pathLst>
                    <a:path w="1" h="334">
                      <a:moveTo>
                        <a:pt x="0" y="334"/>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520" name="Freeform 376"/>
                <p:cNvSpPr>
                  <a:spLocks/>
                </p:cNvSpPr>
                <p:nvPr/>
              </p:nvSpPr>
              <p:spPr bwMode="auto">
                <a:xfrm>
                  <a:off x="2603" y="257"/>
                  <a:ext cx="3" cy="81"/>
                </a:xfrm>
                <a:custGeom>
                  <a:avLst/>
                  <a:gdLst/>
                  <a:ahLst/>
                  <a:cxnLst>
                    <a:cxn ang="0">
                      <a:pos x="0" y="334"/>
                    </a:cxn>
                    <a:cxn ang="0">
                      <a:pos x="0" y="0"/>
                    </a:cxn>
                    <a:cxn ang="0">
                      <a:pos x="1" y="0"/>
                    </a:cxn>
                  </a:cxnLst>
                  <a:rect l="0" t="0" r="r" b="b"/>
                  <a:pathLst>
                    <a:path w="1" h="334">
                      <a:moveTo>
                        <a:pt x="0" y="334"/>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521" name="Freeform 377"/>
                <p:cNvSpPr>
                  <a:spLocks/>
                </p:cNvSpPr>
                <p:nvPr/>
              </p:nvSpPr>
              <p:spPr bwMode="auto">
                <a:xfrm>
                  <a:off x="2512" y="443"/>
                  <a:ext cx="25" cy="23"/>
                </a:xfrm>
                <a:custGeom>
                  <a:avLst/>
                  <a:gdLst/>
                  <a:ahLst/>
                  <a:cxnLst>
                    <a:cxn ang="0">
                      <a:pos x="0" y="98"/>
                    </a:cxn>
                    <a:cxn ang="0">
                      <a:pos x="97" y="0"/>
                    </a:cxn>
                    <a:cxn ang="0">
                      <a:pos x="99" y="0"/>
                    </a:cxn>
                  </a:cxnLst>
                  <a:rect l="0" t="0" r="r" b="b"/>
                  <a:pathLst>
                    <a:path w="99" h="98">
                      <a:moveTo>
                        <a:pt x="0" y="98"/>
                      </a:moveTo>
                      <a:lnTo>
                        <a:pt x="97" y="0"/>
                      </a:lnTo>
                      <a:lnTo>
                        <a:pt x="99" y="0"/>
                      </a:lnTo>
                    </a:path>
                  </a:pathLst>
                </a:custGeom>
                <a:noFill/>
                <a:ln w="38100" cmpd="sng">
                  <a:solidFill>
                    <a:srgbClr val="FFFFFF"/>
                  </a:solidFill>
                  <a:prstDash val="solid"/>
                  <a:round/>
                  <a:headEnd/>
                  <a:tailEnd/>
                </a:ln>
              </p:spPr>
              <p:txBody>
                <a:bodyPr/>
                <a:lstStyle/>
                <a:p>
                  <a:endParaRPr lang="en-US"/>
                </a:p>
              </p:txBody>
            </p:sp>
            <p:sp>
              <p:nvSpPr>
                <p:cNvPr id="6522" name="Freeform 378"/>
                <p:cNvSpPr>
                  <a:spLocks/>
                </p:cNvSpPr>
                <p:nvPr/>
              </p:nvSpPr>
              <p:spPr bwMode="auto">
                <a:xfrm>
                  <a:off x="2517" y="447"/>
                  <a:ext cx="28" cy="29"/>
                </a:xfrm>
                <a:custGeom>
                  <a:avLst/>
                  <a:gdLst/>
                  <a:ahLst/>
                  <a:cxnLst>
                    <a:cxn ang="0">
                      <a:pos x="0" y="112"/>
                    </a:cxn>
                    <a:cxn ang="0">
                      <a:pos x="113" y="0"/>
                    </a:cxn>
                    <a:cxn ang="0">
                      <a:pos x="114" y="0"/>
                    </a:cxn>
                  </a:cxnLst>
                  <a:rect l="0" t="0" r="r" b="b"/>
                  <a:pathLst>
                    <a:path w="114" h="112">
                      <a:moveTo>
                        <a:pt x="0" y="112"/>
                      </a:moveTo>
                      <a:lnTo>
                        <a:pt x="113" y="0"/>
                      </a:lnTo>
                      <a:lnTo>
                        <a:pt x="114" y="0"/>
                      </a:lnTo>
                    </a:path>
                  </a:pathLst>
                </a:custGeom>
                <a:noFill/>
                <a:ln w="38100" cmpd="sng">
                  <a:solidFill>
                    <a:srgbClr val="FFFFFF"/>
                  </a:solidFill>
                  <a:prstDash val="solid"/>
                  <a:round/>
                  <a:headEnd/>
                  <a:tailEnd/>
                </a:ln>
              </p:spPr>
              <p:txBody>
                <a:bodyPr/>
                <a:lstStyle/>
                <a:p>
                  <a:endParaRPr lang="en-US"/>
                </a:p>
              </p:txBody>
            </p:sp>
            <p:sp>
              <p:nvSpPr>
                <p:cNvPr id="6523" name="Freeform 379"/>
                <p:cNvSpPr>
                  <a:spLocks/>
                </p:cNvSpPr>
                <p:nvPr/>
              </p:nvSpPr>
              <p:spPr bwMode="auto">
                <a:xfrm>
                  <a:off x="2525" y="457"/>
                  <a:ext cx="25" cy="24"/>
                </a:xfrm>
                <a:custGeom>
                  <a:avLst/>
                  <a:gdLst/>
                  <a:ahLst/>
                  <a:cxnLst>
                    <a:cxn ang="0">
                      <a:pos x="0" y="99"/>
                    </a:cxn>
                    <a:cxn ang="0">
                      <a:pos x="98" y="0"/>
                    </a:cxn>
                    <a:cxn ang="0">
                      <a:pos x="99" y="0"/>
                    </a:cxn>
                  </a:cxnLst>
                  <a:rect l="0" t="0" r="r" b="b"/>
                  <a:pathLst>
                    <a:path w="99" h="99">
                      <a:moveTo>
                        <a:pt x="0" y="99"/>
                      </a:moveTo>
                      <a:lnTo>
                        <a:pt x="98" y="0"/>
                      </a:lnTo>
                      <a:lnTo>
                        <a:pt x="99" y="0"/>
                      </a:lnTo>
                    </a:path>
                  </a:pathLst>
                </a:custGeom>
                <a:noFill/>
                <a:ln w="38100" cmpd="sng">
                  <a:solidFill>
                    <a:srgbClr val="FFFFFF"/>
                  </a:solidFill>
                  <a:prstDash val="solid"/>
                  <a:round/>
                  <a:headEnd/>
                  <a:tailEnd/>
                </a:ln>
              </p:spPr>
              <p:txBody>
                <a:bodyPr/>
                <a:lstStyle/>
                <a:p>
                  <a:endParaRPr lang="en-US"/>
                </a:p>
              </p:txBody>
            </p:sp>
            <p:sp>
              <p:nvSpPr>
                <p:cNvPr id="6524" name="Freeform 380"/>
                <p:cNvSpPr>
                  <a:spLocks/>
                </p:cNvSpPr>
                <p:nvPr/>
              </p:nvSpPr>
              <p:spPr bwMode="auto">
                <a:xfrm>
                  <a:off x="2545" y="473"/>
                  <a:ext cx="2" cy="3"/>
                </a:xfrm>
                <a:custGeom>
                  <a:avLst/>
                  <a:gdLst/>
                  <a:ahLst/>
                  <a:cxnLst>
                    <a:cxn ang="0">
                      <a:pos x="0" y="10"/>
                    </a:cxn>
                    <a:cxn ang="0">
                      <a:pos x="9" y="0"/>
                    </a:cxn>
                    <a:cxn ang="0">
                      <a:pos x="10" y="0"/>
                    </a:cxn>
                  </a:cxnLst>
                  <a:rect l="0" t="0" r="r" b="b"/>
                  <a:pathLst>
                    <a:path w="10" h="10">
                      <a:moveTo>
                        <a:pt x="0" y="10"/>
                      </a:moveTo>
                      <a:lnTo>
                        <a:pt x="9" y="0"/>
                      </a:lnTo>
                      <a:lnTo>
                        <a:pt x="10" y="0"/>
                      </a:lnTo>
                    </a:path>
                  </a:pathLst>
                </a:custGeom>
                <a:noFill/>
                <a:ln w="38100" cmpd="sng">
                  <a:solidFill>
                    <a:srgbClr val="FFFFFF"/>
                  </a:solidFill>
                  <a:prstDash val="solid"/>
                  <a:round/>
                  <a:headEnd/>
                  <a:tailEnd/>
                </a:ln>
              </p:spPr>
              <p:txBody>
                <a:bodyPr/>
                <a:lstStyle/>
                <a:p>
                  <a:endParaRPr lang="en-US"/>
                </a:p>
              </p:txBody>
            </p:sp>
            <p:sp>
              <p:nvSpPr>
                <p:cNvPr id="6525" name="Freeform 381"/>
                <p:cNvSpPr>
                  <a:spLocks/>
                </p:cNvSpPr>
                <p:nvPr/>
              </p:nvSpPr>
              <p:spPr bwMode="auto">
                <a:xfrm>
                  <a:off x="2735" y="383"/>
                  <a:ext cx="23" cy="24"/>
                </a:xfrm>
                <a:custGeom>
                  <a:avLst/>
                  <a:gdLst/>
                  <a:ahLst/>
                  <a:cxnLst>
                    <a:cxn ang="0">
                      <a:pos x="0" y="95"/>
                    </a:cxn>
                    <a:cxn ang="0">
                      <a:pos x="94" y="0"/>
                    </a:cxn>
                    <a:cxn ang="0">
                      <a:pos x="95" y="0"/>
                    </a:cxn>
                  </a:cxnLst>
                  <a:rect l="0" t="0" r="r" b="b"/>
                  <a:pathLst>
                    <a:path w="95" h="95">
                      <a:moveTo>
                        <a:pt x="0" y="95"/>
                      </a:moveTo>
                      <a:lnTo>
                        <a:pt x="94" y="0"/>
                      </a:lnTo>
                      <a:lnTo>
                        <a:pt x="95" y="0"/>
                      </a:lnTo>
                    </a:path>
                  </a:pathLst>
                </a:custGeom>
                <a:noFill/>
                <a:ln w="38100" cmpd="sng">
                  <a:solidFill>
                    <a:srgbClr val="FFFFFF"/>
                  </a:solidFill>
                  <a:prstDash val="solid"/>
                  <a:round/>
                  <a:headEnd/>
                  <a:tailEnd/>
                </a:ln>
              </p:spPr>
              <p:txBody>
                <a:bodyPr/>
                <a:lstStyle/>
                <a:p>
                  <a:endParaRPr lang="en-US"/>
                </a:p>
              </p:txBody>
            </p:sp>
            <p:sp>
              <p:nvSpPr>
                <p:cNvPr id="6526" name="Freeform 382"/>
                <p:cNvSpPr>
                  <a:spLocks/>
                </p:cNvSpPr>
                <p:nvPr/>
              </p:nvSpPr>
              <p:spPr bwMode="auto">
                <a:xfrm>
                  <a:off x="2738" y="388"/>
                  <a:ext cx="30" cy="26"/>
                </a:xfrm>
                <a:custGeom>
                  <a:avLst/>
                  <a:gdLst/>
                  <a:ahLst/>
                  <a:cxnLst>
                    <a:cxn ang="0">
                      <a:pos x="0" y="112"/>
                    </a:cxn>
                    <a:cxn ang="0">
                      <a:pos x="112" y="0"/>
                    </a:cxn>
                    <a:cxn ang="0">
                      <a:pos x="113" y="0"/>
                    </a:cxn>
                  </a:cxnLst>
                  <a:rect l="0" t="0" r="r" b="b"/>
                  <a:pathLst>
                    <a:path w="113" h="112">
                      <a:moveTo>
                        <a:pt x="0" y="112"/>
                      </a:moveTo>
                      <a:lnTo>
                        <a:pt x="112" y="0"/>
                      </a:lnTo>
                      <a:lnTo>
                        <a:pt x="113" y="0"/>
                      </a:lnTo>
                    </a:path>
                  </a:pathLst>
                </a:custGeom>
                <a:noFill/>
                <a:ln w="38100" cmpd="sng">
                  <a:solidFill>
                    <a:srgbClr val="FFFFFF"/>
                  </a:solidFill>
                  <a:prstDash val="solid"/>
                  <a:round/>
                  <a:headEnd/>
                  <a:tailEnd/>
                </a:ln>
              </p:spPr>
              <p:txBody>
                <a:bodyPr/>
                <a:lstStyle/>
                <a:p>
                  <a:endParaRPr lang="en-US"/>
                </a:p>
              </p:txBody>
            </p:sp>
            <p:sp>
              <p:nvSpPr>
                <p:cNvPr id="6527" name="Freeform 383"/>
                <p:cNvSpPr>
                  <a:spLocks/>
                </p:cNvSpPr>
                <p:nvPr/>
              </p:nvSpPr>
              <p:spPr bwMode="auto">
                <a:xfrm>
                  <a:off x="2748" y="395"/>
                  <a:ext cx="25" cy="26"/>
                </a:xfrm>
                <a:custGeom>
                  <a:avLst/>
                  <a:gdLst/>
                  <a:ahLst/>
                  <a:cxnLst>
                    <a:cxn ang="0">
                      <a:pos x="0" y="102"/>
                    </a:cxn>
                    <a:cxn ang="0">
                      <a:pos x="102" y="0"/>
                    </a:cxn>
                    <a:cxn ang="0">
                      <a:pos x="103" y="0"/>
                    </a:cxn>
                  </a:cxnLst>
                  <a:rect l="0" t="0" r="r" b="b"/>
                  <a:pathLst>
                    <a:path w="103" h="102">
                      <a:moveTo>
                        <a:pt x="0" y="102"/>
                      </a:moveTo>
                      <a:lnTo>
                        <a:pt x="102" y="0"/>
                      </a:lnTo>
                      <a:lnTo>
                        <a:pt x="103" y="0"/>
                      </a:lnTo>
                    </a:path>
                  </a:pathLst>
                </a:custGeom>
                <a:noFill/>
                <a:ln w="38100" cmpd="sng">
                  <a:solidFill>
                    <a:srgbClr val="FFFFFF"/>
                  </a:solidFill>
                  <a:prstDash val="solid"/>
                  <a:round/>
                  <a:headEnd/>
                  <a:tailEnd/>
                </a:ln>
              </p:spPr>
              <p:txBody>
                <a:bodyPr/>
                <a:lstStyle/>
                <a:p>
                  <a:endParaRPr lang="en-US"/>
                </a:p>
              </p:txBody>
            </p:sp>
            <p:sp>
              <p:nvSpPr>
                <p:cNvPr id="6528" name="Freeform 384"/>
                <p:cNvSpPr>
                  <a:spLocks/>
                </p:cNvSpPr>
                <p:nvPr/>
              </p:nvSpPr>
              <p:spPr bwMode="auto">
                <a:xfrm>
                  <a:off x="2763" y="409"/>
                  <a:ext cx="10" cy="10"/>
                </a:xfrm>
                <a:custGeom>
                  <a:avLst/>
                  <a:gdLst/>
                  <a:ahLst/>
                  <a:cxnLst>
                    <a:cxn ang="0">
                      <a:pos x="0" y="40"/>
                    </a:cxn>
                    <a:cxn ang="0">
                      <a:pos x="39" y="0"/>
                    </a:cxn>
                    <a:cxn ang="0">
                      <a:pos x="41" y="0"/>
                    </a:cxn>
                  </a:cxnLst>
                  <a:rect l="0" t="0" r="r" b="b"/>
                  <a:pathLst>
                    <a:path w="41" h="40">
                      <a:moveTo>
                        <a:pt x="0" y="40"/>
                      </a:moveTo>
                      <a:lnTo>
                        <a:pt x="39" y="0"/>
                      </a:lnTo>
                      <a:lnTo>
                        <a:pt x="41" y="0"/>
                      </a:lnTo>
                    </a:path>
                  </a:pathLst>
                </a:custGeom>
                <a:noFill/>
                <a:ln w="38100" cmpd="sng">
                  <a:solidFill>
                    <a:srgbClr val="FFFFFF"/>
                  </a:solidFill>
                  <a:prstDash val="solid"/>
                  <a:round/>
                  <a:headEnd/>
                  <a:tailEnd/>
                </a:ln>
              </p:spPr>
              <p:txBody>
                <a:bodyPr/>
                <a:lstStyle/>
                <a:p>
                  <a:endParaRPr lang="en-US"/>
                </a:p>
              </p:txBody>
            </p:sp>
            <p:sp>
              <p:nvSpPr>
                <p:cNvPr id="6529" name="Freeform 385"/>
                <p:cNvSpPr>
                  <a:spLocks/>
                </p:cNvSpPr>
                <p:nvPr/>
              </p:nvSpPr>
              <p:spPr bwMode="auto">
                <a:xfrm>
                  <a:off x="2537" y="462"/>
                  <a:ext cx="66" cy="19"/>
                </a:xfrm>
                <a:custGeom>
                  <a:avLst/>
                  <a:gdLst/>
                  <a:ahLst/>
                  <a:cxnLst>
                    <a:cxn ang="0">
                      <a:pos x="0" y="75"/>
                    </a:cxn>
                    <a:cxn ang="0">
                      <a:pos x="260" y="0"/>
                    </a:cxn>
                    <a:cxn ang="0">
                      <a:pos x="261" y="0"/>
                    </a:cxn>
                  </a:cxnLst>
                  <a:rect l="0" t="0" r="r" b="b"/>
                  <a:pathLst>
                    <a:path w="261" h="75">
                      <a:moveTo>
                        <a:pt x="0" y="75"/>
                      </a:moveTo>
                      <a:lnTo>
                        <a:pt x="260" y="0"/>
                      </a:lnTo>
                      <a:lnTo>
                        <a:pt x="261" y="0"/>
                      </a:lnTo>
                    </a:path>
                  </a:pathLst>
                </a:custGeom>
                <a:noFill/>
                <a:ln w="38100" cmpd="sng">
                  <a:solidFill>
                    <a:srgbClr val="FFFFFF"/>
                  </a:solidFill>
                  <a:prstDash val="solid"/>
                  <a:round/>
                  <a:headEnd/>
                  <a:tailEnd/>
                </a:ln>
              </p:spPr>
              <p:txBody>
                <a:bodyPr/>
                <a:lstStyle/>
                <a:p>
                  <a:endParaRPr lang="en-US"/>
                </a:p>
              </p:txBody>
            </p:sp>
            <p:sp>
              <p:nvSpPr>
                <p:cNvPr id="6530" name="Freeform 386"/>
                <p:cNvSpPr>
                  <a:spLocks/>
                </p:cNvSpPr>
                <p:nvPr/>
              </p:nvSpPr>
              <p:spPr bwMode="auto">
                <a:xfrm>
                  <a:off x="2525" y="424"/>
                  <a:ext cx="78" cy="19"/>
                </a:xfrm>
                <a:custGeom>
                  <a:avLst/>
                  <a:gdLst/>
                  <a:ahLst/>
                  <a:cxnLst>
                    <a:cxn ang="0">
                      <a:pos x="0" y="86"/>
                    </a:cxn>
                    <a:cxn ang="0">
                      <a:pos x="303" y="0"/>
                    </a:cxn>
                    <a:cxn ang="0">
                      <a:pos x="304" y="0"/>
                    </a:cxn>
                  </a:cxnLst>
                  <a:rect l="0" t="0" r="r" b="b"/>
                  <a:pathLst>
                    <a:path w="304" h="86">
                      <a:moveTo>
                        <a:pt x="0" y="86"/>
                      </a:moveTo>
                      <a:lnTo>
                        <a:pt x="303" y="0"/>
                      </a:lnTo>
                      <a:lnTo>
                        <a:pt x="304" y="0"/>
                      </a:lnTo>
                    </a:path>
                  </a:pathLst>
                </a:custGeom>
                <a:noFill/>
                <a:ln w="38100" cmpd="sng">
                  <a:solidFill>
                    <a:srgbClr val="FFFFFF"/>
                  </a:solidFill>
                  <a:prstDash val="solid"/>
                  <a:round/>
                  <a:headEnd/>
                  <a:tailEnd/>
                </a:ln>
              </p:spPr>
              <p:txBody>
                <a:bodyPr/>
                <a:lstStyle/>
                <a:p>
                  <a:endParaRPr lang="en-US"/>
                </a:p>
              </p:txBody>
            </p:sp>
            <p:sp>
              <p:nvSpPr>
                <p:cNvPr id="6531" name="Freeform 387"/>
                <p:cNvSpPr>
                  <a:spLocks/>
                </p:cNvSpPr>
                <p:nvPr/>
              </p:nvSpPr>
              <p:spPr bwMode="auto">
                <a:xfrm>
                  <a:off x="2512" y="443"/>
                  <a:ext cx="41" cy="38"/>
                </a:xfrm>
                <a:custGeom>
                  <a:avLst/>
                  <a:gdLst/>
                  <a:ahLst/>
                  <a:cxnLst>
                    <a:cxn ang="0">
                      <a:pos x="158" y="80"/>
                    </a:cxn>
                    <a:cxn ang="0">
                      <a:pos x="136" y="24"/>
                    </a:cxn>
                    <a:cxn ang="0">
                      <a:pos x="79" y="0"/>
                    </a:cxn>
                    <a:cxn ang="0">
                      <a:pos x="22" y="24"/>
                    </a:cxn>
                    <a:cxn ang="0">
                      <a:pos x="0" y="80"/>
                    </a:cxn>
                    <a:cxn ang="0">
                      <a:pos x="22" y="137"/>
                    </a:cxn>
                    <a:cxn ang="0">
                      <a:pos x="79" y="161"/>
                    </a:cxn>
                    <a:cxn ang="0">
                      <a:pos x="136" y="137"/>
                    </a:cxn>
                    <a:cxn ang="0">
                      <a:pos x="158" y="80"/>
                    </a:cxn>
                    <a:cxn ang="0">
                      <a:pos x="159" y="80"/>
                    </a:cxn>
                  </a:cxnLst>
                  <a:rect l="0" t="0" r="r" b="b"/>
                  <a:pathLst>
                    <a:path w="159" h="161">
                      <a:moveTo>
                        <a:pt x="158" y="80"/>
                      </a:moveTo>
                      <a:lnTo>
                        <a:pt x="136" y="24"/>
                      </a:lnTo>
                      <a:lnTo>
                        <a:pt x="79" y="0"/>
                      </a:lnTo>
                      <a:lnTo>
                        <a:pt x="22" y="24"/>
                      </a:lnTo>
                      <a:lnTo>
                        <a:pt x="0" y="80"/>
                      </a:lnTo>
                      <a:lnTo>
                        <a:pt x="22" y="137"/>
                      </a:lnTo>
                      <a:lnTo>
                        <a:pt x="79" y="161"/>
                      </a:lnTo>
                      <a:lnTo>
                        <a:pt x="136" y="137"/>
                      </a:lnTo>
                      <a:lnTo>
                        <a:pt x="158" y="80"/>
                      </a:lnTo>
                      <a:lnTo>
                        <a:pt x="159" y="80"/>
                      </a:lnTo>
                    </a:path>
                  </a:pathLst>
                </a:custGeom>
                <a:noFill/>
                <a:ln w="38100" cmpd="sng">
                  <a:solidFill>
                    <a:srgbClr val="FFFFFF"/>
                  </a:solidFill>
                  <a:prstDash val="solid"/>
                  <a:round/>
                  <a:headEnd/>
                  <a:tailEnd/>
                </a:ln>
              </p:spPr>
              <p:txBody>
                <a:bodyPr/>
                <a:lstStyle/>
                <a:p>
                  <a:endParaRPr lang="en-US"/>
                </a:p>
              </p:txBody>
            </p:sp>
            <p:sp>
              <p:nvSpPr>
                <p:cNvPr id="6532" name="Freeform 388"/>
                <p:cNvSpPr>
                  <a:spLocks/>
                </p:cNvSpPr>
                <p:nvPr/>
              </p:nvSpPr>
              <p:spPr bwMode="auto">
                <a:xfrm>
                  <a:off x="2733" y="383"/>
                  <a:ext cx="43" cy="38"/>
                </a:xfrm>
                <a:custGeom>
                  <a:avLst/>
                  <a:gdLst/>
                  <a:ahLst/>
                  <a:cxnLst>
                    <a:cxn ang="0">
                      <a:pos x="160" y="81"/>
                    </a:cxn>
                    <a:cxn ang="0">
                      <a:pos x="136" y="24"/>
                    </a:cxn>
                    <a:cxn ang="0">
                      <a:pos x="80" y="0"/>
                    </a:cxn>
                    <a:cxn ang="0">
                      <a:pos x="24" y="24"/>
                    </a:cxn>
                    <a:cxn ang="0">
                      <a:pos x="0" y="81"/>
                    </a:cxn>
                    <a:cxn ang="0">
                      <a:pos x="24" y="138"/>
                    </a:cxn>
                    <a:cxn ang="0">
                      <a:pos x="80" y="160"/>
                    </a:cxn>
                    <a:cxn ang="0">
                      <a:pos x="136" y="138"/>
                    </a:cxn>
                    <a:cxn ang="0">
                      <a:pos x="160" y="81"/>
                    </a:cxn>
                    <a:cxn ang="0">
                      <a:pos x="161" y="81"/>
                    </a:cxn>
                  </a:cxnLst>
                  <a:rect l="0" t="0" r="r" b="b"/>
                  <a:pathLst>
                    <a:path w="161" h="160">
                      <a:moveTo>
                        <a:pt x="160" y="81"/>
                      </a:moveTo>
                      <a:lnTo>
                        <a:pt x="136" y="24"/>
                      </a:lnTo>
                      <a:lnTo>
                        <a:pt x="80" y="0"/>
                      </a:lnTo>
                      <a:lnTo>
                        <a:pt x="24" y="24"/>
                      </a:lnTo>
                      <a:lnTo>
                        <a:pt x="0" y="81"/>
                      </a:lnTo>
                      <a:lnTo>
                        <a:pt x="24" y="138"/>
                      </a:lnTo>
                      <a:lnTo>
                        <a:pt x="80" y="160"/>
                      </a:lnTo>
                      <a:lnTo>
                        <a:pt x="136" y="138"/>
                      </a:lnTo>
                      <a:lnTo>
                        <a:pt x="160" y="81"/>
                      </a:lnTo>
                      <a:lnTo>
                        <a:pt x="161" y="81"/>
                      </a:lnTo>
                    </a:path>
                  </a:pathLst>
                </a:custGeom>
                <a:noFill/>
                <a:ln w="38100" cmpd="sng">
                  <a:solidFill>
                    <a:srgbClr val="FFFFFF"/>
                  </a:solidFill>
                  <a:prstDash val="solid"/>
                  <a:round/>
                  <a:headEnd/>
                  <a:tailEnd/>
                </a:ln>
              </p:spPr>
              <p:txBody>
                <a:bodyPr/>
                <a:lstStyle/>
                <a:p>
                  <a:endParaRPr lang="en-US"/>
                </a:p>
              </p:txBody>
            </p:sp>
            <p:sp>
              <p:nvSpPr>
                <p:cNvPr id="6533" name="Freeform 389"/>
                <p:cNvSpPr>
                  <a:spLocks/>
                </p:cNvSpPr>
                <p:nvPr/>
              </p:nvSpPr>
              <p:spPr bwMode="auto">
                <a:xfrm>
                  <a:off x="2512" y="549"/>
                  <a:ext cx="25" cy="24"/>
                </a:xfrm>
                <a:custGeom>
                  <a:avLst/>
                  <a:gdLst/>
                  <a:ahLst/>
                  <a:cxnLst>
                    <a:cxn ang="0">
                      <a:pos x="0" y="98"/>
                    </a:cxn>
                    <a:cxn ang="0">
                      <a:pos x="97" y="0"/>
                    </a:cxn>
                    <a:cxn ang="0">
                      <a:pos x="99" y="0"/>
                    </a:cxn>
                  </a:cxnLst>
                  <a:rect l="0" t="0" r="r" b="b"/>
                  <a:pathLst>
                    <a:path w="99" h="98">
                      <a:moveTo>
                        <a:pt x="0" y="98"/>
                      </a:moveTo>
                      <a:lnTo>
                        <a:pt x="97" y="0"/>
                      </a:lnTo>
                      <a:lnTo>
                        <a:pt x="99" y="0"/>
                      </a:lnTo>
                    </a:path>
                  </a:pathLst>
                </a:custGeom>
                <a:noFill/>
                <a:ln w="38100" cmpd="sng">
                  <a:solidFill>
                    <a:srgbClr val="FFFFFF"/>
                  </a:solidFill>
                  <a:prstDash val="solid"/>
                  <a:round/>
                  <a:headEnd/>
                  <a:tailEnd/>
                </a:ln>
              </p:spPr>
              <p:txBody>
                <a:bodyPr/>
                <a:lstStyle/>
                <a:p>
                  <a:endParaRPr lang="en-US"/>
                </a:p>
              </p:txBody>
            </p:sp>
            <p:sp>
              <p:nvSpPr>
                <p:cNvPr id="6534" name="Freeform 390"/>
                <p:cNvSpPr>
                  <a:spLocks/>
                </p:cNvSpPr>
                <p:nvPr/>
              </p:nvSpPr>
              <p:spPr bwMode="auto">
                <a:xfrm>
                  <a:off x="2517" y="554"/>
                  <a:ext cx="28" cy="29"/>
                </a:xfrm>
                <a:custGeom>
                  <a:avLst/>
                  <a:gdLst/>
                  <a:ahLst/>
                  <a:cxnLst>
                    <a:cxn ang="0">
                      <a:pos x="0" y="113"/>
                    </a:cxn>
                    <a:cxn ang="0">
                      <a:pos x="113" y="0"/>
                    </a:cxn>
                    <a:cxn ang="0">
                      <a:pos x="114" y="0"/>
                    </a:cxn>
                  </a:cxnLst>
                  <a:rect l="0" t="0" r="r" b="b"/>
                  <a:pathLst>
                    <a:path w="114" h="113">
                      <a:moveTo>
                        <a:pt x="0" y="113"/>
                      </a:moveTo>
                      <a:lnTo>
                        <a:pt x="113" y="0"/>
                      </a:lnTo>
                      <a:lnTo>
                        <a:pt x="114" y="0"/>
                      </a:lnTo>
                    </a:path>
                  </a:pathLst>
                </a:custGeom>
                <a:noFill/>
                <a:ln w="38100" cmpd="sng">
                  <a:solidFill>
                    <a:srgbClr val="FFFFFF"/>
                  </a:solidFill>
                  <a:prstDash val="solid"/>
                  <a:round/>
                  <a:headEnd/>
                  <a:tailEnd/>
                </a:ln>
              </p:spPr>
              <p:txBody>
                <a:bodyPr/>
                <a:lstStyle/>
                <a:p>
                  <a:endParaRPr lang="en-US"/>
                </a:p>
              </p:txBody>
            </p:sp>
            <p:sp>
              <p:nvSpPr>
                <p:cNvPr id="6535" name="Freeform 391"/>
                <p:cNvSpPr>
                  <a:spLocks/>
                </p:cNvSpPr>
                <p:nvPr/>
              </p:nvSpPr>
              <p:spPr bwMode="auto">
                <a:xfrm>
                  <a:off x="2525" y="564"/>
                  <a:ext cx="25" cy="23"/>
                </a:xfrm>
                <a:custGeom>
                  <a:avLst/>
                  <a:gdLst/>
                  <a:ahLst/>
                  <a:cxnLst>
                    <a:cxn ang="0">
                      <a:pos x="0" y="97"/>
                    </a:cxn>
                    <a:cxn ang="0">
                      <a:pos x="98" y="0"/>
                    </a:cxn>
                    <a:cxn ang="0">
                      <a:pos x="99" y="0"/>
                    </a:cxn>
                  </a:cxnLst>
                  <a:rect l="0" t="0" r="r" b="b"/>
                  <a:pathLst>
                    <a:path w="99" h="97">
                      <a:moveTo>
                        <a:pt x="0" y="97"/>
                      </a:moveTo>
                      <a:lnTo>
                        <a:pt x="98" y="0"/>
                      </a:lnTo>
                      <a:lnTo>
                        <a:pt x="99" y="0"/>
                      </a:lnTo>
                    </a:path>
                  </a:pathLst>
                </a:custGeom>
                <a:noFill/>
                <a:ln w="38100" cmpd="sng">
                  <a:solidFill>
                    <a:srgbClr val="FFFFFF"/>
                  </a:solidFill>
                  <a:prstDash val="solid"/>
                  <a:round/>
                  <a:headEnd/>
                  <a:tailEnd/>
                </a:ln>
              </p:spPr>
              <p:txBody>
                <a:bodyPr/>
                <a:lstStyle/>
                <a:p>
                  <a:endParaRPr lang="en-US"/>
                </a:p>
              </p:txBody>
            </p:sp>
            <p:sp>
              <p:nvSpPr>
                <p:cNvPr id="6536" name="Freeform 392"/>
                <p:cNvSpPr>
                  <a:spLocks/>
                </p:cNvSpPr>
                <p:nvPr/>
              </p:nvSpPr>
              <p:spPr bwMode="auto">
                <a:xfrm>
                  <a:off x="2545" y="580"/>
                  <a:ext cx="2" cy="3"/>
                </a:xfrm>
                <a:custGeom>
                  <a:avLst/>
                  <a:gdLst/>
                  <a:ahLst/>
                  <a:cxnLst>
                    <a:cxn ang="0">
                      <a:pos x="0" y="9"/>
                    </a:cxn>
                    <a:cxn ang="0">
                      <a:pos x="9" y="0"/>
                    </a:cxn>
                    <a:cxn ang="0">
                      <a:pos x="10" y="0"/>
                    </a:cxn>
                  </a:cxnLst>
                  <a:rect l="0" t="0" r="r" b="b"/>
                  <a:pathLst>
                    <a:path w="10" h="9">
                      <a:moveTo>
                        <a:pt x="0" y="9"/>
                      </a:moveTo>
                      <a:lnTo>
                        <a:pt x="9" y="0"/>
                      </a:lnTo>
                      <a:lnTo>
                        <a:pt x="10" y="0"/>
                      </a:lnTo>
                    </a:path>
                  </a:pathLst>
                </a:custGeom>
                <a:noFill/>
                <a:ln w="38100" cmpd="sng">
                  <a:solidFill>
                    <a:srgbClr val="FFFFFF"/>
                  </a:solidFill>
                  <a:prstDash val="solid"/>
                  <a:round/>
                  <a:headEnd/>
                  <a:tailEnd/>
                </a:ln>
              </p:spPr>
              <p:txBody>
                <a:bodyPr/>
                <a:lstStyle/>
                <a:p>
                  <a:endParaRPr lang="en-US"/>
                </a:p>
              </p:txBody>
            </p:sp>
            <p:sp>
              <p:nvSpPr>
                <p:cNvPr id="6537" name="Freeform 393"/>
                <p:cNvSpPr>
                  <a:spLocks/>
                </p:cNvSpPr>
                <p:nvPr/>
              </p:nvSpPr>
              <p:spPr bwMode="auto">
                <a:xfrm>
                  <a:off x="2735" y="490"/>
                  <a:ext cx="23" cy="21"/>
                </a:xfrm>
                <a:custGeom>
                  <a:avLst/>
                  <a:gdLst/>
                  <a:ahLst/>
                  <a:cxnLst>
                    <a:cxn ang="0">
                      <a:pos x="0" y="94"/>
                    </a:cxn>
                    <a:cxn ang="0">
                      <a:pos x="94" y="0"/>
                    </a:cxn>
                    <a:cxn ang="0">
                      <a:pos x="95" y="0"/>
                    </a:cxn>
                  </a:cxnLst>
                  <a:rect l="0" t="0" r="r" b="b"/>
                  <a:pathLst>
                    <a:path w="95" h="94">
                      <a:moveTo>
                        <a:pt x="0" y="94"/>
                      </a:moveTo>
                      <a:lnTo>
                        <a:pt x="94" y="0"/>
                      </a:lnTo>
                      <a:lnTo>
                        <a:pt x="95" y="0"/>
                      </a:lnTo>
                    </a:path>
                  </a:pathLst>
                </a:custGeom>
                <a:noFill/>
                <a:ln w="38100" cmpd="sng">
                  <a:solidFill>
                    <a:srgbClr val="FFFFFF"/>
                  </a:solidFill>
                  <a:prstDash val="solid"/>
                  <a:round/>
                  <a:headEnd/>
                  <a:tailEnd/>
                </a:ln>
              </p:spPr>
              <p:txBody>
                <a:bodyPr/>
                <a:lstStyle/>
                <a:p>
                  <a:endParaRPr lang="en-US"/>
                </a:p>
              </p:txBody>
            </p:sp>
            <p:sp>
              <p:nvSpPr>
                <p:cNvPr id="6538" name="Freeform 394"/>
                <p:cNvSpPr>
                  <a:spLocks/>
                </p:cNvSpPr>
                <p:nvPr/>
              </p:nvSpPr>
              <p:spPr bwMode="auto">
                <a:xfrm>
                  <a:off x="2738" y="495"/>
                  <a:ext cx="30" cy="26"/>
                </a:xfrm>
                <a:custGeom>
                  <a:avLst/>
                  <a:gdLst/>
                  <a:ahLst/>
                  <a:cxnLst>
                    <a:cxn ang="0">
                      <a:pos x="0" y="112"/>
                    </a:cxn>
                    <a:cxn ang="0">
                      <a:pos x="112" y="0"/>
                    </a:cxn>
                    <a:cxn ang="0">
                      <a:pos x="113" y="0"/>
                    </a:cxn>
                  </a:cxnLst>
                  <a:rect l="0" t="0" r="r" b="b"/>
                  <a:pathLst>
                    <a:path w="113" h="112">
                      <a:moveTo>
                        <a:pt x="0" y="112"/>
                      </a:moveTo>
                      <a:lnTo>
                        <a:pt x="112" y="0"/>
                      </a:lnTo>
                      <a:lnTo>
                        <a:pt x="113" y="0"/>
                      </a:lnTo>
                    </a:path>
                  </a:pathLst>
                </a:custGeom>
                <a:noFill/>
                <a:ln w="38100" cmpd="sng">
                  <a:solidFill>
                    <a:srgbClr val="FFFFFF"/>
                  </a:solidFill>
                  <a:prstDash val="solid"/>
                  <a:round/>
                  <a:headEnd/>
                  <a:tailEnd/>
                </a:ln>
              </p:spPr>
              <p:txBody>
                <a:bodyPr/>
                <a:lstStyle/>
                <a:p>
                  <a:endParaRPr lang="en-US"/>
                </a:p>
              </p:txBody>
            </p:sp>
            <p:sp>
              <p:nvSpPr>
                <p:cNvPr id="6539" name="Freeform 395"/>
                <p:cNvSpPr>
                  <a:spLocks/>
                </p:cNvSpPr>
                <p:nvPr/>
              </p:nvSpPr>
              <p:spPr bwMode="auto">
                <a:xfrm>
                  <a:off x="2748" y="502"/>
                  <a:ext cx="25" cy="24"/>
                </a:xfrm>
                <a:custGeom>
                  <a:avLst/>
                  <a:gdLst/>
                  <a:ahLst/>
                  <a:cxnLst>
                    <a:cxn ang="0">
                      <a:pos x="0" y="101"/>
                    </a:cxn>
                    <a:cxn ang="0">
                      <a:pos x="102" y="0"/>
                    </a:cxn>
                    <a:cxn ang="0">
                      <a:pos x="103" y="0"/>
                    </a:cxn>
                  </a:cxnLst>
                  <a:rect l="0" t="0" r="r" b="b"/>
                  <a:pathLst>
                    <a:path w="103" h="101">
                      <a:moveTo>
                        <a:pt x="0" y="101"/>
                      </a:moveTo>
                      <a:lnTo>
                        <a:pt x="102" y="0"/>
                      </a:lnTo>
                      <a:lnTo>
                        <a:pt x="103" y="0"/>
                      </a:lnTo>
                    </a:path>
                  </a:pathLst>
                </a:custGeom>
                <a:noFill/>
                <a:ln w="38100" cmpd="sng">
                  <a:solidFill>
                    <a:srgbClr val="FFFFFF"/>
                  </a:solidFill>
                  <a:prstDash val="solid"/>
                  <a:round/>
                  <a:headEnd/>
                  <a:tailEnd/>
                </a:ln>
              </p:spPr>
              <p:txBody>
                <a:bodyPr/>
                <a:lstStyle/>
                <a:p>
                  <a:endParaRPr lang="en-US"/>
                </a:p>
              </p:txBody>
            </p:sp>
            <p:sp>
              <p:nvSpPr>
                <p:cNvPr id="6540" name="Freeform 396"/>
                <p:cNvSpPr>
                  <a:spLocks/>
                </p:cNvSpPr>
                <p:nvPr/>
              </p:nvSpPr>
              <p:spPr bwMode="auto">
                <a:xfrm>
                  <a:off x="2763" y="516"/>
                  <a:ext cx="10" cy="10"/>
                </a:xfrm>
                <a:custGeom>
                  <a:avLst/>
                  <a:gdLst/>
                  <a:ahLst/>
                  <a:cxnLst>
                    <a:cxn ang="0">
                      <a:pos x="0" y="39"/>
                    </a:cxn>
                    <a:cxn ang="0">
                      <a:pos x="39" y="0"/>
                    </a:cxn>
                    <a:cxn ang="0">
                      <a:pos x="41" y="0"/>
                    </a:cxn>
                  </a:cxnLst>
                  <a:rect l="0" t="0" r="r" b="b"/>
                  <a:pathLst>
                    <a:path w="41" h="39">
                      <a:moveTo>
                        <a:pt x="0" y="39"/>
                      </a:moveTo>
                      <a:lnTo>
                        <a:pt x="39" y="0"/>
                      </a:lnTo>
                      <a:lnTo>
                        <a:pt x="41" y="0"/>
                      </a:lnTo>
                    </a:path>
                  </a:pathLst>
                </a:custGeom>
                <a:noFill/>
                <a:ln w="38100" cmpd="sng">
                  <a:solidFill>
                    <a:srgbClr val="FFFFFF"/>
                  </a:solidFill>
                  <a:prstDash val="solid"/>
                  <a:round/>
                  <a:headEnd/>
                  <a:tailEnd/>
                </a:ln>
              </p:spPr>
              <p:txBody>
                <a:bodyPr/>
                <a:lstStyle/>
                <a:p>
                  <a:endParaRPr lang="en-US"/>
                </a:p>
              </p:txBody>
            </p:sp>
            <p:sp>
              <p:nvSpPr>
                <p:cNvPr id="6541" name="Freeform 397"/>
                <p:cNvSpPr>
                  <a:spLocks/>
                </p:cNvSpPr>
                <p:nvPr/>
              </p:nvSpPr>
              <p:spPr bwMode="auto">
                <a:xfrm>
                  <a:off x="2537" y="568"/>
                  <a:ext cx="66" cy="19"/>
                </a:xfrm>
                <a:custGeom>
                  <a:avLst/>
                  <a:gdLst/>
                  <a:ahLst/>
                  <a:cxnLst>
                    <a:cxn ang="0">
                      <a:pos x="0" y="75"/>
                    </a:cxn>
                    <a:cxn ang="0">
                      <a:pos x="260" y="0"/>
                    </a:cxn>
                    <a:cxn ang="0">
                      <a:pos x="261" y="0"/>
                    </a:cxn>
                  </a:cxnLst>
                  <a:rect l="0" t="0" r="r" b="b"/>
                  <a:pathLst>
                    <a:path w="261" h="75">
                      <a:moveTo>
                        <a:pt x="0" y="75"/>
                      </a:moveTo>
                      <a:lnTo>
                        <a:pt x="260" y="0"/>
                      </a:lnTo>
                      <a:lnTo>
                        <a:pt x="261" y="0"/>
                      </a:lnTo>
                    </a:path>
                  </a:pathLst>
                </a:custGeom>
                <a:noFill/>
                <a:ln w="38100" cmpd="sng">
                  <a:solidFill>
                    <a:srgbClr val="FFFFFF"/>
                  </a:solidFill>
                  <a:prstDash val="solid"/>
                  <a:round/>
                  <a:headEnd/>
                  <a:tailEnd/>
                </a:ln>
              </p:spPr>
              <p:txBody>
                <a:bodyPr/>
                <a:lstStyle/>
                <a:p>
                  <a:endParaRPr lang="en-US"/>
                </a:p>
              </p:txBody>
            </p:sp>
            <p:sp>
              <p:nvSpPr>
                <p:cNvPr id="6542" name="Freeform 398"/>
                <p:cNvSpPr>
                  <a:spLocks/>
                </p:cNvSpPr>
                <p:nvPr/>
              </p:nvSpPr>
              <p:spPr bwMode="auto">
                <a:xfrm>
                  <a:off x="2525" y="530"/>
                  <a:ext cx="78" cy="19"/>
                </a:xfrm>
                <a:custGeom>
                  <a:avLst/>
                  <a:gdLst/>
                  <a:ahLst/>
                  <a:cxnLst>
                    <a:cxn ang="0">
                      <a:pos x="0" y="87"/>
                    </a:cxn>
                    <a:cxn ang="0">
                      <a:pos x="303" y="0"/>
                    </a:cxn>
                    <a:cxn ang="0">
                      <a:pos x="304" y="0"/>
                    </a:cxn>
                  </a:cxnLst>
                  <a:rect l="0" t="0" r="r" b="b"/>
                  <a:pathLst>
                    <a:path w="304" h="87">
                      <a:moveTo>
                        <a:pt x="0" y="87"/>
                      </a:moveTo>
                      <a:lnTo>
                        <a:pt x="303" y="0"/>
                      </a:lnTo>
                      <a:lnTo>
                        <a:pt x="304" y="0"/>
                      </a:lnTo>
                    </a:path>
                  </a:pathLst>
                </a:custGeom>
                <a:noFill/>
                <a:ln w="38100" cmpd="sng">
                  <a:solidFill>
                    <a:srgbClr val="FFFFFF"/>
                  </a:solidFill>
                  <a:prstDash val="solid"/>
                  <a:round/>
                  <a:headEnd/>
                  <a:tailEnd/>
                </a:ln>
              </p:spPr>
              <p:txBody>
                <a:bodyPr/>
                <a:lstStyle/>
                <a:p>
                  <a:endParaRPr lang="en-US"/>
                </a:p>
              </p:txBody>
            </p:sp>
            <p:sp>
              <p:nvSpPr>
                <p:cNvPr id="6543" name="Freeform 399"/>
                <p:cNvSpPr>
                  <a:spLocks/>
                </p:cNvSpPr>
                <p:nvPr/>
              </p:nvSpPr>
              <p:spPr bwMode="auto">
                <a:xfrm>
                  <a:off x="2512" y="549"/>
                  <a:ext cx="41" cy="38"/>
                </a:xfrm>
                <a:custGeom>
                  <a:avLst/>
                  <a:gdLst/>
                  <a:ahLst/>
                  <a:cxnLst>
                    <a:cxn ang="0">
                      <a:pos x="158" y="79"/>
                    </a:cxn>
                    <a:cxn ang="0">
                      <a:pos x="136" y="23"/>
                    </a:cxn>
                    <a:cxn ang="0">
                      <a:pos x="79" y="0"/>
                    </a:cxn>
                    <a:cxn ang="0">
                      <a:pos x="22" y="23"/>
                    </a:cxn>
                    <a:cxn ang="0">
                      <a:pos x="0" y="79"/>
                    </a:cxn>
                    <a:cxn ang="0">
                      <a:pos x="22" y="136"/>
                    </a:cxn>
                    <a:cxn ang="0">
                      <a:pos x="79" y="160"/>
                    </a:cxn>
                    <a:cxn ang="0">
                      <a:pos x="136" y="136"/>
                    </a:cxn>
                    <a:cxn ang="0">
                      <a:pos x="158" y="79"/>
                    </a:cxn>
                    <a:cxn ang="0">
                      <a:pos x="159" y="79"/>
                    </a:cxn>
                  </a:cxnLst>
                  <a:rect l="0" t="0" r="r" b="b"/>
                  <a:pathLst>
                    <a:path w="159" h="160">
                      <a:moveTo>
                        <a:pt x="158" y="79"/>
                      </a:moveTo>
                      <a:lnTo>
                        <a:pt x="136" y="23"/>
                      </a:lnTo>
                      <a:lnTo>
                        <a:pt x="79" y="0"/>
                      </a:lnTo>
                      <a:lnTo>
                        <a:pt x="22" y="23"/>
                      </a:lnTo>
                      <a:lnTo>
                        <a:pt x="0" y="79"/>
                      </a:lnTo>
                      <a:lnTo>
                        <a:pt x="22" y="136"/>
                      </a:lnTo>
                      <a:lnTo>
                        <a:pt x="79" y="160"/>
                      </a:lnTo>
                      <a:lnTo>
                        <a:pt x="136" y="136"/>
                      </a:lnTo>
                      <a:lnTo>
                        <a:pt x="158" y="79"/>
                      </a:lnTo>
                      <a:lnTo>
                        <a:pt x="159" y="79"/>
                      </a:lnTo>
                    </a:path>
                  </a:pathLst>
                </a:custGeom>
                <a:noFill/>
                <a:ln w="38100" cmpd="sng">
                  <a:solidFill>
                    <a:srgbClr val="FFFFFF"/>
                  </a:solidFill>
                  <a:prstDash val="solid"/>
                  <a:round/>
                  <a:headEnd/>
                  <a:tailEnd/>
                </a:ln>
              </p:spPr>
              <p:txBody>
                <a:bodyPr/>
                <a:lstStyle/>
                <a:p>
                  <a:endParaRPr lang="en-US"/>
                </a:p>
              </p:txBody>
            </p:sp>
            <p:sp>
              <p:nvSpPr>
                <p:cNvPr id="6544" name="Freeform 400"/>
                <p:cNvSpPr>
                  <a:spLocks/>
                </p:cNvSpPr>
                <p:nvPr/>
              </p:nvSpPr>
              <p:spPr bwMode="auto">
                <a:xfrm>
                  <a:off x="2733" y="490"/>
                  <a:ext cx="43" cy="38"/>
                </a:xfrm>
                <a:custGeom>
                  <a:avLst/>
                  <a:gdLst/>
                  <a:ahLst/>
                  <a:cxnLst>
                    <a:cxn ang="0">
                      <a:pos x="160" y="81"/>
                    </a:cxn>
                    <a:cxn ang="0">
                      <a:pos x="136" y="24"/>
                    </a:cxn>
                    <a:cxn ang="0">
                      <a:pos x="80" y="0"/>
                    </a:cxn>
                    <a:cxn ang="0">
                      <a:pos x="24" y="24"/>
                    </a:cxn>
                    <a:cxn ang="0">
                      <a:pos x="0" y="81"/>
                    </a:cxn>
                    <a:cxn ang="0">
                      <a:pos x="24" y="137"/>
                    </a:cxn>
                    <a:cxn ang="0">
                      <a:pos x="80" y="161"/>
                    </a:cxn>
                    <a:cxn ang="0">
                      <a:pos x="136" y="137"/>
                    </a:cxn>
                    <a:cxn ang="0">
                      <a:pos x="160" y="81"/>
                    </a:cxn>
                    <a:cxn ang="0">
                      <a:pos x="161" y="81"/>
                    </a:cxn>
                  </a:cxnLst>
                  <a:rect l="0" t="0" r="r" b="b"/>
                  <a:pathLst>
                    <a:path w="161" h="161">
                      <a:moveTo>
                        <a:pt x="160" y="81"/>
                      </a:moveTo>
                      <a:lnTo>
                        <a:pt x="136" y="24"/>
                      </a:lnTo>
                      <a:lnTo>
                        <a:pt x="80" y="0"/>
                      </a:lnTo>
                      <a:lnTo>
                        <a:pt x="24" y="24"/>
                      </a:lnTo>
                      <a:lnTo>
                        <a:pt x="0" y="81"/>
                      </a:lnTo>
                      <a:lnTo>
                        <a:pt x="24" y="137"/>
                      </a:lnTo>
                      <a:lnTo>
                        <a:pt x="80" y="161"/>
                      </a:lnTo>
                      <a:lnTo>
                        <a:pt x="136" y="137"/>
                      </a:lnTo>
                      <a:lnTo>
                        <a:pt x="160" y="81"/>
                      </a:lnTo>
                      <a:lnTo>
                        <a:pt x="161" y="81"/>
                      </a:lnTo>
                    </a:path>
                  </a:pathLst>
                </a:custGeom>
                <a:noFill/>
                <a:ln w="38100" cmpd="sng">
                  <a:solidFill>
                    <a:srgbClr val="FFFFFF"/>
                  </a:solidFill>
                  <a:prstDash val="solid"/>
                  <a:round/>
                  <a:headEnd/>
                  <a:tailEnd/>
                </a:ln>
              </p:spPr>
              <p:txBody>
                <a:bodyPr/>
                <a:lstStyle/>
                <a:p>
                  <a:endParaRPr lang="en-US"/>
                </a:p>
              </p:txBody>
            </p:sp>
            <p:sp>
              <p:nvSpPr>
                <p:cNvPr id="6545" name="Freeform 401"/>
                <p:cNvSpPr>
                  <a:spLocks/>
                </p:cNvSpPr>
                <p:nvPr/>
              </p:nvSpPr>
              <p:spPr bwMode="auto">
                <a:xfrm>
                  <a:off x="2512" y="666"/>
                  <a:ext cx="25" cy="21"/>
                </a:xfrm>
                <a:custGeom>
                  <a:avLst/>
                  <a:gdLst/>
                  <a:ahLst/>
                  <a:cxnLst>
                    <a:cxn ang="0">
                      <a:pos x="0" y="98"/>
                    </a:cxn>
                    <a:cxn ang="0">
                      <a:pos x="97" y="0"/>
                    </a:cxn>
                    <a:cxn ang="0">
                      <a:pos x="99" y="0"/>
                    </a:cxn>
                  </a:cxnLst>
                  <a:rect l="0" t="0" r="r" b="b"/>
                  <a:pathLst>
                    <a:path w="99" h="98">
                      <a:moveTo>
                        <a:pt x="0" y="98"/>
                      </a:moveTo>
                      <a:lnTo>
                        <a:pt x="97" y="0"/>
                      </a:lnTo>
                      <a:lnTo>
                        <a:pt x="99" y="0"/>
                      </a:lnTo>
                    </a:path>
                  </a:pathLst>
                </a:custGeom>
                <a:noFill/>
                <a:ln w="38100" cmpd="sng">
                  <a:solidFill>
                    <a:srgbClr val="FFFFFF"/>
                  </a:solidFill>
                  <a:prstDash val="solid"/>
                  <a:round/>
                  <a:headEnd/>
                  <a:tailEnd/>
                </a:ln>
              </p:spPr>
              <p:txBody>
                <a:bodyPr/>
                <a:lstStyle/>
                <a:p>
                  <a:endParaRPr lang="en-US"/>
                </a:p>
              </p:txBody>
            </p:sp>
            <p:sp>
              <p:nvSpPr>
                <p:cNvPr id="6546" name="Freeform 402"/>
                <p:cNvSpPr>
                  <a:spLocks/>
                </p:cNvSpPr>
                <p:nvPr/>
              </p:nvSpPr>
              <p:spPr bwMode="auto">
                <a:xfrm>
                  <a:off x="2517" y="671"/>
                  <a:ext cx="28" cy="26"/>
                </a:xfrm>
                <a:custGeom>
                  <a:avLst/>
                  <a:gdLst/>
                  <a:ahLst/>
                  <a:cxnLst>
                    <a:cxn ang="0">
                      <a:pos x="0" y="112"/>
                    </a:cxn>
                    <a:cxn ang="0">
                      <a:pos x="113" y="0"/>
                    </a:cxn>
                    <a:cxn ang="0">
                      <a:pos x="114" y="0"/>
                    </a:cxn>
                  </a:cxnLst>
                  <a:rect l="0" t="0" r="r" b="b"/>
                  <a:pathLst>
                    <a:path w="114" h="112">
                      <a:moveTo>
                        <a:pt x="0" y="112"/>
                      </a:moveTo>
                      <a:lnTo>
                        <a:pt x="113" y="0"/>
                      </a:lnTo>
                      <a:lnTo>
                        <a:pt x="114" y="0"/>
                      </a:lnTo>
                    </a:path>
                  </a:pathLst>
                </a:custGeom>
                <a:noFill/>
                <a:ln w="38100" cmpd="sng">
                  <a:solidFill>
                    <a:srgbClr val="FFFFFF"/>
                  </a:solidFill>
                  <a:prstDash val="solid"/>
                  <a:round/>
                  <a:headEnd/>
                  <a:tailEnd/>
                </a:ln>
              </p:spPr>
              <p:txBody>
                <a:bodyPr/>
                <a:lstStyle/>
                <a:p>
                  <a:endParaRPr lang="en-US"/>
                </a:p>
              </p:txBody>
            </p:sp>
            <p:sp>
              <p:nvSpPr>
                <p:cNvPr id="6547" name="Freeform 403"/>
                <p:cNvSpPr>
                  <a:spLocks/>
                </p:cNvSpPr>
                <p:nvPr/>
              </p:nvSpPr>
              <p:spPr bwMode="auto">
                <a:xfrm>
                  <a:off x="2525" y="678"/>
                  <a:ext cx="25" cy="23"/>
                </a:xfrm>
                <a:custGeom>
                  <a:avLst/>
                  <a:gdLst/>
                  <a:ahLst/>
                  <a:cxnLst>
                    <a:cxn ang="0">
                      <a:pos x="0" y="99"/>
                    </a:cxn>
                    <a:cxn ang="0">
                      <a:pos x="98" y="0"/>
                    </a:cxn>
                    <a:cxn ang="0">
                      <a:pos x="99" y="0"/>
                    </a:cxn>
                  </a:cxnLst>
                  <a:rect l="0" t="0" r="r" b="b"/>
                  <a:pathLst>
                    <a:path w="99" h="99">
                      <a:moveTo>
                        <a:pt x="0" y="99"/>
                      </a:moveTo>
                      <a:lnTo>
                        <a:pt x="98" y="0"/>
                      </a:lnTo>
                      <a:lnTo>
                        <a:pt x="99" y="0"/>
                      </a:lnTo>
                    </a:path>
                  </a:pathLst>
                </a:custGeom>
                <a:noFill/>
                <a:ln w="38100" cmpd="sng">
                  <a:solidFill>
                    <a:srgbClr val="FFFFFF"/>
                  </a:solidFill>
                  <a:prstDash val="solid"/>
                  <a:round/>
                  <a:headEnd/>
                  <a:tailEnd/>
                </a:ln>
              </p:spPr>
              <p:txBody>
                <a:bodyPr/>
                <a:lstStyle/>
                <a:p>
                  <a:endParaRPr lang="en-US"/>
                </a:p>
              </p:txBody>
            </p:sp>
            <p:sp>
              <p:nvSpPr>
                <p:cNvPr id="6548" name="Freeform 404"/>
                <p:cNvSpPr>
                  <a:spLocks/>
                </p:cNvSpPr>
                <p:nvPr/>
              </p:nvSpPr>
              <p:spPr bwMode="auto">
                <a:xfrm>
                  <a:off x="2545" y="697"/>
                  <a:ext cx="2" cy="2"/>
                </a:xfrm>
                <a:custGeom>
                  <a:avLst/>
                  <a:gdLst/>
                  <a:ahLst/>
                  <a:cxnLst>
                    <a:cxn ang="0">
                      <a:pos x="0" y="10"/>
                    </a:cxn>
                    <a:cxn ang="0">
                      <a:pos x="9" y="0"/>
                    </a:cxn>
                    <a:cxn ang="0">
                      <a:pos x="10" y="0"/>
                    </a:cxn>
                  </a:cxnLst>
                  <a:rect l="0" t="0" r="r" b="b"/>
                  <a:pathLst>
                    <a:path w="10" h="10">
                      <a:moveTo>
                        <a:pt x="0" y="10"/>
                      </a:moveTo>
                      <a:lnTo>
                        <a:pt x="9" y="0"/>
                      </a:lnTo>
                      <a:lnTo>
                        <a:pt x="10" y="0"/>
                      </a:lnTo>
                    </a:path>
                  </a:pathLst>
                </a:custGeom>
                <a:noFill/>
                <a:ln w="38100" cmpd="sng">
                  <a:solidFill>
                    <a:srgbClr val="FFFFFF"/>
                  </a:solidFill>
                  <a:prstDash val="solid"/>
                  <a:round/>
                  <a:headEnd/>
                  <a:tailEnd/>
                </a:ln>
              </p:spPr>
              <p:txBody>
                <a:bodyPr/>
                <a:lstStyle/>
                <a:p>
                  <a:endParaRPr lang="en-US"/>
                </a:p>
              </p:txBody>
            </p:sp>
            <p:sp>
              <p:nvSpPr>
                <p:cNvPr id="6549" name="Freeform 405"/>
                <p:cNvSpPr>
                  <a:spLocks/>
                </p:cNvSpPr>
                <p:nvPr/>
              </p:nvSpPr>
              <p:spPr bwMode="auto">
                <a:xfrm>
                  <a:off x="2735" y="604"/>
                  <a:ext cx="23" cy="24"/>
                </a:xfrm>
                <a:custGeom>
                  <a:avLst/>
                  <a:gdLst/>
                  <a:ahLst/>
                  <a:cxnLst>
                    <a:cxn ang="0">
                      <a:pos x="0" y="94"/>
                    </a:cxn>
                    <a:cxn ang="0">
                      <a:pos x="94" y="0"/>
                    </a:cxn>
                    <a:cxn ang="0">
                      <a:pos x="95" y="0"/>
                    </a:cxn>
                  </a:cxnLst>
                  <a:rect l="0" t="0" r="r" b="b"/>
                  <a:pathLst>
                    <a:path w="95" h="94">
                      <a:moveTo>
                        <a:pt x="0" y="94"/>
                      </a:moveTo>
                      <a:lnTo>
                        <a:pt x="94" y="0"/>
                      </a:lnTo>
                      <a:lnTo>
                        <a:pt x="95" y="0"/>
                      </a:lnTo>
                    </a:path>
                  </a:pathLst>
                </a:custGeom>
                <a:noFill/>
                <a:ln w="38100" cmpd="sng">
                  <a:solidFill>
                    <a:srgbClr val="FFFFFF"/>
                  </a:solidFill>
                  <a:prstDash val="solid"/>
                  <a:round/>
                  <a:headEnd/>
                  <a:tailEnd/>
                </a:ln>
              </p:spPr>
              <p:txBody>
                <a:bodyPr/>
                <a:lstStyle/>
                <a:p>
                  <a:endParaRPr lang="en-US"/>
                </a:p>
              </p:txBody>
            </p:sp>
            <p:sp>
              <p:nvSpPr>
                <p:cNvPr id="6550" name="Freeform 406"/>
                <p:cNvSpPr>
                  <a:spLocks/>
                </p:cNvSpPr>
                <p:nvPr/>
              </p:nvSpPr>
              <p:spPr bwMode="auto">
                <a:xfrm>
                  <a:off x="2738" y="609"/>
                  <a:ext cx="30" cy="28"/>
                </a:xfrm>
                <a:custGeom>
                  <a:avLst/>
                  <a:gdLst/>
                  <a:ahLst/>
                  <a:cxnLst>
                    <a:cxn ang="0">
                      <a:pos x="0" y="112"/>
                    </a:cxn>
                    <a:cxn ang="0">
                      <a:pos x="112" y="0"/>
                    </a:cxn>
                    <a:cxn ang="0">
                      <a:pos x="113" y="0"/>
                    </a:cxn>
                  </a:cxnLst>
                  <a:rect l="0" t="0" r="r" b="b"/>
                  <a:pathLst>
                    <a:path w="113" h="112">
                      <a:moveTo>
                        <a:pt x="0" y="112"/>
                      </a:moveTo>
                      <a:lnTo>
                        <a:pt x="112" y="0"/>
                      </a:lnTo>
                      <a:lnTo>
                        <a:pt x="113" y="0"/>
                      </a:lnTo>
                    </a:path>
                  </a:pathLst>
                </a:custGeom>
                <a:noFill/>
                <a:ln w="38100" cmpd="sng">
                  <a:solidFill>
                    <a:srgbClr val="FFFFFF"/>
                  </a:solidFill>
                  <a:prstDash val="solid"/>
                  <a:round/>
                  <a:headEnd/>
                  <a:tailEnd/>
                </a:ln>
              </p:spPr>
              <p:txBody>
                <a:bodyPr/>
                <a:lstStyle/>
                <a:p>
                  <a:endParaRPr lang="en-US"/>
                </a:p>
              </p:txBody>
            </p:sp>
            <p:sp>
              <p:nvSpPr>
                <p:cNvPr id="6551" name="Freeform 407"/>
                <p:cNvSpPr>
                  <a:spLocks/>
                </p:cNvSpPr>
                <p:nvPr/>
              </p:nvSpPr>
              <p:spPr bwMode="auto">
                <a:xfrm>
                  <a:off x="2748" y="618"/>
                  <a:ext cx="25" cy="24"/>
                </a:xfrm>
                <a:custGeom>
                  <a:avLst/>
                  <a:gdLst/>
                  <a:ahLst/>
                  <a:cxnLst>
                    <a:cxn ang="0">
                      <a:pos x="0" y="102"/>
                    </a:cxn>
                    <a:cxn ang="0">
                      <a:pos x="102" y="0"/>
                    </a:cxn>
                    <a:cxn ang="0">
                      <a:pos x="103" y="0"/>
                    </a:cxn>
                  </a:cxnLst>
                  <a:rect l="0" t="0" r="r" b="b"/>
                  <a:pathLst>
                    <a:path w="103" h="102">
                      <a:moveTo>
                        <a:pt x="0" y="102"/>
                      </a:moveTo>
                      <a:lnTo>
                        <a:pt x="102" y="0"/>
                      </a:lnTo>
                      <a:lnTo>
                        <a:pt x="103" y="0"/>
                      </a:lnTo>
                    </a:path>
                  </a:pathLst>
                </a:custGeom>
                <a:noFill/>
                <a:ln w="38100" cmpd="sng">
                  <a:solidFill>
                    <a:srgbClr val="FFFFFF"/>
                  </a:solidFill>
                  <a:prstDash val="solid"/>
                  <a:round/>
                  <a:headEnd/>
                  <a:tailEnd/>
                </a:ln>
              </p:spPr>
              <p:txBody>
                <a:bodyPr/>
                <a:lstStyle/>
                <a:p>
                  <a:endParaRPr lang="en-US"/>
                </a:p>
              </p:txBody>
            </p:sp>
            <p:sp>
              <p:nvSpPr>
                <p:cNvPr id="6552" name="Freeform 408"/>
                <p:cNvSpPr>
                  <a:spLocks/>
                </p:cNvSpPr>
                <p:nvPr/>
              </p:nvSpPr>
              <p:spPr bwMode="auto">
                <a:xfrm>
                  <a:off x="2763" y="633"/>
                  <a:ext cx="10" cy="9"/>
                </a:xfrm>
                <a:custGeom>
                  <a:avLst/>
                  <a:gdLst/>
                  <a:ahLst/>
                  <a:cxnLst>
                    <a:cxn ang="0">
                      <a:pos x="0" y="40"/>
                    </a:cxn>
                    <a:cxn ang="0">
                      <a:pos x="39" y="0"/>
                    </a:cxn>
                    <a:cxn ang="0">
                      <a:pos x="41" y="0"/>
                    </a:cxn>
                  </a:cxnLst>
                  <a:rect l="0" t="0" r="r" b="b"/>
                  <a:pathLst>
                    <a:path w="41" h="40">
                      <a:moveTo>
                        <a:pt x="0" y="40"/>
                      </a:moveTo>
                      <a:lnTo>
                        <a:pt x="39" y="0"/>
                      </a:lnTo>
                      <a:lnTo>
                        <a:pt x="41" y="0"/>
                      </a:lnTo>
                    </a:path>
                  </a:pathLst>
                </a:custGeom>
                <a:noFill/>
                <a:ln w="38100" cmpd="sng">
                  <a:solidFill>
                    <a:srgbClr val="FFFFFF"/>
                  </a:solidFill>
                  <a:prstDash val="solid"/>
                  <a:round/>
                  <a:headEnd/>
                  <a:tailEnd/>
                </a:ln>
              </p:spPr>
              <p:txBody>
                <a:bodyPr/>
                <a:lstStyle/>
                <a:p>
                  <a:endParaRPr lang="en-US"/>
                </a:p>
              </p:txBody>
            </p:sp>
            <p:sp>
              <p:nvSpPr>
                <p:cNvPr id="6553" name="Freeform 409"/>
                <p:cNvSpPr>
                  <a:spLocks/>
                </p:cNvSpPr>
                <p:nvPr/>
              </p:nvSpPr>
              <p:spPr bwMode="auto">
                <a:xfrm>
                  <a:off x="2537" y="685"/>
                  <a:ext cx="66" cy="16"/>
                </a:xfrm>
                <a:custGeom>
                  <a:avLst/>
                  <a:gdLst/>
                  <a:ahLst/>
                  <a:cxnLst>
                    <a:cxn ang="0">
                      <a:pos x="0" y="75"/>
                    </a:cxn>
                    <a:cxn ang="0">
                      <a:pos x="260" y="0"/>
                    </a:cxn>
                    <a:cxn ang="0">
                      <a:pos x="261" y="0"/>
                    </a:cxn>
                  </a:cxnLst>
                  <a:rect l="0" t="0" r="r" b="b"/>
                  <a:pathLst>
                    <a:path w="261" h="75">
                      <a:moveTo>
                        <a:pt x="0" y="75"/>
                      </a:moveTo>
                      <a:lnTo>
                        <a:pt x="260" y="0"/>
                      </a:lnTo>
                      <a:lnTo>
                        <a:pt x="261" y="0"/>
                      </a:lnTo>
                    </a:path>
                  </a:pathLst>
                </a:custGeom>
                <a:noFill/>
                <a:ln w="38100" cmpd="sng">
                  <a:solidFill>
                    <a:srgbClr val="FFFFFF"/>
                  </a:solidFill>
                  <a:prstDash val="solid"/>
                  <a:round/>
                  <a:headEnd/>
                  <a:tailEnd/>
                </a:ln>
              </p:spPr>
              <p:txBody>
                <a:bodyPr/>
                <a:lstStyle/>
                <a:p>
                  <a:endParaRPr lang="en-US"/>
                </a:p>
              </p:txBody>
            </p:sp>
            <p:sp>
              <p:nvSpPr>
                <p:cNvPr id="6554" name="Freeform 410"/>
                <p:cNvSpPr>
                  <a:spLocks/>
                </p:cNvSpPr>
                <p:nvPr/>
              </p:nvSpPr>
              <p:spPr bwMode="auto">
                <a:xfrm>
                  <a:off x="2525" y="644"/>
                  <a:ext cx="78" cy="22"/>
                </a:xfrm>
                <a:custGeom>
                  <a:avLst/>
                  <a:gdLst/>
                  <a:ahLst/>
                  <a:cxnLst>
                    <a:cxn ang="0">
                      <a:pos x="0" y="86"/>
                    </a:cxn>
                    <a:cxn ang="0">
                      <a:pos x="303" y="0"/>
                    </a:cxn>
                    <a:cxn ang="0">
                      <a:pos x="304" y="0"/>
                    </a:cxn>
                  </a:cxnLst>
                  <a:rect l="0" t="0" r="r" b="b"/>
                  <a:pathLst>
                    <a:path w="304" h="86">
                      <a:moveTo>
                        <a:pt x="0" y="86"/>
                      </a:moveTo>
                      <a:lnTo>
                        <a:pt x="303" y="0"/>
                      </a:lnTo>
                      <a:lnTo>
                        <a:pt x="304" y="0"/>
                      </a:lnTo>
                    </a:path>
                  </a:pathLst>
                </a:custGeom>
                <a:noFill/>
                <a:ln w="38100" cmpd="sng">
                  <a:solidFill>
                    <a:srgbClr val="FFFFFF"/>
                  </a:solidFill>
                  <a:prstDash val="solid"/>
                  <a:round/>
                  <a:headEnd/>
                  <a:tailEnd/>
                </a:ln>
              </p:spPr>
              <p:txBody>
                <a:bodyPr/>
                <a:lstStyle/>
                <a:p>
                  <a:endParaRPr lang="en-US"/>
                </a:p>
              </p:txBody>
            </p:sp>
            <p:sp>
              <p:nvSpPr>
                <p:cNvPr id="6555" name="Freeform 411"/>
                <p:cNvSpPr>
                  <a:spLocks/>
                </p:cNvSpPr>
                <p:nvPr/>
              </p:nvSpPr>
              <p:spPr bwMode="auto">
                <a:xfrm>
                  <a:off x="2512" y="663"/>
                  <a:ext cx="41" cy="38"/>
                </a:xfrm>
                <a:custGeom>
                  <a:avLst/>
                  <a:gdLst/>
                  <a:ahLst/>
                  <a:cxnLst>
                    <a:cxn ang="0">
                      <a:pos x="158" y="81"/>
                    </a:cxn>
                    <a:cxn ang="0">
                      <a:pos x="136" y="24"/>
                    </a:cxn>
                    <a:cxn ang="0">
                      <a:pos x="79" y="0"/>
                    </a:cxn>
                    <a:cxn ang="0">
                      <a:pos x="22" y="24"/>
                    </a:cxn>
                    <a:cxn ang="0">
                      <a:pos x="0" y="81"/>
                    </a:cxn>
                    <a:cxn ang="0">
                      <a:pos x="22" y="137"/>
                    </a:cxn>
                    <a:cxn ang="0">
                      <a:pos x="79" y="160"/>
                    </a:cxn>
                    <a:cxn ang="0">
                      <a:pos x="136" y="137"/>
                    </a:cxn>
                    <a:cxn ang="0">
                      <a:pos x="158" y="81"/>
                    </a:cxn>
                    <a:cxn ang="0">
                      <a:pos x="159" y="81"/>
                    </a:cxn>
                  </a:cxnLst>
                  <a:rect l="0" t="0" r="r" b="b"/>
                  <a:pathLst>
                    <a:path w="159" h="160">
                      <a:moveTo>
                        <a:pt x="158" y="81"/>
                      </a:moveTo>
                      <a:lnTo>
                        <a:pt x="136" y="24"/>
                      </a:lnTo>
                      <a:lnTo>
                        <a:pt x="79" y="0"/>
                      </a:lnTo>
                      <a:lnTo>
                        <a:pt x="22" y="24"/>
                      </a:lnTo>
                      <a:lnTo>
                        <a:pt x="0" y="81"/>
                      </a:lnTo>
                      <a:lnTo>
                        <a:pt x="22" y="137"/>
                      </a:lnTo>
                      <a:lnTo>
                        <a:pt x="79" y="160"/>
                      </a:lnTo>
                      <a:lnTo>
                        <a:pt x="136" y="137"/>
                      </a:lnTo>
                      <a:lnTo>
                        <a:pt x="158" y="81"/>
                      </a:lnTo>
                      <a:lnTo>
                        <a:pt x="159" y="81"/>
                      </a:lnTo>
                    </a:path>
                  </a:pathLst>
                </a:custGeom>
                <a:noFill/>
                <a:ln w="38100" cmpd="sng">
                  <a:solidFill>
                    <a:srgbClr val="FFFFFF"/>
                  </a:solidFill>
                  <a:prstDash val="solid"/>
                  <a:round/>
                  <a:headEnd/>
                  <a:tailEnd/>
                </a:ln>
              </p:spPr>
              <p:txBody>
                <a:bodyPr/>
                <a:lstStyle/>
                <a:p>
                  <a:endParaRPr lang="en-US"/>
                </a:p>
              </p:txBody>
            </p:sp>
            <p:sp>
              <p:nvSpPr>
                <p:cNvPr id="6556" name="Freeform 412"/>
                <p:cNvSpPr>
                  <a:spLocks/>
                </p:cNvSpPr>
                <p:nvPr/>
              </p:nvSpPr>
              <p:spPr bwMode="auto">
                <a:xfrm>
                  <a:off x="2733" y="604"/>
                  <a:ext cx="43" cy="38"/>
                </a:xfrm>
                <a:custGeom>
                  <a:avLst/>
                  <a:gdLst/>
                  <a:ahLst/>
                  <a:cxnLst>
                    <a:cxn ang="0">
                      <a:pos x="160" y="80"/>
                    </a:cxn>
                    <a:cxn ang="0">
                      <a:pos x="136" y="23"/>
                    </a:cxn>
                    <a:cxn ang="0">
                      <a:pos x="80" y="0"/>
                    </a:cxn>
                    <a:cxn ang="0">
                      <a:pos x="24" y="23"/>
                    </a:cxn>
                    <a:cxn ang="0">
                      <a:pos x="0" y="80"/>
                    </a:cxn>
                    <a:cxn ang="0">
                      <a:pos x="24" y="136"/>
                    </a:cxn>
                    <a:cxn ang="0">
                      <a:pos x="80" y="159"/>
                    </a:cxn>
                    <a:cxn ang="0">
                      <a:pos x="136" y="136"/>
                    </a:cxn>
                    <a:cxn ang="0">
                      <a:pos x="160" y="80"/>
                    </a:cxn>
                    <a:cxn ang="0">
                      <a:pos x="161" y="80"/>
                    </a:cxn>
                  </a:cxnLst>
                  <a:rect l="0" t="0" r="r" b="b"/>
                  <a:pathLst>
                    <a:path w="161" h="159">
                      <a:moveTo>
                        <a:pt x="160" y="80"/>
                      </a:moveTo>
                      <a:lnTo>
                        <a:pt x="136" y="23"/>
                      </a:lnTo>
                      <a:lnTo>
                        <a:pt x="80" y="0"/>
                      </a:lnTo>
                      <a:lnTo>
                        <a:pt x="24" y="23"/>
                      </a:lnTo>
                      <a:lnTo>
                        <a:pt x="0" y="80"/>
                      </a:lnTo>
                      <a:lnTo>
                        <a:pt x="24" y="136"/>
                      </a:lnTo>
                      <a:lnTo>
                        <a:pt x="80" y="159"/>
                      </a:lnTo>
                      <a:lnTo>
                        <a:pt x="136" y="136"/>
                      </a:lnTo>
                      <a:lnTo>
                        <a:pt x="160" y="80"/>
                      </a:lnTo>
                      <a:lnTo>
                        <a:pt x="161" y="80"/>
                      </a:lnTo>
                    </a:path>
                  </a:pathLst>
                </a:custGeom>
                <a:noFill/>
                <a:ln w="38100" cmpd="sng">
                  <a:solidFill>
                    <a:srgbClr val="FFFFFF"/>
                  </a:solidFill>
                  <a:prstDash val="solid"/>
                  <a:round/>
                  <a:headEnd/>
                  <a:tailEnd/>
                </a:ln>
              </p:spPr>
              <p:txBody>
                <a:bodyPr/>
                <a:lstStyle/>
                <a:p>
                  <a:endParaRPr lang="en-US"/>
                </a:p>
              </p:txBody>
            </p:sp>
            <p:sp>
              <p:nvSpPr>
                <p:cNvPr id="6557" name="Freeform 413"/>
                <p:cNvSpPr>
                  <a:spLocks/>
                </p:cNvSpPr>
                <p:nvPr/>
              </p:nvSpPr>
              <p:spPr bwMode="auto">
                <a:xfrm>
                  <a:off x="2512" y="785"/>
                  <a:ext cx="25" cy="23"/>
                </a:xfrm>
                <a:custGeom>
                  <a:avLst/>
                  <a:gdLst/>
                  <a:ahLst/>
                  <a:cxnLst>
                    <a:cxn ang="0">
                      <a:pos x="0" y="97"/>
                    </a:cxn>
                    <a:cxn ang="0">
                      <a:pos x="97" y="0"/>
                    </a:cxn>
                    <a:cxn ang="0">
                      <a:pos x="99" y="0"/>
                    </a:cxn>
                  </a:cxnLst>
                  <a:rect l="0" t="0" r="r" b="b"/>
                  <a:pathLst>
                    <a:path w="99" h="97">
                      <a:moveTo>
                        <a:pt x="0" y="97"/>
                      </a:moveTo>
                      <a:lnTo>
                        <a:pt x="97" y="0"/>
                      </a:lnTo>
                      <a:lnTo>
                        <a:pt x="99" y="0"/>
                      </a:lnTo>
                    </a:path>
                  </a:pathLst>
                </a:custGeom>
                <a:noFill/>
                <a:ln w="38100" cmpd="sng">
                  <a:solidFill>
                    <a:srgbClr val="FFFFFF"/>
                  </a:solidFill>
                  <a:prstDash val="solid"/>
                  <a:round/>
                  <a:headEnd/>
                  <a:tailEnd/>
                </a:ln>
              </p:spPr>
              <p:txBody>
                <a:bodyPr/>
                <a:lstStyle/>
                <a:p>
                  <a:endParaRPr lang="en-US"/>
                </a:p>
              </p:txBody>
            </p:sp>
            <p:sp>
              <p:nvSpPr>
                <p:cNvPr id="6558" name="Freeform 414"/>
                <p:cNvSpPr>
                  <a:spLocks/>
                </p:cNvSpPr>
                <p:nvPr/>
              </p:nvSpPr>
              <p:spPr bwMode="auto">
                <a:xfrm>
                  <a:off x="2517" y="789"/>
                  <a:ext cx="28" cy="26"/>
                </a:xfrm>
                <a:custGeom>
                  <a:avLst/>
                  <a:gdLst/>
                  <a:ahLst/>
                  <a:cxnLst>
                    <a:cxn ang="0">
                      <a:pos x="0" y="114"/>
                    </a:cxn>
                    <a:cxn ang="0">
                      <a:pos x="113" y="0"/>
                    </a:cxn>
                    <a:cxn ang="0">
                      <a:pos x="114" y="0"/>
                    </a:cxn>
                  </a:cxnLst>
                  <a:rect l="0" t="0" r="r" b="b"/>
                  <a:pathLst>
                    <a:path w="114" h="114">
                      <a:moveTo>
                        <a:pt x="0" y="114"/>
                      </a:moveTo>
                      <a:lnTo>
                        <a:pt x="113" y="0"/>
                      </a:lnTo>
                      <a:lnTo>
                        <a:pt x="114" y="0"/>
                      </a:lnTo>
                    </a:path>
                  </a:pathLst>
                </a:custGeom>
                <a:noFill/>
                <a:ln w="38100" cmpd="sng">
                  <a:solidFill>
                    <a:srgbClr val="FFFFFF"/>
                  </a:solidFill>
                  <a:prstDash val="solid"/>
                  <a:round/>
                  <a:headEnd/>
                  <a:tailEnd/>
                </a:ln>
              </p:spPr>
              <p:txBody>
                <a:bodyPr/>
                <a:lstStyle/>
                <a:p>
                  <a:endParaRPr lang="en-US"/>
                </a:p>
              </p:txBody>
            </p:sp>
            <p:sp>
              <p:nvSpPr>
                <p:cNvPr id="6559" name="Freeform 415"/>
                <p:cNvSpPr>
                  <a:spLocks/>
                </p:cNvSpPr>
                <p:nvPr/>
              </p:nvSpPr>
              <p:spPr bwMode="auto">
                <a:xfrm>
                  <a:off x="2525" y="796"/>
                  <a:ext cx="25" cy="24"/>
                </a:xfrm>
                <a:custGeom>
                  <a:avLst/>
                  <a:gdLst/>
                  <a:ahLst/>
                  <a:cxnLst>
                    <a:cxn ang="0">
                      <a:pos x="0" y="97"/>
                    </a:cxn>
                    <a:cxn ang="0">
                      <a:pos x="98" y="0"/>
                    </a:cxn>
                    <a:cxn ang="0">
                      <a:pos x="99" y="0"/>
                    </a:cxn>
                  </a:cxnLst>
                  <a:rect l="0" t="0" r="r" b="b"/>
                  <a:pathLst>
                    <a:path w="99" h="97">
                      <a:moveTo>
                        <a:pt x="0" y="97"/>
                      </a:moveTo>
                      <a:lnTo>
                        <a:pt x="98" y="0"/>
                      </a:lnTo>
                      <a:lnTo>
                        <a:pt x="99" y="0"/>
                      </a:lnTo>
                    </a:path>
                  </a:pathLst>
                </a:custGeom>
                <a:noFill/>
                <a:ln w="38100" cmpd="sng">
                  <a:solidFill>
                    <a:srgbClr val="FFFFFF"/>
                  </a:solidFill>
                  <a:prstDash val="solid"/>
                  <a:round/>
                  <a:headEnd/>
                  <a:tailEnd/>
                </a:ln>
              </p:spPr>
              <p:txBody>
                <a:bodyPr/>
                <a:lstStyle/>
                <a:p>
                  <a:endParaRPr lang="en-US"/>
                </a:p>
              </p:txBody>
            </p:sp>
            <p:sp>
              <p:nvSpPr>
                <p:cNvPr id="6560" name="Freeform 416"/>
                <p:cNvSpPr>
                  <a:spLocks/>
                </p:cNvSpPr>
                <p:nvPr/>
              </p:nvSpPr>
              <p:spPr bwMode="auto">
                <a:xfrm>
                  <a:off x="2545" y="815"/>
                  <a:ext cx="2" cy="3"/>
                </a:xfrm>
                <a:custGeom>
                  <a:avLst/>
                  <a:gdLst/>
                  <a:ahLst/>
                  <a:cxnLst>
                    <a:cxn ang="0">
                      <a:pos x="0" y="10"/>
                    </a:cxn>
                    <a:cxn ang="0">
                      <a:pos x="9" y="0"/>
                    </a:cxn>
                    <a:cxn ang="0">
                      <a:pos x="10" y="0"/>
                    </a:cxn>
                  </a:cxnLst>
                  <a:rect l="0" t="0" r="r" b="b"/>
                  <a:pathLst>
                    <a:path w="10" h="10">
                      <a:moveTo>
                        <a:pt x="0" y="10"/>
                      </a:moveTo>
                      <a:lnTo>
                        <a:pt x="9" y="0"/>
                      </a:lnTo>
                      <a:lnTo>
                        <a:pt x="10" y="0"/>
                      </a:lnTo>
                    </a:path>
                  </a:pathLst>
                </a:custGeom>
                <a:noFill/>
                <a:ln w="38100" cmpd="sng">
                  <a:solidFill>
                    <a:srgbClr val="FFFFFF"/>
                  </a:solidFill>
                  <a:prstDash val="solid"/>
                  <a:round/>
                  <a:headEnd/>
                  <a:tailEnd/>
                </a:ln>
              </p:spPr>
              <p:txBody>
                <a:bodyPr/>
                <a:lstStyle/>
                <a:p>
                  <a:endParaRPr lang="en-US"/>
                </a:p>
              </p:txBody>
            </p:sp>
            <p:grpSp>
              <p:nvGrpSpPr>
                <p:cNvPr id="6561" name="Group 417"/>
                <p:cNvGrpSpPr>
                  <a:grpSpLocks/>
                </p:cNvGrpSpPr>
                <p:nvPr/>
              </p:nvGrpSpPr>
              <p:grpSpPr bwMode="auto">
                <a:xfrm>
                  <a:off x="1939" y="257"/>
                  <a:ext cx="1920" cy="3211"/>
                  <a:chOff x="2465" y="1380"/>
                  <a:chExt cx="757" cy="1352"/>
                </a:xfrm>
              </p:grpSpPr>
              <p:sp>
                <p:nvSpPr>
                  <p:cNvPr id="6562" name="Freeform 418"/>
                  <p:cNvSpPr>
                    <a:spLocks/>
                  </p:cNvSpPr>
                  <p:nvPr/>
                </p:nvSpPr>
                <p:spPr bwMode="auto">
                  <a:xfrm>
                    <a:off x="2779" y="1577"/>
                    <a:ext cx="9" cy="9"/>
                  </a:xfrm>
                  <a:custGeom>
                    <a:avLst/>
                    <a:gdLst/>
                    <a:ahLst/>
                    <a:cxnLst>
                      <a:cxn ang="0">
                        <a:pos x="0" y="93"/>
                      </a:cxn>
                      <a:cxn ang="0">
                        <a:pos x="94" y="0"/>
                      </a:cxn>
                      <a:cxn ang="0">
                        <a:pos x="95" y="0"/>
                      </a:cxn>
                    </a:cxnLst>
                    <a:rect l="0" t="0" r="r" b="b"/>
                    <a:pathLst>
                      <a:path w="95" h="93">
                        <a:moveTo>
                          <a:pt x="0" y="93"/>
                        </a:moveTo>
                        <a:lnTo>
                          <a:pt x="94" y="0"/>
                        </a:lnTo>
                        <a:lnTo>
                          <a:pt x="95" y="0"/>
                        </a:lnTo>
                      </a:path>
                    </a:pathLst>
                  </a:custGeom>
                  <a:noFill/>
                  <a:ln w="38100" cmpd="sng">
                    <a:solidFill>
                      <a:srgbClr val="FFFFFF"/>
                    </a:solidFill>
                    <a:prstDash val="solid"/>
                    <a:round/>
                    <a:headEnd/>
                    <a:tailEnd/>
                  </a:ln>
                </p:spPr>
                <p:txBody>
                  <a:bodyPr/>
                  <a:lstStyle/>
                  <a:p>
                    <a:endParaRPr lang="en-US"/>
                  </a:p>
                </p:txBody>
              </p:sp>
              <p:sp>
                <p:nvSpPr>
                  <p:cNvPr id="6563" name="Freeform 419"/>
                  <p:cNvSpPr>
                    <a:spLocks/>
                  </p:cNvSpPr>
                  <p:nvPr/>
                </p:nvSpPr>
                <p:spPr bwMode="auto">
                  <a:xfrm>
                    <a:off x="2780" y="1578"/>
                    <a:ext cx="12" cy="12"/>
                  </a:xfrm>
                  <a:custGeom>
                    <a:avLst/>
                    <a:gdLst/>
                    <a:ahLst/>
                    <a:cxnLst>
                      <a:cxn ang="0">
                        <a:pos x="0" y="113"/>
                      </a:cxn>
                      <a:cxn ang="0">
                        <a:pos x="112" y="0"/>
                      </a:cxn>
                      <a:cxn ang="0">
                        <a:pos x="113" y="0"/>
                      </a:cxn>
                    </a:cxnLst>
                    <a:rect l="0" t="0" r="r" b="b"/>
                    <a:pathLst>
                      <a:path w="113" h="113">
                        <a:moveTo>
                          <a:pt x="0" y="113"/>
                        </a:moveTo>
                        <a:lnTo>
                          <a:pt x="112" y="0"/>
                        </a:lnTo>
                        <a:lnTo>
                          <a:pt x="113" y="0"/>
                        </a:lnTo>
                      </a:path>
                    </a:pathLst>
                  </a:custGeom>
                  <a:noFill/>
                  <a:ln w="38100" cmpd="sng">
                    <a:solidFill>
                      <a:srgbClr val="FFFFFF"/>
                    </a:solidFill>
                    <a:prstDash val="solid"/>
                    <a:round/>
                    <a:headEnd/>
                    <a:tailEnd/>
                  </a:ln>
                </p:spPr>
                <p:txBody>
                  <a:bodyPr/>
                  <a:lstStyle/>
                  <a:p>
                    <a:endParaRPr lang="en-US"/>
                  </a:p>
                </p:txBody>
              </p:sp>
              <p:sp>
                <p:nvSpPr>
                  <p:cNvPr id="6564" name="Freeform 420"/>
                  <p:cNvSpPr>
                    <a:spLocks/>
                  </p:cNvSpPr>
                  <p:nvPr/>
                </p:nvSpPr>
                <p:spPr bwMode="auto">
                  <a:xfrm>
                    <a:off x="2784" y="1582"/>
                    <a:ext cx="10" cy="10"/>
                  </a:xfrm>
                  <a:custGeom>
                    <a:avLst/>
                    <a:gdLst/>
                    <a:ahLst/>
                    <a:cxnLst>
                      <a:cxn ang="0">
                        <a:pos x="0" y="101"/>
                      </a:cxn>
                      <a:cxn ang="0">
                        <a:pos x="102" y="0"/>
                      </a:cxn>
                      <a:cxn ang="0">
                        <a:pos x="103" y="0"/>
                      </a:cxn>
                    </a:cxnLst>
                    <a:rect l="0" t="0" r="r" b="b"/>
                    <a:pathLst>
                      <a:path w="103" h="101">
                        <a:moveTo>
                          <a:pt x="0" y="101"/>
                        </a:moveTo>
                        <a:lnTo>
                          <a:pt x="102" y="0"/>
                        </a:lnTo>
                        <a:lnTo>
                          <a:pt x="103" y="0"/>
                        </a:lnTo>
                      </a:path>
                    </a:pathLst>
                  </a:custGeom>
                  <a:noFill/>
                  <a:ln w="38100" cmpd="sng">
                    <a:solidFill>
                      <a:srgbClr val="FFFFFF"/>
                    </a:solidFill>
                    <a:prstDash val="solid"/>
                    <a:round/>
                    <a:headEnd/>
                    <a:tailEnd/>
                  </a:ln>
                </p:spPr>
                <p:txBody>
                  <a:bodyPr/>
                  <a:lstStyle/>
                  <a:p>
                    <a:endParaRPr lang="en-US"/>
                  </a:p>
                </p:txBody>
              </p:sp>
              <p:sp>
                <p:nvSpPr>
                  <p:cNvPr id="6565" name="Freeform 421"/>
                  <p:cNvSpPr>
                    <a:spLocks/>
                  </p:cNvSpPr>
                  <p:nvPr/>
                </p:nvSpPr>
                <p:spPr bwMode="auto">
                  <a:xfrm>
                    <a:off x="2790" y="1588"/>
                    <a:ext cx="4" cy="4"/>
                  </a:xfrm>
                  <a:custGeom>
                    <a:avLst/>
                    <a:gdLst/>
                    <a:ahLst/>
                    <a:cxnLst>
                      <a:cxn ang="0">
                        <a:pos x="0" y="39"/>
                      </a:cxn>
                      <a:cxn ang="0">
                        <a:pos x="39" y="0"/>
                      </a:cxn>
                      <a:cxn ang="0">
                        <a:pos x="41" y="0"/>
                      </a:cxn>
                    </a:cxnLst>
                    <a:rect l="0" t="0" r="r" b="b"/>
                    <a:pathLst>
                      <a:path w="41" h="39">
                        <a:moveTo>
                          <a:pt x="0" y="39"/>
                        </a:moveTo>
                        <a:lnTo>
                          <a:pt x="39" y="0"/>
                        </a:lnTo>
                        <a:lnTo>
                          <a:pt x="41" y="0"/>
                        </a:lnTo>
                      </a:path>
                    </a:pathLst>
                  </a:custGeom>
                  <a:noFill/>
                  <a:ln w="38100" cmpd="sng">
                    <a:solidFill>
                      <a:srgbClr val="FFFFFF"/>
                    </a:solidFill>
                    <a:prstDash val="solid"/>
                    <a:round/>
                    <a:headEnd/>
                    <a:tailEnd/>
                  </a:ln>
                </p:spPr>
                <p:txBody>
                  <a:bodyPr/>
                  <a:lstStyle/>
                  <a:p>
                    <a:endParaRPr lang="en-US"/>
                  </a:p>
                </p:txBody>
              </p:sp>
              <p:sp>
                <p:nvSpPr>
                  <p:cNvPr id="6566" name="Freeform 422"/>
                  <p:cNvSpPr>
                    <a:spLocks/>
                  </p:cNvSpPr>
                  <p:nvPr/>
                </p:nvSpPr>
                <p:spPr bwMode="auto">
                  <a:xfrm>
                    <a:off x="2701" y="1610"/>
                    <a:ext cx="26" cy="7"/>
                  </a:xfrm>
                  <a:custGeom>
                    <a:avLst/>
                    <a:gdLst/>
                    <a:ahLst/>
                    <a:cxnLst>
                      <a:cxn ang="0">
                        <a:pos x="0" y="74"/>
                      </a:cxn>
                      <a:cxn ang="0">
                        <a:pos x="260" y="0"/>
                      </a:cxn>
                      <a:cxn ang="0">
                        <a:pos x="261" y="0"/>
                      </a:cxn>
                    </a:cxnLst>
                    <a:rect l="0" t="0" r="r" b="b"/>
                    <a:pathLst>
                      <a:path w="261" h="74">
                        <a:moveTo>
                          <a:pt x="0" y="74"/>
                        </a:moveTo>
                        <a:lnTo>
                          <a:pt x="260" y="0"/>
                        </a:lnTo>
                        <a:lnTo>
                          <a:pt x="261" y="0"/>
                        </a:lnTo>
                      </a:path>
                    </a:pathLst>
                  </a:custGeom>
                  <a:noFill/>
                  <a:ln w="38100" cmpd="sng">
                    <a:solidFill>
                      <a:srgbClr val="FFFFFF"/>
                    </a:solidFill>
                    <a:prstDash val="solid"/>
                    <a:round/>
                    <a:headEnd/>
                    <a:tailEnd/>
                  </a:ln>
                </p:spPr>
                <p:txBody>
                  <a:bodyPr/>
                  <a:lstStyle/>
                  <a:p>
                    <a:endParaRPr lang="en-US"/>
                  </a:p>
                </p:txBody>
              </p:sp>
              <p:sp>
                <p:nvSpPr>
                  <p:cNvPr id="6567" name="Freeform 423"/>
                  <p:cNvSpPr>
                    <a:spLocks/>
                  </p:cNvSpPr>
                  <p:nvPr/>
                </p:nvSpPr>
                <p:spPr bwMode="auto">
                  <a:xfrm>
                    <a:off x="2696" y="1593"/>
                    <a:ext cx="31" cy="9"/>
                  </a:xfrm>
                  <a:custGeom>
                    <a:avLst/>
                    <a:gdLst/>
                    <a:ahLst/>
                    <a:cxnLst>
                      <a:cxn ang="0">
                        <a:pos x="0" y="88"/>
                      </a:cxn>
                      <a:cxn ang="0">
                        <a:pos x="303" y="0"/>
                      </a:cxn>
                      <a:cxn ang="0">
                        <a:pos x="304" y="0"/>
                      </a:cxn>
                    </a:cxnLst>
                    <a:rect l="0" t="0" r="r" b="b"/>
                    <a:pathLst>
                      <a:path w="304" h="88">
                        <a:moveTo>
                          <a:pt x="0" y="88"/>
                        </a:moveTo>
                        <a:lnTo>
                          <a:pt x="303" y="0"/>
                        </a:lnTo>
                        <a:lnTo>
                          <a:pt x="304" y="0"/>
                        </a:lnTo>
                      </a:path>
                    </a:pathLst>
                  </a:custGeom>
                  <a:noFill/>
                  <a:ln w="38100" cmpd="sng">
                    <a:solidFill>
                      <a:srgbClr val="FFFFFF"/>
                    </a:solidFill>
                    <a:prstDash val="solid"/>
                    <a:round/>
                    <a:headEnd/>
                    <a:tailEnd/>
                  </a:ln>
                </p:spPr>
                <p:txBody>
                  <a:bodyPr/>
                  <a:lstStyle/>
                  <a:p>
                    <a:endParaRPr lang="en-US"/>
                  </a:p>
                </p:txBody>
              </p:sp>
              <p:sp>
                <p:nvSpPr>
                  <p:cNvPr id="6568" name="Freeform 424"/>
                  <p:cNvSpPr>
                    <a:spLocks/>
                  </p:cNvSpPr>
                  <p:nvPr/>
                </p:nvSpPr>
                <p:spPr bwMode="auto">
                  <a:xfrm>
                    <a:off x="2691" y="1602"/>
                    <a:ext cx="16" cy="16"/>
                  </a:xfrm>
                  <a:custGeom>
                    <a:avLst/>
                    <a:gdLst/>
                    <a:ahLst/>
                    <a:cxnLst>
                      <a:cxn ang="0">
                        <a:pos x="158" y="79"/>
                      </a:cxn>
                      <a:cxn ang="0">
                        <a:pos x="136" y="23"/>
                      </a:cxn>
                      <a:cxn ang="0">
                        <a:pos x="79" y="0"/>
                      </a:cxn>
                      <a:cxn ang="0">
                        <a:pos x="22" y="23"/>
                      </a:cxn>
                      <a:cxn ang="0">
                        <a:pos x="0" y="79"/>
                      </a:cxn>
                      <a:cxn ang="0">
                        <a:pos x="22" y="136"/>
                      </a:cxn>
                      <a:cxn ang="0">
                        <a:pos x="79" y="159"/>
                      </a:cxn>
                      <a:cxn ang="0">
                        <a:pos x="136" y="136"/>
                      </a:cxn>
                      <a:cxn ang="0">
                        <a:pos x="158" y="79"/>
                      </a:cxn>
                      <a:cxn ang="0">
                        <a:pos x="159" y="79"/>
                      </a:cxn>
                    </a:cxnLst>
                    <a:rect l="0" t="0" r="r" b="b"/>
                    <a:pathLst>
                      <a:path w="159" h="159">
                        <a:moveTo>
                          <a:pt x="158" y="79"/>
                        </a:moveTo>
                        <a:lnTo>
                          <a:pt x="136" y="23"/>
                        </a:lnTo>
                        <a:lnTo>
                          <a:pt x="79" y="0"/>
                        </a:lnTo>
                        <a:lnTo>
                          <a:pt x="22" y="23"/>
                        </a:lnTo>
                        <a:lnTo>
                          <a:pt x="0" y="79"/>
                        </a:lnTo>
                        <a:lnTo>
                          <a:pt x="22" y="136"/>
                        </a:lnTo>
                        <a:lnTo>
                          <a:pt x="79" y="159"/>
                        </a:lnTo>
                        <a:lnTo>
                          <a:pt x="136" y="136"/>
                        </a:lnTo>
                        <a:lnTo>
                          <a:pt x="158" y="79"/>
                        </a:lnTo>
                        <a:lnTo>
                          <a:pt x="159" y="79"/>
                        </a:lnTo>
                      </a:path>
                    </a:pathLst>
                  </a:custGeom>
                  <a:noFill/>
                  <a:ln w="38100" cmpd="sng">
                    <a:solidFill>
                      <a:srgbClr val="FFFFFF"/>
                    </a:solidFill>
                    <a:prstDash val="solid"/>
                    <a:round/>
                    <a:headEnd/>
                    <a:tailEnd/>
                  </a:ln>
                </p:spPr>
                <p:txBody>
                  <a:bodyPr/>
                  <a:lstStyle/>
                  <a:p>
                    <a:endParaRPr lang="en-US"/>
                  </a:p>
                </p:txBody>
              </p:sp>
              <p:sp>
                <p:nvSpPr>
                  <p:cNvPr id="6569" name="Freeform 425"/>
                  <p:cNvSpPr>
                    <a:spLocks/>
                  </p:cNvSpPr>
                  <p:nvPr/>
                </p:nvSpPr>
                <p:spPr bwMode="auto">
                  <a:xfrm>
                    <a:off x="2778" y="1577"/>
                    <a:ext cx="17" cy="15"/>
                  </a:xfrm>
                  <a:custGeom>
                    <a:avLst/>
                    <a:gdLst/>
                    <a:ahLst/>
                    <a:cxnLst>
                      <a:cxn ang="0">
                        <a:pos x="160" y="79"/>
                      </a:cxn>
                      <a:cxn ang="0">
                        <a:pos x="136" y="23"/>
                      </a:cxn>
                      <a:cxn ang="0">
                        <a:pos x="80" y="0"/>
                      </a:cxn>
                      <a:cxn ang="0">
                        <a:pos x="24" y="23"/>
                      </a:cxn>
                      <a:cxn ang="0">
                        <a:pos x="0" y="79"/>
                      </a:cxn>
                      <a:cxn ang="0">
                        <a:pos x="24" y="136"/>
                      </a:cxn>
                      <a:cxn ang="0">
                        <a:pos x="80" y="160"/>
                      </a:cxn>
                      <a:cxn ang="0">
                        <a:pos x="136" y="136"/>
                      </a:cxn>
                      <a:cxn ang="0">
                        <a:pos x="160" y="79"/>
                      </a:cxn>
                      <a:cxn ang="0">
                        <a:pos x="161" y="79"/>
                      </a:cxn>
                    </a:cxnLst>
                    <a:rect l="0" t="0" r="r" b="b"/>
                    <a:pathLst>
                      <a:path w="161" h="160">
                        <a:moveTo>
                          <a:pt x="160" y="79"/>
                        </a:moveTo>
                        <a:lnTo>
                          <a:pt x="136" y="23"/>
                        </a:lnTo>
                        <a:lnTo>
                          <a:pt x="80" y="0"/>
                        </a:lnTo>
                        <a:lnTo>
                          <a:pt x="24" y="23"/>
                        </a:lnTo>
                        <a:lnTo>
                          <a:pt x="0" y="79"/>
                        </a:lnTo>
                        <a:lnTo>
                          <a:pt x="24" y="136"/>
                        </a:lnTo>
                        <a:lnTo>
                          <a:pt x="80" y="160"/>
                        </a:lnTo>
                        <a:lnTo>
                          <a:pt x="136" y="136"/>
                        </a:lnTo>
                        <a:lnTo>
                          <a:pt x="160" y="79"/>
                        </a:lnTo>
                        <a:lnTo>
                          <a:pt x="161" y="79"/>
                        </a:lnTo>
                      </a:path>
                    </a:pathLst>
                  </a:custGeom>
                  <a:noFill/>
                  <a:ln w="38100" cmpd="sng">
                    <a:solidFill>
                      <a:srgbClr val="FFFFFF"/>
                    </a:solidFill>
                    <a:prstDash val="solid"/>
                    <a:round/>
                    <a:headEnd/>
                    <a:tailEnd/>
                  </a:ln>
                </p:spPr>
                <p:txBody>
                  <a:bodyPr/>
                  <a:lstStyle/>
                  <a:p>
                    <a:endParaRPr lang="en-US"/>
                  </a:p>
                </p:txBody>
              </p:sp>
              <p:sp>
                <p:nvSpPr>
                  <p:cNvPr id="6570" name="Freeform 426"/>
                  <p:cNvSpPr>
                    <a:spLocks/>
                  </p:cNvSpPr>
                  <p:nvPr/>
                </p:nvSpPr>
                <p:spPr bwMode="auto">
                  <a:xfrm>
                    <a:off x="2691" y="1650"/>
                    <a:ext cx="10" cy="10"/>
                  </a:xfrm>
                  <a:custGeom>
                    <a:avLst/>
                    <a:gdLst/>
                    <a:ahLst/>
                    <a:cxnLst>
                      <a:cxn ang="0">
                        <a:pos x="0" y="98"/>
                      </a:cxn>
                      <a:cxn ang="0">
                        <a:pos x="97" y="0"/>
                      </a:cxn>
                      <a:cxn ang="0">
                        <a:pos x="99" y="0"/>
                      </a:cxn>
                    </a:cxnLst>
                    <a:rect l="0" t="0" r="r" b="b"/>
                    <a:pathLst>
                      <a:path w="99" h="98">
                        <a:moveTo>
                          <a:pt x="0" y="98"/>
                        </a:moveTo>
                        <a:lnTo>
                          <a:pt x="97" y="0"/>
                        </a:lnTo>
                        <a:lnTo>
                          <a:pt x="99" y="0"/>
                        </a:lnTo>
                      </a:path>
                    </a:pathLst>
                  </a:custGeom>
                  <a:noFill/>
                  <a:ln w="38100" cmpd="sng">
                    <a:solidFill>
                      <a:srgbClr val="FFFFFF"/>
                    </a:solidFill>
                    <a:prstDash val="solid"/>
                    <a:round/>
                    <a:headEnd/>
                    <a:tailEnd/>
                  </a:ln>
                </p:spPr>
                <p:txBody>
                  <a:bodyPr/>
                  <a:lstStyle/>
                  <a:p>
                    <a:endParaRPr lang="en-US"/>
                  </a:p>
                </p:txBody>
              </p:sp>
              <p:sp>
                <p:nvSpPr>
                  <p:cNvPr id="6571" name="Freeform 427"/>
                  <p:cNvSpPr>
                    <a:spLocks/>
                  </p:cNvSpPr>
                  <p:nvPr/>
                </p:nvSpPr>
                <p:spPr bwMode="auto">
                  <a:xfrm>
                    <a:off x="2693" y="1652"/>
                    <a:ext cx="11" cy="12"/>
                  </a:xfrm>
                  <a:custGeom>
                    <a:avLst/>
                    <a:gdLst/>
                    <a:ahLst/>
                    <a:cxnLst>
                      <a:cxn ang="0">
                        <a:pos x="0" y="113"/>
                      </a:cxn>
                      <a:cxn ang="0">
                        <a:pos x="113" y="0"/>
                      </a:cxn>
                      <a:cxn ang="0">
                        <a:pos x="114" y="0"/>
                      </a:cxn>
                    </a:cxnLst>
                    <a:rect l="0" t="0" r="r" b="b"/>
                    <a:pathLst>
                      <a:path w="114" h="113">
                        <a:moveTo>
                          <a:pt x="0" y="113"/>
                        </a:moveTo>
                        <a:lnTo>
                          <a:pt x="113" y="0"/>
                        </a:lnTo>
                        <a:lnTo>
                          <a:pt x="114" y="0"/>
                        </a:lnTo>
                      </a:path>
                    </a:pathLst>
                  </a:custGeom>
                  <a:noFill/>
                  <a:ln w="38100" cmpd="sng">
                    <a:solidFill>
                      <a:srgbClr val="FFFFFF"/>
                    </a:solidFill>
                    <a:prstDash val="solid"/>
                    <a:round/>
                    <a:headEnd/>
                    <a:tailEnd/>
                  </a:ln>
                </p:spPr>
                <p:txBody>
                  <a:bodyPr/>
                  <a:lstStyle/>
                  <a:p>
                    <a:endParaRPr lang="en-US"/>
                  </a:p>
                </p:txBody>
              </p:sp>
              <p:sp>
                <p:nvSpPr>
                  <p:cNvPr id="6572" name="Freeform 428"/>
                  <p:cNvSpPr>
                    <a:spLocks/>
                  </p:cNvSpPr>
                  <p:nvPr/>
                </p:nvSpPr>
                <p:spPr bwMode="auto">
                  <a:xfrm>
                    <a:off x="2696" y="1656"/>
                    <a:ext cx="10" cy="10"/>
                  </a:xfrm>
                  <a:custGeom>
                    <a:avLst/>
                    <a:gdLst/>
                    <a:ahLst/>
                    <a:cxnLst>
                      <a:cxn ang="0">
                        <a:pos x="0" y="98"/>
                      </a:cxn>
                      <a:cxn ang="0">
                        <a:pos x="98" y="0"/>
                      </a:cxn>
                      <a:cxn ang="0">
                        <a:pos x="99" y="0"/>
                      </a:cxn>
                    </a:cxnLst>
                    <a:rect l="0" t="0" r="r" b="b"/>
                    <a:pathLst>
                      <a:path w="99" h="98">
                        <a:moveTo>
                          <a:pt x="0" y="98"/>
                        </a:moveTo>
                        <a:lnTo>
                          <a:pt x="98" y="0"/>
                        </a:lnTo>
                        <a:lnTo>
                          <a:pt x="99" y="0"/>
                        </a:lnTo>
                      </a:path>
                    </a:pathLst>
                  </a:custGeom>
                  <a:noFill/>
                  <a:ln w="38100" cmpd="sng">
                    <a:solidFill>
                      <a:srgbClr val="FFFFFF"/>
                    </a:solidFill>
                    <a:prstDash val="solid"/>
                    <a:round/>
                    <a:headEnd/>
                    <a:tailEnd/>
                  </a:ln>
                </p:spPr>
                <p:txBody>
                  <a:bodyPr/>
                  <a:lstStyle/>
                  <a:p>
                    <a:endParaRPr lang="en-US"/>
                  </a:p>
                </p:txBody>
              </p:sp>
              <p:sp>
                <p:nvSpPr>
                  <p:cNvPr id="6573" name="Freeform 429"/>
                  <p:cNvSpPr>
                    <a:spLocks/>
                  </p:cNvSpPr>
                  <p:nvPr/>
                </p:nvSpPr>
                <p:spPr bwMode="auto">
                  <a:xfrm>
                    <a:off x="2704" y="1663"/>
                    <a:ext cx="1" cy="1"/>
                  </a:xfrm>
                  <a:custGeom>
                    <a:avLst/>
                    <a:gdLst/>
                    <a:ahLst/>
                    <a:cxnLst>
                      <a:cxn ang="0">
                        <a:pos x="0" y="9"/>
                      </a:cxn>
                      <a:cxn ang="0">
                        <a:pos x="9" y="0"/>
                      </a:cxn>
                      <a:cxn ang="0">
                        <a:pos x="10" y="0"/>
                      </a:cxn>
                    </a:cxnLst>
                    <a:rect l="0" t="0" r="r" b="b"/>
                    <a:pathLst>
                      <a:path w="10" h="9">
                        <a:moveTo>
                          <a:pt x="0" y="9"/>
                        </a:moveTo>
                        <a:lnTo>
                          <a:pt x="9" y="0"/>
                        </a:lnTo>
                        <a:lnTo>
                          <a:pt x="10" y="0"/>
                        </a:lnTo>
                      </a:path>
                    </a:pathLst>
                  </a:custGeom>
                  <a:noFill/>
                  <a:ln w="38100" cmpd="sng">
                    <a:solidFill>
                      <a:srgbClr val="FFFFFF"/>
                    </a:solidFill>
                    <a:prstDash val="solid"/>
                    <a:round/>
                    <a:headEnd/>
                    <a:tailEnd/>
                  </a:ln>
                </p:spPr>
                <p:txBody>
                  <a:bodyPr/>
                  <a:lstStyle/>
                  <a:p>
                    <a:endParaRPr lang="en-US"/>
                  </a:p>
                </p:txBody>
              </p:sp>
              <p:sp>
                <p:nvSpPr>
                  <p:cNvPr id="6574" name="Freeform 430"/>
                  <p:cNvSpPr>
                    <a:spLocks/>
                  </p:cNvSpPr>
                  <p:nvPr/>
                </p:nvSpPr>
                <p:spPr bwMode="auto">
                  <a:xfrm>
                    <a:off x="2779" y="1625"/>
                    <a:ext cx="9" cy="9"/>
                  </a:xfrm>
                  <a:custGeom>
                    <a:avLst/>
                    <a:gdLst/>
                    <a:ahLst/>
                    <a:cxnLst>
                      <a:cxn ang="0">
                        <a:pos x="0" y="94"/>
                      </a:cxn>
                      <a:cxn ang="0">
                        <a:pos x="94" y="0"/>
                      </a:cxn>
                      <a:cxn ang="0">
                        <a:pos x="95" y="0"/>
                      </a:cxn>
                    </a:cxnLst>
                    <a:rect l="0" t="0" r="r" b="b"/>
                    <a:pathLst>
                      <a:path w="95" h="94">
                        <a:moveTo>
                          <a:pt x="0" y="94"/>
                        </a:moveTo>
                        <a:lnTo>
                          <a:pt x="94" y="0"/>
                        </a:lnTo>
                        <a:lnTo>
                          <a:pt x="95" y="0"/>
                        </a:lnTo>
                      </a:path>
                    </a:pathLst>
                  </a:custGeom>
                  <a:noFill/>
                  <a:ln w="38100" cmpd="sng">
                    <a:solidFill>
                      <a:srgbClr val="FFFFFF"/>
                    </a:solidFill>
                    <a:prstDash val="solid"/>
                    <a:round/>
                    <a:headEnd/>
                    <a:tailEnd/>
                  </a:ln>
                </p:spPr>
                <p:txBody>
                  <a:bodyPr/>
                  <a:lstStyle/>
                  <a:p>
                    <a:endParaRPr lang="en-US"/>
                  </a:p>
                </p:txBody>
              </p:sp>
              <p:sp>
                <p:nvSpPr>
                  <p:cNvPr id="6575" name="Freeform 431"/>
                  <p:cNvSpPr>
                    <a:spLocks/>
                  </p:cNvSpPr>
                  <p:nvPr/>
                </p:nvSpPr>
                <p:spPr bwMode="auto">
                  <a:xfrm>
                    <a:off x="2780" y="1627"/>
                    <a:ext cx="12" cy="11"/>
                  </a:xfrm>
                  <a:custGeom>
                    <a:avLst/>
                    <a:gdLst/>
                    <a:ahLst/>
                    <a:cxnLst>
                      <a:cxn ang="0">
                        <a:pos x="0" y="112"/>
                      </a:cxn>
                      <a:cxn ang="0">
                        <a:pos x="112" y="0"/>
                      </a:cxn>
                      <a:cxn ang="0">
                        <a:pos x="113" y="0"/>
                      </a:cxn>
                    </a:cxnLst>
                    <a:rect l="0" t="0" r="r" b="b"/>
                    <a:pathLst>
                      <a:path w="113" h="112">
                        <a:moveTo>
                          <a:pt x="0" y="112"/>
                        </a:moveTo>
                        <a:lnTo>
                          <a:pt x="112" y="0"/>
                        </a:lnTo>
                        <a:lnTo>
                          <a:pt x="113" y="0"/>
                        </a:lnTo>
                      </a:path>
                    </a:pathLst>
                  </a:custGeom>
                  <a:noFill/>
                  <a:ln w="38100" cmpd="sng">
                    <a:solidFill>
                      <a:srgbClr val="FFFFFF"/>
                    </a:solidFill>
                    <a:prstDash val="solid"/>
                    <a:round/>
                    <a:headEnd/>
                    <a:tailEnd/>
                  </a:ln>
                </p:spPr>
                <p:txBody>
                  <a:bodyPr/>
                  <a:lstStyle/>
                  <a:p>
                    <a:endParaRPr lang="en-US"/>
                  </a:p>
                </p:txBody>
              </p:sp>
              <p:sp>
                <p:nvSpPr>
                  <p:cNvPr id="6576" name="Freeform 432"/>
                  <p:cNvSpPr>
                    <a:spLocks/>
                  </p:cNvSpPr>
                  <p:nvPr/>
                </p:nvSpPr>
                <p:spPr bwMode="auto">
                  <a:xfrm>
                    <a:off x="2784" y="1630"/>
                    <a:ext cx="10" cy="10"/>
                  </a:xfrm>
                  <a:custGeom>
                    <a:avLst/>
                    <a:gdLst/>
                    <a:ahLst/>
                    <a:cxnLst>
                      <a:cxn ang="0">
                        <a:pos x="0" y="102"/>
                      </a:cxn>
                      <a:cxn ang="0">
                        <a:pos x="102" y="0"/>
                      </a:cxn>
                      <a:cxn ang="0">
                        <a:pos x="103" y="0"/>
                      </a:cxn>
                    </a:cxnLst>
                    <a:rect l="0" t="0" r="r" b="b"/>
                    <a:pathLst>
                      <a:path w="103" h="102">
                        <a:moveTo>
                          <a:pt x="0" y="102"/>
                        </a:moveTo>
                        <a:lnTo>
                          <a:pt x="102" y="0"/>
                        </a:lnTo>
                        <a:lnTo>
                          <a:pt x="103" y="0"/>
                        </a:lnTo>
                      </a:path>
                    </a:pathLst>
                  </a:custGeom>
                  <a:noFill/>
                  <a:ln w="38100" cmpd="sng">
                    <a:solidFill>
                      <a:srgbClr val="FFFFFF"/>
                    </a:solidFill>
                    <a:prstDash val="solid"/>
                    <a:round/>
                    <a:headEnd/>
                    <a:tailEnd/>
                  </a:ln>
                </p:spPr>
                <p:txBody>
                  <a:bodyPr/>
                  <a:lstStyle/>
                  <a:p>
                    <a:endParaRPr lang="en-US"/>
                  </a:p>
                </p:txBody>
              </p:sp>
              <p:sp>
                <p:nvSpPr>
                  <p:cNvPr id="6577" name="Freeform 433"/>
                  <p:cNvSpPr>
                    <a:spLocks/>
                  </p:cNvSpPr>
                  <p:nvPr/>
                </p:nvSpPr>
                <p:spPr bwMode="auto">
                  <a:xfrm>
                    <a:off x="2790" y="1636"/>
                    <a:ext cx="4" cy="4"/>
                  </a:xfrm>
                  <a:custGeom>
                    <a:avLst/>
                    <a:gdLst/>
                    <a:ahLst/>
                    <a:cxnLst>
                      <a:cxn ang="0">
                        <a:pos x="0" y="39"/>
                      </a:cxn>
                      <a:cxn ang="0">
                        <a:pos x="39" y="0"/>
                      </a:cxn>
                      <a:cxn ang="0">
                        <a:pos x="41" y="0"/>
                      </a:cxn>
                    </a:cxnLst>
                    <a:rect l="0" t="0" r="r" b="b"/>
                    <a:pathLst>
                      <a:path w="41" h="39">
                        <a:moveTo>
                          <a:pt x="0" y="39"/>
                        </a:moveTo>
                        <a:lnTo>
                          <a:pt x="39" y="0"/>
                        </a:lnTo>
                        <a:lnTo>
                          <a:pt x="41" y="0"/>
                        </a:lnTo>
                      </a:path>
                    </a:pathLst>
                  </a:custGeom>
                  <a:noFill/>
                  <a:ln w="38100" cmpd="sng">
                    <a:solidFill>
                      <a:srgbClr val="FFFFFF"/>
                    </a:solidFill>
                    <a:prstDash val="solid"/>
                    <a:round/>
                    <a:headEnd/>
                    <a:tailEnd/>
                  </a:ln>
                </p:spPr>
                <p:txBody>
                  <a:bodyPr/>
                  <a:lstStyle/>
                  <a:p>
                    <a:endParaRPr lang="en-US"/>
                  </a:p>
                </p:txBody>
              </p:sp>
              <p:sp>
                <p:nvSpPr>
                  <p:cNvPr id="6578" name="Freeform 434"/>
                  <p:cNvSpPr>
                    <a:spLocks/>
                  </p:cNvSpPr>
                  <p:nvPr/>
                </p:nvSpPr>
                <p:spPr bwMode="auto">
                  <a:xfrm>
                    <a:off x="2701" y="1658"/>
                    <a:ext cx="26" cy="8"/>
                  </a:xfrm>
                  <a:custGeom>
                    <a:avLst/>
                    <a:gdLst/>
                    <a:ahLst/>
                    <a:cxnLst>
                      <a:cxn ang="0">
                        <a:pos x="0" y="75"/>
                      </a:cxn>
                      <a:cxn ang="0">
                        <a:pos x="260" y="0"/>
                      </a:cxn>
                      <a:cxn ang="0">
                        <a:pos x="261" y="0"/>
                      </a:cxn>
                    </a:cxnLst>
                    <a:rect l="0" t="0" r="r" b="b"/>
                    <a:pathLst>
                      <a:path w="261" h="75">
                        <a:moveTo>
                          <a:pt x="0" y="75"/>
                        </a:moveTo>
                        <a:lnTo>
                          <a:pt x="260" y="0"/>
                        </a:lnTo>
                        <a:lnTo>
                          <a:pt x="261" y="0"/>
                        </a:lnTo>
                      </a:path>
                    </a:pathLst>
                  </a:custGeom>
                  <a:noFill/>
                  <a:ln w="38100" cmpd="sng">
                    <a:solidFill>
                      <a:srgbClr val="FFFFFF"/>
                    </a:solidFill>
                    <a:prstDash val="solid"/>
                    <a:round/>
                    <a:headEnd/>
                    <a:tailEnd/>
                  </a:ln>
                </p:spPr>
                <p:txBody>
                  <a:bodyPr/>
                  <a:lstStyle/>
                  <a:p>
                    <a:endParaRPr lang="en-US"/>
                  </a:p>
                </p:txBody>
              </p:sp>
              <p:sp>
                <p:nvSpPr>
                  <p:cNvPr id="6579" name="Freeform 435"/>
                  <p:cNvSpPr>
                    <a:spLocks/>
                  </p:cNvSpPr>
                  <p:nvPr/>
                </p:nvSpPr>
                <p:spPr bwMode="auto">
                  <a:xfrm>
                    <a:off x="2696" y="1642"/>
                    <a:ext cx="31" cy="8"/>
                  </a:xfrm>
                  <a:custGeom>
                    <a:avLst/>
                    <a:gdLst/>
                    <a:ahLst/>
                    <a:cxnLst>
                      <a:cxn ang="0">
                        <a:pos x="0" y="87"/>
                      </a:cxn>
                      <a:cxn ang="0">
                        <a:pos x="303" y="0"/>
                      </a:cxn>
                      <a:cxn ang="0">
                        <a:pos x="304" y="0"/>
                      </a:cxn>
                    </a:cxnLst>
                    <a:rect l="0" t="0" r="r" b="b"/>
                    <a:pathLst>
                      <a:path w="304" h="87">
                        <a:moveTo>
                          <a:pt x="0" y="87"/>
                        </a:moveTo>
                        <a:lnTo>
                          <a:pt x="303" y="0"/>
                        </a:lnTo>
                        <a:lnTo>
                          <a:pt x="304" y="0"/>
                        </a:lnTo>
                      </a:path>
                    </a:pathLst>
                  </a:custGeom>
                  <a:noFill/>
                  <a:ln w="38100" cmpd="sng">
                    <a:solidFill>
                      <a:srgbClr val="FFFFFF"/>
                    </a:solidFill>
                    <a:prstDash val="solid"/>
                    <a:round/>
                    <a:headEnd/>
                    <a:tailEnd/>
                  </a:ln>
                </p:spPr>
                <p:txBody>
                  <a:bodyPr/>
                  <a:lstStyle/>
                  <a:p>
                    <a:endParaRPr lang="en-US"/>
                  </a:p>
                </p:txBody>
              </p:sp>
              <p:sp>
                <p:nvSpPr>
                  <p:cNvPr id="6580" name="Freeform 436"/>
                  <p:cNvSpPr>
                    <a:spLocks/>
                  </p:cNvSpPr>
                  <p:nvPr/>
                </p:nvSpPr>
                <p:spPr bwMode="auto">
                  <a:xfrm>
                    <a:off x="2691" y="1650"/>
                    <a:ext cx="16" cy="16"/>
                  </a:xfrm>
                  <a:custGeom>
                    <a:avLst/>
                    <a:gdLst/>
                    <a:ahLst/>
                    <a:cxnLst>
                      <a:cxn ang="0">
                        <a:pos x="158" y="80"/>
                      </a:cxn>
                      <a:cxn ang="0">
                        <a:pos x="136" y="24"/>
                      </a:cxn>
                      <a:cxn ang="0">
                        <a:pos x="79" y="0"/>
                      </a:cxn>
                      <a:cxn ang="0">
                        <a:pos x="22" y="24"/>
                      </a:cxn>
                      <a:cxn ang="0">
                        <a:pos x="0" y="80"/>
                      </a:cxn>
                      <a:cxn ang="0">
                        <a:pos x="22" y="137"/>
                      </a:cxn>
                      <a:cxn ang="0">
                        <a:pos x="79" y="161"/>
                      </a:cxn>
                      <a:cxn ang="0">
                        <a:pos x="136" y="137"/>
                      </a:cxn>
                      <a:cxn ang="0">
                        <a:pos x="158" y="80"/>
                      </a:cxn>
                      <a:cxn ang="0">
                        <a:pos x="159" y="80"/>
                      </a:cxn>
                    </a:cxnLst>
                    <a:rect l="0" t="0" r="r" b="b"/>
                    <a:pathLst>
                      <a:path w="159" h="161">
                        <a:moveTo>
                          <a:pt x="158" y="80"/>
                        </a:moveTo>
                        <a:lnTo>
                          <a:pt x="136" y="24"/>
                        </a:lnTo>
                        <a:lnTo>
                          <a:pt x="79" y="0"/>
                        </a:lnTo>
                        <a:lnTo>
                          <a:pt x="22" y="24"/>
                        </a:lnTo>
                        <a:lnTo>
                          <a:pt x="0" y="80"/>
                        </a:lnTo>
                        <a:lnTo>
                          <a:pt x="22" y="137"/>
                        </a:lnTo>
                        <a:lnTo>
                          <a:pt x="79" y="161"/>
                        </a:lnTo>
                        <a:lnTo>
                          <a:pt x="136" y="137"/>
                        </a:lnTo>
                        <a:lnTo>
                          <a:pt x="158" y="80"/>
                        </a:lnTo>
                        <a:lnTo>
                          <a:pt x="159" y="80"/>
                        </a:lnTo>
                      </a:path>
                    </a:pathLst>
                  </a:custGeom>
                  <a:noFill/>
                  <a:ln w="38100" cmpd="sng">
                    <a:solidFill>
                      <a:srgbClr val="FFFFFF"/>
                    </a:solidFill>
                    <a:prstDash val="solid"/>
                    <a:round/>
                    <a:headEnd/>
                    <a:tailEnd/>
                  </a:ln>
                </p:spPr>
                <p:txBody>
                  <a:bodyPr/>
                  <a:lstStyle/>
                  <a:p>
                    <a:endParaRPr lang="en-US"/>
                  </a:p>
                </p:txBody>
              </p:sp>
              <p:sp>
                <p:nvSpPr>
                  <p:cNvPr id="6581" name="Freeform 437"/>
                  <p:cNvSpPr>
                    <a:spLocks/>
                  </p:cNvSpPr>
                  <p:nvPr/>
                </p:nvSpPr>
                <p:spPr bwMode="auto">
                  <a:xfrm>
                    <a:off x="2778" y="1625"/>
                    <a:ext cx="17" cy="16"/>
                  </a:xfrm>
                  <a:custGeom>
                    <a:avLst/>
                    <a:gdLst/>
                    <a:ahLst/>
                    <a:cxnLst>
                      <a:cxn ang="0">
                        <a:pos x="160" y="81"/>
                      </a:cxn>
                      <a:cxn ang="0">
                        <a:pos x="136" y="24"/>
                      </a:cxn>
                      <a:cxn ang="0">
                        <a:pos x="80" y="0"/>
                      </a:cxn>
                      <a:cxn ang="0">
                        <a:pos x="24" y="24"/>
                      </a:cxn>
                      <a:cxn ang="0">
                        <a:pos x="0" y="81"/>
                      </a:cxn>
                      <a:cxn ang="0">
                        <a:pos x="24" y="137"/>
                      </a:cxn>
                      <a:cxn ang="0">
                        <a:pos x="80" y="160"/>
                      </a:cxn>
                      <a:cxn ang="0">
                        <a:pos x="136" y="137"/>
                      </a:cxn>
                      <a:cxn ang="0">
                        <a:pos x="160" y="81"/>
                      </a:cxn>
                      <a:cxn ang="0">
                        <a:pos x="161" y="81"/>
                      </a:cxn>
                    </a:cxnLst>
                    <a:rect l="0" t="0" r="r" b="b"/>
                    <a:pathLst>
                      <a:path w="161" h="160">
                        <a:moveTo>
                          <a:pt x="160" y="81"/>
                        </a:moveTo>
                        <a:lnTo>
                          <a:pt x="136" y="24"/>
                        </a:lnTo>
                        <a:lnTo>
                          <a:pt x="80" y="0"/>
                        </a:lnTo>
                        <a:lnTo>
                          <a:pt x="24" y="24"/>
                        </a:lnTo>
                        <a:lnTo>
                          <a:pt x="0" y="81"/>
                        </a:lnTo>
                        <a:lnTo>
                          <a:pt x="24" y="137"/>
                        </a:lnTo>
                        <a:lnTo>
                          <a:pt x="80" y="160"/>
                        </a:lnTo>
                        <a:lnTo>
                          <a:pt x="136" y="137"/>
                        </a:lnTo>
                        <a:lnTo>
                          <a:pt x="160" y="81"/>
                        </a:lnTo>
                        <a:lnTo>
                          <a:pt x="161" y="81"/>
                        </a:lnTo>
                      </a:path>
                    </a:pathLst>
                  </a:custGeom>
                  <a:noFill/>
                  <a:ln w="38100" cmpd="sng">
                    <a:solidFill>
                      <a:srgbClr val="FFFFFF"/>
                    </a:solidFill>
                    <a:prstDash val="solid"/>
                    <a:round/>
                    <a:headEnd/>
                    <a:tailEnd/>
                  </a:ln>
                </p:spPr>
                <p:txBody>
                  <a:bodyPr/>
                  <a:lstStyle/>
                  <a:p>
                    <a:endParaRPr lang="en-US"/>
                  </a:p>
                </p:txBody>
              </p:sp>
              <p:sp>
                <p:nvSpPr>
                  <p:cNvPr id="6582" name="Freeform 438"/>
                  <p:cNvSpPr>
                    <a:spLocks/>
                  </p:cNvSpPr>
                  <p:nvPr/>
                </p:nvSpPr>
                <p:spPr bwMode="auto">
                  <a:xfrm>
                    <a:off x="2784" y="1691"/>
                    <a:ext cx="5" cy="1"/>
                  </a:xfrm>
                  <a:custGeom>
                    <a:avLst/>
                    <a:gdLst/>
                    <a:ahLst/>
                    <a:cxnLst>
                      <a:cxn ang="0">
                        <a:pos x="0" y="13"/>
                      </a:cxn>
                      <a:cxn ang="0">
                        <a:pos x="46" y="0"/>
                      </a:cxn>
                      <a:cxn ang="0">
                        <a:pos x="47" y="0"/>
                      </a:cxn>
                    </a:cxnLst>
                    <a:rect l="0" t="0" r="r" b="b"/>
                    <a:pathLst>
                      <a:path w="47" h="13">
                        <a:moveTo>
                          <a:pt x="0" y="13"/>
                        </a:moveTo>
                        <a:lnTo>
                          <a:pt x="46" y="0"/>
                        </a:lnTo>
                        <a:lnTo>
                          <a:pt x="47" y="0"/>
                        </a:lnTo>
                      </a:path>
                    </a:pathLst>
                  </a:custGeom>
                  <a:noFill/>
                  <a:ln w="38100" cmpd="sng">
                    <a:solidFill>
                      <a:srgbClr val="FFFFFF"/>
                    </a:solidFill>
                    <a:prstDash val="solid"/>
                    <a:round/>
                    <a:headEnd/>
                    <a:tailEnd/>
                  </a:ln>
                </p:spPr>
                <p:txBody>
                  <a:bodyPr/>
                  <a:lstStyle/>
                  <a:p>
                    <a:endParaRPr lang="en-US"/>
                  </a:p>
                </p:txBody>
              </p:sp>
              <p:sp>
                <p:nvSpPr>
                  <p:cNvPr id="6583" name="Freeform 439"/>
                  <p:cNvSpPr>
                    <a:spLocks/>
                  </p:cNvSpPr>
                  <p:nvPr/>
                </p:nvSpPr>
                <p:spPr bwMode="auto">
                  <a:xfrm>
                    <a:off x="2726" y="1692"/>
                    <a:ext cx="1" cy="1"/>
                  </a:xfrm>
                  <a:custGeom>
                    <a:avLst/>
                    <a:gdLst/>
                    <a:ahLst/>
                    <a:cxnLst>
                      <a:cxn ang="0">
                        <a:pos x="0" y="2"/>
                      </a:cxn>
                      <a:cxn ang="0">
                        <a:pos x="10" y="0"/>
                      </a:cxn>
                      <a:cxn ang="0">
                        <a:pos x="11" y="0"/>
                      </a:cxn>
                    </a:cxnLst>
                    <a:rect l="0" t="0" r="r" b="b"/>
                    <a:pathLst>
                      <a:path w="11" h="2">
                        <a:moveTo>
                          <a:pt x="0" y="2"/>
                        </a:moveTo>
                        <a:lnTo>
                          <a:pt x="10" y="0"/>
                        </a:lnTo>
                        <a:lnTo>
                          <a:pt x="11" y="0"/>
                        </a:lnTo>
                      </a:path>
                    </a:pathLst>
                  </a:custGeom>
                  <a:noFill/>
                  <a:ln w="38100" cmpd="sng">
                    <a:solidFill>
                      <a:srgbClr val="FFFFFF"/>
                    </a:solidFill>
                    <a:prstDash val="solid"/>
                    <a:round/>
                    <a:headEnd/>
                    <a:tailEnd/>
                  </a:ln>
                </p:spPr>
                <p:txBody>
                  <a:bodyPr/>
                  <a:lstStyle/>
                  <a:p>
                    <a:endParaRPr lang="en-US"/>
                  </a:p>
                </p:txBody>
              </p:sp>
              <p:sp>
                <p:nvSpPr>
                  <p:cNvPr id="6584" name="Freeform 440"/>
                  <p:cNvSpPr>
                    <a:spLocks/>
                  </p:cNvSpPr>
                  <p:nvPr/>
                </p:nvSpPr>
                <p:spPr bwMode="auto">
                  <a:xfrm>
                    <a:off x="2755" y="1449"/>
                    <a:ext cx="34" cy="9"/>
                  </a:xfrm>
                  <a:custGeom>
                    <a:avLst/>
                    <a:gdLst/>
                    <a:ahLst/>
                    <a:cxnLst>
                      <a:cxn ang="0">
                        <a:pos x="0" y="95"/>
                      </a:cxn>
                      <a:cxn ang="0">
                        <a:pos x="336" y="0"/>
                      </a:cxn>
                      <a:cxn ang="0">
                        <a:pos x="337" y="0"/>
                      </a:cxn>
                    </a:cxnLst>
                    <a:rect l="0" t="0" r="r" b="b"/>
                    <a:pathLst>
                      <a:path w="337" h="95">
                        <a:moveTo>
                          <a:pt x="0" y="95"/>
                        </a:moveTo>
                        <a:lnTo>
                          <a:pt x="336" y="0"/>
                        </a:lnTo>
                        <a:lnTo>
                          <a:pt x="337" y="0"/>
                        </a:lnTo>
                      </a:path>
                    </a:pathLst>
                  </a:custGeom>
                  <a:noFill/>
                  <a:ln w="38100" cmpd="sng">
                    <a:solidFill>
                      <a:srgbClr val="FFFFFF"/>
                    </a:solidFill>
                    <a:prstDash val="solid"/>
                    <a:round/>
                    <a:headEnd/>
                    <a:tailEnd/>
                  </a:ln>
                </p:spPr>
                <p:txBody>
                  <a:bodyPr/>
                  <a:lstStyle/>
                  <a:p>
                    <a:endParaRPr lang="en-US"/>
                  </a:p>
                </p:txBody>
              </p:sp>
              <p:sp>
                <p:nvSpPr>
                  <p:cNvPr id="6585" name="Freeform 441"/>
                  <p:cNvSpPr>
                    <a:spLocks/>
                  </p:cNvSpPr>
                  <p:nvPr/>
                </p:nvSpPr>
                <p:spPr bwMode="auto">
                  <a:xfrm>
                    <a:off x="2755" y="1433"/>
                    <a:ext cx="29" cy="9"/>
                  </a:xfrm>
                  <a:custGeom>
                    <a:avLst/>
                    <a:gdLst/>
                    <a:ahLst/>
                    <a:cxnLst>
                      <a:cxn ang="0">
                        <a:pos x="0" y="83"/>
                      </a:cxn>
                      <a:cxn ang="0">
                        <a:pos x="292" y="0"/>
                      </a:cxn>
                      <a:cxn ang="0">
                        <a:pos x="293" y="0"/>
                      </a:cxn>
                    </a:cxnLst>
                    <a:rect l="0" t="0" r="r" b="b"/>
                    <a:pathLst>
                      <a:path w="293" h="83">
                        <a:moveTo>
                          <a:pt x="0" y="83"/>
                        </a:moveTo>
                        <a:lnTo>
                          <a:pt x="292" y="0"/>
                        </a:lnTo>
                        <a:lnTo>
                          <a:pt x="293" y="0"/>
                        </a:lnTo>
                      </a:path>
                    </a:pathLst>
                  </a:custGeom>
                  <a:noFill/>
                  <a:ln w="38100" cmpd="sng">
                    <a:solidFill>
                      <a:srgbClr val="FFFFFF"/>
                    </a:solidFill>
                    <a:prstDash val="solid"/>
                    <a:round/>
                    <a:headEnd/>
                    <a:tailEnd/>
                  </a:ln>
                </p:spPr>
                <p:txBody>
                  <a:bodyPr/>
                  <a:lstStyle/>
                  <a:p>
                    <a:endParaRPr lang="en-US"/>
                  </a:p>
                </p:txBody>
              </p:sp>
              <p:sp>
                <p:nvSpPr>
                  <p:cNvPr id="6586" name="Freeform 442"/>
                  <p:cNvSpPr>
                    <a:spLocks/>
                  </p:cNvSpPr>
                  <p:nvPr/>
                </p:nvSpPr>
                <p:spPr bwMode="auto">
                  <a:xfrm>
                    <a:off x="2755" y="1478"/>
                    <a:ext cx="29" cy="9"/>
                  </a:xfrm>
                  <a:custGeom>
                    <a:avLst/>
                    <a:gdLst/>
                    <a:ahLst/>
                    <a:cxnLst>
                      <a:cxn ang="0">
                        <a:pos x="0" y="84"/>
                      </a:cxn>
                      <a:cxn ang="0">
                        <a:pos x="292" y="0"/>
                      </a:cxn>
                      <a:cxn ang="0">
                        <a:pos x="293" y="0"/>
                      </a:cxn>
                    </a:cxnLst>
                    <a:rect l="0" t="0" r="r" b="b"/>
                    <a:pathLst>
                      <a:path w="293" h="84">
                        <a:moveTo>
                          <a:pt x="0" y="84"/>
                        </a:moveTo>
                        <a:lnTo>
                          <a:pt x="292" y="0"/>
                        </a:lnTo>
                        <a:lnTo>
                          <a:pt x="293" y="0"/>
                        </a:lnTo>
                      </a:path>
                    </a:pathLst>
                  </a:custGeom>
                  <a:noFill/>
                  <a:ln w="38100" cmpd="sng">
                    <a:solidFill>
                      <a:srgbClr val="FFFFFF"/>
                    </a:solidFill>
                    <a:prstDash val="solid"/>
                    <a:round/>
                    <a:headEnd/>
                    <a:tailEnd/>
                  </a:ln>
                </p:spPr>
                <p:txBody>
                  <a:bodyPr/>
                  <a:lstStyle/>
                  <a:p>
                    <a:endParaRPr lang="en-US"/>
                  </a:p>
                </p:txBody>
              </p:sp>
              <p:sp>
                <p:nvSpPr>
                  <p:cNvPr id="6587" name="Freeform 443"/>
                  <p:cNvSpPr>
                    <a:spLocks/>
                  </p:cNvSpPr>
                  <p:nvPr/>
                </p:nvSpPr>
                <p:spPr bwMode="auto">
                  <a:xfrm>
                    <a:off x="2755" y="1494"/>
                    <a:ext cx="34" cy="9"/>
                  </a:xfrm>
                  <a:custGeom>
                    <a:avLst/>
                    <a:gdLst/>
                    <a:ahLst/>
                    <a:cxnLst>
                      <a:cxn ang="0">
                        <a:pos x="0" y="95"/>
                      </a:cxn>
                      <a:cxn ang="0">
                        <a:pos x="336" y="0"/>
                      </a:cxn>
                      <a:cxn ang="0">
                        <a:pos x="337" y="0"/>
                      </a:cxn>
                    </a:cxnLst>
                    <a:rect l="0" t="0" r="r" b="b"/>
                    <a:pathLst>
                      <a:path w="337" h="95">
                        <a:moveTo>
                          <a:pt x="0" y="95"/>
                        </a:moveTo>
                        <a:lnTo>
                          <a:pt x="336" y="0"/>
                        </a:lnTo>
                        <a:lnTo>
                          <a:pt x="337" y="0"/>
                        </a:lnTo>
                      </a:path>
                    </a:pathLst>
                  </a:custGeom>
                  <a:noFill/>
                  <a:ln w="38100" cmpd="sng">
                    <a:solidFill>
                      <a:srgbClr val="FFFFFF"/>
                    </a:solidFill>
                    <a:prstDash val="solid"/>
                    <a:round/>
                    <a:headEnd/>
                    <a:tailEnd/>
                  </a:ln>
                </p:spPr>
                <p:txBody>
                  <a:bodyPr/>
                  <a:lstStyle/>
                  <a:p>
                    <a:endParaRPr lang="en-US"/>
                  </a:p>
                </p:txBody>
              </p:sp>
              <p:sp>
                <p:nvSpPr>
                  <p:cNvPr id="6588" name="Freeform 444"/>
                  <p:cNvSpPr>
                    <a:spLocks/>
                  </p:cNvSpPr>
                  <p:nvPr/>
                </p:nvSpPr>
                <p:spPr bwMode="auto">
                  <a:xfrm>
                    <a:off x="2755" y="1527"/>
                    <a:ext cx="29" cy="8"/>
                  </a:xfrm>
                  <a:custGeom>
                    <a:avLst/>
                    <a:gdLst/>
                    <a:ahLst/>
                    <a:cxnLst>
                      <a:cxn ang="0">
                        <a:pos x="0" y="83"/>
                      </a:cxn>
                      <a:cxn ang="0">
                        <a:pos x="292" y="0"/>
                      </a:cxn>
                      <a:cxn ang="0">
                        <a:pos x="293" y="0"/>
                      </a:cxn>
                    </a:cxnLst>
                    <a:rect l="0" t="0" r="r" b="b"/>
                    <a:pathLst>
                      <a:path w="293" h="83">
                        <a:moveTo>
                          <a:pt x="0" y="83"/>
                        </a:moveTo>
                        <a:lnTo>
                          <a:pt x="292" y="0"/>
                        </a:lnTo>
                        <a:lnTo>
                          <a:pt x="293" y="0"/>
                        </a:lnTo>
                      </a:path>
                    </a:pathLst>
                  </a:custGeom>
                  <a:noFill/>
                  <a:ln w="38100" cmpd="sng">
                    <a:solidFill>
                      <a:srgbClr val="FFFFFF"/>
                    </a:solidFill>
                    <a:prstDash val="solid"/>
                    <a:round/>
                    <a:headEnd/>
                    <a:tailEnd/>
                  </a:ln>
                </p:spPr>
                <p:txBody>
                  <a:bodyPr/>
                  <a:lstStyle/>
                  <a:p>
                    <a:endParaRPr lang="en-US"/>
                  </a:p>
                </p:txBody>
              </p:sp>
              <p:sp>
                <p:nvSpPr>
                  <p:cNvPr id="6589" name="Freeform 445"/>
                  <p:cNvSpPr>
                    <a:spLocks/>
                  </p:cNvSpPr>
                  <p:nvPr/>
                </p:nvSpPr>
                <p:spPr bwMode="auto">
                  <a:xfrm>
                    <a:off x="2755" y="1542"/>
                    <a:ext cx="34" cy="10"/>
                  </a:xfrm>
                  <a:custGeom>
                    <a:avLst/>
                    <a:gdLst/>
                    <a:ahLst/>
                    <a:cxnLst>
                      <a:cxn ang="0">
                        <a:pos x="0" y="96"/>
                      </a:cxn>
                      <a:cxn ang="0">
                        <a:pos x="336" y="0"/>
                      </a:cxn>
                      <a:cxn ang="0">
                        <a:pos x="337" y="0"/>
                      </a:cxn>
                    </a:cxnLst>
                    <a:rect l="0" t="0" r="r" b="b"/>
                    <a:pathLst>
                      <a:path w="337" h="96">
                        <a:moveTo>
                          <a:pt x="0" y="96"/>
                        </a:moveTo>
                        <a:lnTo>
                          <a:pt x="336" y="0"/>
                        </a:lnTo>
                        <a:lnTo>
                          <a:pt x="337" y="0"/>
                        </a:lnTo>
                      </a:path>
                    </a:pathLst>
                  </a:custGeom>
                  <a:noFill/>
                  <a:ln w="38100" cmpd="sng">
                    <a:solidFill>
                      <a:srgbClr val="FFFFFF"/>
                    </a:solidFill>
                    <a:prstDash val="solid"/>
                    <a:round/>
                    <a:headEnd/>
                    <a:tailEnd/>
                  </a:ln>
                </p:spPr>
                <p:txBody>
                  <a:bodyPr/>
                  <a:lstStyle/>
                  <a:p>
                    <a:endParaRPr lang="en-US"/>
                  </a:p>
                </p:txBody>
              </p:sp>
              <p:sp>
                <p:nvSpPr>
                  <p:cNvPr id="6590" name="Freeform 446"/>
                  <p:cNvSpPr>
                    <a:spLocks/>
                  </p:cNvSpPr>
                  <p:nvPr/>
                </p:nvSpPr>
                <p:spPr bwMode="auto">
                  <a:xfrm>
                    <a:off x="2755" y="1577"/>
                    <a:ext cx="29" cy="8"/>
                  </a:xfrm>
                  <a:custGeom>
                    <a:avLst/>
                    <a:gdLst/>
                    <a:ahLst/>
                    <a:cxnLst>
                      <a:cxn ang="0">
                        <a:pos x="0" y="84"/>
                      </a:cxn>
                      <a:cxn ang="0">
                        <a:pos x="292" y="0"/>
                      </a:cxn>
                      <a:cxn ang="0">
                        <a:pos x="293" y="0"/>
                      </a:cxn>
                    </a:cxnLst>
                    <a:rect l="0" t="0" r="r" b="b"/>
                    <a:pathLst>
                      <a:path w="293" h="84">
                        <a:moveTo>
                          <a:pt x="0" y="84"/>
                        </a:moveTo>
                        <a:lnTo>
                          <a:pt x="292" y="0"/>
                        </a:lnTo>
                        <a:lnTo>
                          <a:pt x="293" y="0"/>
                        </a:lnTo>
                      </a:path>
                    </a:pathLst>
                  </a:custGeom>
                  <a:noFill/>
                  <a:ln w="38100" cmpd="sng">
                    <a:solidFill>
                      <a:srgbClr val="FFFFFF"/>
                    </a:solidFill>
                    <a:prstDash val="solid"/>
                    <a:round/>
                    <a:headEnd/>
                    <a:tailEnd/>
                  </a:ln>
                </p:spPr>
                <p:txBody>
                  <a:bodyPr/>
                  <a:lstStyle/>
                  <a:p>
                    <a:endParaRPr lang="en-US"/>
                  </a:p>
                </p:txBody>
              </p:sp>
              <p:sp>
                <p:nvSpPr>
                  <p:cNvPr id="6591" name="Freeform 447"/>
                  <p:cNvSpPr>
                    <a:spLocks/>
                  </p:cNvSpPr>
                  <p:nvPr/>
                </p:nvSpPr>
                <p:spPr bwMode="auto">
                  <a:xfrm>
                    <a:off x="2755" y="1592"/>
                    <a:ext cx="34" cy="10"/>
                  </a:xfrm>
                  <a:custGeom>
                    <a:avLst/>
                    <a:gdLst/>
                    <a:ahLst/>
                    <a:cxnLst>
                      <a:cxn ang="0">
                        <a:pos x="0" y="97"/>
                      </a:cxn>
                      <a:cxn ang="0">
                        <a:pos x="336" y="0"/>
                      </a:cxn>
                      <a:cxn ang="0">
                        <a:pos x="337" y="0"/>
                      </a:cxn>
                    </a:cxnLst>
                    <a:rect l="0" t="0" r="r" b="b"/>
                    <a:pathLst>
                      <a:path w="337" h="97">
                        <a:moveTo>
                          <a:pt x="0" y="97"/>
                        </a:moveTo>
                        <a:lnTo>
                          <a:pt x="336" y="0"/>
                        </a:lnTo>
                        <a:lnTo>
                          <a:pt x="337" y="0"/>
                        </a:lnTo>
                      </a:path>
                    </a:pathLst>
                  </a:custGeom>
                  <a:noFill/>
                  <a:ln w="38100" cmpd="sng">
                    <a:solidFill>
                      <a:srgbClr val="FFFFFF"/>
                    </a:solidFill>
                    <a:prstDash val="solid"/>
                    <a:round/>
                    <a:headEnd/>
                    <a:tailEnd/>
                  </a:ln>
                </p:spPr>
                <p:txBody>
                  <a:bodyPr/>
                  <a:lstStyle/>
                  <a:p>
                    <a:endParaRPr lang="en-US"/>
                  </a:p>
                </p:txBody>
              </p:sp>
              <p:sp>
                <p:nvSpPr>
                  <p:cNvPr id="6592" name="Freeform 448"/>
                  <p:cNvSpPr>
                    <a:spLocks/>
                  </p:cNvSpPr>
                  <p:nvPr/>
                </p:nvSpPr>
                <p:spPr bwMode="auto">
                  <a:xfrm>
                    <a:off x="2755" y="1641"/>
                    <a:ext cx="34" cy="9"/>
                  </a:xfrm>
                  <a:custGeom>
                    <a:avLst/>
                    <a:gdLst/>
                    <a:ahLst/>
                    <a:cxnLst>
                      <a:cxn ang="0">
                        <a:pos x="0" y="95"/>
                      </a:cxn>
                      <a:cxn ang="0">
                        <a:pos x="336" y="0"/>
                      </a:cxn>
                      <a:cxn ang="0">
                        <a:pos x="337" y="0"/>
                      </a:cxn>
                    </a:cxnLst>
                    <a:rect l="0" t="0" r="r" b="b"/>
                    <a:pathLst>
                      <a:path w="337" h="95">
                        <a:moveTo>
                          <a:pt x="0" y="95"/>
                        </a:moveTo>
                        <a:lnTo>
                          <a:pt x="336" y="0"/>
                        </a:lnTo>
                        <a:lnTo>
                          <a:pt x="337" y="0"/>
                        </a:lnTo>
                      </a:path>
                    </a:pathLst>
                  </a:custGeom>
                  <a:noFill/>
                  <a:ln w="38100" cmpd="sng">
                    <a:solidFill>
                      <a:srgbClr val="FFFFFF"/>
                    </a:solidFill>
                    <a:prstDash val="solid"/>
                    <a:round/>
                    <a:headEnd/>
                    <a:tailEnd/>
                  </a:ln>
                </p:spPr>
                <p:txBody>
                  <a:bodyPr/>
                  <a:lstStyle/>
                  <a:p>
                    <a:endParaRPr lang="en-US"/>
                  </a:p>
                </p:txBody>
              </p:sp>
              <p:sp>
                <p:nvSpPr>
                  <p:cNvPr id="6593" name="Freeform 449"/>
                  <p:cNvSpPr>
                    <a:spLocks/>
                  </p:cNvSpPr>
                  <p:nvPr/>
                </p:nvSpPr>
                <p:spPr bwMode="auto">
                  <a:xfrm>
                    <a:off x="2755" y="1625"/>
                    <a:ext cx="29" cy="9"/>
                  </a:xfrm>
                  <a:custGeom>
                    <a:avLst/>
                    <a:gdLst/>
                    <a:ahLst/>
                    <a:cxnLst>
                      <a:cxn ang="0">
                        <a:pos x="0" y="84"/>
                      </a:cxn>
                      <a:cxn ang="0">
                        <a:pos x="292" y="0"/>
                      </a:cxn>
                      <a:cxn ang="0">
                        <a:pos x="293" y="0"/>
                      </a:cxn>
                    </a:cxnLst>
                    <a:rect l="0" t="0" r="r" b="b"/>
                    <a:pathLst>
                      <a:path w="293" h="84">
                        <a:moveTo>
                          <a:pt x="0" y="84"/>
                        </a:moveTo>
                        <a:lnTo>
                          <a:pt x="292" y="0"/>
                        </a:lnTo>
                        <a:lnTo>
                          <a:pt x="293" y="0"/>
                        </a:lnTo>
                      </a:path>
                    </a:pathLst>
                  </a:custGeom>
                  <a:noFill/>
                  <a:ln w="38100" cmpd="sng">
                    <a:solidFill>
                      <a:srgbClr val="FFFFFF"/>
                    </a:solidFill>
                    <a:prstDash val="solid"/>
                    <a:round/>
                    <a:headEnd/>
                    <a:tailEnd/>
                  </a:ln>
                </p:spPr>
                <p:txBody>
                  <a:bodyPr/>
                  <a:lstStyle/>
                  <a:p>
                    <a:endParaRPr lang="en-US"/>
                  </a:p>
                </p:txBody>
              </p:sp>
              <p:sp>
                <p:nvSpPr>
                  <p:cNvPr id="6594" name="Freeform 450"/>
                  <p:cNvSpPr>
                    <a:spLocks/>
                  </p:cNvSpPr>
                  <p:nvPr/>
                </p:nvSpPr>
                <p:spPr bwMode="auto">
                  <a:xfrm>
                    <a:off x="2872" y="1414"/>
                    <a:ext cx="1" cy="16"/>
                  </a:xfrm>
                  <a:custGeom>
                    <a:avLst/>
                    <a:gdLst/>
                    <a:ahLst/>
                    <a:cxnLst>
                      <a:cxn ang="0">
                        <a:pos x="0" y="0"/>
                      </a:cxn>
                      <a:cxn ang="0">
                        <a:pos x="0" y="159"/>
                      </a:cxn>
                      <a:cxn ang="0">
                        <a:pos x="1" y="159"/>
                      </a:cxn>
                    </a:cxnLst>
                    <a:rect l="0" t="0" r="r" b="b"/>
                    <a:pathLst>
                      <a:path w="1" h="159">
                        <a:moveTo>
                          <a:pt x="0" y="0"/>
                        </a:moveTo>
                        <a:lnTo>
                          <a:pt x="0" y="159"/>
                        </a:lnTo>
                        <a:lnTo>
                          <a:pt x="1" y="159"/>
                        </a:lnTo>
                      </a:path>
                    </a:pathLst>
                  </a:custGeom>
                  <a:noFill/>
                  <a:ln w="38100" cmpd="sng">
                    <a:solidFill>
                      <a:srgbClr val="FFFFFF"/>
                    </a:solidFill>
                    <a:prstDash val="solid"/>
                    <a:round/>
                    <a:headEnd/>
                    <a:tailEnd/>
                  </a:ln>
                </p:spPr>
                <p:txBody>
                  <a:bodyPr/>
                  <a:lstStyle/>
                  <a:p>
                    <a:endParaRPr lang="en-US"/>
                  </a:p>
                </p:txBody>
              </p:sp>
              <p:sp>
                <p:nvSpPr>
                  <p:cNvPr id="6595" name="Freeform 451"/>
                  <p:cNvSpPr>
                    <a:spLocks/>
                  </p:cNvSpPr>
                  <p:nvPr/>
                </p:nvSpPr>
                <p:spPr bwMode="auto">
                  <a:xfrm>
                    <a:off x="2889" y="1610"/>
                    <a:ext cx="26" cy="7"/>
                  </a:xfrm>
                  <a:custGeom>
                    <a:avLst/>
                    <a:gdLst/>
                    <a:ahLst/>
                    <a:cxnLst>
                      <a:cxn ang="0">
                        <a:pos x="0" y="74"/>
                      </a:cxn>
                      <a:cxn ang="0">
                        <a:pos x="260" y="0"/>
                      </a:cxn>
                      <a:cxn ang="0">
                        <a:pos x="261" y="0"/>
                      </a:cxn>
                    </a:cxnLst>
                    <a:rect l="0" t="0" r="r" b="b"/>
                    <a:pathLst>
                      <a:path w="261" h="74">
                        <a:moveTo>
                          <a:pt x="0" y="74"/>
                        </a:moveTo>
                        <a:lnTo>
                          <a:pt x="260" y="0"/>
                        </a:lnTo>
                        <a:lnTo>
                          <a:pt x="261" y="0"/>
                        </a:lnTo>
                      </a:path>
                    </a:pathLst>
                  </a:custGeom>
                  <a:noFill/>
                  <a:ln w="38100" cmpd="sng">
                    <a:solidFill>
                      <a:srgbClr val="FFFFFF"/>
                    </a:solidFill>
                    <a:prstDash val="solid"/>
                    <a:round/>
                    <a:headEnd/>
                    <a:tailEnd/>
                  </a:ln>
                </p:spPr>
                <p:txBody>
                  <a:bodyPr/>
                  <a:lstStyle/>
                  <a:p>
                    <a:endParaRPr lang="en-US"/>
                  </a:p>
                </p:txBody>
              </p:sp>
              <p:sp>
                <p:nvSpPr>
                  <p:cNvPr id="6596" name="Freeform 452"/>
                  <p:cNvSpPr>
                    <a:spLocks/>
                  </p:cNvSpPr>
                  <p:nvPr/>
                </p:nvSpPr>
                <p:spPr bwMode="auto">
                  <a:xfrm>
                    <a:off x="2943" y="1577"/>
                    <a:ext cx="30" cy="8"/>
                  </a:xfrm>
                  <a:custGeom>
                    <a:avLst/>
                    <a:gdLst/>
                    <a:ahLst/>
                    <a:cxnLst>
                      <a:cxn ang="0">
                        <a:pos x="0" y="84"/>
                      </a:cxn>
                      <a:cxn ang="0">
                        <a:pos x="293" y="0"/>
                      </a:cxn>
                      <a:cxn ang="0">
                        <a:pos x="294" y="0"/>
                      </a:cxn>
                    </a:cxnLst>
                    <a:rect l="0" t="0" r="r" b="b"/>
                    <a:pathLst>
                      <a:path w="294" h="84">
                        <a:moveTo>
                          <a:pt x="0" y="84"/>
                        </a:moveTo>
                        <a:lnTo>
                          <a:pt x="293" y="0"/>
                        </a:lnTo>
                        <a:lnTo>
                          <a:pt x="294" y="0"/>
                        </a:lnTo>
                      </a:path>
                    </a:pathLst>
                  </a:custGeom>
                  <a:noFill/>
                  <a:ln w="38100" cmpd="sng">
                    <a:solidFill>
                      <a:srgbClr val="FFFFFF"/>
                    </a:solidFill>
                    <a:prstDash val="solid"/>
                    <a:round/>
                    <a:headEnd/>
                    <a:tailEnd/>
                  </a:ln>
                </p:spPr>
                <p:txBody>
                  <a:bodyPr/>
                  <a:lstStyle/>
                  <a:p>
                    <a:endParaRPr lang="en-US"/>
                  </a:p>
                </p:txBody>
              </p:sp>
              <p:sp>
                <p:nvSpPr>
                  <p:cNvPr id="6597" name="Freeform 453"/>
                  <p:cNvSpPr>
                    <a:spLocks/>
                  </p:cNvSpPr>
                  <p:nvPr/>
                </p:nvSpPr>
                <p:spPr bwMode="auto">
                  <a:xfrm>
                    <a:off x="2885" y="1593"/>
                    <a:ext cx="30" cy="9"/>
                  </a:xfrm>
                  <a:custGeom>
                    <a:avLst/>
                    <a:gdLst/>
                    <a:ahLst/>
                    <a:cxnLst>
                      <a:cxn ang="0">
                        <a:pos x="0" y="88"/>
                      </a:cxn>
                      <a:cxn ang="0">
                        <a:pos x="303" y="0"/>
                      </a:cxn>
                      <a:cxn ang="0">
                        <a:pos x="304" y="0"/>
                      </a:cxn>
                    </a:cxnLst>
                    <a:rect l="0" t="0" r="r" b="b"/>
                    <a:pathLst>
                      <a:path w="304" h="88">
                        <a:moveTo>
                          <a:pt x="0" y="88"/>
                        </a:moveTo>
                        <a:lnTo>
                          <a:pt x="303" y="0"/>
                        </a:lnTo>
                        <a:lnTo>
                          <a:pt x="304" y="0"/>
                        </a:lnTo>
                      </a:path>
                    </a:pathLst>
                  </a:custGeom>
                  <a:noFill/>
                  <a:ln w="38100" cmpd="sng">
                    <a:solidFill>
                      <a:srgbClr val="FFFFFF"/>
                    </a:solidFill>
                    <a:prstDash val="solid"/>
                    <a:round/>
                    <a:headEnd/>
                    <a:tailEnd/>
                  </a:ln>
                </p:spPr>
                <p:txBody>
                  <a:bodyPr/>
                  <a:lstStyle/>
                  <a:p>
                    <a:endParaRPr lang="en-US"/>
                  </a:p>
                </p:txBody>
              </p:sp>
              <p:sp>
                <p:nvSpPr>
                  <p:cNvPr id="6598" name="Freeform 454"/>
                  <p:cNvSpPr>
                    <a:spLocks/>
                  </p:cNvSpPr>
                  <p:nvPr/>
                </p:nvSpPr>
                <p:spPr bwMode="auto">
                  <a:xfrm>
                    <a:off x="2889" y="1560"/>
                    <a:ext cx="26" cy="7"/>
                  </a:xfrm>
                  <a:custGeom>
                    <a:avLst/>
                    <a:gdLst/>
                    <a:ahLst/>
                    <a:cxnLst>
                      <a:cxn ang="0">
                        <a:pos x="0" y="75"/>
                      </a:cxn>
                      <a:cxn ang="0">
                        <a:pos x="260" y="0"/>
                      </a:cxn>
                      <a:cxn ang="0">
                        <a:pos x="261" y="0"/>
                      </a:cxn>
                    </a:cxnLst>
                    <a:rect l="0" t="0" r="r" b="b"/>
                    <a:pathLst>
                      <a:path w="261" h="75">
                        <a:moveTo>
                          <a:pt x="0" y="75"/>
                        </a:moveTo>
                        <a:lnTo>
                          <a:pt x="260" y="0"/>
                        </a:lnTo>
                        <a:lnTo>
                          <a:pt x="261" y="0"/>
                        </a:lnTo>
                      </a:path>
                    </a:pathLst>
                  </a:custGeom>
                  <a:noFill/>
                  <a:ln w="38100" cmpd="sng">
                    <a:solidFill>
                      <a:srgbClr val="FFFFFF"/>
                    </a:solidFill>
                    <a:prstDash val="solid"/>
                    <a:round/>
                    <a:headEnd/>
                    <a:tailEnd/>
                  </a:ln>
                </p:spPr>
                <p:txBody>
                  <a:bodyPr/>
                  <a:lstStyle/>
                  <a:p>
                    <a:endParaRPr lang="en-US"/>
                  </a:p>
                </p:txBody>
              </p:sp>
              <p:sp>
                <p:nvSpPr>
                  <p:cNvPr id="6599" name="Freeform 455"/>
                  <p:cNvSpPr>
                    <a:spLocks/>
                  </p:cNvSpPr>
                  <p:nvPr/>
                </p:nvSpPr>
                <p:spPr bwMode="auto">
                  <a:xfrm>
                    <a:off x="2943" y="1527"/>
                    <a:ext cx="30" cy="8"/>
                  </a:xfrm>
                  <a:custGeom>
                    <a:avLst/>
                    <a:gdLst/>
                    <a:ahLst/>
                    <a:cxnLst>
                      <a:cxn ang="0">
                        <a:pos x="0" y="83"/>
                      </a:cxn>
                      <a:cxn ang="0">
                        <a:pos x="293" y="0"/>
                      </a:cxn>
                      <a:cxn ang="0">
                        <a:pos x="294" y="0"/>
                      </a:cxn>
                    </a:cxnLst>
                    <a:rect l="0" t="0" r="r" b="b"/>
                    <a:pathLst>
                      <a:path w="294" h="83">
                        <a:moveTo>
                          <a:pt x="0" y="83"/>
                        </a:moveTo>
                        <a:lnTo>
                          <a:pt x="293" y="0"/>
                        </a:lnTo>
                        <a:lnTo>
                          <a:pt x="294" y="0"/>
                        </a:lnTo>
                      </a:path>
                    </a:pathLst>
                  </a:custGeom>
                  <a:noFill/>
                  <a:ln w="38100" cmpd="sng">
                    <a:solidFill>
                      <a:srgbClr val="FFFFFF"/>
                    </a:solidFill>
                    <a:prstDash val="solid"/>
                    <a:round/>
                    <a:headEnd/>
                    <a:tailEnd/>
                  </a:ln>
                </p:spPr>
                <p:txBody>
                  <a:bodyPr/>
                  <a:lstStyle/>
                  <a:p>
                    <a:endParaRPr lang="en-US"/>
                  </a:p>
                </p:txBody>
              </p:sp>
              <p:sp>
                <p:nvSpPr>
                  <p:cNvPr id="6600" name="Freeform 456"/>
                  <p:cNvSpPr>
                    <a:spLocks/>
                  </p:cNvSpPr>
                  <p:nvPr/>
                </p:nvSpPr>
                <p:spPr bwMode="auto">
                  <a:xfrm>
                    <a:off x="2885" y="1543"/>
                    <a:ext cx="30" cy="9"/>
                  </a:xfrm>
                  <a:custGeom>
                    <a:avLst/>
                    <a:gdLst/>
                    <a:ahLst/>
                    <a:cxnLst>
                      <a:cxn ang="0">
                        <a:pos x="0" y="86"/>
                      </a:cxn>
                      <a:cxn ang="0">
                        <a:pos x="303" y="0"/>
                      </a:cxn>
                      <a:cxn ang="0">
                        <a:pos x="304" y="0"/>
                      </a:cxn>
                    </a:cxnLst>
                    <a:rect l="0" t="0" r="r" b="b"/>
                    <a:pathLst>
                      <a:path w="304" h="86">
                        <a:moveTo>
                          <a:pt x="0" y="86"/>
                        </a:moveTo>
                        <a:lnTo>
                          <a:pt x="303" y="0"/>
                        </a:lnTo>
                        <a:lnTo>
                          <a:pt x="304" y="0"/>
                        </a:lnTo>
                      </a:path>
                    </a:pathLst>
                  </a:custGeom>
                  <a:noFill/>
                  <a:ln w="38100" cmpd="sng">
                    <a:solidFill>
                      <a:srgbClr val="FFFFFF"/>
                    </a:solidFill>
                    <a:prstDash val="solid"/>
                    <a:round/>
                    <a:headEnd/>
                    <a:tailEnd/>
                  </a:ln>
                </p:spPr>
                <p:txBody>
                  <a:bodyPr/>
                  <a:lstStyle/>
                  <a:p>
                    <a:endParaRPr lang="en-US"/>
                  </a:p>
                </p:txBody>
              </p:sp>
              <p:sp>
                <p:nvSpPr>
                  <p:cNvPr id="6601" name="Freeform 457"/>
                  <p:cNvSpPr>
                    <a:spLocks/>
                  </p:cNvSpPr>
                  <p:nvPr/>
                </p:nvSpPr>
                <p:spPr bwMode="auto">
                  <a:xfrm>
                    <a:off x="2889" y="1511"/>
                    <a:ext cx="26" cy="8"/>
                  </a:xfrm>
                  <a:custGeom>
                    <a:avLst/>
                    <a:gdLst/>
                    <a:ahLst/>
                    <a:cxnLst>
                      <a:cxn ang="0">
                        <a:pos x="0" y="75"/>
                      </a:cxn>
                      <a:cxn ang="0">
                        <a:pos x="260" y="0"/>
                      </a:cxn>
                      <a:cxn ang="0">
                        <a:pos x="261" y="0"/>
                      </a:cxn>
                    </a:cxnLst>
                    <a:rect l="0" t="0" r="r" b="b"/>
                    <a:pathLst>
                      <a:path w="261" h="75">
                        <a:moveTo>
                          <a:pt x="0" y="75"/>
                        </a:moveTo>
                        <a:lnTo>
                          <a:pt x="260" y="0"/>
                        </a:lnTo>
                        <a:lnTo>
                          <a:pt x="261" y="0"/>
                        </a:lnTo>
                      </a:path>
                    </a:pathLst>
                  </a:custGeom>
                  <a:noFill/>
                  <a:ln w="38100" cmpd="sng">
                    <a:solidFill>
                      <a:srgbClr val="FFFFFF"/>
                    </a:solidFill>
                    <a:prstDash val="solid"/>
                    <a:round/>
                    <a:headEnd/>
                    <a:tailEnd/>
                  </a:ln>
                </p:spPr>
                <p:txBody>
                  <a:bodyPr/>
                  <a:lstStyle/>
                  <a:p>
                    <a:endParaRPr lang="en-US"/>
                  </a:p>
                </p:txBody>
              </p:sp>
              <p:sp>
                <p:nvSpPr>
                  <p:cNvPr id="6602" name="Freeform 458"/>
                  <p:cNvSpPr>
                    <a:spLocks/>
                  </p:cNvSpPr>
                  <p:nvPr/>
                </p:nvSpPr>
                <p:spPr bwMode="auto">
                  <a:xfrm>
                    <a:off x="2943" y="1478"/>
                    <a:ext cx="30" cy="9"/>
                  </a:xfrm>
                  <a:custGeom>
                    <a:avLst/>
                    <a:gdLst/>
                    <a:ahLst/>
                    <a:cxnLst>
                      <a:cxn ang="0">
                        <a:pos x="0" y="84"/>
                      </a:cxn>
                      <a:cxn ang="0">
                        <a:pos x="293" y="0"/>
                      </a:cxn>
                      <a:cxn ang="0">
                        <a:pos x="294" y="0"/>
                      </a:cxn>
                    </a:cxnLst>
                    <a:rect l="0" t="0" r="r" b="b"/>
                    <a:pathLst>
                      <a:path w="294" h="84">
                        <a:moveTo>
                          <a:pt x="0" y="84"/>
                        </a:moveTo>
                        <a:lnTo>
                          <a:pt x="293" y="0"/>
                        </a:lnTo>
                        <a:lnTo>
                          <a:pt x="294" y="0"/>
                        </a:lnTo>
                      </a:path>
                    </a:pathLst>
                  </a:custGeom>
                  <a:noFill/>
                  <a:ln w="38100" cmpd="sng">
                    <a:solidFill>
                      <a:srgbClr val="FFFFFF"/>
                    </a:solidFill>
                    <a:prstDash val="solid"/>
                    <a:round/>
                    <a:headEnd/>
                    <a:tailEnd/>
                  </a:ln>
                </p:spPr>
                <p:txBody>
                  <a:bodyPr/>
                  <a:lstStyle/>
                  <a:p>
                    <a:endParaRPr lang="en-US"/>
                  </a:p>
                </p:txBody>
              </p:sp>
              <p:sp>
                <p:nvSpPr>
                  <p:cNvPr id="6603" name="Freeform 459"/>
                  <p:cNvSpPr>
                    <a:spLocks/>
                  </p:cNvSpPr>
                  <p:nvPr/>
                </p:nvSpPr>
                <p:spPr bwMode="auto">
                  <a:xfrm>
                    <a:off x="2885" y="1495"/>
                    <a:ext cx="30" cy="8"/>
                  </a:xfrm>
                  <a:custGeom>
                    <a:avLst/>
                    <a:gdLst/>
                    <a:ahLst/>
                    <a:cxnLst>
                      <a:cxn ang="0">
                        <a:pos x="0" y="87"/>
                      </a:cxn>
                      <a:cxn ang="0">
                        <a:pos x="303" y="0"/>
                      </a:cxn>
                      <a:cxn ang="0">
                        <a:pos x="304" y="0"/>
                      </a:cxn>
                    </a:cxnLst>
                    <a:rect l="0" t="0" r="r" b="b"/>
                    <a:pathLst>
                      <a:path w="304" h="87">
                        <a:moveTo>
                          <a:pt x="0" y="87"/>
                        </a:moveTo>
                        <a:lnTo>
                          <a:pt x="303" y="0"/>
                        </a:lnTo>
                        <a:lnTo>
                          <a:pt x="304" y="0"/>
                        </a:lnTo>
                      </a:path>
                    </a:pathLst>
                  </a:custGeom>
                  <a:noFill/>
                  <a:ln w="38100" cmpd="sng">
                    <a:solidFill>
                      <a:srgbClr val="FFFFFF"/>
                    </a:solidFill>
                    <a:prstDash val="solid"/>
                    <a:round/>
                    <a:headEnd/>
                    <a:tailEnd/>
                  </a:ln>
                </p:spPr>
                <p:txBody>
                  <a:bodyPr/>
                  <a:lstStyle/>
                  <a:p>
                    <a:endParaRPr lang="en-US"/>
                  </a:p>
                </p:txBody>
              </p:sp>
              <p:sp>
                <p:nvSpPr>
                  <p:cNvPr id="6604" name="Freeform 460"/>
                  <p:cNvSpPr>
                    <a:spLocks/>
                  </p:cNvSpPr>
                  <p:nvPr/>
                </p:nvSpPr>
                <p:spPr bwMode="auto">
                  <a:xfrm>
                    <a:off x="2943" y="1433"/>
                    <a:ext cx="30" cy="9"/>
                  </a:xfrm>
                  <a:custGeom>
                    <a:avLst/>
                    <a:gdLst/>
                    <a:ahLst/>
                    <a:cxnLst>
                      <a:cxn ang="0">
                        <a:pos x="0" y="83"/>
                      </a:cxn>
                      <a:cxn ang="0">
                        <a:pos x="293" y="0"/>
                      </a:cxn>
                      <a:cxn ang="0">
                        <a:pos x="294" y="0"/>
                      </a:cxn>
                    </a:cxnLst>
                    <a:rect l="0" t="0" r="r" b="b"/>
                    <a:pathLst>
                      <a:path w="294" h="83">
                        <a:moveTo>
                          <a:pt x="0" y="83"/>
                        </a:moveTo>
                        <a:lnTo>
                          <a:pt x="293" y="0"/>
                        </a:lnTo>
                        <a:lnTo>
                          <a:pt x="294" y="0"/>
                        </a:lnTo>
                      </a:path>
                    </a:pathLst>
                  </a:custGeom>
                  <a:noFill/>
                  <a:ln w="38100" cmpd="sng">
                    <a:solidFill>
                      <a:srgbClr val="FFFFFF"/>
                    </a:solidFill>
                    <a:prstDash val="solid"/>
                    <a:round/>
                    <a:headEnd/>
                    <a:tailEnd/>
                  </a:ln>
                </p:spPr>
                <p:txBody>
                  <a:bodyPr/>
                  <a:lstStyle/>
                  <a:p>
                    <a:endParaRPr lang="en-US"/>
                  </a:p>
                </p:txBody>
              </p:sp>
              <p:sp>
                <p:nvSpPr>
                  <p:cNvPr id="6605" name="Freeform 461"/>
                  <p:cNvSpPr>
                    <a:spLocks/>
                  </p:cNvSpPr>
                  <p:nvPr/>
                </p:nvSpPr>
                <p:spPr bwMode="auto">
                  <a:xfrm>
                    <a:off x="2885" y="1450"/>
                    <a:ext cx="30" cy="8"/>
                  </a:xfrm>
                  <a:custGeom>
                    <a:avLst/>
                    <a:gdLst/>
                    <a:ahLst/>
                    <a:cxnLst>
                      <a:cxn ang="0">
                        <a:pos x="0" y="86"/>
                      </a:cxn>
                      <a:cxn ang="0">
                        <a:pos x="303" y="0"/>
                      </a:cxn>
                      <a:cxn ang="0">
                        <a:pos x="304" y="0"/>
                      </a:cxn>
                    </a:cxnLst>
                    <a:rect l="0" t="0" r="r" b="b"/>
                    <a:pathLst>
                      <a:path w="304" h="86">
                        <a:moveTo>
                          <a:pt x="0" y="86"/>
                        </a:moveTo>
                        <a:lnTo>
                          <a:pt x="303" y="0"/>
                        </a:lnTo>
                        <a:lnTo>
                          <a:pt x="304" y="0"/>
                        </a:lnTo>
                      </a:path>
                    </a:pathLst>
                  </a:custGeom>
                  <a:noFill/>
                  <a:ln w="38100" cmpd="sng">
                    <a:solidFill>
                      <a:srgbClr val="FFFFFF"/>
                    </a:solidFill>
                    <a:prstDash val="solid"/>
                    <a:round/>
                    <a:headEnd/>
                    <a:tailEnd/>
                  </a:ln>
                </p:spPr>
                <p:txBody>
                  <a:bodyPr/>
                  <a:lstStyle/>
                  <a:p>
                    <a:endParaRPr lang="en-US"/>
                  </a:p>
                </p:txBody>
              </p:sp>
              <p:sp>
                <p:nvSpPr>
                  <p:cNvPr id="6606" name="Freeform 462"/>
                  <p:cNvSpPr>
                    <a:spLocks/>
                  </p:cNvSpPr>
                  <p:nvPr/>
                </p:nvSpPr>
                <p:spPr bwMode="auto">
                  <a:xfrm>
                    <a:off x="2889" y="1466"/>
                    <a:ext cx="26" cy="8"/>
                  </a:xfrm>
                  <a:custGeom>
                    <a:avLst/>
                    <a:gdLst/>
                    <a:ahLst/>
                    <a:cxnLst>
                      <a:cxn ang="0">
                        <a:pos x="0" y="75"/>
                      </a:cxn>
                      <a:cxn ang="0">
                        <a:pos x="260" y="0"/>
                      </a:cxn>
                      <a:cxn ang="0">
                        <a:pos x="261" y="0"/>
                      </a:cxn>
                    </a:cxnLst>
                    <a:rect l="0" t="0" r="r" b="b"/>
                    <a:pathLst>
                      <a:path w="261" h="75">
                        <a:moveTo>
                          <a:pt x="0" y="75"/>
                        </a:moveTo>
                        <a:lnTo>
                          <a:pt x="260" y="0"/>
                        </a:lnTo>
                        <a:lnTo>
                          <a:pt x="261" y="0"/>
                        </a:lnTo>
                      </a:path>
                    </a:pathLst>
                  </a:custGeom>
                  <a:noFill/>
                  <a:ln w="38100" cmpd="sng">
                    <a:solidFill>
                      <a:srgbClr val="FFFFFF"/>
                    </a:solidFill>
                    <a:prstDash val="solid"/>
                    <a:round/>
                    <a:headEnd/>
                    <a:tailEnd/>
                  </a:ln>
                </p:spPr>
                <p:txBody>
                  <a:bodyPr/>
                  <a:lstStyle/>
                  <a:p>
                    <a:endParaRPr lang="en-US"/>
                  </a:p>
                </p:txBody>
              </p:sp>
              <p:sp>
                <p:nvSpPr>
                  <p:cNvPr id="6607" name="Freeform 463"/>
                  <p:cNvSpPr>
                    <a:spLocks/>
                  </p:cNvSpPr>
                  <p:nvPr/>
                </p:nvSpPr>
                <p:spPr bwMode="auto">
                  <a:xfrm>
                    <a:off x="2879" y="1602"/>
                    <a:ext cx="16" cy="16"/>
                  </a:xfrm>
                  <a:custGeom>
                    <a:avLst/>
                    <a:gdLst/>
                    <a:ahLst/>
                    <a:cxnLst>
                      <a:cxn ang="0">
                        <a:pos x="159" y="79"/>
                      </a:cxn>
                      <a:cxn ang="0">
                        <a:pos x="136" y="23"/>
                      </a:cxn>
                      <a:cxn ang="0">
                        <a:pos x="80" y="0"/>
                      </a:cxn>
                      <a:cxn ang="0">
                        <a:pos x="23" y="23"/>
                      </a:cxn>
                      <a:cxn ang="0">
                        <a:pos x="0" y="79"/>
                      </a:cxn>
                      <a:cxn ang="0">
                        <a:pos x="23" y="136"/>
                      </a:cxn>
                      <a:cxn ang="0">
                        <a:pos x="80" y="159"/>
                      </a:cxn>
                      <a:cxn ang="0">
                        <a:pos x="136" y="136"/>
                      </a:cxn>
                      <a:cxn ang="0">
                        <a:pos x="159" y="79"/>
                      </a:cxn>
                      <a:cxn ang="0">
                        <a:pos x="160" y="79"/>
                      </a:cxn>
                    </a:cxnLst>
                    <a:rect l="0" t="0" r="r" b="b"/>
                    <a:pathLst>
                      <a:path w="160" h="159">
                        <a:moveTo>
                          <a:pt x="159" y="79"/>
                        </a:moveTo>
                        <a:lnTo>
                          <a:pt x="136" y="23"/>
                        </a:lnTo>
                        <a:lnTo>
                          <a:pt x="80" y="0"/>
                        </a:lnTo>
                        <a:lnTo>
                          <a:pt x="23" y="23"/>
                        </a:lnTo>
                        <a:lnTo>
                          <a:pt x="0" y="79"/>
                        </a:lnTo>
                        <a:lnTo>
                          <a:pt x="23" y="136"/>
                        </a:lnTo>
                        <a:lnTo>
                          <a:pt x="80" y="159"/>
                        </a:lnTo>
                        <a:lnTo>
                          <a:pt x="136" y="136"/>
                        </a:lnTo>
                        <a:lnTo>
                          <a:pt x="159" y="79"/>
                        </a:lnTo>
                        <a:lnTo>
                          <a:pt x="160" y="79"/>
                        </a:lnTo>
                      </a:path>
                    </a:pathLst>
                  </a:custGeom>
                  <a:noFill/>
                  <a:ln w="38100" cmpd="sng">
                    <a:solidFill>
                      <a:srgbClr val="FFFFFF"/>
                    </a:solidFill>
                    <a:prstDash val="solid"/>
                    <a:round/>
                    <a:headEnd/>
                    <a:tailEnd/>
                  </a:ln>
                </p:spPr>
                <p:txBody>
                  <a:bodyPr/>
                  <a:lstStyle/>
                  <a:p>
                    <a:endParaRPr lang="en-US"/>
                  </a:p>
                </p:txBody>
              </p:sp>
              <p:sp>
                <p:nvSpPr>
                  <p:cNvPr id="6608" name="Freeform 464"/>
                  <p:cNvSpPr>
                    <a:spLocks/>
                  </p:cNvSpPr>
                  <p:nvPr/>
                </p:nvSpPr>
                <p:spPr bwMode="auto">
                  <a:xfrm>
                    <a:off x="2879" y="1551"/>
                    <a:ext cx="16" cy="16"/>
                  </a:xfrm>
                  <a:custGeom>
                    <a:avLst/>
                    <a:gdLst/>
                    <a:ahLst/>
                    <a:cxnLst>
                      <a:cxn ang="0">
                        <a:pos x="159" y="81"/>
                      </a:cxn>
                      <a:cxn ang="0">
                        <a:pos x="136" y="24"/>
                      </a:cxn>
                      <a:cxn ang="0">
                        <a:pos x="80" y="0"/>
                      </a:cxn>
                      <a:cxn ang="0">
                        <a:pos x="23" y="24"/>
                      </a:cxn>
                      <a:cxn ang="0">
                        <a:pos x="0" y="81"/>
                      </a:cxn>
                      <a:cxn ang="0">
                        <a:pos x="23" y="137"/>
                      </a:cxn>
                      <a:cxn ang="0">
                        <a:pos x="80" y="160"/>
                      </a:cxn>
                      <a:cxn ang="0">
                        <a:pos x="136" y="137"/>
                      </a:cxn>
                      <a:cxn ang="0">
                        <a:pos x="159" y="81"/>
                      </a:cxn>
                      <a:cxn ang="0">
                        <a:pos x="160" y="81"/>
                      </a:cxn>
                    </a:cxnLst>
                    <a:rect l="0" t="0" r="r" b="b"/>
                    <a:pathLst>
                      <a:path w="160" h="160">
                        <a:moveTo>
                          <a:pt x="159" y="81"/>
                        </a:moveTo>
                        <a:lnTo>
                          <a:pt x="136" y="24"/>
                        </a:lnTo>
                        <a:lnTo>
                          <a:pt x="80" y="0"/>
                        </a:lnTo>
                        <a:lnTo>
                          <a:pt x="23" y="24"/>
                        </a:lnTo>
                        <a:lnTo>
                          <a:pt x="0" y="81"/>
                        </a:lnTo>
                        <a:lnTo>
                          <a:pt x="23" y="137"/>
                        </a:lnTo>
                        <a:lnTo>
                          <a:pt x="80" y="160"/>
                        </a:lnTo>
                        <a:lnTo>
                          <a:pt x="136" y="137"/>
                        </a:lnTo>
                        <a:lnTo>
                          <a:pt x="159" y="81"/>
                        </a:lnTo>
                        <a:lnTo>
                          <a:pt x="160" y="81"/>
                        </a:lnTo>
                      </a:path>
                    </a:pathLst>
                  </a:custGeom>
                  <a:noFill/>
                  <a:ln w="38100" cmpd="sng">
                    <a:solidFill>
                      <a:srgbClr val="FFFFFF"/>
                    </a:solidFill>
                    <a:prstDash val="solid"/>
                    <a:round/>
                    <a:headEnd/>
                    <a:tailEnd/>
                  </a:ln>
                </p:spPr>
                <p:txBody>
                  <a:bodyPr/>
                  <a:lstStyle/>
                  <a:p>
                    <a:endParaRPr lang="en-US"/>
                  </a:p>
                </p:txBody>
              </p:sp>
              <p:sp>
                <p:nvSpPr>
                  <p:cNvPr id="6609" name="Freeform 465"/>
                  <p:cNvSpPr>
                    <a:spLocks/>
                  </p:cNvSpPr>
                  <p:nvPr/>
                </p:nvSpPr>
                <p:spPr bwMode="auto">
                  <a:xfrm>
                    <a:off x="2879" y="1503"/>
                    <a:ext cx="16" cy="16"/>
                  </a:xfrm>
                  <a:custGeom>
                    <a:avLst/>
                    <a:gdLst/>
                    <a:ahLst/>
                    <a:cxnLst>
                      <a:cxn ang="0">
                        <a:pos x="159" y="79"/>
                      </a:cxn>
                      <a:cxn ang="0">
                        <a:pos x="136" y="23"/>
                      </a:cxn>
                      <a:cxn ang="0">
                        <a:pos x="80" y="0"/>
                      </a:cxn>
                      <a:cxn ang="0">
                        <a:pos x="23" y="23"/>
                      </a:cxn>
                      <a:cxn ang="0">
                        <a:pos x="0" y="79"/>
                      </a:cxn>
                      <a:cxn ang="0">
                        <a:pos x="23" y="136"/>
                      </a:cxn>
                      <a:cxn ang="0">
                        <a:pos x="80" y="160"/>
                      </a:cxn>
                      <a:cxn ang="0">
                        <a:pos x="136" y="136"/>
                      </a:cxn>
                      <a:cxn ang="0">
                        <a:pos x="159" y="79"/>
                      </a:cxn>
                      <a:cxn ang="0">
                        <a:pos x="160" y="79"/>
                      </a:cxn>
                    </a:cxnLst>
                    <a:rect l="0" t="0" r="r" b="b"/>
                    <a:pathLst>
                      <a:path w="160" h="160">
                        <a:moveTo>
                          <a:pt x="159" y="79"/>
                        </a:moveTo>
                        <a:lnTo>
                          <a:pt x="136" y="23"/>
                        </a:lnTo>
                        <a:lnTo>
                          <a:pt x="80" y="0"/>
                        </a:lnTo>
                        <a:lnTo>
                          <a:pt x="23" y="23"/>
                        </a:lnTo>
                        <a:lnTo>
                          <a:pt x="0" y="79"/>
                        </a:lnTo>
                        <a:lnTo>
                          <a:pt x="23" y="136"/>
                        </a:lnTo>
                        <a:lnTo>
                          <a:pt x="80" y="160"/>
                        </a:lnTo>
                        <a:lnTo>
                          <a:pt x="136" y="136"/>
                        </a:lnTo>
                        <a:lnTo>
                          <a:pt x="159" y="79"/>
                        </a:lnTo>
                        <a:lnTo>
                          <a:pt x="160" y="79"/>
                        </a:lnTo>
                      </a:path>
                    </a:pathLst>
                  </a:custGeom>
                  <a:noFill/>
                  <a:ln w="38100" cmpd="sng">
                    <a:solidFill>
                      <a:srgbClr val="FFFFFF"/>
                    </a:solidFill>
                    <a:prstDash val="solid"/>
                    <a:round/>
                    <a:headEnd/>
                    <a:tailEnd/>
                  </a:ln>
                </p:spPr>
                <p:txBody>
                  <a:bodyPr/>
                  <a:lstStyle/>
                  <a:p>
                    <a:endParaRPr lang="en-US"/>
                  </a:p>
                </p:txBody>
              </p:sp>
              <p:sp>
                <p:nvSpPr>
                  <p:cNvPr id="6610" name="Freeform 466"/>
                  <p:cNvSpPr>
                    <a:spLocks/>
                  </p:cNvSpPr>
                  <p:nvPr/>
                </p:nvSpPr>
                <p:spPr bwMode="auto">
                  <a:xfrm>
                    <a:off x="2879" y="1458"/>
                    <a:ext cx="16" cy="16"/>
                  </a:xfrm>
                  <a:custGeom>
                    <a:avLst/>
                    <a:gdLst/>
                    <a:ahLst/>
                    <a:cxnLst>
                      <a:cxn ang="0">
                        <a:pos x="159" y="80"/>
                      </a:cxn>
                      <a:cxn ang="0">
                        <a:pos x="136" y="24"/>
                      </a:cxn>
                      <a:cxn ang="0">
                        <a:pos x="80" y="0"/>
                      </a:cxn>
                      <a:cxn ang="0">
                        <a:pos x="23" y="24"/>
                      </a:cxn>
                      <a:cxn ang="0">
                        <a:pos x="0" y="80"/>
                      </a:cxn>
                      <a:cxn ang="0">
                        <a:pos x="23" y="137"/>
                      </a:cxn>
                      <a:cxn ang="0">
                        <a:pos x="80" y="161"/>
                      </a:cxn>
                      <a:cxn ang="0">
                        <a:pos x="136" y="137"/>
                      </a:cxn>
                      <a:cxn ang="0">
                        <a:pos x="159" y="80"/>
                      </a:cxn>
                      <a:cxn ang="0">
                        <a:pos x="160" y="80"/>
                      </a:cxn>
                    </a:cxnLst>
                    <a:rect l="0" t="0" r="r" b="b"/>
                    <a:pathLst>
                      <a:path w="160" h="161">
                        <a:moveTo>
                          <a:pt x="159" y="80"/>
                        </a:moveTo>
                        <a:lnTo>
                          <a:pt x="136" y="24"/>
                        </a:lnTo>
                        <a:lnTo>
                          <a:pt x="80" y="0"/>
                        </a:lnTo>
                        <a:lnTo>
                          <a:pt x="23" y="24"/>
                        </a:lnTo>
                        <a:lnTo>
                          <a:pt x="0" y="80"/>
                        </a:lnTo>
                        <a:lnTo>
                          <a:pt x="23" y="137"/>
                        </a:lnTo>
                        <a:lnTo>
                          <a:pt x="80" y="161"/>
                        </a:lnTo>
                        <a:lnTo>
                          <a:pt x="136" y="137"/>
                        </a:lnTo>
                        <a:lnTo>
                          <a:pt x="159" y="80"/>
                        </a:lnTo>
                        <a:lnTo>
                          <a:pt x="160" y="80"/>
                        </a:lnTo>
                      </a:path>
                    </a:pathLst>
                  </a:custGeom>
                  <a:noFill/>
                  <a:ln w="38100" cmpd="sng">
                    <a:solidFill>
                      <a:srgbClr val="FFFFFF"/>
                    </a:solidFill>
                    <a:prstDash val="solid"/>
                    <a:round/>
                    <a:headEnd/>
                    <a:tailEnd/>
                  </a:ln>
                </p:spPr>
                <p:txBody>
                  <a:bodyPr/>
                  <a:lstStyle/>
                  <a:p>
                    <a:endParaRPr lang="en-US"/>
                  </a:p>
                </p:txBody>
              </p:sp>
              <p:sp>
                <p:nvSpPr>
                  <p:cNvPr id="6611" name="Freeform 467"/>
                  <p:cNvSpPr>
                    <a:spLocks/>
                  </p:cNvSpPr>
                  <p:nvPr/>
                </p:nvSpPr>
                <p:spPr bwMode="auto">
                  <a:xfrm>
                    <a:off x="2879" y="1650"/>
                    <a:ext cx="10" cy="10"/>
                  </a:xfrm>
                  <a:custGeom>
                    <a:avLst/>
                    <a:gdLst/>
                    <a:ahLst/>
                    <a:cxnLst>
                      <a:cxn ang="0">
                        <a:pos x="0" y="98"/>
                      </a:cxn>
                      <a:cxn ang="0">
                        <a:pos x="98" y="0"/>
                      </a:cxn>
                      <a:cxn ang="0">
                        <a:pos x="99" y="0"/>
                      </a:cxn>
                    </a:cxnLst>
                    <a:rect l="0" t="0" r="r" b="b"/>
                    <a:pathLst>
                      <a:path w="99" h="98">
                        <a:moveTo>
                          <a:pt x="0" y="98"/>
                        </a:moveTo>
                        <a:lnTo>
                          <a:pt x="98" y="0"/>
                        </a:lnTo>
                        <a:lnTo>
                          <a:pt x="99" y="0"/>
                        </a:lnTo>
                      </a:path>
                    </a:pathLst>
                  </a:custGeom>
                  <a:noFill/>
                  <a:ln w="38100" cmpd="sng">
                    <a:solidFill>
                      <a:srgbClr val="FFFFFF"/>
                    </a:solidFill>
                    <a:prstDash val="solid"/>
                    <a:round/>
                    <a:headEnd/>
                    <a:tailEnd/>
                  </a:ln>
                </p:spPr>
                <p:txBody>
                  <a:bodyPr/>
                  <a:lstStyle/>
                  <a:p>
                    <a:endParaRPr lang="en-US"/>
                  </a:p>
                </p:txBody>
              </p:sp>
              <p:sp>
                <p:nvSpPr>
                  <p:cNvPr id="6612" name="Freeform 468"/>
                  <p:cNvSpPr>
                    <a:spLocks/>
                  </p:cNvSpPr>
                  <p:nvPr/>
                </p:nvSpPr>
                <p:spPr bwMode="auto">
                  <a:xfrm>
                    <a:off x="2881" y="1652"/>
                    <a:ext cx="12" cy="12"/>
                  </a:xfrm>
                  <a:custGeom>
                    <a:avLst/>
                    <a:gdLst/>
                    <a:ahLst/>
                    <a:cxnLst>
                      <a:cxn ang="0">
                        <a:pos x="0" y="113"/>
                      </a:cxn>
                      <a:cxn ang="0">
                        <a:pos x="112" y="0"/>
                      </a:cxn>
                      <a:cxn ang="0">
                        <a:pos x="113" y="0"/>
                      </a:cxn>
                    </a:cxnLst>
                    <a:rect l="0" t="0" r="r" b="b"/>
                    <a:pathLst>
                      <a:path w="113" h="113">
                        <a:moveTo>
                          <a:pt x="0" y="113"/>
                        </a:moveTo>
                        <a:lnTo>
                          <a:pt x="112" y="0"/>
                        </a:lnTo>
                        <a:lnTo>
                          <a:pt x="113" y="0"/>
                        </a:lnTo>
                      </a:path>
                    </a:pathLst>
                  </a:custGeom>
                  <a:noFill/>
                  <a:ln w="38100" cmpd="sng">
                    <a:solidFill>
                      <a:srgbClr val="FFFFFF"/>
                    </a:solidFill>
                    <a:prstDash val="solid"/>
                    <a:round/>
                    <a:headEnd/>
                    <a:tailEnd/>
                  </a:ln>
                </p:spPr>
                <p:txBody>
                  <a:bodyPr/>
                  <a:lstStyle/>
                  <a:p>
                    <a:endParaRPr lang="en-US"/>
                  </a:p>
                </p:txBody>
              </p:sp>
              <p:sp>
                <p:nvSpPr>
                  <p:cNvPr id="6613" name="Freeform 469"/>
                  <p:cNvSpPr>
                    <a:spLocks/>
                  </p:cNvSpPr>
                  <p:nvPr/>
                </p:nvSpPr>
                <p:spPr bwMode="auto">
                  <a:xfrm>
                    <a:off x="2885" y="1656"/>
                    <a:ext cx="10" cy="10"/>
                  </a:xfrm>
                  <a:custGeom>
                    <a:avLst/>
                    <a:gdLst/>
                    <a:ahLst/>
                    <a:cxnLst>
                      <a:cxn ang="0">
                        <a:pos x="0" y="98"/>
                      </a:cxn>
                      <a:cxn ang="0">
                        <a:pos x="99" y="0"/>
                      </a:cxn>
                      <a:cxn ang="0">
                        <a:pos x="100" y="0"/>
                      </a:cxn>
                    </a:cxnLst>
                    <a:rect l="0" t="0" r="r" b="b"/>
                    <a:pathLst>
                      <a:path w="100" h="98">
                        <a:moveTo>
                          <a:pt x="0" y="98"/>
                        </a:moveTo>
                        <a:lnTo>
                          <a:pt x="99" y="0"/>
                        </a:lnTo>
                        <a:lnTo>
                          <a:pt x="100" y="0"/>
                        </a:lnTo>
                      </a:path>
                    </a:pathLst>
                  </a:custGeom>
                  <a:noFill/>
                  <a:ln w="38100" cmpd="sng">
                    <a:solidFill>
                      <a:srgbClr val="FFFFFF"/>
                    </a:solidFill>
                    <a:prstDash val="solid"/>
                    <a:round/>
                    <a:headEnd/>
                    <a:tailEnd/>
                  </a:ln>
                </p:spPr>
                <p:txBody>
                  <a:bodyPr/>
                  <a:lstStyle/>
                  <a:p>
                    <a:endParaRPr lang="en-US"/>
                  </a:p>
                </p:txBody>
              </p:sp>
              <p:sp>
                <p:nvSpPr>
                  <p:cNvPr id="6614" name="Freeform 470"/>
                  <p:cNvSpPr>
                    <a:spLocks/>
                  </p:cNvSpPr>
                  <p:nvPr/>
                </p:nvSpPr>
                <p:spPr bwMode="auto">
                  <a:xfrm>
                    <a:off x="2892" y="1663"/>
                    <a:ext cx="1" cy="1"/>
                  </a:xfrm>
                  <a:custGeom>
                    <a:avLst/>
                    <a:gdLst/>
                    <a:ahLst/>
                    <a:cxnLst>
                      <a:cxn ang="0">
                        <a:pos x="0" y="9"/>
                      </a:cxn>
                      <a:cxn ang="0">
                        <a:pos x="10" y="0"/>
                      </a:cxn>
                      <a:cxn ang="0">
                        <a:pos x="11" y="0"/>
                      </a:cxn>
                    </a:cxnLst>
                    <a:rect l="0" t="0" r="r" b="b"/>
                    <a:pathLst>
                      <a:path w="11" h="9">
                        <a:moveTo>
                          <a:pt x="0" y="9"/>
                        </a:moveTo>
                        <a:lnTo>
                          <a:pt x="10" y="0"/>
                        </a:lnTo>
                        <a:lnTo>
                          <a:pt x="11" y="0"/>
                        </a:lnTo>
                      </a:path>
                    </a:pathLst>
                  </a:custGeom>
                  <a:noFill/>
                  <a:ln w="38100" cmpd="sng">
                    <a:solidFill>
                      <a:srgbClr val="FFFFFF"/>
                    </a:solidFill>
                    <a:prstDash val="solid"/>
                    <a:round/>
                    <a:headEnd/>
                    <a:tailEnd/>
                  </a:ln>
                </p:spPr>
                <p:txBody>
                  <a:bodyPr/>
                  <a:lstStyle/>
                  <a:p>
                    <a:endParaRPr lang="en-US"/>
                  </a:p>
                </p:txBody>
              </p:sp>
              <p:sp>
                <p:nvSpPr>
                  <p:cNvPr id="6615" name="Freeform 471"/>
                  <p:cNvSpPr>
                    <a:spLocks/>
                  </p:cNvSpPr>
                  <p:nvPr/>
                </p:nvSpPr>
                <p:spPr bwMode="auto">
                  <a:xfrm>
                    <a:off x="2967" y="1625"/>
                    <a:ext cx="9" cy="9"/>
                  </a:xfrm>
                  <a:custGeom>
                    <a:avLst/>
                    <a:gdLst/>
                    <a:ahLst/>
                    <a:cxnLst>
                      <a:cxn ang="0">
                        <a:pos x="0" y="94"/>
                      </a:cxn>
                      <a:cxn ang="0">
                        <a:pos x="93" y="0"/>
                      </a:cxn>
                      <a:cxn ang="0">
                        <a:pos x="94" y="0"/>
                      </a:cxn>
                    </a:cxnLst>
                    <a:rect l="0" t="0" r="r" b="b"/>
                    <a:pathLst>
                      <a:path w="94" h="94">
                        <a:moveTo>
                          <a:pt x="0" y="94"/>
                        </a:moveTo>
                        <a:lnTo>
                          <a:pt x="93" y="0"/>
                        </a:lnTo>
                        <a:lnTo>
                          <a:pt x="94" y="0"/>
                        </a:lnTo>
                      </a:path>
                    </a:pathLst>
                  </a:custGeom>
                  <a:noFill/>
                  <a:ln w="38100" cmpd="sng">
                    <a:solidFill>
                      <a:srgbClr val="FFFFFF"/>
                    </a:solidFill>
                    <a:prstDash val="solid"/>
                    <a:round/>
                    <a:headEnd/>
                    <a:tailEnd/>
                  </a:ln>
                </p:spPr>
                <p:txBody>
                  <a:bodyPr/>
                  <a:lstStyle/>
                  <a:p>
                    <a:endParaRPr lang="en-US"/>
                  </a:p>
                </p:txBody>
              </p:sp>
              <p:sp>
                <p:nvSpPr>
                  <p:cNvPr id="6616" name="Freeform 472"/>
                  <p:cNvSpPr>
                    <a:spLocks/>
                  </p:cNvSpPr>
                  <p:nvPr/>
                </p:nvSpPr>
                <p:spPr bwMode="auto">
                  <a:xfrm>
                    <a:off x="2969" y="1627"/>
                    <a:ext cx="11" cy="11"/>
                  </a:xfrm>
                  <a:custGeom>
                    <a:avLst/>
                    <a:gdLst/>
                    <a:ahLst/>
                    <a:cxnLst>
                      <a:cxn ang="0">
                        <a:pos x="0" y="112"/>
                      </a:cxn>
                      <a:cxn ang="0">
                        <a:pos x="113" y="0"/>
                      </a:cxn>
                      <a:cxn ang="0">
                        <a:pos x="114" y="0"/>
                      </a:cxn>
                    </a:cxnLst>
                    <a:rect l="0" t="0" r="r" b="b"/>
                    <a:pathLst>
                      <a:path w="114" h="112">
                        <a:moveTo>
                          <a:pt x="0" y="112"/>
                        </a:moveTo>
                        <a:lnTo>
                          <a:pt x="113" y="0"/>
                        </a:lnTo>
                        <a:lnTo>
                          <a:pt x="114" y="0"/>
                        </a:lnTo>
                      </a:path>
                    </a:pathLst>
                  </a:custGeom>
                  <a:noFill/>
                  <a:ln w="38100" cmpd="sng">
                    <a:solidFill>
                      <a:srgbClr val="FFFFFF"/>
                    </a:solidFill>
                    <a:prstDash val="solid"/>
                    <a:round/>
                    <a:headEnd/>
                    <a:tailEnd/>
                  </a:ln>
                </p:spPr>
                <p:txBody>
                  <a:bodyPr/>
                  <a:lstStyle/>
                  <a:p>
                    <a:endParaRPr lang="en-US"/>
                  </a:p>
                </p:txBody>
              </p:sp>
              <p:sp>
                <p:nvSpPr>
                  <p:cNvPr id="6617" name="Freeform 473"/>
                  <p:cNvSpPr>
                    <a:spLocks/>
                  </p:cNvSpPr>
                  <p:nvPr/>
                </p:nvSpPr>
                <p:spPr bwMode="auto">
                  <a:xfrm>
                    <a:off x="2972" y="1630"/>
                    <a:ext cx="10" cy="10"/>
                  </a:xfrm>
                  <a:custGeom>
                    <a:avLst/>
                    <a:gdLst/>
                    <a:ahLst/>
                    <a:cxnLst>
                      <a:cxn ang="0">
                        <a:pos x="0" y="102"/>
                      </a:cxn>
                      <a:cxn ang="0">
                        <a:pos x="102" y="0"/>
                      </a:cxn>
                      <a:cxn ang="0">
                        <a:pos x="103" y="0"/>
                      </a:cxn>
                    </a:cxnLst>
                    <a:rect l="0" t="0" r="r" b="b"/>
                    <a:pathLst>
                      <a:path w="103" h="102">
                        <a:moveTo>
                          <a:pt x="0" y="102"/>
                        </a:moveTo>
                        <a:lnTo>
                          <a:pt x="102" y="0"/>
                        </a:lnTo>
                        <a:lnTo>
                          <a:pt x="103" y="0"/>
                        </a:lnTo>
                      </a:path>
                    </a:pathLst>
                  </a:custGeom>
                  <a:noFill/>
                  <a:ln w="38100" cmpd="sng">
                    <a:solidFill>
                      <a:srgbClr val="FFFFFF"/>
                    </a:solidFill>
                    <a:prstDash val="solid"/>
                    <a:round/>
                    <a:headEnd/>
                    <a:tailEnd/>
                  </a:ln>
                </p:spPr>
                <p:txBody>
                  <a:bodyPr/>
                  <a:lstStyle/>
                  <a:p>
                    <a:endParaRPr lang="en-US"/>
                  </a:p>
                </p:txBody>
              </p:sp>
              <p:sp>
                <p:nvSpPr>
                  <p:cNvPr id="6618" name="Freeform 474"/>
                  <p:cNvSpPr>
                    <a:spLocks/>
                  </p:cNvSpPr>
                  <p:nvPr/>
                </p:nvSpPr>
                <p:spPr bwMode="auto">
                  <a:xfrm>
                    <a:off x="2978" y="1636"/>
                    <a:ext cx="4" cy="4"/>
                  </a:xfrm>
                  <a:custGeom>
                    <a:avLst/>
                    <a:gdLst/>
                    <a:ahLst/>
                    <a:cxnLst>
                      <a:cxn ang="0">
                        <a:pos x="0" y="39"/>
                      </a:cxn>
                      <a:cxn ang="0">
                        <a:pos x="40" y="0"/>
                      </a:cxn>
                      <a:cxn ang="0">
                        <a:pos x="41" y="0"/>
                      </a:cxn>
                    </a:cxnLst>
                    <a:rect l="0" t="0" r="r" b="b"/>
                    <a:pathLst>
                      <a:path w="41" h="39">
                        <a:moveTo>
                          <a:pt x="0" y="39"/>
                        </a:moveTo>
                        <a:lnTo>
                          <a:pt x="40" y="0"/>
                        </a:lnTo>
                        <a:lnTo>
                          <a:pt x="41" y="0"/>
                        </a:lnTo>
                      </a:path>
                    </a:pathLst>
                  </a:custGeom>
                  <a:noFill/>
                  <a:ln w="38100" cmpd="sng">
                    <a:solidFill>
                      <a:srgbClr val="FFFFFF"/>
                    </a:solidFill>
                    <a:prstDash val="solid"/>
                    <a:round/>
                    <a:headEnd/>
                    <a:tailEnd/>
                  </a:ln>
                </p:spPr>
                <p:txBody>
                  <a:bodyPr/>
                  <a:lstStyle/>
                  <a:p>
                    <a:endParaRPr lang="en-US"/>
                  </a:p>
                </p:txBody>
              </p:sp>
              <p:sp>
                <p:nvSpPr>
                  <p:cNvPr id="6619" name="Freeform 475"/>
                  <p:cNvSpPr>
                    <a:spLocks/>
                  </p:cNvSpPr>
                  <p:nvPr/>
                </p:nvSpPr>
                <p:spPr bwMode="auto">
                  <a:xfrm>
                    <a:off x="2885" y="1642"/>
                    <a:ext cx="30" cy="8"/>
                  </a:xfrm>
                  <a:custGeom>
                    <a:avLst/>
                    <a:gdLst/>
                    <a:ahLst/>
                    <a:cxnLst>
                      <a:cxn ang="0">
                        <a:pos x="0" y="87"/>
                      </a:cxn>
                      <a:cxn ang="0">
                        <a:pos x="303" y="0"/>
                      </a:cxn>
                      <a:cxn ang="0">
                        <a:pos x="304" y="0"/>
                      </a:cxn>
                    </a:cxnLst>
                    <a:rect l="0" t="0" r="r" b="b"/>
                    <a:pathLst>
                      <a:path w="304" h="87">
                        <a:moveTo>
                          <a:pt x="0" y="87"/>
                        </a:moveTo>
                        <a:lnTo>
                          <a:pt x="303" y="0"/>
                        </a:lnTo>
                        <a:lnTo>
                          <a:pt x="304" y="0"/>
                        </a:lnTo>
                      </a:path>
                    </a:pathLst>
                  </a:custGeom>
                  <a:noFill/>
                  <a:ln w="38100" cmpd="sng">
                    <a:solidFill>
                      <a:srgbClr val="FFFFFF"/>
                    </a:solidFill>
                    <a:prstDash val="solid"/>
                    <a:round/>
                    <a:headEnd/>
                    <a:tailEnd/>
                  </a:ln>
                </p:spPr>
                <p:txBody>
                  <a:bodyPr/>
                  <a:lstStyle/>
                  <a:p>
                    <a:endParaRPr lang="en-US"/>
                  </a:p>
                </p:txBody>
              </p:sp>
              <p:sp>
                <p:nvSpPr>
                  <p:cNvPr id="6620" name="Freeform 476"/>
                  <p:cNvSpPr>
                    <a:spLocks/>
                  </p:cNvSpPr>
                  <p:nvPr/>
                </p:nvSpPr>
                <p:spPr bwMode="auto">
                  <a:xfrm>
                    <a:off x="2889" y="1658"/>
                    <a:ext cx="26" cy="8"/>
                  </a:xfrm>
                  <a:custGeom>
                    <a:avLst/>
                    <a:gdLst/>
                    <a:ahLst/>
                    <a:cxnLst>
                      <a:cxn ang="0">
                        <a:pos x="0" y="75"/>
                      </a:cxn>
                      <a:cxn ang="0">
                        <a:pos x="260" y="0"/>
                      </a:cxn>
                      <a:cxn ang="0">
                        <a:pos x="261" y="0"/>
                      </a:cxn>
                    </a:cxnLst>
                    <a:rect l="0" t="0" r="r" b="b"/>
                    <a:pathLst>
                      <a:path w="261" h="75">
                        <a:moveTo>
                          <a:pt x="0" y="75"/>
                        </a:moveTo>
                        <a:lnTo>
                          <a:pt x="260" y="0"/>
                        </a:lnTo>
                        <a:lnTo>
                          <a:pt x="261" y="0"/>
                        </a:lnTo>
                      </a:path>
                    </a:pathLst>
                  </a:custGeom>
                  <a:noFill/>
                  <a:ln w="38100" cmpd="sng">
                    <a:solidFill>
                      <a:srgbClr val="FFFFFF"/>
                    </a:solidFill>
                    <a:prstDash val="solid"/>
                    <a:round/>
                    <a:headEnd/>
                    <a:tailEnd/>
                  </a:ln>
                </p:spPr>
                <p:txBody>
                  <a:bodyPr/>
                  <a:lstStyle/>
                  <a:p>
                    <a:endParaRPr lang="en-US"/>
                  </a:p>
                </p:txBody>
              </p:sp>
              <p:sp>
                <p:nvSpPr>
                  <p:cNvPr id="6621" name="Freeform 477"/>
                  <p:cNvSpPr>
                    <a:spLocks/>
                  </p:cNvSpPr>
                  <p:nvPr/>
                </p:nvSpPr>
                <p:spPr bwMode="auto">
                  <a:xfrm>
                    <a:off x="2967" y="1577"/>
                    <a:ext cx="16" cy="15"/>
                  </a:xfrm>
                  <a:custGeom>
                    <a:avLst/>
                    <a:gdLst/>
                    <a:ahLst/>
                    <a:cxnLst>
                      <a:cxn ang="0">
                        <a:pos x="159" y="79"/>
                      </a:cxn>
                      <a:cxn ang="0">
                        <a:pos x="136" y="23"/>
                      </a:cxn>
                      <a:cxn ang="0">
                        <a:pos x="79" y="0"/>
                      </a:cxn>
                      <a:cxn ang="0">
                        <a:pos x="23" y="23"/>
                      </a:cxn>
                      <a:cxn ang="0">
                        <a:pos x="0" y="79"/>
                      </a:cxn>
                      <a:cxn ang="0">
                        <a:pos x="23" y="136"/>
                      </a:cxn>
                      <a:cxn ang="0">
                        <a:pos x="79" y="160"/>
                      </a:cxn>
                      <a:cxn ang="0">
                        <a:pos x="136" y="136"/>
                      </a:cxn>
                      <a:cxn ang="0">
                        <a:pos x="159" y="79"/>
                      </a:cxn>
                      <a:cxn ang="0">
                        <a:pos x="161" y="79"/>
                      </a:cxn>
                    </a:cxnLst>
                    <a:rect l="0" t="0" r="r" b="b"/>
                    <a:pathLst>
                      <a:path w="161" h="160">
                        <a:moveTo>
                          <a:pt x="159" y="79"/>
                        </a:moveTo>
                        <a:lnTo>
                          <a:pt x="136" y="23"/>
                        </a:lnTo>
                        <a:lnTo>
                          <a:pt x="79" y="0"/>
                        </a:lnTo>
                        <a:lnTo>
                          <a:pt x="23" y="23"/>
                        </a:lnTo>
                        <a:lnTo>
                          <a:pt x="0" y="79"/>
                        </a:lnTo>
                        <a:lnTo>
                          <a:pt x="23" y="136"/>
                        </a:lnTo>
                        <a:lnTo>
                          <a:pt x="79" y="160"/>
                        </a:lnTo>
                        <a:lnTo>
                          <a:pt x="136" y="136"/>
                        </a:lnTo>
                        <a:lnTo>
                          <a:pt x="159" y="79"/>
                        </a:lnTo>
                        <a:lnTo>
                          <a:pt x="161" y="79"/>
                        </a:lnTo>
                      </a:path>
                    </a:pathLst>
                  </a:custGeom>
                  <a:noFill/>
                  <a:ln w="38100" cmpd="sng">
                    <a:solidFill>
                      <a:srgbClr val="FFFFFF"/>
                    </a:solidFill>
                    <a:prstDash val="solid"/>
                    <a:round/>
                    <a:headEnd/>
                    <a:tailEnd/>
                  </a:ln>
                </p:spPr>
                <p:txBody>
                  <a:bodyPr/>
                  <a:lstStyle/>
                  <a:p>
                    <a:endParaRPr lang="en-US"/>
                  </a:p>
                </p:txBody>
              </p:sp>
              <p:sp>
                <p:nvSpPr>
                  <p:cNvPr id="6622" name="Freeform 478"/>
                  <p:cNvSpPr>
                    <a:spLocks/>
                  </p:cNvSpPr>
                  <p:nvPr/>
                </p:nvSpPr>
                <p:spPr bwMode="auto">
                  <a:xfrm>
                    <a:off x="2967" y="1526"/>
                    <a:ext cx="16" cy="16"/>
                  </a:xfrm>
                  <a:custGeom>
                    <a:avLst/>
                    <a:gdLst/>
                    <a:ahLst/>
                    <a:cxnLst>
                      <a:cxn ang="0">
                        <a:pos x="159" y="80"/>
                      </a:cxn>
                      <a:cxn ang="0">
                        <a:pos x="136" y="23"/>
                      </a:cxn>
                      <a:cxn ang="0">
                        <a:pos x="79" y="0"/>
                      </a:cxn>
                      <a:cxn ang="0">
                        <a:pos x="23" y="23"/>
                      </a:cxn>
                      <a:cxn ang="0">
                        <a:pos x="0" y="80"/>
                      </a:cxn>
                      <a:cxn ang="0">
                        <a:pos x="23" y="136"/>
                      </a:cxn>
                      <a:cxn ang="0">
                        <a:pos x="79" y="159"/>
                      </a:cxn>
                      <a:cxn ang="0">
                        <a:pos x="136" y="136"/>
                      </a:cxn>
                      <a:cxn ang="0">
                        <a:pos x="159" y="80"/>
                      </a:cxn>
                      <a:cxn ang="0">
                        <a:pos x="161" y="80"/>
                      </a:cxn>
                    </a:cxnLst>
                    <a:rect l="0" t="0" r="r" b="b"/>
                    <a:pathLst>
                      <a:path w="161" h="159">
                        <a:moveTo>
                          <a:pt x="159" y="80"/>
                        </a:moveTo>
                        <a:lnTo>
                          <a:pt x="136" y="23"/>
                        </a:lnTo>
                        <a:lnTo>
                          <a:pt x="79" y="0"/>
                        </a:lnTo>
                        <a:lnTo>
                          <a:pt x="23" y="23"/>
                        </a:lnTo>
                        <a:lnTo>
                          <a:pt x="0" y="80"/>
                        </a:lnTo>
                        <a:lnTo>
                          <a:pt x="23" y="136"/>
                        </a:lnTo>
                        <a:lnTo>
                          <a:pt x="79" y="159"/>
                        </a:lnTo>
                        <a:lnTo>
                          <a:pt x="136" y="136"/>
                        </a:lnTo>
                        <a:lnTo>
                          <a:pt x="159" y="80"/>
                        </a:lnTo>
                        <a:lnTo>
                          <a:pt x="161" y="80"/>
                        </a:lnTo>
                      </a:path>
                    </a:pathLst>
                  </a:custGeom>
                  <a:noFill/>
                  <a:ln w="38100" cmpd="sng">
                    <a:solidFill>
                      <a:srgbClr val="FFFFFF"/>
                    </a:solidFill>
                    <a:prstDash val="solid"/>
                    <a:round/>
                    <a:headEnd/>
                    <a:tailEnd/>
                  </a:ln>
                </p:spPr>
                <p:txBody>
                  <a:bodyPr/>
                  <a:lstStyle/>
                  <a:p>
                    <a:endParaRPr lang="en-US"/>
                  </a:p>
                </p:txBody>
              </p:sp>
              <p:sp>
                <p:nvSpPr>
                  <p:cNvPr id="6623" name="Freeform 479"/>
                  <p:cNvSpPr>
                    <a:spLocks/>
                  </p:cNvSpPr>
                  <p:nvPr/>
                </p:nvSpPr>
                <p:spPr bwMode="auto">
                  <a:xfrm>
                    <a:off x="2967" y="1478"/>
                    <a:ext cx="16" cy="16"/>
                  </a:xfrm>
                  <a:custGeom>
                    <a:avLst/>
                    <a:gdLst/>
                    <a:ahLst/>
                    <a:cxnLst>
                      <a:cxn ang="0">
                        <a:pos x="159" y="81"/>
                      </a:cxn>
                      <a:cxn ang="0">
                        <a:pos x="136" y="24"/>
                      </a:cxn>
                      <a:cxn ang="0">
                        <a:pos x="79" y="0"/>
                      </a:cxn>
                      <a:cxn ang="0">
                        <a:pos x="23" y="24"/>
                      </a:cxn>
                      <a:cxn ang="0">
                        <a:pos x="0" y="81"/>
                      </a:cxn>
                      <a:cxn ang="0">
                        <a:pos x="23" y="137"/>
                      </a:cxn>
                      <a:cxn ang="0">
                        <a:pos x="79" y="161"/>
                      </a:cxn>
                      <a:cxn ang="0">
                        <a:pos x="136" y="137"/>
                      </a:cxn>
                      <a:cxn ang="0">
                        <a:pos x="159" y="81"/>
                      </a:cxn>
                      <a:cxn ang="0">
                        <a:pos x="161" y="81"/>
                      </a:cxn>
                    </a:cxnLst>
                    <a:rect l="0" t="0" r="r" b="b"/>
                    <a:pathLst>
                      <a:path w="161" h="161">
                        <a:moveTo>
                          <a:pt x="159" y="81"/>
                        </a:moveTo>
                        <a:lnTo>
                          <a:pt x="136" y="24"/>
                        </a:lnTo>
                        <a:lnTo>
                          <a:pt x="79" y="0"/>
                        </a:lnTo>
                        <a:lnTo>
                          <a:pt x="23" y="24"/>
                        </a:lnTo>
                        <a:lnTo>
                          <a:pt x="0" y="81"/>
                        </a:lnTo>
                        <a:lnTo>
                          <a:pt x="23" y="137"/>
                        </a:lnTo>
                        <a:lnTo>
                          <a:pt x="79" y="161"/>
                        </a:lnTo>
                        <a:lnTo>
                          <a:pt x="136" y="137"/>
                        </a:lnTo>
                        <a:lnTo>
                          <a:pt x="159" y="81"/>
                        </a:lnTo>
                        <a:lnTo>
                          <a:pt x="161" y="81"/>
                        </a:lnTo>
                      </a:path>
                    </a:pathLst>
                  </a:custGeom>
                  <a:noFill/>
                  <a:ln w="38100" cmpd="sng">
                    <a:solidFill>
                      <a:srgbClr val="FFFFFF"/>
                    </a:solidFill>
                    <a:prstDash val="solid"/>
                    <a:round/>
                    <a:headEnd/>
                    <a:tailEnd/>
                  </a:ln>
                </p:spPr>
                <p:txBody>
                  <a:bodyPr/>
                  <a:lstStyle/>
                  <a:p>
                    <a:endParaRPr lang="en-US"/>
                  </a:p>
                </p:txBody>
              </p:sp>
              <p:sp>
                <p:nvSpPr>
                  <p:cNvPr id="6624" name="Freeform 480"/>
                  <p:cNvSpPr>
                    <a:spLocks/>
                  </p:cNvSpPr>
                  <p:nvPr/>
                </p:nvSpPr>
                <p:spPr bwMode="auto">
                  <a:xfrm>
                    <a:off x="2967" y="1433"/>
                    <a:ext cx="16" cy="16"/>
                  </a:xfrm>
                  <a:custGeom>
                    <a:avLst/>
                    <a:gdLst/>
                    <a:ahLst/>
                    <a:cxnLst>
                      <a:cxn ang="0">
                        <a:pos x="159" y="81"/>
                      </a:cxn>
                      <a:cxn ang="0">
                        <a:pos x="136" y="24"/>
                      </a:cxn>
                      <a:cxn ang="0">
                        <a:pos x="79" y="0"/>
                      </a:cxn>
                      <a:cxn ang="0">
                        <a:pos x="23" y="24"/>
                      </a:cxn>
                      <a:cxn ang="0">
                        <a:pos x="0" y="81"/>
                      </a:cxn>
                      <a:cxn ang="0">
                        <a:pos x="23" y="138"/>
                      </a:cxn>
                      <a:cxn ang="0">
                        <a:pos x="79" y="160"/>
                      </a:cxn>
                      <a:cxn ang="0">
                        <a:pos x="136" y="138"/>
                      </a:cxn>
                      <a:cxn ang="0">
                        <a:pos x="159" y="81"/>
                      </a:cxn>
                      <a:cxn ang="0">
                        <a:pos x="161" y="81"/>
                      </a:cxn>
                    </a:cxnLst>
                    <a:rect l="0" t="0" r="r" b="b"/>
                    <a:pathLst>
                      <a:path w="161" h="160">
                        <a:moveTo>
                          <a:pt x="159" y="81"/>
                        </a:moveTo>
                        <a:lnTo>
                          <a:pt x="136" y="24"/>
                        </a:lnTo>
                        <a:lnTo>
                          <a:pt x="79" y="0"/>
                        </a:lnTo>
                        <a:lnTo>
                          <a:pt x="23" y="24"/>
                        </a:lnTo>
                        <a:lnTo>
                          <a:pt x="0" y="81"/>
                        </a:lnTo>
                        <a:lnTo>
                          <a:pt x="23" y="138"/>
                        </a:lnTo>
                        <a:lnTo>
                          <a:pt x="79" y="160"/>
                        </a:lnTo>
                        <a:lnTo>
                          <a:pt x="136" y="138"/>
                        </a:lnTo>
                        <a:lnTo>
                          <a:pt x="159" y="81"/>
                        </a:lnTo>
                        <a:lnTo>
                          <a:pt x="161" y="81"/>
                        </a:lnTo>
                      </a:path>
                    </a:pathLst>
                  </a:custGeom>
                  <a:noFill/>
                  <a:ln w="38100" cmpd="sng">
                    <a:solidFill>
                      <a:srgbClr val="FFFFFF"/>
                    </a:solidFill>
                    <a:prstDash val="solid"/>
                    <a:round/>
                    <a:headEnd/>
                    <a:tailEnd/>
                  </a:ln>
                </p:spPr>
                <p:txBody>
                  <a:bodyPr/>
                  <a:lstStyle/>
                  <a:p>
                    <a:endParaRPr lang="en-US"/>
                  </a:p>
                </p:txBody>
              </p:sp>
              <p:sp>
                <p:nvSpPr>
                  <p:cNvPr id="6625" name="Freeform 481"/>
                  <p:cNvSpPr>
                    <a:spLocks/>
                  </p:cNvSpPr>
                  <p:nvPr/>
                </p:nvSpPr>
                <p:spPr bwMode="auto">
                  <a:xfrm>
                    <a:off x="2879" y="1458"/>
                    <a:ext cx="10" cy="10"/>
                  </a:xfrm>
                  <a:custGeom>
                    <a:avLst/>
                    <a:gdLst/>
                    <a:ahLst/>
                    <a:cxnLst>
                      <a:cxn ang="0">
                        <a:pos x="0" y="98"/>
                      </a:cxn>
                      <a:cxn ang="0">
                        <a:pos x="98" y="0"/>
                      </a:cxn>
                      <a:cxn ang="0">
                        <a:pos x="99" y="0"/>
                      </a:cxn>
                    </a:cxnLst>
                    <a:rect l="0" t="0" r="r" b="b"/>
                    <a:pathLst>
                      <a:path w="99" h="98">
                        <a:moveTo>
                          <a:pt x="0" y="98"/>
                        </a:moveTo>
                        <a:lnTo>
                          <a:pt x="98" y="0"/>
                        </a:lnTo>
                        <a:lnTo>
                          <a:pt x="99" y="0"/>
                        </a:lnTo>
                      </a:path>
                    </a:pathLst>
                  </a:custGeom>
                  <a:noFill/>
                  <a:ln w="38100" cmpd="sng">
                    <a:solidFill>
                      <a:srgbClr val="FFFFFF"/>
                    </a:solidFill>
                    <a:prstDash val="solid"/>
                    <a:round/>
                    <a:headEnd/>
                    <a:tailEnd/>
                  </a:ln>
                </p:spPr>
                <p:txBody>
                  <a:bodyPr/>
                  <a:lstStyle/>
                  <a:p>
                    <a:endParaRPr lang="en-US"/>
                  </a:p>
                </p:txBody>
              </p:sp>
              <p:sp>
                <p:nvSpPr>
                  <p:cNvPr id="6626" name="Freeform 482"/>
                  <p:cNvSpPr>
                    <a:spLocks/>
                  </p:cNvSpPr>
                  <p:nvPr/>
                </p:nvSpPr>
                <p:spPr bwMode="auto">
                  <a:xfrm>
                    <a:off x="2881" y="1460"/>
                    <a:ext cx="12" cy="12"/>
                  </a:xfrm>
                  <a:custGeom>
                    <a:avLst/>
                    <a:gdLst/>
                    <a:ahLst/>
                    <a:cxnLst>
                      <a:cxn ang="0">
                        <a:pos x="0" y="112"/>
                      </a:cxn>
                      <a:cxn ang="0">
                        <a:pos x="112" y="0"/>
                      </a:cxn>
                      <a:cxn ang="0">
                        <a:pos x="113" y="0"/>
                      </a:cxn>
                    </a:cxnLst>
                    <a:rect l="0" t="0" r="r" b="b"/>
                    <a:pathLst>
                      <a:path w="113" h="112">
                        <a:moveTo>
                          <a:pt x="0" y="112"/>
                        </a:moveTo>
                        <a:lnTo>
                          <a:pt x="112" y="0"/>
                        </a:lnTo>
                        <a:lnTo>
                          <a:pt x="113" y="0"/>
                        </a:lnTo>
                      </a:path>
                    </a:pathLst>
                  </a:custGeom>
                  <a:noFill/>
                  <a:ln w="38100" cmpd="sng">
                    <a:solidFill>
                      <a:srgbClr val="FFFFFF"/>
                    </a:solidFill>
                    <a:prstDash val="solid"/>
                    <a:round/>
                    <a:headEnd/>
                    <a:tailEnd/>
                  </a:ln>
                </p:spPr>
                <p:txBody>
                  <a:bodyPr/>
                  <a:lstStyle/>
                  <a:p>
                    <a:endParaRPr lang="en-US"/>
                  </a:p>
                </p:txBody>
              </p:sp>
              <p:sp>
                <p:nvSpPr>
                  <p:cNvPr id="6627" name="Freeform 483"/>
                  <p:cNvSpPr>
                    <a:spLocks/>
                  </p:cNvSpPr>
                  <p:nvPr/>
                </p:nvSpPr>
                <p:spPr bwMode="auto">
                  <a:xfrm>
                    <a:off x="2885" y="1464"/>
                    <a:ext cx="10" cy="10"/>
                  </a:xfrm>
                  <a:custGeom>
                    <a:avLst/>
                    <a:gdLst/>
                    <a:ahLst/>
                    <a:cxnLst>
                      <a:cxn ang="0">
                        <a:pos x="0" y="99"/>
                      </a:cxn>
                      <a:cxn ang="0">
                        <a:pos x="99" y="0"/>
                      </a:cxn>
                      <a:cxn ang="0">
                        <a:pos x="100" y="0"/>
                      </a:cxn>
                    </a:cxnLst>
                    <a:rect l="0" t="0" r="r" b="b"/>
                    <a:pathLst>
                      <a:path w="100" h="99">
                        <a:moveTo>
                          <a:pt x="0" y="99"/>
                        </a:moveTo>
                        <a:lnTo>
                          <a:pt x="99" y="0"/>
                        </a:lnTo>
                        <a:lnTo>
                          <a:pt x="100" y="0"/>
                        </a:lnTo>
                      </a:path>
                    </a:pathLst>
                  </a:custGeom>
                  <a:noFill/>
                  <a:ln w="38100" cmpd="sng">
                    <a:solidFill>
                      <a:srgbClr val="FFFFFF"/>
                    </a:solidFill>
                    <a:prstDash val="solid"/>
                    <a:round/>
                    <a:headEnd/>
                    <a:tailEnd/>
                  </a:ln>
                </p:spPr>
                <p:txBody>
                  <a:bodyPr/>
                  <a:lstStyle/>
                  <a:p>
                    <a:endParaRPr lang="en-US"/>
                  </a:p>
                </p:txBody>
              </p:sp>
              <p:sp>
                <p:nvSpPr>
                  <p:cNvPr id="6628" name="Freeform 484"/>
                  <p:cNvSpPr>
                    <a:spLocks/>
                  </p:cNvSpPr>
                  <p:nvPr/>
                </p:nvSpPr>
                <p:spPr bwMode="auto">
                  <a:xfrm>
                    <a:off x="2892" y="1471"/>
                    <a:ext cx="1" cy="1"/>
                  </a:xfrm>
                  <a:custGeom>
                    <a:avLst/>
                    <a:gdLst/>
                    <a:ahLst/>
                    <a:cxnLst>
                      <a:cxn ang="0">
                        <a:pos x="0" y="10"/>
                      </a:cxn>
                      <a:cxn ang="0">
                        <a:pos x="10" y="0"/>
                      </a:cxn>
                      <a:cxn ang="0">
                        <a:pos x="11" y="0"/>
                      </a:cxn>
                    </a:cxnLst>
                    <a:rect l="0" t="0" r="r" b="b"/>
                    <a:pathLst>
                      <a:path w="11" h="10">
                        <a:moveTo>
                          <a:pt x="0" y="10"/>
                        </a:moveTo>
                        <a:lnTo>
                          <a:pt x="10" y="0"/>
                        </a:lnTo>
                        <a:lnTo>
                          <a:pt x="11" y="0"/>
                        </a:lnTo>
                      </a:path>
                    </a:pathLst>
                  </a:custGeom>
                  <a:noFill/>
                  <a:ln w="38100" cmpd="sng">
                    <a:solidFill>
                      <a:srgbClr val="FFFFFF"/>
                    </a:solidFill>
                    <a:prstDash val="solid"/>
                    <a:round/>
                    <a:headEnd/>
                    <a:tailEnd/>
                  </a:ln>
                </p:spPr>
                <p:txBody>
                  <a:bodyPr/>
                  <a:lstStyle/>
                  <a:p>
                    <a:endParaRPr lang="en-US"/>
                  </a:p>
                </p:txBody>
              </p:sp>
              <p:sp>
                <p:nvSpPr>
                  <p:cNvPr id="6629" name="Freeform 485"/>
                  <p:cNvSpPr>
                    <a:spLocks/>
                  </p:cNvSpPr>
                  <p:nvPr/>
                </p:nvSpPr>
                <p:spPr bwMode="auto">
                  <a:xfrm>
                    <a:off x="2967" y="1433"/>
                    <a:ext cx="9" cy="10"/>
                  </a:xfrm>
                  <a:custGeom>
                    <a:avLst/>
                    <a:gdLst/>
                    <a:ahLst/>
                    <a:cxnLst>
                      <a:cxn ang="0">
                        <a:pos x="0" y="95"/>
                      </a:cxn>
                      <a:cxn ang="0">
                        <a:pos x="93" y="0"/>
                      </a:cxn>
                      <a:cxn ang="0">
                        <a:pos x="94" y="0"/>
                      </a:cxn>
                    </a:cxnLst>
                    <a:rect l="0" t="0" r="r" b="b"/>
                    <a:pathLst>
                      <a:path w="94" h="95">
                        <a:moveTo>
                          <a:pt x="0" y="95"/>
                        </a:moveTo>
                        <a:lnTo>
                          <a:pt x="93" y="0"/>
                        </a:lnTo>
                        <a:lnTo>
                          <a:pt x="94" y="0"/>
                        </a:lnTo>
                      </a:path>
                    </a:pathLst>
                  </a:custGeom>
                  <a:noFill/>
                  <a:ln w="38100" cmpd="sng">
                    <a:solidFill>
                      <a:srgbClr val="FFFFFF"/>
                    </a:solidFill>
                    <a:prstDash val="solid"/>
                    <a:round/>
                    <a:headEnd/>
                    <a:tailEnd/>
                  </a:ln>
                </p:spPr>
                <p:txBody>
                  <a:bodyPr/>
                  <a:lstStyle/>
                  <a:p>
                    <a:endParaRPr lang="en-US"/>
                  </a:p>
                </p:txBody>
              </p:sp>
              <p:sp>
                <p:nvSpPr>
                  <p:cNvPr id="6630" name="Freeform 486"/>
                  <p:cNvSpPr>
                    <a:spLocks/>
                  </p:cNvSpPr>
                  <p:nvPr/>
                </p:nvSpPr>
                <p:spPr bwMode="auto">
                  <a:xfrm>
                    <a:off x="2969" y="1435"/>
                    <a:ext cx="11" cy="11"/>
                  </a:xfrm>
                  <a:custGeom>
                    <a:avLst/>
                    <a:gdLst/>
                    <a:ahLst/>
                    <a:cxnLst>
                      <a:cxn ang="0">
                        <a:pos x="0" y="112"/>
                      </a:cxn>
                      <a:cxn ang="0">
                        <a:pos x="113" y="0"/>
                      </a:cxn>
                      <a:cxn ang="0">
                        <a:pos x="114" y="0"/>
                      </a:cxn>
                    </a:cxnLst>
                    <a:rect l="0" t="0" r="r" b="b"/>
                    <a:pathLst>
                      <a:path w="114" h="112">
                        <a:moveTo>
                          <a:pt x="0" y="112"/>
                        </a:moveTo>
                        <a:lnTo>
                          <a:pt x="113" y="0"/>
                        </a:lnTo>
                        <a:lnTo>
                          <a:pt x="114" y="0"/>
                        </a:lnTo>
                      </a:path>
                    </a:pathLst>
                  </a:custGeom>
                  <a:noFill/>
                  <a:ln w="38100" cmpd="sng">
                    <a:solidFill>
                      <a:srgbClr val="FFFFFF"/>
                    </a:solidFill>
                    <a:prstDash val="solid"/>
                    <a:round/>
                    <a:headEnd/>
                    <a:tailEnd/>
                  </a:ln>
                </p:spPr>
                <p:txBody>
                  <a:bodyPr/>
                  <a:lstStyle/>
                  <a:p>
                    <a:endParaRPr lang="en-US"/>
                  </a:p>
                </p:txBody>
              </p:sp>
              <p:sp>
                <p:nvSpPr>
                  <p:cNvPr id="6631" name="Freeform 487"/>
                  <p:cNvSpPr>
                    <a:spLocks/>
                  </p:cNvSpPr>
                  <p:nvPr/>
                </p:nvSpPr>
                <p:spPr bwMode="auto">
                  <a:xfrm>
                    <a:off x="2972" y="1438"/>
                    <a:ext cx="10" cy="11"/>
                  </a:xfrm>
                  <a:custGeom>
                    <a:avLst/>
                    <a:gdLst/>
                    <a:ahLst/>
                    <a:cxnLst>
                      <a:cxn ang="0">
                        <a:pos x="0" y="102"/>
                      </a:cxn>
                      <a:cxn ang="0">
                        <a:pos x="102" y="0"/>
                      </a:cxn>
                      <a:cxn ang="0">
                        <a:pos x="103" y="0"/>
                      </a:cxn>
                    </a:cxnLst>
                    <a:rect l="0" t="0" r="r" b="b"/>
                    <a:pathLst>
                      <a:path w="103" h="102">
                        <a:moveTo>
                          <a:pt x="0" y="102"/>
                        </a:moveTo>
                        <a:lnTo>
                          <a:pt x="102" y="0"/>
                        </a:lnTo>
                        <a:lnTo>
                          <a:pt x="103" y="0"/>
                        </a:lnTo>
                      </a:path>
                    </a:pathLst>
                  </a:custGeom>
                  <a:noFill/>
                  <a:ln w="38100" cmpd="sng">
                    <a:solidFill>
                      <a:srgbClr val="FFFFFF"/>
                    </a:solidFill>
                    <a:prstDash val="solid"/>
                    <a:round/>
                    <a:headEnd/>
                    <a:tailEnd/>
                  </a:ln>
                </p:spPr>
                <p:txBody>
                  <a:bodyPr/>
                  <a:lstStyle/>
                  <a:p>
                    <a:endParaRPr lang="en-US"/>
                  </a:p>
                </p:txBody>
              </p:sp>
              <p:sp>
                <p:nvSpPr>
                  <p:cNvPr id="6632" name="Freeform 488"/>
                  <p:cNvSpPr>
                    <a:spLocks/>
                  </p:cNvSpPr>
                  <p:nvPr/>
                </p:nvSpPr>
                <p:spPr bwMode="auto">
                  <a:xfrm>
                    <a:off x="2978" y="1444"/>
                    <a:ext cx="4" cy="4"/>
                  </a:xfrm>
                  <a:custGeom>
                    <a:avLst/>
                    <a:gdLst/>
                    <a:ahLst/>
                    <a:cxnLst>
                      <a:cxn ang="0">
                        <a:pos x="0" y="40"/>
                      </a:cxn>
                      <a:cxn ang="0">
                        <a:pos x="40" y="0"/>
                      </a:cxn>
                      <a:cxn ang="0">
                        <a:pos x="41" y="0"/>
                      </a:cxn>
                    </a:cxnLst>
                    <a:rect l="0" t="0" r="r" b="b"/>
                    <a:pathLst>
                      <a:path w="41" h="40">
                        <a:moveTo>
                          <a:pt x="0" y="40"/>
                        </a:moveTo>
                        <a:lnTo>
                          <a:pt x="40" y="0"/>
                        </a:lnTo>
                        <a:lnTo>
                          <a:pt x="41" y="0"/>
                        </a:lnTo>
                      </a:path>
                    </a:pathLst>
                  </a:custGeom>
                  <a:noFill/>
                  <a:ln w="38100" cmpd="sng">
                    <a:solidFill>
                      <a:srgbClr val="FFFFFF"/>
                    </a:solidFill>
                    <a:prstDash val="solid"/>
                    <a:round/>
                    <a:headEnd/>
                    <a:tailEnd/>
                  </a:ln>
                </p:spPr>
                <p:txBody>
                  <a:bodyPr/>
                  <a:lstStyle/>
                  <a:p>
                    <a:endParaRPr lang="en-US"/>
                  </a:p>
                </p:txBody>
              </p:sp>
              <p:sp>
                <p:nvSpPr>
                  <p:cNvPr id="6633" name="Freeform 489"/>
                  <p:cNvSpPr>
                    <a:spLocks/>
                  </p:cNvSpPr>
                  <p:nvPr/>
                </p:nvSpPr>
                <p:spPr bwMode="auto">
                  <a:xfrm>
                    <a:off x="2879" y="1503"/>
                    <a:ext cx="10" cy="10"/>
                  </a:xfrm>
                  <a:custGeom>
                    <a:avLst/>
                    <a:gdLst/>
                    <a:ahLst/>
                    <a:cxnLst>
                      <a:cxn ang="0">
                        <a:pos x="0" y="98"/>
                      </a:cxn>
                      <a:cxn ang="0">
                        <a:pos x="98" y="0"/>
                      </a:cxn>
                      <a:cxn ang="0">
                        <a:pos x="99" y="0"/>
                      </a:cxn>
                    </a:cxnLst>
                    <a:rect l="0" t="0" r="r" b="b"/>
                    <a:pathLst>
                      <a:path w="99" h="98">
                        <a:moveTo>
                          <a:pt x="0" y="98"/>
                        </a:moveTo>
                        <a:lnTo>
                          <a:pt x="98" y="0"/>
                        </a:lnTo>
                        <a:lnTo>
                          <a:pt x="99" y="0"/>
                        </a:lnTo>
                      </a:path>
                    </a:pathLst>
                  </a:custGeom>
                  <a:noFill/>
                  <a:ln w="38100" cmpd="sng">
                    <a:solidFill>
                      <a:srgbClr val="FFFFFF"/>
                    </a:solidFill>
                    <a:prstDash val="solid"/>
                    <a:round/>
                    <a:headEnd/>
                    <a:tailEnd/>
                  </a:ln>
                </p:spPr>
                <p:txBody>
                  <a:bodyPr/>
                  <a:lstStyle/>
                  <a:p>
                    <a:endParaRPr lang="en-US"/>
                  </a:p>
                </p:txBody>
              </p:sp>
              <p:sp>
                <p:nvSpPr>
                  <p:cNvPr id="6634" name="Freeform 490"/>
                  <p:cNvSpPr>
                    <a:spLocks/>
                  </p:cNvSpPr>
                  <p:nvPr/>
                </p:nvSpPr>
                <p:spPr bwMode="auto">
                  <a:xfrm>
                    <a:off x="2881" y="1505"/>
                    <a:ext cx="12" cy="12"/>
                  </a:xfrm>
                  <a:custGeom>
                    <a:avLst/>
                    <a:gdLst/>
                    <a:ahLst/>
                    <a:cxnLst>
                      <a:cxn ang="0">
                        <a:pos x="0" y="113"/>
                      </a:cxn>
                      <a:cxn ang="0">
                        <a:pos x="112" y="0"/>
                      </a:cxn>
                      <a:cxn ang="0">
                        <a:pos x="113" y="0"/>
                      </a:cxn>
                    </a:cxnLst>
                    <a:rect l="0" t="0" r="r" b="b"/>
                    <a:pathLst>
                      <a:path w="113" h="113">
                        <a:moveTo>
                          <a:pt x="0" y="113"/>
                        </a:moveTo>
                        <a:lnTo>
                          <a:pt x="112" y="0"/>
                        </a:lnTo>
                        <a:lnTo>
                          <a:pt x="113" y="0"/>
                        </a:lnTo>
                      </a:path>
                    </a:pathLst>
                  </a:custGeom>
                  <a:noFill/>
                  <a:ln w="38100" cmpd="sng">
                    <a:solidFill>
                      <a:srgbClr val="FFFFFF"/>
                    </a:solidFill>
                    <a:prstDash val="solid"/>
                    <a:round/>
                    <a:headEnd/>
                    <a:tailEnd/>
                  </a:ln>
                </p:spPr>
                <p:txBody>
                  <a:bodyPr/>
                  <a:lstStyle/>
                  <a:p>
                    <a:endParaRPr lang="en-US"/>
                  </a:p>
                </p:txBody>
              </p:sp>
              <p:sp>
                <p:nvSpPr>
                  <p:cNvPr id="6635" name="Freeform 491"/>
                  <p:cNvSpPr>
                    <a:spLocks/>
                  </p:cNvSpPr>
                  <p:nvPr/>
                </p:nvSpPr>
                <p:spPr bwMode="auto">
                  <a:xfrm>
                    <a:off x="2885" y="1509"/>
                    <a:ext cx="10" cy="10"/>
                  </a:xfrm>
                  <a:custGeom>
                    <a:avLst/>
                    <a:gdLst/>
                    <a:ahLst/>
                    <a:cxnLst>
                      <a:cxn ang="0">
                        <a:pos x="0" y="97"/>
                      </a:cxn>
                      <a:cxn ang="0">
                        <a:pos x="99" y="0"/>
                      </a:cxn>
                      <a:cxn ang="0">
                        <a:pos x="100" y="0"/>
                      </a:cxn>
                    </a:cxnLst>
                    <a:rect l="0" t="0" r="r" b="b"/>
                    <a:pathLst>
                      <a:path w="100" h="97">
                        <a:moveTo>
                          <a:pt x="0" y="97"/>
                        </a:moveTo>
                        <a:lnTo>
                          <a:pt x="99" y="0"/>
                        </a:lnTo>
                        <a:lnTo>
                          <a:pt x="100" y="0"/>
                        </a:lnTo>
                      </a:path>
                    </a:pathLst>
                  </a:custGeom>
                  <a:noFill/>
                  <a:ln w="38100" cmpd="sng">
                    <a:solidFill>
                      <a:srgbClr val="FFFFFF"/>
                    </a:solidFill>
                    <a:prstDash val="solid"/>
                    <a:round/>
                    <a:headEnd/>
                    <a:tailEnd/>
                  </a:ln>
                </p:spPr>
                <p:txBody>
                  <a:bodyPr/>
                  <a:lstStyle/>
                  <a:p>
                    <a:endParaRPr lang="en-US"/>
                  </a:p>
                </p:txBody>
              </p:sp>
              <p:sp>
                <p:nvSpPr>
                  <p:cNvPr id="6636" name="Freeform 492"/>
                  <p:cNvSpPr>
                    <a:spLocks/>
                  </p:cNvSpPr>
                  <p:nvPr/>
                </p:nvSpPr>
                <p:spPr bwMode="auto">
                  <a:xfrm>
                    <a:off x="2892" y="1516"/>
                    <a:ext cx="1" cy="1"/>
                  </a:xfrm>
                  <a:custGeom>
                    <a:avLst/>
                    <a:gdLst/>
                    <a:ahLst/>
                    <a:cxnLst>
                      <a:cxn ang="0">
                        <a:pos x="0" y="9"/>
                      </a:cxn>
                      <a:cxn ang="0">
                        <a:pos x="10" y="0"/>
                      </a:cxn>
                      <a:cxn ang="0">
                        <a:pos x="11" y="0"/>
                      </a:cxn>
                    </a:cxnLst>
                    <a:rect l="0" t="0" r="r" b="b"/>
                    <a:pathLst>
                      <a:path w="11" h="9">
                        <a:moveTo>
                          <a:pt x="0" y="9"/>
                        </a:moveTo>
                        <a:lnTo>
                          <a:pt x="10" y="0"/>
                        </a:lnTo>
                        <a:lnTo>
                          <a:pt x="11" y="0"/>
                        </a:lnTo>
                      </a:path>
                    </a:pathLst>
                  </a:custGeom>
                  <a:noFill/>
                  <a:ln w="38100" cmpd="sng">
                    <a:solidFill>
                      <a:srgbClr val="FFFFFF"/>
                    </a:solidFill>
                    <a:prstDash val="solid"/>
                    <a:round/>
                    <a:headEnd/>
                    <a:tailEnd/>
                  </a:ln>
                </p:spPr>
                <p:txBody>
                  <a:bodyPr/>
                  <a:lstStyle/>
                  <a:p>
                    <a:endParaRPr lang="en-US"/>
                  </a:p>
                </p:txBody>
              </p:sp>
              <p:sp>
                <p:nvSpPr>
                  <p:cNvPr id="6637" name="Freeform 493"/>
                  <p:cNvSpPr>
                    <a:spLocks/>
                  </p:cNvSpPr>
                  <p:nvPr/>
                </p:nvSpPr>
                <p:spPr bwMode="auto">
                  <a:xfrm>
                    <a:off x="2967" y="1478"/>
                    <a:ext cx="9" cy="9"/>
                  </a:xfrm>
                  <a:custGeom>
                    <a:avLst/>
                    <a:gdLst/>
                    <a:ahLst/>
                    <a:cxnLst>
                      <a:cxn ang="0">
                        <a:pos x="0" y="94"/>
                      </a:cxn>
                      <a:cxn ang="0">
                        <a:pos x="93" y="0"/>
                      </a:cxn>
                      <a:cxn ang="0">
                        <a:pos x="94" y="0"/>
                      </a:cxn>
                    </a:cxnLst>
                    <a:rect l="0" t="0" r="r" b="b"/>
                    <a:pathLst>
                      <a:path w="94" h="94">
                        <a:moveTo>
                          <a:pt x="0" y="94"/>
                        </a:moveTo>
                        <a:lnTo>
                          <a:pt x="93" y="0"/>
                        </a:lnTo>
                        <a:lnTo>
                          <a:pt x="94" y="0"/>
                        </a:lnTo>
                      </a:path>
                    </a:pathLst>
                  </a:custGeom>
                  <a:noFill/>
                  <a:ln w="38100" cmpd="sng">
                    <a:solidFill>
                      <a:srgbClr val="FFFFFF"/>
                    </a:solidFill>
                    <a:prstDash val="solid"/>
                    <a:round/>
                    <a:headEnd/>
                    <a:tailEnd/>
                  </a:ln>
                </p:spPr>
                <p:txBody>
                  <a:bodyPr/>
                  <a:lstStyle/>
                  <a:p>
                    <a:endParaRPr lang="en-US"/>
                  </a:p>
                </p:txBody>
              </p:sp>
              <p:sp>
                <p:nvSpPr>
                  <p:cNvPr id="6638" name="Freeform 494"/>
                  <p:cNvSpPr>
                    <a:spLocks/>
                  </p:cNvSpPr>
                  <p:nvPr/>
                </p:nvSpPr>
                <p:spPr bwMode="auto">
                  <a:xfrm>
                    <a:off x="2969" y="1480"/>
                    <a:ext cx="11" cy="11"/>
                  </a:xfrm>
                  <a:custGeom>
                    <a:avLst/>
                    <a:gdLst/>
                    <a:ahLst/>
                    <a:cxnLst>
                      <a:cxn ang="0">
                        <a:pos x="0" y="112"/>
                      </a:cxn>
                      <a:cxn ang="0">
                        <a:pos x="113" y="0"/>
                      </a:cxn>
                      <a:cxn ang="0">
                        <a:pos x="114" y="0"/>
                      </a:cxn>
                    </a:cxnLst>
                    <a:rect l="0" t="0" r="r" b="b"/>
                    <a:pathLst>
                      <a:path w="114" h="112">
                        <a:moveTo>
                          <a:pt x="0" y="112"/>
                        </a:moveTo>
                        <a:lnTo>
                          <a:pt x="113" y="0"/>
                        </a:lnTo>
                        <a:lnTo>
                          <a:pt x="114" y="0"/>
                        </a:lnTo>
                      </a:path>
                    </a:pathLst>
                  </a:custGeom>
                  <a:noFill/>
                  <a:ln w="38100" cmpd="sng">
                    <a:solidFill>
                      <a:srgbClr val="FFFFFF"/>
                    </a:solidFill>
                    <a:prstDash val="solid"/>
                    <a:round/>
                    <a:headEnd/>
                    <a:tailEnd/>
                  </a:ln>
                </p:spPr>
                <p:txBody>
                  <a:bodyPr/>
                  <a:lstStyle/>
                  <a:p>
                    <a:endParaRPr lang="en-US"/>
                  </a:p>
                </p:txBody>
              </p:sp>
              <p:sp>
                <p:nvSpPr>
                  <p:cNvPr id="6639" name="Freeform 495"/>
                  <p:cNvSpPr>
                    <a:spLocks/>
                  </p:cNvSpPr>
                  <p:nvPr/>
                </p:nvSpPr>
                <p:spPr bwMode="auto">
                  <a:xfrm>
                    <a:off x="2972" y="1483"/>
                    <a:ext cx="10" cy="10"/>
                  </a:xfrm>
                  <a:custGeom>
                    <a:avLst/>
                    <a:gdLst/>
                    <a:ahLst/>
                    <a:cxnLst>
                      <a:cxn ang="0">
                        <a:pos x="0" y="101"/>
                      </a:cxn>
                      <a:cxn ang="0">
                        <a:pos x="102" y="0"/>
                      </a:cxn>
                      <a:cxn ang="0">
                        <a:pos x="103" y="0"/>
                      </a:cxn>
                    </a:cxnLst>
                    <a:rect l="0" t="0" r="r" b="b"/>
                    <a:pathLst>
                      <a:path w="103" h="101">
                        <a:moveTo>
                          <a:pt x="0" y="101"/>
                        </a:moveTo>
                        <a:lnTo>
                          <a:pt x="102" y="0"/>
                        </a:lnTo>
                        <a:lnTo>
                          <a:pt x="103" y="0"/>
                        </a:lnTo>
                      </a:path>
                    </a:pathLst>
                  </a:custGeom>
                  <a:noFill/>
                  <a:ln w="38100" cmpd="sng">
                    <a:solidFill>
                      <a:srgbClr val="FFFFFF"/>
                    </a:solidFill>
                    <a:prstDash val="solid"/>
                    <a:round/>
                    <a:headEnd/>
                    <a:tailEnd/>
                  </a:ln>
                </p:spPr>
                <p:txBody>
                  <a:bodyPr/>
                  <a:lstStyle/>
                  <a:p>
                    <a:endParaRPr lang="en-US"/>
                  </a:p>
                </p:txBody>
              </p:sp>
              <p:sp>
                <p:nvSpPr>
                  <p:cNvPr id="6640" name="Freeform 496"/>
                  <p:cNvSpPr>
                    <a:spLocks/>
                  </p:cNvSpPr>
                  <p:nvPr/>
                </p:nvSpPr>
                <p:spPr bwMode="auto">
                  <a:xfrm>
                    <a:off x="2978" y="1489"/>
                    <a:ext cx="4" cy="4"/>
                  </a:xfrm>
                  <a:custGeom>
                    <a:avLst/>
                    <a:gdLst/>
                    <a:ahLst/>
                    <a:cxnLst>
                      <a:cxn ang="0">
                        <a:pos x="0" y="39"/>
                      </a:cxn>
                      <a:cxn ang="0">
                        <a:pos x="40" y="0"/>
                      </a:cxn>
                      <a:cxn ang="0">
                        <a:pos x="41" y="0"/>
                      </a:cxn>
                    </a:cxnLst>
                    <a:rect l="0" t="0" r="r" b="b"/>
                    <a:pathLst>
                      <a:path w="41" h="39">
                        <a:moveTo>
                          <a:pt x="0" y="39"/>
                        </a:moveTo>
                        <a:lnTo>
                          <a:pt x="40" y="0"/>
                        </a:lnTo>
                        <a:lnTo>
                          <a:pt x="41" y="0"/>
                        </a:lnTo>
                      </a:path>
                    </a:pathLst>
                  </a:custGeom>
                  <a:noFill/>
                  <a:ln w="38100" cmpd="sng">
                    <a:solidFill>
                      <a:srgbClr val="FFFFFF"/>
                    </a:solidFill>
                    <a:prstDash val="solid"/>
                    <a:round/>
                    <a:headEnd/>
                    <a:tailEnd/>
                  </a:ln>
                </p:spPr>
                <p:txBody>
                  <a:bodyPr/>
                  <a:lstStyle/>
                  <a:p>
                    <a:endParaRPr lang="en-US"/>
                  </a:p>
                </p:txBody>
              </p:sp>
              <p:sp>
                <p:nvSpPr>
                  <p:cNvPr id="6641" name="Freeform 497"/>
                  <p:cNvSpPr>
                    <a:spLocks/>
                  </p:cNvSpPr>
                  <p:nvPr/>
                </p:nvSpPr>
                <p:spPr bwMode="auto">
                  <a:xfrm>
                    <a:off x="2879" y="1552"/>
                    <a:ext cx="10" cy="9"/>
                  </a:xfrm>
                  <a:custGeom>
                    <a:avLst/>
                    <a:gdLst/>
                    <a:ahLst/>
                    <a:cxnLst>
                      <a:cxn ang="0">
                        <a:pos x="0" y="98"/>
                      </a:cxn>
                      <a:cxn ang="0">
                        <a:pos x="98" y="0"/>
                      </a:cxn>
                      <a:cxn ang="0">
                        <a:pos x="99" y="0"/>
                      </a:cxn>
                    </a:cxnLst>
                    <a:rect l="0" t="0" r="r" b="b"/>
                    <a:pathLst>
                      <a:path w="99" h="98">
                        <a:moveTo>
                          <a:pt x="0" y="98"/>
                        </a:moveTo>
                        <a:lnTo>
                          <a:pt x="98" y="0"/>
                        </a:lnTo>
                        <a:lnTo>
                          <a:pt x="99" y="0"/>
                        </a:lnTo>
                      </a:path>
                    </a:pathLst>
                  </a:custGeom>
                  <a:noFill/>
                  <a:ln w="38100" cmpd="sng">
                    <a:solidFill>
                      <a:srgbClr val="FFFFFF"/>
                    </a:solidFill>
                    <a:prstDash val="solid"/>
                    <a:round/>
                    <a:headEnd/>
                    <a:tailEnd/>
                  </a:ln>
                </p:spPr>
                <p:txBody>
                  <a:bodyPr/>
                  <a:lstStyle/>
                  <a:p>
                    <a:endParaRPr lang="en-US"/>
                  </a:p>
                </p:txBody>
              </p:sp>
              <p:sp>
                <p:nvSpPr>
                  <p:cNvPr id="6642" name="Freeform 498"/>
                  <p:cNvSpPr>
                    <a:spLocks/>
                  </p:cNvSpPr>
                  <p:nvPr/>
                </p:nvSpPr>
                <p:spPr bwMode="auto">
                  <a:xfrm>
                    <a:off x="2881" y="1554"/>
                    <a:ext cx="12" cy="11"/>
                  </a:xfrm>
                  <a:custGeom>
                    <a:avLst/>
                    <a:gdLst/>
                    <a:ahLst/>
                    <a:cxnLst>
                      <a:cxn ang="0">
                        <a:pos x="0" y="112"/>
                      </a:cxn>
                      <a:cxn ang="0">
                        <a:pos x="112" y="0"/>
                      </a:cxn>
                      <a:cxn ang="0">
                        <a:pos x="113" y="0"/>
                      </a:cxn>
                    </a:cxnLst>
                    <a:rect l="0" t="0" r="r" b="b"/>
                    <a:pathLst>
                      <a:path w="113" h="112">
                        <a:moveTo>
                          <a:pt x="0" y="112"/>
                        </a:moveTo>
                        <a:lnTo>
                          <a:pt x="112" y="0"/>
                        </a:lnTo>
                        <a:lnTo>
                          <a:pt x="113" y="0"/>
                        </a:lnTo>
                      </a:path>
                    </a:pathLst>
                  </a:custGeom>
                  <a:noFill/>
                  <a:ln w="38100" cmpd="sng">
                    <a:solidFill>
                      <a:srgbClr val="FFFFFF"/>
                    </a:solidFill>
                    <a:prstDash val="solid"/>
                    <a:round/>
                    <a:headEnd/>
                    <a:tailEnd/>
                  </a:ln>
                </p:spPr>
                <p:txBody>
                  <a:bodyPr/>
                  <a:lstStyle/>
                  <a:p>
                    <a:endParaRPr lang="en-US"/>
                  </a:p>
                </p:txBody>
              </p:sp>
              <p:sp>
                <p:nvSpPr>
                  <p:cNvPr id="6643" name="Freeform 499"/>
                  <p:cNvSpPr>
                    <a:spLocks/>
                  </p:cNvSpPr>
                  <p:nvPr/>
                </p:nvSpPr>
                <p:spPr bwMode="auto">
                  <a:xfrm>
                    <a:off x="2885" y="1557"/>
                    <a:ext cx="10" cy="10"/>
                  </a:xfrm>
                  <a:custGeom>
                    <a:avLst/>
                    <a:gdLst/>
                    <a:ahLst/>
                    <a:cxnLst>
                      <a:cxn ang="0">
                        <a:pos x="0" y="99"/>
                      </a:cxn>
                      <a:cxn ang="0">
                        <a:pos x="99" y="0"/>
                      </a:cxn>
                      <a:cxn ang="0">
                        <a:pos x="100" y="0"/>
                      </a:cxn>
                    </a:cxnLst>
                    <a:rect l="0" t="0" r="r" b="b"/>
                    <a:pathLst>
                      <a:path w="100" h="99">
                        <a:moveTo>
                          <a:pt x="0" y="99"/>
                        </a:moveTo>
                        <a:lnTo>
                          <a:pt x="99" y="0"/>
                        </a:lnTo>
                        <a:lnTo>
                          <a:pt x="100" y="0"/>
                        </a:lnTo>
                      </a:path>
                    </a:pathLst>
                  </a:custGeom>
                  <a:noFill/>
                  <a:ln w="38100" cmpd="sng">
                    <a:solidFill>
                      <a:srgbClr val="FFFFFF"/>
                    </a:solidFill>
                    <a:prstDash val="solid"/>
                    <a:round/>
                    <a:headEnd/>
                    <a:tailEnd/>
                  </a:ln>
                </p:spPr>
                <p:txBody>
                  <a:bodyPr/>
                  <a:lstStyle/>
                  <a:p>
                    <a:endParaRPr lang="en-US"/>
                  </a:p>
                </p:txBody>
              </p:sp>
              <p:sp>
                <p:nvSpPr>
                  <p:cNvPr id="6644" name="Freeform 500"/>
                  <p:cNvSpPr>
                    <a:spLocks/>
                  </p:cNvSpPr>
                  <p:nvPr/>
                </p:nvSpPr>
                <p:spPr bwMode="auto">
                  <a:xfrm>
                    <a:off x="2892" y="1565"/>
                    <a:ext cx="1" cy="1"/>
                  </a:xfrm>
                  <a:custGeom>
                    <a:avLst/>
                    <a:gdLst/>
                    <a:ahLst/>
                    <a:cxnLst>
                      <a:cxn ang="0">
                        <a:pos x="0" y="10"/>
                      </a:cxn>
                      <a:cxn ang="0">
                        <a:pos x="10" y="0"/>
                      </a:cxn>
                      <a:cxn ang="0">
                        <a:pos x="11" y="0"/>
                      </a:cxn>
                    </a:cxnLst>
                    <a:rect l="0" t="0" r="r" b="b"/>
                    <a:pathLst>
                      <a:path w="11" h="10">
                        <a:moveTo>
                          <a:pt x="0" y="10"/>
                        </a:moveTo>
                        <a:lnTo>
                          <a:pt x="10" y="0"/>
                        </a:lnTo>
                        <a:lnTo>
                          <a:pt x="11" y="0"/>
                        </a:lnTo>
                      </a:path>
                    </a:pathLst>
                  </a:custGeom>
                  <a:noFill/>
                  <a:ln w="38100" cmpd="sng">
                    <a:solidFill>
                      <a:srgbClr val="FFFFFF"/>
                    </a:solidFill>
                    <a:prstDash val="solid"/>
                    <a:round/>
                    <a:headEnd/>
                    <a:tailEnd/>
                  </a:ln>
                </p:spPr>
                <p:txBody>
                  <a:bodyPr/>
                  <a:lstStyle/>
                  <a:p>
                    <a:endParaRPr lang="en-US"/>
                  </a:p>
                </p:txBody>
              </p:sp>
              <p:sp>
                <p:nvSpPr>
                  <p:cNvPr id="6645" name="Freeform 501"/>
                  <p:cNvSpPr>
                    <a:spLocks/>
                  </p:cNvSpPr>
                  <p:nvPr/>
                </p:nvSpPr>
                <p:spPr bwMode="auto">
                  <a:xfrm>
                    <a:off x="2967" y="1526"/>
                    <a:ext cx="9" cy="10"/>
                  </a:xfrm>
                  <a:custGeom>
                    <a:avLst/>
                    <a:gdLst/>
                    <a:ahLst/>
                    <a:cxnLst>
                      <a:cxn ang="0">
                        <a:pos x="0" y="94"/>
                      </a:cxn>
                      <a:cxn ang="0">
                        <a:pos x="93" y="0"/>
                      </a:cxn>
                      <a:cxn ang="0">
                        <a:pos x="94" y="0"/>
                      </a:cxn>
                    </a:cxnLst>
                    <a:rect l="0" t="0" r="r" b="b"/>
                    <a:pathLst>
                      <a:path w="94" h="94">
                        <a:moveTo>
                          <a:pt x="0" y="94"/>
                        </a:moveTo>
                        <a:lnTo>
                          <a:pt x="93" y="0"/>
                        </a:lnTo>
                        <a:lnTo>
                          <a:pt x="94" y="0"/>
                        </a:lnTo>
                      </a:path>
                    </a:pathLst>
                  </a:custGeom>
                  <a:noFill/>
                  <a:ln w="38100" cmpd="sng">
                    <a:solidFill>
                      <a:srgbClr val="FFFFFF"/>
                    </a:solidFill>
                    <a:prstDash val="solid"/>
                    <a:round/>
                    <a:headEnd/>
                    <a:tailEnd/>
                  </a:ln>
                </p:spPr>
                <p:txBody>
                  <a:bodyPr/>
                  <a:lstStyle/>
                  <a:p>
                    <a:endParaRPr lang="en-US"/>
                  </a:p>
                </p:txBody>
              </p:sp>
              <p:sp>
                <p:nvSpPr>
                  <p:cNvPr id="6646" name="Freeform 502"/>
                  <p:cNvSpPr>
                    <a:spLocks/>
                  </p:cNvSpPr>
                  <p:nvPr/>
                </p:nvSpPr>
                <p:spPr bwMode="auto">
                  <a:xfrm>
                    <a:off x="2969" y="1528"/>
                    <a:ext cx="11" cy="12"/>
                  </a:xfrm>
                  <a:custGeom>
                    <a:avLst/>
                    <a:gdLst/>
                    <a:ahLst/>
                    <a:cxnLst>
                      <a:cxn ang="0">
                        <a:pos x="0" y="112"/>
                      </a:cxn>
                      <a:cxn ang="0">
                        <a:pos x="113" y="0"/>
                      </a:cxn>
                      <a:cxn ang="0">
                        <a:pos x="114" y="0"/>
                      </a:cxn>
                    </a:cxnLst>
                    <a:rect l="0" t="0" r="r" b="b"/>
                    <a:pathLst>
                      <a:path w="114" h="112">
                        <a:moveTo>
                          <a:pt x="0" y="112"/>
                        </a:moveTo>
                        <a:lnTo>
                          <a:pt x="113" y="0"/>
                        </a:lnTo>
                        <a:lnTo>
                          <a:pt x="114" y="0"/>
                        </a:lnTo>
                      </a:path>
                    </a:pathLst>
                  </a:custGeom>
                  <a:noFill/>
                  <a:ln w="38100" cmpd="sng">
                    <a:solidFill>
                      <a:srgbClr val="FFFFFF"/>
                    </a:solidFill>
                    <a:prstDash val="solid"/>
                    <a:round/>
                    <a:headEnd/>
                    <a:tailEnd/>
                  </a:ln>
                </p:spPr>
                <p:txBody>
                  <a:bodyPr/>
                  <a:lstStyle/>
                  <a:p>
                    <a:endParaRPr lang="en-US"/>
                  </a:p>
                </p:txBody>
              </p:sp>
              <p:sp>
                <p:nvSpPr>
                  <p:cNvPr id="6647" name="Freeform 503"/>
                  <p:cNvSpPr>
                    <a:spLocks/>
                  </p:cNvSpPr>
                  <p:nvPr/>
                </p:nvSpPr>
                <p:spPr bwMode="auto">
                  <a:xfrm>
                    <a:off x="2972" y="1532"/>
                    <a:ext cx="10" cy="10"/>
                  </a:xfrm>
                  <a:custGeom>
                    <a:avLst/>
                    <a:gdLst/>
                    <a:ahLst/>
                    <a:cxnLst>
                      <a:cxn ang="0">
                        <a:pos x="0" y="102"/>
                      </a:cxn>
                      <a:cxn ang="0">
                        <a:pos x="102" y="0"/>
                      </a:cxn>
                      <a:cxn ang="0">
                        <a:pos x="103" y="0"/>
                      </a:cxn>
                    </a:cxnLst>
                    <a:rect l="0" t="0" r="r" b="b"/>
                    <a:pathLst>
                      <a:path w="103" h="102">
                        <a:moveTo>
                          <a:pt x="0" y="102"/>
                        </a:moveTo>
                        <a:lnTo>
                          <a:pt x="102" y="0"/>
                        </a:lnTo>
                        <a:lnTo>
                          <a:pt x="103" y="0"/>
                        </a:lnTo>
                      </a:path>
                    </a:pathLst>
                  </a:custGeom>
                  <a:noFill/>
                  <a:ln w="38100" cmpd="sng">
                    <a:solidFill>
                      <a:srgbClr val="FFFFFF"/>
                    </a:solidFill>
                    <a:prstDash val="solid"/>
                    <a:round/>
                    <a:headEnd/>
                    <a:tailEnd/>
                  </a:ln>
                </p:spPr>
                <p:txBody>
                  <a:bodyPr/>
                  <a:lstStyle/>
                  <a:p>
                    <a:endParaRPr lang="en-US"/>
                  </a:p>
                </p:txBody>
              </p:sp>
              <p:sp>
                <p:nvSpPr>
                  <p:cNvPr id="6648" name="Freeform 504"/>
                  <p:cNvSpPr>
                    <a:spLocks/>
                  </p:cNvSpPr>
                  <p:nvPr/>
                </p:nvSpPr>
                <p:spPr bwMode="auto">
                  <a:xfrm>
                    <a:off x="2978" y="1538"/>
                    <a:ext cx="4" cy="4"/>
                  </a:xfrm>
                  <a:custGeom>
                    <a:avLst/>
                    <a:gdLst/>
                    <a:ahLst/>
                    <a:cxnLst>
                      <a:cxn ang="0">
                        <a:pos x="0" y="40"/>
                      </a:cxn>
                      <a:cxn ang="0">
                        <a:pos x="40" y="0"/>
                      </a:cxn>
                      <a:cxn ang="0">
                        <a:pos x="41" y="0"/>
                      </a:cxn>
                    </a:cxnLst>
                    <a:rect l="0" t="0" r="r" b="b"/>
                    <a:pathLst>
                      <a:path w="41" h="40">
                        <a:moveTo>
                          <a:pt x="0" y="40"/>
                        </a:moveTo>
                        <a:lnTo>
                          <a:pt x="40" y="0"/>
                        </a:lnTo>
                        <a:lnTo>
                          <a:pt x="41" y="0"/>
                        </a:lnTo>
                      </a:path>
                    </a:pathLst>
                  </a:custGeom>
                  <a:noFill/>
                  <a:ln w="38100" cmpd="sng">
                    <a:solidFill>
                      <a:srgbClr val="FFFFFF"/>
                    </a:solidFill>
                    <a:prstDash val="solid"/>
                    <a:round/>
                    <a:headEnd/>
                    <a:tailEnd/>
                  </a:ln>
                </p:spPr>
                <p:txBody>
                  <a:bodyPr/>
                  <a:lstStyle/>
                  <a:p>
                    <a:endParaRPr lang="en-US"/>
                  </a:p>
                </p:txBody>
              </p:sp>
              <p:sp>
                <p:nvSpPr>
                  <p:cNvPr id="6649" name="Freeform 505"/>
                  <p:cNvSpPr>
                    <a:spLocks/>
                  </p:cNvSpPr>
                  <p:nvPr/>
                </p:nvSpPr>
                <p:spPr bwMode="auto">
                  <a:xfrm>
                    <a:off x="2879" y="1602"/>
                    <a:ext cx="10" cy="10"/>
                  </a:xfrm>
                  <a:custGeom>
                    <a:avLst/>
                    <a:gdLst/>
                    <a:ahLst/>
                    <a:cxnLst>
                      <a:cxn ang="0">
                        <a:pos x="0" y="97"/>
                      </a:cxn>
                      <a:cxn ang="0">
                        <a:pos x="98" y="0"/>
                      </a:cxn>
                      <a:cxn ang="0">
                        <a:pos x="99" y="0"/>
                      </a:cxn>
                    </a:cxnLst>
                    <a:rect l="0" t="0" r="r" b="b"/>
                    <a:pathLst>
                      <a:path w="99" h="97">
                        <a:moveTo>
                          <a:pt x="0" y="97"/>
                        </a:moveTo>
                        <a:lnTo>
                          <a:pt x="98" y="0"/>
                        </a:lnTo>
                        <a:lnTo>
                          <a:pt x="99" y="0"/>
                        </a:lnTo>
                      </a:path>
                    </a:pathLst>
                  </a:custGeom>
                  <a:noFill/>
                  <a:ln w="38100" cmpd="sng">
                    <a:solidFill>
                      <a:srgbClr val="FFFFFF"/>
                    </a:solidFill>
                    <a:prstDash val="solid"/>
                    <a:round/>
                    <a:headEnd/>
                    <a:tailEnd/>
                  </a:ln>
                </p:spPr>
                <p:txBody>
                  <a:bodyPr/>
                  <a:lstStyle/>
                  <a:p>
                    <a:endParaRPr lang="en-US"/>
                  </a:p>
                </p:txBody>
              </p:sp>
              <p:sp>
                <p:nvSpPr>
                  <p:cNvPr id="6650" name="Freeform 506"/>
                  <p:cNvSpPr>
                    <a:spLocks/>
                  </p:cNvSpPr>
                  <p:nvPr/>
                </p:nvSpPr>
                <p:spPr bwMode="auto">
                  <a:xfrm>
                    <a:off x="2881" y="1604"/>
                    <a:ext cx="12" cy="11"/>
                  </a:xfrm>
                  <a:custGeom>
                    <a:avLst/>
                    <a:gdLst/>
                    <a:ahLst/>
                    <a:cxnLst>
                      <a:cxn ang="0">
                        <a:pos x="0" y="114"/>
                      </a:cxn>
                      <a:cxn ang="0">
                        <a:pos x="112" y="0"/>
                      </a:cxn>
                      <a:cxn ang="0">
                        <a:pos x="113" y="0"/>
                      </a:cxn>
                    </a:cxnLst>
                    <a:rect l="0" t="0" r="r" b="b"/>
                    <a:pathLst>
                      <a:path w="113" h="114">
                        <a:moveTo>
                          <a:pt x="0" y="114"/>
                        </a:moveTo>
                        <a:lnTo>
                          <a:pt x="112" y="0"/>
                        </a:lnTo>
                        <a:lnTo>
                          <a:pt x="113" y="0"/>
                        </a:lnTo>
                      </a:path>
                    </a:pathLst>
                  </a:custGeom>
                  <a:noFill/>
                  <a:ln w="38100" cmpd="sng">
                    <a:solidFill>
                      <a:srgbClr val="FFFFFF"/>
                    </a:solidFill>
                    <a:prstDash val="solid"/>
                    <a:round/>
                    <a:headEnd/>
                    <a:tailEnd/>
                  </a:ln>
                </p:spPr>
                <p:txBody>
                  <a:bodyPr/>
                  <a:lstStyle/>
                  <a:p>
                    <a:endParaRPr lang="en-US"/>
                  </a:p>
                </p:txBody>
              </p:sp>
              <p:sp>
                <p:nvSpPr>
                  <p:cNvPr id="6651" name="Freeform 507"/>
                  <p:cNvSpPr>
                    <a:spLocks/>
                  </p:cNvSpPr>
                  <p:nvPr/>
                </p:nvSpPr>
                <p:spPr bwMode="auto">
                  <a:xfrm>
                    <a:off x="2885" y="1607"/>
                    <a:ext cx="10" cy="10"/>
                  </a:xfrm>
                  <a:custGeom>
                    <a:avLst/>
                    <a:gdLst/>
                    <a:ahLst/>
                    <a:cxnLst>
                      <a:cxn ang="0">
                        <a:pos x="0" y="97"/>
                      </a:cxn>
                      <a:cxn ang="0">
                        <a:pos x="99" y="0"/>
                      </a:cxn>
                      <a:cxn ang="0">
                        <a:pos x="100" y="0"/>
                      </a:cxn>
                    </a:cxnLst>
                    <a:rect l="0" t="0" r="r" b="b"/>
                    <a:pathLst>
                      <a:path w="100" h="97">
                        <a:moveTo>
                          <a:pt x="0" y="97"/>
                        </a:moveTo>
                        <a:lnTo>
                          <a:pt x="99" y="0"/>
                        </a:lnTo>
                        <a:lnTo>
                          <a:pt x="100" y="0"/>
                        </a:lnTo>
                      </a:path>
                    </a:pathLst>
                  </a:custGeom>
                  <a:noFill/>
                  <a:ln w="38100" cmpd="sng">
                    <a:solidFill>
                      <a:srgbClr val="FFFFFF"/>
                    </a:solidFill>
                    <a:prstDash val="solid"/>
                    <a:round/>
                    <a:headEnd/>
                    <a:tailEnd/>
                  </a:ln>
                </p:spPr>
                <p:txBody>
                  <a:bodyPr/>
                  <a:lstStyle/>
                  <a:p>
                    <a:endParaRPr lang="en-US"/>
                  </a:p>
                </p:txBody>
              </p:sp>
              <p:sp>
                <p:nvSpPr>
                  <p:cNvPr id="6652" name="Freeform 508"/>
                  <p:cNvSpPr>
                    <a:spLocks/>
                  </p:cNvSpPr>
                  <p:nvPr/>
                </p:nvSpPr>
                <p:spPr bwMode="auto">
                  <a:xfrm>
                    <a:off x="2892" y="1615"/>
                    <a:ext cx="1" cy="1"/>
                  </a:xfrm>
                  <a:custGeom>
                    <a:avLst/>
                    <a:gdLst/>
                    <a:ahLst/>
                    <a:cxnLst>
                      <a:cxn ang="0">
                        <a:pos x="0" y="10"/>
                      </a:cxn>
                      <a:cxn ang="0">
                        <a:pos x="10" y="0"/>
                      </a:cxn>
                      <a:cxn ang="0">
                        <a:pos x="11" y="0"/>
                      </a:cxn>
                    </a:cxnLst>
                    <a:rect l="0" t="0" r="r" b="b"/>
                    <a:pathLst>
                      <a:path w="11" h="10">
                        <a:moveTo>
                          <a:pt x="0" y="10"/>
                        </a:moveTo>
                        <a:lnTo>
                          <a:pt x="10" y="0"/>
                        </a:lnTo>
                        <a:lnTo>
                          <a:pt x="11" y="0"/>
                        </a:lnTo>
                      </a:path>
                    </a:pathLst>
                  </a:custGeom>
                  <a:noFill/>
                  <a:ln w="38100" cmpd="sng">
                    <a:solidFill>
                      <a:srgbClr val="FFFFFF"/>
                    </a:solidFill>
                    <a:prstDash val="solid"/>
                    <a:round/>
                    <a:headEnd/>
                    <a:tailEnd/>
                  </a:ln>
                </p:spPr>
                <p:txBody>
                  <a:bodyPr/>
                  <a:lstStyle/>
                  <a:p>
                    <a:endParaRPr lang="en-US"/>
                  </a:p>
                </p:txBody>
              </p:sp>
              <p:sp>
                <p:nvSpPr>
                  <p:cNvPr id="6653" name="Freeform 509"/>
                  <p:cNvSpPr>
                    <a:spLocks/>
                  </p:cNvSpPr>
                  <p:nvPr/>
                </p:nvSpPr>
                <p:spPr bwMode="auto">
                  <a:xfrm>
                    <a:off x="2967" y="1577"/>
                    <a:ext cx="9" cy="9"/>
                  </a:xfrm>
                  <a:custGeom>
                    <a:avLst/>
                    <a:gdLst/>
                    <a:ahLst/>
                    <a:cxnLst>
                      <a:cxn ang="0">
                        <a:pos x="0" y="93"/>
                      </a:cxn>
                      <a:cxn ang="0">
                        <a:pos x="93" y="0"/>
                      </a:cxn>
                      <a:cxn ang="0">
                        <a:pos x="94" y="0"/>
                      </a:cxn>
                    </a:cxnLst>
                    <a:rect l="0" t="0" r="r" b="b"/>
                    <a:pathLst>
                      <a:path w="94" h="93">
                        <a:moveTo>
                          <a:pt x="0" y="93"/>
                        </a:moveTo>
                        <a:lnTo>
                          <a:pt x="93" y="0"/>
                        </a:lnTo>
                        <a:lnTo>
                          <a:pt x="94" y="0"/>
                        </a:lnTo>
                      </a:path>
                    </a:pathLst>
                  </a:custGeom>
                  <a:noFill/>
                  <a:ln w="38100" cmpd="sng">
                    <a:solidFill>
                      <a:srgbClr val="FFFFFF"/>
                    </a:solidFill>
                    <a:prstDash val="solid"/>
                    <a:round/>
                    <a:headEnd/>
                    <a:tailEnd/>
                  </a:ln>
                </p:spPr>
                <p:txBody>
                  <a:bodyPr/>
                  <a:lstStyle/>
                  <a:p>
                    <a:endParaRPr lang="en-US"/>
                  </a:p>
                </p:txBody>
              </p:sp>
              <p:sp>
                <p:nvSpPr>
                  <p:cNvPr id="6654" name="Freeform 510"/>
                  <p:cNvSpPr>
                    <a:spLocks/>
                  </p:cNvSpPr>
                  <p:nvPr/>
                </p:nvSpPr>
                <p:spPr bwMode="auto">
                  <a:xfrm>
                    <a:off x="2969" y="1578"/>
                    <a:ext cx="11" cy="12"/>
                  </a:xfrm>
                  <a:custGeom>
                    <a:avLst/>
                    <a:gdLst/>
                    <a:ahLst/>
                    <a:cxnLst>
                      <a:cxn ang="0">
                        <a:pos x="0" y="113"/>
                      </a:cxn>
                      <a:cxn ang="0">
                        <a:pos x="113" y="0"/>
                      </a:cxn>
                      <a:cxn ang="0">
                        <a:pos x="114" y="0"/>
                      </a:cxn>
                    </a:cxnLst>
                    <a:rect l="0" t="0" r="r" b="b"/>
                    <a:pathLst>
                      <a:path w="114" h="113">
                        <a:moveTo>
                          <a:pt x="0" y="113"/>
                        </a:moveTo>
                        <a:lnTo>
                          <a:pt x="113" y="0"/>
                        </a:lnTo>
                        <a:lnTo>
                          <a:pt x="114" y="0"/>
                        </a:lnTo>
                      </a:path>
                    </a:pathLst>
                  </a:custGeom>
                  <a:noFill/>
                  <a:ln w="38100" cmpd="sng">
                    <a:solidFill>
                      <a:srgbClr val="FFFFFF"/>
                    </a:solidFill>
                    <a:prstDash val="solid"/>
                    <a:round/>
                    <a:headEnd/>
                    <a:tailEnd/>
                  </a:ln>
                </p:spPr>
                <p:txBody>
                  <a:bodyPr/>
                  <a:lstStyle/>
                  <a:p>
                    <a:endParaRPr lang="en-US"/>
                  </a:p>
                </p:txBody>
              </p:sp>
              <p:sp>
                <p:nvSpPr>
                  <p:cNvPr id="6655" name="Freeform 511"/>
                  <p:cNvSpPr>
                    <a:spLocks/>
                  </p:cNvSpPr>
                  <p:nvPr/>
                </p:nvSpPr>
                <p:spPr bwMode="auto">
                  <a:xfrm>
                    <a:off x="2972" y="1582"/>
                    <a:ext cx="10" cy="10"/>
                  </a:xfrm>
                  <a:custGeom>
                    <a:avLst/>
                    <a:gdLst/>
                    <a:ahLst/>
                    <a:cxnLst>
                      <a:cxn ang="0">
                        <a:pos x="0" y="101"/>
                      </a:cxn>
                      <a:cxn ang="0">
                        <a:pos x="102" y="0"/>
                      </a:cxn>
                      <a:cxn ang="0">
                        <a:pos x="103" y="0"/>
                      </a:cxn>
                    </a:cxnLst>
                    <a:rect l="0" t="0" r="r" b="b"/>
                    <a:pathLst>
                      <a:path w="103" h="101">
                        <a:moveTo>
                          <a:pt x="0" y="101"/>
                        </a:moveTo>
                        <a:lnTo>
                          <a:pt x="102" y="0"/>
                        </a:lnTo>
                        <a:lnTo>
                          <a:pt x="103" y="0"/>
                        </a:lnTo>
                      </a:path>
                    </a:pathLst>
                  </a:custGeom>
                  <a:noFill/>
                  <a:ln w="38100" cmpd="sng">
                    <a:solidFill>
                      <a:srgbClr val="FFFFFF"/>
                    </a:solidFill>
                    <a:prstDash val="solid"/>
                    <a:round/>
                    <a:headEnd/>
                    <a:tailEnd/>
                  </a:ln>
                </p:spPr>
                <p:txBody>
                  <a:bodyPr/>
                  <a:lstStyle/>
                  <a:p>
                    <a:endParaRPr lang="en-US"/>
                  </a:p>
                </p:txBody>
              </p:sp>
              <p:sp>
                <p:nvSpPr>
                  <p:cNvPr id="6656" name="Freeform 512"/>
                  <p:cNvSpPr>
                    <a:spLocks/>
                  </p:cNvSpPr>
                  <p:nvPr/>
                </p:nvSpPr>
                <p:spPr bwMode="auto">
                  <a:xfrm>
                    <a:off x="2978" y="1588"/>
                    <a:ext cx="4" cy="4"/>
                  </a:xfrm>
                  <a:custGeom>
                    <a:avLst/>
                    <a:gdLst/>
                    <a:ahLst/>
                    <a:cxnLst>
                      <a:cxn ang="0">
                        <a:pos x="0" y="39"/>
                      </a:cxn>
                      <a:cxn ang="0">
                        <a:pos x="40" y="0"/>
                      </a:cxn>
                      <a:cxn ang="0">
                        <a:pos x="41" y="0"/>
                      </a:cxn>
                    </a:cxnLst>
                    <a:rect l="0" t="0" r="r" b="b"/>
                    <a:pathLst>
                      <a:path w="41" h="39">
                        <a:moveTo>
                          <a:pt x="0" y="39"/>
                        </a:moveTo>
                        <a:lnTo>
                          <a:pt x="40" y="0"/>
                        </a:lnTo>
                        <a:lnTo>
                          <a:pt x="41" y="0"/>
                        </a:lnTo>
                      </a:path>
                    </a:pathLst>
                  </a:custGeom>
                  <a:noFill/>
                  <a:ln w="38100" cmpd="sng">
                    <a:solidFill>
                      <a:srgbClr val="FFFFFF"/>
                    </a:solidFill>
                    <a:prstDash val="solid"/>
                    <a:round/>
                    <a:headEnd/>
                    <a:tailEnd/>
                  </a:ln>
                </p:spPr>
                <p:txBody>
                  <a:bodyPr/>
                  <a:lstStyle/>
                  <a:p>
                    <a:endParaRPr lang="en-US"/>
                  </a:p>
                </p:txBody>
              </p:sp>
              <p:sp>
                <p:nvSpPr>
                  <p:cNvPr id="6657" name="Freeform 513"/>
                  <p:cNvSpPr>
                    <a:spLocks/>
                  </p:cNvSpPr>
                  <p:nvPr/>
                </p:nvSpPr>
                <p:spPr bwMode="auto">
                  <a:xfrm>
                    <a:off x="2879" y="1650"/>
                    <a:ext cx="16" cy="16"/>
                  </a:xfrm>
                  <a:custGeom>
                    <a:avLst/>
                    <a:gdLst/>
                    <a:ahLst/>
                    <a:cxnLst>
                      <a:cxn ang="0">
                        <a:pos x="159" y="80"/>
                      </a:cxn>
                      <a:cxn ang="0">
                        <a:pos x="136" y="24"/>
                      </a:cxn>
                      <a:cxn ang="0">
                        <a:pos x="80" y="0"/>
                      </a:cxn>
                      <a:cxn ang="0">
                        <a:pos x="23" y="24"/>
                      </a:cxn>
                      <a:cxn ang="0">
                        <a:pos x="0" y="80"/>
                      </a:cxn>
                      <a:cxn ang="0">
                        <a:pos x="23" y="137"/>
                      </a:cxn>
                      <a:cxn ang="0">
                        <a:pos x="80" y="161"/>
                      </a:cxn>
                      <a:cxn ang="0">
                        <a:pos x="136" y="137"/>
                      </a:cxn>
                      <a:cxn ang="0">
                        <a:pos x="159" y="80"/>
                      </a:cxn>
                      <a:cxn ang="0">
                        <a:pos x="160" y="80"/>
                      </a:cxn>
                    </a:cxnLst>
                    <a:rect l="0" t="0" r="r" b="b"/>
                    <a:pathLst>
                      <a:path w="160" h="161">
                        <a:moveTo>
                          <a:pt x="159" y="80"/>
                        </a:moveTo>
                        <a:lnTo>
                          <a:pt x="136" y="24"/>
                        </a:lnTo>
                        <a:lnTo>
                          <a:pt x="80" y="0"/>
                        </a:lnTo>
                        <a:lnTo>
                          <a:pt x="23" y="24"/>
                        </a:lnTo>
                        <a:lnTo>
                          <a:pt x="0" y="80"/>
                        </a:lnTo>
                        <a:lnTo>
                          <a:pt x="23" y="137"/>
                        </a:lnTo>
                        <a:lnTo>
                          <a:pt x="80" y="161"/>
                        </a:lnTo>
                        <a:lnTo>
                          <a:pt x="136" y="137"/>
                        </a:lnTo>
                        <a:lnTo>
                          <a:pt x="159" y="80"/>
                        </a:lnTo>
                        <a:lnTo>
                          <a:pt x="160" y="80"/>
                        </a:lnTo>
                      </a:path>
                    </a:pathLst>
                  </a:custGeom>
                  <a:noFill/>
                  <a:ln w="38100" cmpd="sng">
                    <a:solidFill>
                      <a:srgbClr val="FFFFFF"/>
                    </a:solidFill>
                    <a:prstDash val="solid"/>
                    <a:round/>
                    <a:headEnd/>
                    <a:tailEnd/>
                  </a:ln>
                </p:spPr>
                <p:txBody>
                  <a:bodyPr/>
                  <a:lstStyle/>
                  <a:p>
                    <a:endParaRPr lang="en-US"/>
                  </a:p>
                </p:txBody>
              </p:sp>
              <p:sp>
                <p:nvSpPr>
                  <p:cNvPr id="6658" name="Freeform 514"/>
                  <p:cNvSpPr>
                    <a:spLocks/>
                  </p:cNvSpPr>
                  <p:nvPr/>
                </p:nvSpPr>
                <p:spPr bwMode="auto">
                  <a:xfrm>
                    <a:off x="2943" y="1625"/>
                    <a:ext cx="30" cy="9"/>
                  </a:xfrm>
                  <a:custGeom>
                    <a:avLst/>
                    <a:gdLst/>
                    <a:ahLst/>
                    <a:cxnLst>
                      <a:cxn ang="0">
                        <a:pos x="0" y="84"/>
                      </a:cxn>
                      <a:cxn ang="0">
                        <a:pos x="293" y="0"/>
                      </a:cxn>
                      <a:cxn ang="0">
                        <a:pos x="294" y="0"/>
                      </a:cxn>
                    </a:cxnLst>
                    <a:rect l="0" t="0" r="r" b="b"/>
                    <a:pathLst>
                      <a:path w="294" h="84">
                        <a:moveTo>
                          <a:pt x="0" y="84"/>
                        </a:moveTo>
                        <a:lnTo>
                          <a:pt x="293" y="0"/>
                        </a:lnTo>
                        <a:lnTo>
                          <a:pt x="294" y="0"/>
                        </a:lnTo>
                      </a:path>
                    </a:pathLst>
                  </a:custGeom>
                  <a:noFill/>
                  <a:ln w="38100" cmpd="sng">
                    <a:solidFill>
                      <a:srgbClr val="FFFFFF"/>
                    </a:solidFill>
                    <a:prstDash val="solid"/>
                    <a:round/>
                    <a:headEnd/>
                    <a:tailEnd/>
                  </a:ln>
                </p:spPr>
                <p:txBody>
                  <a:bodyPr/>
                  <a:lstStyle/>
                  <a:p>
                    <a:endParaRPr lang="en-US"/>
                  </a:p>
                </p:txBody>
              </p:sp>
              <p:sp>
                <p:nvSpPr>
                  <p:cNvPr id="6659" name="Freeform 515"/>
                  <p:cNvSpPr>
                    <a:spLocks/>
                  </p:cNvSpPr>
                  <p:nvPr/>
                </p:nvSpPr>
                <p:spPr bwMode="auto">
                  <a:xfrm>
                    <a:off x="2943" y="1641"/>
                    <a:ext cx="34" cy="9"/>
                  </a:xfrm>
                  <a:custGeom>
                    <a:avLst/>
                    <a:gdLst/>
                    <a:ahLst/>
                    <a:cxnLst>
                      <a:cxn ang="0">
                        <a:pos x="0" y="95"/>
                      </a:cxn>
                      <a:cxn ang="0">
                        <a:pos x="337" y="0"/>
                      </a:cxn>
                      <a:cxn ang="0">
                        <a:pos x="338" y="0"/>
                      </a:cxn>
                    </a:cxnLst>
                    <a:rect l="0" t="0" r="r" b="b"/>
                    <a:pathLst>
                      <a:path w="338" h="95">
                        <a:moveTo>
                          <a:pt x="0" y="95"/>
                        </a:moveTo>
                        <a:lnTo>
                          <a:pt x="337" y="0"/>
                        </a:lnTo>
                        <a:lnTo>
                          <a:pt x="338" y="0"/>
                        </a:lnTo>
                      </a:path>
                    </a:pathLst>
                  </a:custGeom>
                  <a:noFill/>
                  <a:ln w="38100" cmpd="sng">
                    <a:solidFill>
                      <a:srgbClr val="FFFFFF"/>
                    </a:solidFill>
                    <a:prstDash val="solid"/>
                    <a:round/>
                    <a:headEnd/>
                    <a:tailEnd/>
                  </a:ln>
                </p:spPr>
                <p:txBody>
                  <a:bodyPr/>
                  <a:lstStyle/>
                  <a:p>
                    <a:endParaRPr lang="en-US"/>
                  </a:p>
                </p:txBody>
              </p:sp>
              <p:sp>
                <p:nvSpPr>
                  <p:cNvPr id="6660" name="Freeform 516"/>
                  <p:cNvSpPr>
                    <a:spLocks/>
                  </p:cNvSpPr>
                  <p:nvPr/>
                </p:nvSpPr>
                <p:spPr bwMode="auto">
                  <a:xfrm>
                    <a:off x="2943" y="1449"/>
                    <a:ext cx="34" cy="9"/>
                  </a:xfrm>
                  <a:custGeom>
                    <a:avLst/>
                    <a:gdLst/>
                    <a:ahLst/>
                    <a:cxnLst>
                      <a:cxn ang="0">
                        <a:pos x="0" y="95"/>
                      </a:cxn>
                      <a:cxn ang="0">
                        <a:pos x="337" y="0"/>
                      </a:cxn>
                      <a:cxn ang="0">
                        <a:pos x="338" y="0"/>
                      </a:cxn>
                    </a:cxnLst>
                    <a:rect l="0" t="0" r="r" b="b"/>
                    <a:pathLst>
                      <a:path w="338" h="95">
                        <a:moveTo>
                          <a:pt x="0" y="95"/>
                        </a:moveTo>
                        <a:lnTo>
                          <a:pt x="337" y="0"/>
                        </a:lnTo>
                        <a:lnTo>
                          <a:pt x="338" y="0"/>
                        </a:lnTo>
                      </a:path>
                    </a:pathLst>
                  </a:custGeom>
                  <a:noFill/>
                  <a:ln w="38100" cmpd="sng">
                    <a:solidFill>
                      <a:srgbClr val="FFFFFF"/>
                    </a:solidFill>
                    <a:prstDash val="solid"/>
                    <a:round/>
                    <a:headEnd/>
                    <a:tailEnd/>
                  </a:ln>
                </p:spPr>
                <p:txBody>
                  <a:bodyPr/>
                  <a:lstStyle/>
                  <a:p>
                    <a:endParaRPr lang="en-US"/>
                  </a:p>
                </p:txBody>
              </p:sp>
              <p:sp>
                <p:nvSpPr>
                  <p:cNvPr id="6661" name="Freeform 517"/>
                  <p:cNvSpPr>
                    <a:spLocks/>
                  </p:cNvSpPr>
                  <p:nvPr/>
                </p:nvSpPr>
                <p:spPr bwMode="auto">
                  <a:xfrm>
                    <a:off x="2943" y="1494"/>
                    <a:ext cx="34" cy="9"/>
                  </a:xfrm>
                  <a:custGeom>
                    <a:avLst/>
                    <a:gdLst/>
                    <a:ahLst/>
                    <a:cxnLst>
                      <a:cxn ang="0">
                        <a:pos x="0" y="95"/>
                      </a:cxn>
                      <a:cxn ang="0">
                        <a:pos x="337" y="0"/>
                      </a:cxn>
                      <a:cxn ang="0">
                        <a:pos x="338" y="0"/>
                      </a:cxn>
                    </a:cxnLst>
                    <a:rect l="0" t="0" r="r" b="b"/>
                    <a:pathLst>
                      <a:path w="338" h="95">
                        <a:moveTo>
                          <a:pt x="0" y="95"/>
                        </a:moveTo>
                        <a:lnTo>
                          <a:pt x="337" y="0"/>
                        </a:lnTo>
                        <a:lnTo>
                          <a:pt x="338" y="0"/>
                        </a:lnTo>
                      </a:path>
                    </a:pathLst>
                  </a:custGeom>
                  <a:noFill/>
                  <a:ln w="38100" cmpd="sng">
                    <a:solidFill>
                      <a:srgbClr val="FFFFFF"/>
                    </a:solidFill>
                    <a:prstDash val="solid"/>
                    <a:round/>
                    <a:headEnd/>
                    <a:tailEnd/>
                  </a:ln>
                </p:spPr>
                <p:txBody>
                  <a:bodyPr/>
                  <a:lstStyle/>
                  <a:p>
                    <a:endParaRPr lang="en-US"/>
                  </a:p>
                </p:txBody>
              </p:sp>
              <p:sp>
                <p:nvSpPr>
                  <p:cNvPr id="6662" name="Freeform 518"/>
                  <p:cNvSpPr>
                    <a:spLocks/>
                  </p:cNvSpPr>
                  <p:nvPr/>
                </p:nvSpPr>
                <p:spPr bwMode="auto">
                  <a:xfrm>
                    <a:off x="2943" y="1542"/>
                    <a:ext cx="34" cy="10"/>
                  </a:xfrm>
                  <a:custGeom>
                    <a:avLst/>
                    <a:gdLst/>
                    <a:ahLst/>
                    <a:cxnLst>
                      <a:cxn ang="0">
                        <a:pos x="0" y="96"/>
                      </a:cxn>
                      <a:cxn ang="0">
                        <a:pos x="337" y="0"/>
                      </a:cxn>
                      <a:cxn ang="0">
                        <a:pos x="338" y="0"/>
                      </a:cxn>
                    </a:cxnLst>
                    <a:rect l="0" t="0" r="r" b="b"/>
                    <a:pathLst>
                      <a:path w="338" h="96">
                        <a:moveTo>
                          <a:pt x="0" y="96"/>
                        </a:moveTo>
                        <a:lnTo>
                          <a:pt x="337" y="0"/>
                        </a:lnTo>
                        <a:lnTo>
                          <a:pt x="338" y="0"/>
                        </a:lnTo>
                      </a:path>
                    </a:pathLst>
                  </a:custGeom>
                  <a:noFill/>
                  <a:ln w="38100" cmpd="sng">
                    <a:solidFill>
                      <a:srgbClr val="FFFFFF"/>
                    </a:solidFill>
                    <a:prstDash val="solid"/>
                    <a:round/>
                    <a:headEnd/>
                    <a:tailEnd/>
                  </a:ln>
                </p:spPr>
                <p:txBody>
                  <a:bodyPr/>
                  <a:lstStyle/>
                  <a:p>
                    <a:endParaRPr lang="en-US"/>
                  </a:p>
                </p:txBody>
              </p:sp>
              <p:sp>
                <p:nvSpPr>
                  <p:cNvPr id="6663" name="Freeform 519"/>
                  <p:cNvSpPr>
                    <a:spLocks/>
                  </p:cNvSpPr>
                  <p:nvPr/>
                </p:nvSpPr>
                <p:spPr bwMode="auto">
                  <a:xfrm>
                    <a:off x="2943" y="1592"/>
                    <a:ext cx="34" cy="10"/>
                  </a:xfrm>
                  <a:custGeom>
                    <a:avLst/>
                    <a:gdLst/>
                    <a:ahLst/>
                    <a:cxnLst>
                      <a:cxn ang="0">
                        <a:pos x="0" y="97"/>
                      </a:cxn>
                      <a:cxn ang="0">
                        <a:pos x="337" y="0"/>
                      </a:cxn>
                      <a:cxn ang="0">
                        <a:pos x="338" y="0"/>
                      </a:cxn>
                    </a:cxnLst>
                    <a:rect l="0" t="0" r="r" b="b"/>
                    <a:pathLst>
                      <a:path w="338" h="97">
                        <a:moveTo>
                          <a:pt x="0" y="97"/>
                        </a:moveTo>
                        <a:lnTo>
                          <a:pt x="337" y="0"/>
                        </a:lnTo>
                        <a:lnTo>
                          <a:pt x="338" y="0"/>
                        </a:lnTo>
                      </a:path>
                    </a:pathLst>
                  </a:custGeom>
                  <a:noFill/>
                  <a:ln w="38100" cmpd="sng">
                    <a:solidFill>
                      <a:srgbClr val="FFFFFF"/>
                    </a:solidFill>
                    <a:prstDash val="solid"/>
                    <a:round/>
                    <a:headEnd/>
                    <a:tailEnd/>
                  </a:ln>
                </p:spPr>
                <p:txBody>
                  <a:bodyPr/>
                  <a:lstStyle/>
                  <a:p>
                    <a:endParaRPr lang="en-US"/>
                  </a:p>
                </p:txBody>
              </p:sp>
              <p:sp>
                <p:nvSpPr>
                  <p:cNvPr id="6664" name="Freeform 520"/>
                  <p:cNvSpPr>
                    <a:spLocks/>
                  </p:cNvSpPr>
                  <p:nvPr/>
                </p:nvSpPr>
                <p:spPr bwMode="auto">
                  <a:xfrm>
                    <a:off x="2915" y="1430"/>
                    <a:ext cx="1" cy="408"/>
                  </a:xfrm>
                  <a:custGeom>
                    <a:avLst/>
                    <a:gdLst/>
                    <a:ahLst/>
                    <a:cxnLst>
                      <a:cxn ang="0">
                        <a:pos x="0" y="4079"/>
                      </a:cxn>
                      <a:cxn ang="0">
                        <a:pos x="0" y="0"/>
                      </a:cxn>
                      <a:cxn ang="0">
                        <a:pos x="1" y="0"/>
                      </a:cxn>
                    </a:cxnLst>
                    <a:rect l="0" t="0" r="r" b="b"/>
                    <a:pathLst>
                      <a:path w="1" h="4079">
                        <a:moveTo>
                          <a:pt x="0" y="407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665" name="Freeform 521"/>
                  <p:cNvSpPr>
                    <a:spLocks/>
                  </p:cNvSpPr>
                  <p:nvPr/>
                </p:nvSpPr>
                <p:spPr bwMode="auto">
                  <a:xfrm>
                    <a:off x="2943" y="1430"/>
                    <a:ext cx="1" cy="378"/>
                  </a:xfrm>
                  <a:custGeom>
                    <a:avLst/>
                    <a:gdLst/>
                    <a:ahLst/>
                    <a:cxnLst>
                      <a:cxn ang="0">
                        <a:pos x="0" y="3781"/>
                      </a:cxn>
                      <a:cxn ang="0">
                        <a:pos x="0" y="0"/>
                      </a:cxn>
                      <a:cxn ang="0">
                        <a:pos x="1" y="0"/>
                      </a:cxn>
                    </a:cxnLst>
                    <a:rect l="0" t="0" r="r" b="b"/>
                    <a:pathLst>
                      <a:path w="1" h="3781">
                        <a:moveTo>
                          <a:pt x="0" y="378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666" name="Freeform 522"/>
                  <p:cNvSpPr>
                    <a:spLocks/>
                  </p:cNvSpPr>
                  <p:nvPr/>
                </p:nvSpPr>
                <p:spPr bwMode="auto">
                  <a:xfrm>
                    <a:off x="2915" y="1380"/>
                    <a:ext cx="1" cy="34"/>
                  </a:xfrm>
                  <a:custGeom>
                    <a:avLst/>
                    <a:gdLst/>
                    <a:ahLst/>
                    <a:cxnLst>
                      <a:cxn ang="0">
                        <a:pos x="0" y="334"/>
                      </a:cxn>
                      <a:cxn ang="0">
                        <a:pos x="0" y="0"/>
                      </a:cxn>
                      <a:cxn ang="0">
                        <a:pos x="1" y="0"/>
                      </a:cxn>
                    </a:cxnLst>
                    <a:rect l="0" t="0" r="r" b="b"/>
                    <a:pathLst>
                      <a:path w="1" h="334">
                        <a:moveTo>
                          <a:pt x="0" y="334"/>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667" name="Freeform 523"/>
                  <p:cNvSpPr>
                    <a:spLocks/>
                  </p:cNvSpPr>
                  <p:nvPr/>
                </p:nvSpPr>
                <p:spPr bwMode="auto">
                  <a:xfrm>
                    <a:off x="2943" y="1380"/>
                    <a:ext cx="1" cy="34"/>
                  </a:xfrm>
                  <a:custGeom>
                    <a:avLst/>
                    <a:gdLst/>
                    <a:ahLst/>
                    <a:cxnLst>
                      <a:cxn ang="0">
                        <a:pos x="0" y="334"/>
                      </a:cxn>
                      <a:cxn ang="0">
                        <a:pos x="0" y="0"/>
                      </a:cxn>
                      <a:cxn ang="0">
                        <a:pos x="1" y="0"/>
                      </a:cxn>
                    </a:cxnLst>
                    <a:rect l="0" t="0" r="r" b="b"/>
                    <a:pathLst>
                      <a:path w="1" h="334">
                        <a:moveTo>
                          <a:pt x="0" y="334"/>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668" name="Freeform 524"/>
                  <p:cNvSpPr>
                    <a:spLocks/>
                  </p:cNvSpPr>
                  <p:nvPr/>
                </p:nvSpPr>
                <p:spPr bwMode="auto">
                  <a:xfrm>
                    <a:off x="2872" y="1430"/>
                    <a:ext cx="115" cy="1"/>
                  </a:xfrm>
                  <a:custGeom>
                    <a:avLst/>
                    <a:gdLst/>
                    <a:ahLst/>
                    <a:cxnLst>
                      <a:cxn ang="0">
                        <a:pos x="0" y="0"/>
                      </a:cxn>
                      <a:cxn ang="0">
                        <a:pos x="1147" y="0"/>
                      </a:cxn>
                      <a:cxn ang="0">
                        <a:pos x="1148" y="0"/>
                      </a:cxn>
                    </a:cxnLst>
                    <a:rect l="0" t="0" r="r" b="b"/>
                    <a:pathLst>
                      <a:path w="1148">
                        <a:moveTo>
                          <a:pt x="0" y="0"/>
                        </a:moveTo>
                        <a:lnTo>
                          <a:pt x="1147" y="0"/>
                        </a:lnTo>
                        <a:lnTo>
                          <a:pt x="1148" y="0"/>
                        </a:lnTo>
                      </a:path>
                    </a:pathLst>
                  </a:custGeom>
                  <a:noFill/>
                  <a:ln w="38100" cmpd="sng">
                    <a:solidFill>
                      <a:srgbClr val="FFFFFF"/>
                    </a:solidFill>
                    <a:prstDash val="solid"/>
                    <a:round/>
                    <a:headEnd/>
                    <a:tailEnd/>
                  </a:ln>
                </p:spPr>
                <p:txBody>
                  <a:bodyPr/>
                  <a:lstStyle/>
                  <a:p>
                    <a:endParaRPr lang="en-US"/>
                  </a:p>
                </p:txBody>
              </p:sp>
              <p:sp>
                <p:nvSpPr>
                  <p:cNvPr id="6669" name="Freeform 525"/>
                  <p:cNvSpPr>
                    <a:spLocks/>
                  </p:cNvSpPr>
                  <p:nvPr/>
                </p:nvSpPr>
                <p:spPr bwMode="auto">
                  <a:xfrm>
                    <a:off x="2872" y="1414"/>
                    <a:ext cx="115" cy="1"/>
                  </a:xfrm>
                  <a:custGeom>
                    <a:avLst/>
                    <a:gdLst/>
                    <a:ahLst/>
                    <a:cxnLst>
                      <a:cxn ang="0">
                        <a:pos x="0" y="0"/>
                      </a:cxn>
                      <a:cxn ang="0">
                        <a:pos x="1147" y="0"/>
                      </a:cxn>
                      <a:cxn ang="0">
                        <a:pos x="1148" y="0"/>
                      </a:cxn>
                    </a:cxnLst>
                    <a:rect l="0" t="0" r="r" b="b"/>
                    <a:pathLst>
                      <a:path w="1148">
                        <a:moveTo>
                          <a:pt x="0" y="0"/>
                        </a:moveTo>
                        <a:lnTo>
                          <a:pt x="1147" y="0"/>
                        </a:lnTo>
                        <a:lnTo>
                          <a:pt x="1148" y="0"/>
                        </a:lnTo>
                      </a:path>
                    </a:pathLst>
                  </a:custGeom>
                  <a:noFill/>
                  <a:ln w="38100" cmpd="sng">
                    <a:solidFill>
                      <a:srgbClr val="FFFFFF"/>
                    </a:solidFill>
                    <a:prstDash val="solid"/>
                    <a:round/>
                    <a:headEnd/>
                    <a:tailEnd/>
                  </a:ln>
                </p:spPr>
                <p:txBody>
                  <a:bodyPr/>
                  <a:lstStyle/>
                  <a:p>
                    <a:endParaRPr lang="en-US"/>
                  </a:p>
                </p:txBody>
              </p:sp>
              <p:sp>
                <p:nvSpPr>
                  <p:cNvPr id="6670" name="Freeform 526"/>
                  <p:cNvSpPr>
                    <a:spLocks/>
                  </p:cNvSpPr>
                  <p:nvPr/>
                </p:nvSpPr>
                <p:spPr bwMode="auto">
                  <a:xfrm>
                    <a:off x="2987" y="1414"/>
                    <a:ext cx="1" cy="16"/>
                  </a:xfrm>
                  <a:custGeom>
                    <a:avLst/>
                    <a:gdLst/>
                    <a:ahLst/>
                    <a:cxnLst>
                      <a:cxn ang="0">
                        <a:pos x="0" y="0"/>
                      </a:cxn>
                      <a:cxn ang="0">
                        <a:pos x="0" y="159"/>
                      </a:cxn>
                      <a:cxn ang="0">
                        <a:pos x="1" y="159"/>
                      </a:cxn>
                    </a:cxnLst>
                    <a:rect l="0" t="0" r="r" b="b"/>
                    <a:pathLst>
                      <a:path w="1" h="159">
                        <a:moveTo>
                          <a:pt x="0" y="0"/>
                        </a:moveTo>
                        <a:lnTo>
                          <a:pt x="0" y="159"/>
                        </a:lnTo>
                        <a:lnTo>
                          <a:pt x="1" y="159"/>
                        </a:lnTo>
                      </a:path>
                    </a:pathLst>
                  </a:custGeom>
                  <a:noFill/>
                  <a:ln w="38100" cmpd="sng">
                    <a:solidFill>
                      <a:srgbClr val="FFFFFF"/>
                    </a:solidFill>
                    <a:prstDash val="solid"/>
                    <a:round/>
                    <a:headEnd/>
                    <a:tailEnd/>
                  </a:ln>
                </p:spPr>
                <p:txBody>
                  <a:bodyPr/>
                  <a:lstStyle/>
                  <a:p>
                    <a:endParaRPr lang="en-US"/>
                  </a:p>
                </p:txBody>
              </p:sp>
              <p:sp>
                <p:nvSpPr>
                  <p:cNvPr id="6671" name="Freeform 527"/>
                  <p:cNvSpPr>
                    <a:spLocks/>
                  </p:cNvSpPr>
                  <p:nvPr/>
                </p:nvSpPr>
                <p:spPr bwMode="auto">
                  <a:xfrm>
                    <a:off x="2906" y="1838"/>
                    <a:ext cx="9" cy="17"/>
                  </a:xfrm>
                  <a:custGeom>
                    <a:avLst/>
                    <a:gdLst/>
                    <a:ahLst/>
                    <a:cxnLst>
                      <a:cxn ang="0">
                        <a:pos x="0" y="178"/>
                      </a:cxn>
                      <a:cxn ang="0">
                        <a:pos x="94" y="0"/>
                      </a:cxn>
                      <a:cxn ang="0">
                        <a:pos x="95" y="0"/>
                      </a:cxn>
                    </a:cxnLst>
                    <a:rect l="0" t="0" r="r" b="b"/>
                    <a:pathLst>
                      <a:path w="95" h="178">
                        <a:moveTo>
                          <a:pt x="0" y="178"/>
                        </a:moveTo>
                        <a:lnTo>
                          <a:pt x="94" y="0"/>
                        </a:lnTo>
                        <a:lnTo>
                          <a:pt x="95" y="0"/>
                        </a:lnTo>
                      </a:path>
                    </a:pathLst>
                  </a:custGeom>
                  <a:noFill/>
                  <a:ln w="38100" cmpd="sng">
                    <a:solidFill>
                      <a:srgbClr val="FFFFFF"/>
                    </a:solidFill>
                    <a:prstDash val="solid"/>
                    <a:round/>
                    <a:headEnd/>
                    <a:tailEnd/>
                  </a:ln>
                </p:spPr>
                <p:txBody>
                  <a:bodyPr/>
                  <a:lstStyle/>
                  <a:p>
                    <a:endParaRPr lang="en-US"/>
                  </a:p>
                </p:txBody>
              </p:sp>
              <p:sp>
                <p:nvSpPr>
                  <p:cNvPr id="6672" name="Freeform 528"/>
                  <p:cNvSpPr>
                    <a:spLocks/>
                  </p:cNvSpPr>
                  <p:nvPr/>
                </p:nvSpPr>
                <p:spPr bwMode="auto">
                  <a:xfrm>
                    <a:off x="2953" y="1855"/>
                    <a:ext cx="30" cy="21"/>
                  </a:xfrm>
                  <a:custGeom>
                    <a:avLst/>
                    <a:gdLst/>
                    <a:ahLst/>
                    <a:cxnLst>
                      <a:cxn ang="0">
                        <a:pos x="304" y="205"/>
                      </a:cxn>
                      <a:cxn ang="0">
                        <a:pos x="0" y="0"/>
                      </a:cxn>
                      <a:cxn ang="0">
                        <a:pos x="2" y="0"/>
                      </a:cxn>
                    </a:cxnLst>
                    <a:rect l="0" t="0" r="r" b="b"/>
                    <a:pathLst>
                      <a:path w="304" h="205">
                        <a:moveTo>
                          <a:pt x="304" y="205"/>
                        </a:moveTo>
                        <a:lnTo>
                          <a:pt x="0" y="0"/>
                        </a:lnTo>
                        <a:lnTo>
                          <a:pt x="2" y="0"/>
                        </a:lnTo>
                      </a:path>
                    </a:pathLst>
                  </a:custGeom>
                  <a:noFill/>
                  <a:ln w="38100" cmpd="sng">
                    <a:solidFill>
                      <a:srgbClr val="FFFFFF"/>
                    </a:solidFill>
                    <a:prstDash val="solid"/>
                    <a:round/>
                    <a:headEnd/>
                    <a:tailEnd/>
                  </a:ln>
                </p:spPr>
                <p:txBody>
                  <a:bodyPr/>
                  <a:lstStyle/>
                  <a:p>
                    <a:endParaRPr lang="en-US"/>
                  </a:p>
                </p:txBody>
              </p:sp>
              <p:sp>
                <p:nvSpPr>
                  <p:cNvPr id="6673" name="Freeform 529"/>
                  <p:cNvSpPr>
                    <a:spLocks/>
                  </p:cNvSpPr>
                  <p:nvPr/>
                </p:nvSpPr>
                <p:spPr bwMode="auto">
                  <a:xfrm>
                    <a:off x="2872" y="1892"/>
                    <a:ext cx="115" cy="1"/>
                  </a:xfrm>
                  <a:custGeom>
                    <a:avLst/>
                    <a:gdLst/>
                    <a:ahLst/>
                    <a:cxnLst>
                      <a:cxn ang="0">
                        <a:pos x="0" y="0"/>
                      </a:cxn>
                      <a:cxn ang="0">
                        <a:pos x="1147" y="0"/>
                      </a:cxn>
                      <a:cxn ang="0">
                        <a:pos x="1148" y="0"/>
                      </a:cxn>
                    </a:cxnLst>
                    <a:rect l="0" t="0" r="r" b="b"/>
                    <a:pathLst>
                      <a:path w="1148">
                        <a:moveTo>
                          <a:pt x="0" y="0"/>
                        </a:moveTo>
                        <a:lnTo>
                          <a:pt x="1147" y="0"/>
                        </a:lnTo>
                        <a:lnTo>
                          <a:pt x="1148" y="0"/>
                        </a:lnTo>
                      </a:path>
                    </a:pathLst>
                  </a:custGeom>
                  <a:noFill/>
                  <a:ln w="38100" cmpd="sng">
                    <a:solidFill>
                      <a:srgbClr val="FFFFFF"/>
                    </a:solidFill>
                    <a:prstDash val="solid"/>
                    <a:round/>
                    <a:headEnd/>
                    <a:tailEnd/>
                  </a:ln>
                </p:spPr>
                <p:txBody>
                  <a:bodyPr/>
                  <a:lstStyle/>
                  <a:p>
                    <a:endParaRPr lang="en-US"/>
                  </a:p>
                </p:txBody>
              </p:sp>
              <p:sp>
                <p:nvSpPr>
                  <p:cNvPr id="6674" name="Freeform 530"/>
                  <p:cNvSpPr>
                    <a:spLocks/>
                  </p:cNvSpPr>
                  <p:nvPr/>
                </p:nvSpPr>
                <p:spPr bwMode="auto">
                  <a:xfrm>
                    <a:off x="2895" y="1862"/>
                    <a:ext cx="68" cy="1"/>
                  </a:xfrm>
                  <a:custGeom>
                    <a:avLst/>
                    <a:gdLst/>
                    <a:ahLst/>
                    <a:cxnLst>
                      <a:cxn ang="0">
                        <a:pos x="0" y="0"/>
                      </a:cxn>
                      <a:cxn ang="0">
                        <a:pos x="673" y="0"/>
                      </a:cxn>
                      <a:cxn ang="0">
                        <a:pos x="674" y="0"/>
                      </a:cxn>
                    </a:cxnLst>
                    <a:rect l="0" t="0" r="r" b="b"/>
                    <a:pathLst>
                      <a:path w="674">
                        <a:moveTo>
                          <a:pt x="0" y="0"/>
                        </a:moveTo>
                        <a:lnTo>
                          <a:pt x="673" y="0"/>
                        </a:lnTo>
                        <a:lnTo>
                          <a:pt x="674" y="0"/>
                        </a:lnTo>
                      </a:path>
                    </a:pathLst>
                  </a:custGeom>
                  <a:noFill/>
                  <a:ln w="38100" cmpd="sng">
                    <a:solidFill>
                      <a:srgbClr val="FFFFFF"/>
                    </a:solidFill>
                    <a:prstDash val="solid"/>
                    <a:round/>
                    <a:headEnd/>
                    <a:tailEnd/>
                  </a:ln>
                </p:spPr>
                <p:txBody>
                  <a:bodyPr/>
                  <a:lstStyle/>
                  <a:p>
                    <a:endParaRPr lang="en-US"/>
                  </a:p>
                </p:txBody>
              </p:sp>
              <p:sp>
                <p:nvSpPr>
                  <p:cNvPr id="6675" name="Freeform 531"/>
                  <p:cNvSpPr>
                    <a:spLocks/>
                  </p:cNvSpPr>
                  <p:nvPr/>
                </p:nvSpPr>
                <p:spPr bwMode="auto">
                  <a:xfrm>
                    <a:off x="2875" y="1855"/>
                    <a:ext cx="31" cy="21"/>
                  </a:xfrm>
                  <a:custGeom>
                    <a:avLst/>
                    <a:gdLst/>
                    <a:ahLst/>
                    <a:cxnLst>
                      <a:cxn ang="0">
                        <a:pos x="0" y="205"/>
                      </a:cxn>
                      <a:cxn ang="0">
                        <a:pos x="303" y="0"/>
                      </a:cxn>
                      <a:cxn ang="0">
                        <a:pos x="304" y="0"/>
                      </a:cxn>
                    </a:cxnLst>
                    <a:rect l="0" t="0" r="r" b="b"/>
                    <a:pathLst>
                      <a:path w="304" h="205">
                        <a:moveTo>
                          <a:pt x="0" y="205"/>
                        </a:moveTo>
                        <a:lnTo>
                          <a:pt x="303" y="0"/>
                        </a:lnTo>
                        <a:lnTo>
                          <a:pt x="304" y="0"/>
                        </a:lnTo>
                      </a:path>
                    </a:pathLst>
                  </a:custGeom>
                  <a:noFill/>
                  <a:ln w="38100" cmpd="sng">
                    <a:solidFill>
                      <a:srgbClr val="FFFFFF"/>
                    </a:solidFill>
                    <a:prstDash val="solid"/>
                    <a:round/>
                    <a:headEnd/>
                    <a:tailEnd/>
                  </a:ln>
                </p:spPr>
                <p:txBody>
                  <a:bodyPr/>
                  <a:lstStyle/>
                  <a:p>
                    <a:endParaRPr lang="en-US"/>
                  </a:p>
                </p:txBody>
              </p:sp>
              <p:sp>
                <p:nvSpPr>
                  <p:cNvPr id="6676" name="Freeform 532"/>
                  <p:cNvSpPr>
                    <a:spLocks/>
                  </p:cNvSpPr>
                  <p:nvPr/>
                </p:nvSpPr>
                <p:spPr bwMode="auto">
                  <a:xfrm>
                    <a:off x="2943" y="1838"/>
                    <a:ext cx="10" cy="17"/>
                  </a:xfrm>
                  <a:custGeom>
                    <a:avLst/>
                    <a:gdLst/>
                    <a:ahLst/>
                    <a:cxnLst>
                      <a:cxn ang="0">
                        <a:pos x="0" y="0"/>
                      </a:cxn>
                      <a:cxn ang="0">
                        <a:pos x="94" y="178"/>
                      </a:cxn>
                      <a:cxn ang="0">
                        <a:pos x="96" y="178"/>
                      </a:cxn>
                    </a:cxnLst>
                    <a:rect l="0" t="0" r="r" b="b"/>
                    <a:pathLst>
                      <a:path w="96" h="178">
                        <a:moveTo>
                          <a:pt x="0" y="0"/>
                        </a:moveTo>
                        <a:lnTo>
                          <a:pt x="94" y="178"/>
                        </a:lnTo>
                        <a:lnTo>
                          <a:pt x="96" y="178"/>
                        </a:lnTo>
                      </a:path>
                    </a:pathLst>
                  </a:custGeom>
                  <a:noFill/>
                  <a:ln w="38100" cmpd="sng">
                    <a:solidFill>
                      <a:srgbClr val="FFFFFF"/>
                    </a:solidFill>
                    <a:prstDash val="solid"/>
                    <a:round/>
                    <a:headEnd/>
                    <a:tailEnd/>
                  </a:ln>
                </p:spPr>
                <p:txBody>
                  <a:bodyPr/>
                  <a:lstStyle/>
                  <a:p>
                    <a:endParaRPr lang="en-US"/>
                  </a:p>
                </p:txBody>
              </p:sp>
              <p:sp>
                <p:nvSpPr>
                  <p:cNvPr id="6677" name="Freeform 533"/>
                  <p:cNvSpPr>
                    <a:spLocks/>
                  </p:cNvSpPr>
                  <p:nvPr/>
                </p:nvSpPr>
                <p:spPr bwMode="auto">
                  <a:xfrm>
                    <a:off x="2967" y="1625"/>
                    <a:ext cx="16" cy="16"/>
                  </a:xfrm>
                  <a:custGeom>
                    <a:avLst/>
                    <a:gdLst/>
                    <a:ahLst/>
                    <a:cxnLst>
                      <a:cxn ang="0">
                        <a:pos x="159" y="81"/>
                      </a:cxn>
                      <a:cxn ang="0">
                        <a:pos x="136" y="24"/>
                      </a:cxn>
                      <a:cxn ang="0">
                        <a:pos x="79" y="0"/>
                      </a:cxn>
                      <a:cxn ang="0">
                        <a:pos x="23" y="24"/>
                      </a:cxn>
                      <a:cxn ang="0">
                        <a:pos x="0" y="81"/>
                      </a:cxn>
                      <a:cxn ang="0">
                        <a:pos x="23" y="137"/>
                      </a:cxn>
                      <a:cxn ang="0">
                        <a:pos x="79" y="160"/>
                      </a:cxn>
                      <a:cxn ang="0">
                        <a:pos x="136" y="137"/>
                      </a:cxn>
                      <a:cxn ang="0">
                        <a:pos x="159" y="81"/>
                      </a:cxn>
                      <a:cxn ang="0">
                        <a:pos x="161" y="81"/>
                      </a:cxn>
                    </a:cxnLst>
                    <a:rect l="0" t="0" r="r" b="b"/>
                    <a:pathLst>
                      <a:path w="161" h="160">
                        <a:moveTo>
                          <a:pt x="159" y="81"/>
                        </a:moveTo>
                        <a:lnTo>
                          <a:pt x="136" y="24"/>
                        </a:lnTo>
                        <a:lnTo>
                          <a:pt x="79" y="0"/>
                        </a:lnTo>
                        <a:lnTo>
                          <a:pt x="23" y="24"/>
                        </a:lnTo>
                        <a:lnTo>
                          <a:pt x="0" y="81"/>
                        </a:lnTo>
                        <a:lnTo>
                          <a:pt x="23" y="137"/>
                        </a:lnTo>
                        <a:lnTo>
                          <a:pt x="79" y="160"/>
                        </a:lnTo>
                        <a:lnTo>
                          <a:pt x="136" y="137"/>
                        </a:lnTo>
                        <a:lnTo>
                          <a:pt x="159" y="81"/>
                        </a:lnTo>
                        <a:lnTo>
                          <a:pt x="161" y="81"/>
                        </a:lnTo>
                      </a:path>
                    </a:pathLst>
                  </a:custGeom>
                  <a:noFill/>
                  <a:ln w="38100" cmpd="sng">
                    <a:solidFill>
                      <a:srgbClr val="FFFFFF"/>
                    </a:solidFill>
                    <a:prstDash val="solid"/>
                    <a:round/>
                    <a:headEnd/>
                    <a:tailEnd/>
                  </a:ln>
                </p:spPr>
                <p:txBody>
                  <a:bodyPr/>
                  <a:lstStyle/>
                  <a:p>
                    <a:endParaRPr lang="en-US"/>
                  </a:p>
                </p:txBody>
              </p:sp>
              <p:sp>
                <p:nvSpPr>
                  <p:cNvPr id="6678" name="Freeform 534"/>
                  <p:cNvSpPr>
                    <a:spLocks/>
                  </p:cNvSpPr>
                  <p:nvPr/>
                </p:nvSpPr>
                <p:spPr bwMode="auto">
                  <a:xfrm>
                    <a:off x="2849" y="1692"/>
                    <a:ext cx="66" cy="1"/>
                  </a:xfrm>
                  <a:custGeom>
                    <a:avLst/>
                    <a:gdLst/>
                    <a:ahLst/>
                    <a:cxnLst>
                      <a:cxn ang="0">
                        <a:pos x="0" y="0"/>
                      </a:cxn>
                      <a:cxn ang="0">
                        <a:pos x="656" y="0"/>
                      </a:cxn>
                      <a:cxn ang="0">
                        <a:pos x="657" y="0"/>
                      </a:cxn>
                    </a:cxnLst>
                    <a:rect l="0" t="0" r="r" b="b"/>
                    <a:pathLst>
                      <a:path w="657">
                        <a:moveTo>
                          <a:pt x="0" y="0"/>
                        </a:moveTo>
                        <a:lnTo>
                          <a:pt x="656" y="0"/>
                        </a:lnTo>
                        <a:lnTo>
                          <a:pt x="657" y="0"/>
                        </a:lnTo>
                      </a:path>
                    </a:pathLst>
                  </a:custGeom>
                  <a:noFill/>
                  <a:ln w="38100" cmpd="sng">
                    <a:solidFill>
                      <a:srgbClr val="FFFFFF"/>
                    </a:solidFill>
                    <a:prstDash val="solid"/>
                    <a:round/>
                    <a:headEnd/>
                    <a:tailEnd/>
                  </a:ln>
                </p:spPr>
                <p:txBody>
                  <a:bodyPr/>
                  <a:lstStyle/>
                  <a:p>
                    <a:endParaRPr lang="en-US"/>
                  </a:p>
                </p:txBody>
              </p:sp>
              <p:sp>
                <p:nvSpPr>
                  <p:cNvPr id="6679" name="Freeform 535"/>
                  <p:cNvSpPr>
                    <a:spLocks/>
                  </p:cNvSpPr>
                  <p:nvPr/>
                </p:nvSpPr>
                <p:spPr bwMode="auto">
                  <a:xfrm>
                    <a:off x="2943" y="1692"/>
                    <a:ext cx="138" cy="1"/>
                  </a:xfrm>
                  <a:custGeom>
                    <a:avLst/>
                    <a:gdLst/>
                    <a:ahLst/>
                    <a:cxnLst>
                      <a:cxn ang="0">
                        <a:pos x="0" y="0"/>
                      </a:cxn>
                      <a:cxn ang="0">
                        <a:pos x="1379" y="0"/>
                      </a:cxn>
                      <a:cxn ang="0">
                        <a:pos x="1380" y="0"/>
                      </a:cxn>
                    </a:cxnLst>
                    <a:rect l="0" t="0" r="r" b="b"/>
                    <a:pathLst>
                      <a:path w="1380">
                        <a:moveTo>
                          <a:pt x="0" y="0"/>
                        </a:moveTo>
                        <a:lnTo>
                          <a:pt x="1379" y="0"/>
                        </a:lnTo>
                        <a:lnTo>
                          <a:pt x="1380" y="0"/>
                        </a:lnTo>
                      </a:path>
                    </a:pathLst>
                  </a:custGeom>
                  <a:noFill/>
                  <a:ln w="38100" cmpd="sng">
                    <a:solidFill>
                      <a:srgbClr val="FFFFFF"/>
                    </a:solidFill>
                    <a:prstDash val="solid"/>
                    <a:round/>
                    <a:headEnd/>
                    <a:tailEnd/>
                  </a:ln>
                </p:spPr>
                <p:txBody>
                  <a:bodyPr/>
                  <a:lstStyle/>
                  <a:p>
                    <a:endParaRPr lang="en-US"/>
                  </a:p>
                </p:txBody>
              </p:sp>
              <p:sp>
                <p:nvSpPr>
                  <p:cNvPr id="6680" name="Freeform 536"/>
                  <p:cNvSpPr>
                    <a:spLocks/>
                  </p:cNvSpPr>
                  <p:nvPr/>
                </p:nvSpPr>
                <p:spPr bwMode="auto">
                  <a:xfrm>
                    <a:off x="2943" y="1808"/>
                    <a:ext cx="138" cy="1"/>
                  </a:xfrm>
                  <a:custGeom>
                    <a:avLst/>
                    <a:gdLst/>
                    <a:ahLst/>
                    <a:cxnLst>
                      <a:cxn ang="0">
                        <a:pos x="0" y="0"/>
                      </a:cxn>
                      <a:cxn ang="0">
                        <a:pos x="1379" y="0"/>
                      </a:cxn>
                      <a:cxn ang="0">
                        <a:pos x="1380" y="0"/>
                      </a:cxn>
                    </a:cxnLst>
                    <a:rect l="0" t="0" r="r" b="b"/>
                    <a:pathLst>
                      <a:path w="1380">
                        <a:moveTo>
                          <a:pt x="0" y="0"/>
                        </a:moveTo>
                        <a:lnTo>
                          <a:pt x="1379" y="0"/>
                        </a:lnTo>
                        <a:lnTo>
                          <a:pt x="1380" y="0"/>
                        </a:lnTo>
                      </a:path>
                    </a:pathLst>
                  </a:custGeom>
                  <a:noFill/>
                  <a:ln w="38100" cmpd="sng">
                    <a:solidFill>
                      <a:srgbClr val="FFFFFF"/>
                    </a:solidFill>
                    <a:prstDash val="solid"/>
                    <a:round/>
                    <a:headEnd/>
                    <a:tailEnd/>
                  </a:ln>
                </p:spPr>
                <p:txBody>
                  <a:bodyPr/>
                  <a:lstStyle/>
                  <a:p>
                    <a:endParaRPr lang="en-US"/>
                  </a:p>
                </p:txBody>
              </p:sp>
              <p:sp>
                <p:nvSpPr>
                  <p:cNvPr id="6681" name="Freeform 537"/>
                  <p:cNvSpPr>
                    <a:spLocks/>
                  </p:cNvSpPr>
                  <p:nvPr/>
                </p:nvSpPr>
                <p:spPr bwMode="auto">
                  <a:xfrm>
                    <a:off x="2929" y="2632"/>
                    <a:ext cx="28" cy="8"/>
                  </a:xfrm>
                  <a:custGeom>
                    <a:avLst/>
                    <a:gdLst/>
                    <a:ahLst/>
                    <a:cxnLst>
                      <a:cxn ang="0">
                        <a:pos x="0" y="81"/>
                      </a:cxn>
                      <a:cxn ang="0">
                        <a:pos x="285" y="0"/>
                      </a:cxn>
                      <a:cxn ang="0">
                        <a:pos x="286" y="0"/>
                      </a:cxn>
                    </a:cxnLst>
                    <a:rect l="0" t="0" r="r" b="b"/>
                    <a:pathLst>
                      <a:path w="286" h="81">
                        <a:moveTo>
                          <a:pt x="0" y="81"/>
                        </a:moveTo>
                        <a:lnTo>
                          <a:pt x="285" y="0"/>
                        </a:lnTo>
                        <a:lnTo>
                          <a:pt x="286" y="0"/>
                        </a:lnTo>
                      </a:path>
                    </a:pathLst>
                  </a:custGeom>
                  <a:noFill/>
                  <a:ln w="38100" cmpd="sng">
                    <a:solidFill>
                      <a:srgbClr val="FFFFFF"/>
                    </a:solidFill>
                    <a:prstDash val="solid"/>
                    <a:round/>
                    <a:headEnd/>
                    <a:tailEnd/>
                  </a:ln>
                </p:spPr>
                <p:txBody>
                  <a:bodyPr/>
                  <a:lstStyle/>
                  <a:p>
                    <a:endParaRPr lang="en-US"/>
                  </a:p>
                </p:txBody>
              </p:sp>
              <p:sp>
                <p:nvSpPr>
                  <p:cNvPr id="6682" name="Freeform 538"/>
                  <p:cNvSpPr>
                    <a:spLocks/>
                  </p:cNvSpPr>
                  <p:nvPr/>
                </p:nvSpPr>
                <p:spPr bwMode="auto">
                  <a:xfrm>
                    <a:off x="2756" y="2589"/>
                    <a:ext cx="178" cy="51"/>
                  </a:xfrm>
                  <a:custGeom>
                    <a:avLst/>
                    <a:gdLst/>
                    <a:ahLst/>
                    <a:cxnLst>
                      <a:cxn ang="0">
                        <a:pos x="0" y="512"/>
                      </a:cxn>
                      <a:cxn ang="0">
                        <a:pos x="1783" y="0"/>
                      </a:cxn>
                      <a:cxn ang="0">
                        <a:pos x="1784" y="0"/>
                      </a:cxn>
                    </a:cxnLst>
                    <a:rect l="0" t="0" r="r" b="b"/>
                    <a:pathLst>
                      <a:path w="1784" h="512">
                        <a:moveTo>
                          <a:pt x="0" y="512"/>
                        </a:moveTo>
                        <a:lnTo>
                          <a:pt x="1783" y="0"/>
                        </a:lnTo>
                        <a:lnTo>
                          <a:pt x="1784" y="0"/>
                        </a:lnTo>
                      </a:path>
                    </a:pathLst>
                  </a:custGeom>
                  <a:noFill/>
                  <a:ln w="38100" cmpd="sng">
                    <a:solidFill>
                      <a:srgbClr val="FFFFFF"/>
                    </a:solidFill>
                    <a:prstDash val="solid"/>
                    <a:round/>
                    <a:headEnd/>
                    <a:tailEnd/>
                  </a:ln>
                </p:spPr>
                <p:txBody>
                  <a:bodyPr/>
                  <a:lstStyle/>
                  <a:p>
                    <a:endParaRPr lang="en-US"/>
                  </a:p>
                </p:txBody>
              </p:sp>
              <p:sp>
                <p:nvSpPr>
                  <p:cNvPr id="6683" name="Freeform 539"/>
                  <p:cNvSpPr>
                    <a:spLocks/>
                  </p:cNvSpPr>
                  <p:nvPr/>
                </p:nvSpPr>
                <p:spPr bwMode="auto">
                  <a:xfrm>
                    <a:off x="2782" y="2650"/>
                    <a:ext cx="308" cy="82"/>
                  </a:xfrm>
                  <a:custGeom>
                    <a:avLst/>
                    <a:gdLst/>
                    <a:ahLst/>
                    <a:cxnLst>
                      <a:cxn ang="0">
                        <a:pos x="0" y="821"/>
                      </a:cxn>
                      <a:cxn ang="0">
                        <a:pos x="3079" y="0"/>
                      </a:cxn>
                      <a:cxn ang="0">
                        <a:pos x="3080" y="0"/>
                      </a:cxn>
                    </a:cxnLst>
                    <a:rect l="0" t="0" r="r" b="b"/>
                    <a:pathLst>
                      <a:path w="3080" h="821">
                        <a:moveTo>
                          <a:pt x="0" y="821"/>
                        </a:moveTo>
                        <a:lnTo>
                          <a:pt x="3079" y="0"/>
                        </a:lnTo>
                        <a:lnTo>
                          <a:pt x="3080" y="0"/>
                        </a:lnTo>
                      </a:path>
                    </a:pathLst>
                  </a:custGeom>
                  <a:noFill/>
                  <a:ln w="38100" cmpd="sng">
                    <a:solidFill>
                      <a:srgbClr val="FFFFFF"/>
                    </a:solidFill>
                    <a:prstDash val="solid"/>
                    <a:round/>
                    <a:headEnd/>
                    <a:tailEnd/>
                  </a:ln>
                </p:spPr>
                <p:txBody>
                  <a:bodyPr/>
                  <a:lstStyle/>
                  <a:p>
                    <a:endParaRPr lang="en-US"/>
                  </a:p>
                </p:txBody>
              </p:sp>
              <p:sp>
                <p:nvSpPr>
                  <p:cNvPr id="6684" name="Freeform 540"/>
                  <p:cNvSpPr>
                    <a:spLocks/>
                  </p:cNvSpPr>
                  <p:nvPr/>
                </p:nvSpPr>
                <p:spPr bwMode="auto">
                  <a:xfrm>
                    <a:off x="2756" y="2640"/>
                    <a:ext cx="26" cy="92"/>
                  </a:xfrm>
                  <a:custGeom>
                    <a:avLst/>
                    <a:gdLst/>
                    <a:ahLst/>
                    <a:cxnLst>
                      <a:cxn ang="0">
                        <a:pos x="0" y="0"/>
                      </a:cxn>
                      <a:cxn ang="0">
                        <a:pos x="264" y="923"/>
                      </a:cxn>
                      <a:cxn ang="0">
                        <a:pos x="265" y="923"/>
                      </a:cxn>
                    </a:cxnLst>
                    <a:rect l="0" t="0" r="r" b="b"/>
                    <a:pathLst>
                      <a:path w="265" h="923">
                        <a:moveTo>
                          <a:pt x="0" y="0"/>
                        </a:moveTo>
                        <a:lnTo>
                          <a:pt x="264" y="923"/>
                        </a:lnTo>
                        <a:lnTo>
                          <a:pt x="265" y="923"/>
                        </a:lnTo>
                      </a:path>
                    </a:pathLst>
                  </a:custGeom>
                  <a:noFill/>
                  <a:ln w="38100" cmpd="sng">
                    <a:solidFill>
                      <a:srgbClr val="FFFFFF"/>
                    </a:solidFill>
                    <a:prstDash val="solid"/>
                    <a:round/>
                    <a:headEnd/>
                    <a:tailEnd/>
                  </a:ln>
                </p:spPr>
                <p:txBody>
                  <a:bodyPr/>
                  <a:lstStyle/>
                  <a:p>
                    <a:endParaRPr lang="en-US"/>
                  </a:p>
                </p:txBody>
              </p:sp>
              <p:sp>
                <p:nvSpPr>
                  <p:cNvPr id="6685" name="Freeform 541"/>
                  <p:cNvSpPr>
                    <a:spLocks/>
                  </p:cNvSpPr>
                  <p:nvPr/>
                </p:nvSpPr>
                <p:spPr bwMode="auto">
                  <a:xfrm>
                    <a:off x="2660" y="2276"/>
                    <a:ext cx="351" cy="1"/>
                  </a:xfrm>
                  <a:custGeom>
                    <a:avLst/>
                    <a:gdLst/>
                    <a:ahLst/>
                    <a:cxnLst>
                      <a:cxn ang="0">
                        <a:pos x="0" y="0"/>
                      </a:cxn>
                      <a:cxn ang="0">
                        <a:pos x="3510" y="0"/>
                      </a:cxn>
                      <a:cxn ang="0">
                        <a:pos x="3511" y="0"/>
                      </a:cxn>
                    </a:cxnLst>
                    <a:rect l="0" t="0" r="r" b="b"/>
                    <a:pathLst>
                      <a:path w="3511">
                        <a:moveTo>
                          <a:pt x="0" y="0"/>
                        </a:moveTo>
                        <a:lnTo>
                          <a:pt x="3510" y="0"/>
                        </a:lnTo>
                        <a:lnTo>
                          <a:pt x="3511" y="0"/>
                        </a:lnTo>
                      </a:path>
                    </a:pathLst>
                  </a:custGeom>
                  <a:noFill/>
                  <a:ln w="38100" cmpd="sng">
                    <a:solidFill>
                      <a:srgbClr val="FFFFFF"/>
                    </a:solidFill>
                    <a:prstDash val="solid"/>
                    <a:round/>
                    <a:headEnd/>
                    <a:tailEnd/>
                  </a:ln>
                </p:spPr>
                <p:txBody>
                  <a:bodyPr/>
                  <a:lstStyle/>
                  <a:p>
                    <a:endParaRPr lang="en-US"/>
                  </a:p>
                </p:txBody>
              </p:sp>
              <p:sp>
                <p:nvSpPr>
                  <p:cNvPr id="6686" name="Freeform 542"/>
                  <p:cNvSpPr>
                    <a:spLocks/>
                  </p:cNvSpPr>
                  <p:nvPr/>
                </p:nvSpPr>
                <p:spPr bwMode="auto">
                  <a:xfrm>
                    <a:off x="2660" y="2308"/>
                    <a:ext cx="351" cy="1"/>
                  </a:xfrm>
                  <a:custGeom>
                    <a:avLst/>
                    <a:gdLst/>
                    <a:ahLst/>
                    <a:cxnLst>
                      <a:cxn ang="0">
                        <a:pos x="0" y="0"/>
                      </a:cxn>
                      <a:cxn ang="0">
                        <a:pos x="3510" y="0"/>
                      </a:cxn>
                      <a:cxn ang="0">
                        <a:pos x="3511" y="0"/>
                      </a:cxn>
                    </a:cxnLst>
                    <a:rect l="0" t="0" r="r" b="b"/>
                    <a:pathLst>
                      <a:path w="3511">
                        <a:moveTo>
                          <a:pt x="0" y="0"/>
                        </a:moveTo>
                        <a:lnTo>
                          <a:pt x="3510" y="0"/>
                        </a:lnTo>
                        <a:lnTo>
                          <a:pt x="3511" y="0"/>
                        </a:lnTo>
                      </a:path>
                    </a:pathLst>
                  </a:custGeom>
                  <a:noFill/>
                  <a:ln w="38100" cmpd="sng">
                    <a:solidFill>
                      <a:srgbClr val="FFFFFF"/>
                    </a:solidFill>
                    <a:prstDash val="solid"/>
                    <a:round/>
                    <a:headEnd/>
                    <a:tailEnd/>
                  </a:ln>
                </p:spPr>
                <p:txBody>
                  <a:bodyPr/>
                  <a:lstStyle/>
                  <a:p>
                    <a:endParaRPr lang="en-US"/>
                  </a:p>
                </p:txBody>
              </p:sp>
              <p:sp>
                <p:nvSpPr>
                  <p:cNvPr id="6687" name="Freeform 543"/>
                  <p:cNvSpPr>
                    <a:spLocks/>
                  </p:cNvSpPr>
                  <p:nvPr/>
                </p:nvSpPr>
                <p:spPr bwMode="auto">
                  <a:xfrm>
                    <a:off x="2660" y="2268"/>
                    <a:ext cx="351" cy="1"/>
                  </a:xfrm>
                  <a:custGeom>
                    <a:avLst/>
                    <a:gdLst/>
                    <a:ahLst/>
                    <a:cxnLst>
                      <a:cxn ang="0">
                        <a:pos x="0" y="0"/>
                      </a:cxn>
                      <a:cxn ang="0">
                        <a:pos x="3510" y="0"/>
                      </a:cxn>
                      <a:cxn ang="0">
                        <a:pos x="3511" y="0"/>
                      </a:cxn>
                    </a:cxnLst>
                    <a:rect l="0" t="0" r="r" b="b"/>
                    <a:pathLst>
                      <a:path w="3511">
                        <a:moveTo>
                          <a:pt x="0" y="0"/>
                        </a:moveTo>
                        <a:lnTo>
                          <a:pt x="3510" y="0"/>
                        </a:lnTo>
                        <a:lnTo>
                          <a:pt x="3511" y="0"/>
                        </a:lnTo>
                      </a:path>
                    </a:pathLst>
                  </a:custGeom>
                  <a:noFill/>
                  <a:ln w="38100" cmpd="sng">
                    <a:solidFill>
                      <a:srgbClr val="FFFFFF"/>
                    </a:solidFill>
                    <a:prstDash val="solid"/>
                    <a:round/>
                    <a:headEnd/>
                    <a:tailEnd/>
                  </a:ln>
                </p:spPr>
                <p:txBody>
                  <a:bodyPr/>
                  <a:lstStyle/>
                  <a:p>
                    <a:endParaRPr lang="en-US"/>
                  </a:p>
                </p:txBody>
              </p:sp>
              <p:sp>
                <p:nvSpPr>
                  <p:cNvPr id="6688" name="Freeform 544"/>
                  <p:cNvSpPr>
                    <a:spLocks/>
                  </p:cNvSpPr>
                  <p:nvPr/>
                </p:nvSpPr>
                <p:spPr bwMode="auto">
                  <a:xfrm>
                    <a:off x="2660" y="2029"/>
                    <a:ext cx="351" cy="1"/>
                  </a:xfrm>
                  <a:custGeom>
                    <a:avLst/>
                    <a:gdLst/>
                    <a:ahLst/>
                    <a:cxnLst>
                      <a:cxn ang="0">
                        <a:pos x="0" y="0"/>
                      </a:cxn>
                      <a:cxn ang="0">
                        <a:pos x="3510" y="0"/>
                      </a:cxn>
                      <a:cxn ang="0">
                        <a:pos x="3511" y="0"/>
                      </a:cxn>
                    </a:cxnLst>
                    <a:rect l="0" t="0" r="r" b="b"/>
                    <a:pathLst>
                      <a:path w="3511">
                        <a:moveTo>
                          <a:pt x="0" y="0"/>
                        </a:moveTo>
                        <a:lnTo>
                          <a:pt x="3510" y="0"/>
                        </a:lnTo>
                        <a:lnTo>
                          <a:pt x="3511" y="0"/>
                        </a:lnTo>
                      </a:path>
                    </a:pathLst>
                  </a:custGeom>
                  <a:noFill/>
                  <a:ln w="38100" cmpd="sng">
                    <a:solidFill>
                      <a:srgbClr val="FFFFFF"/>
                    </a:solidFill>
                    <a:prstDash val="solid"/>
                    <a:round/>
                    <a:headEnd/>
                    <a:tailEnd/>
                  </a:ln>
                </p:spPr>
                <p:txBody>
                  <a:bodyPr/>
                  <a:lstStyle/>
                  <a:p>
                    <a:endParaRPr lang="en-US"/>
                  </a:p>
                </p:txBody>
              </p:sp>
              <p:sp>
                <p:nvSpPr>
                  <p:cNvPr id="6689" name="Freeform 545"/>
                  <p:cNvSpPr>
                    <a:spLocks/>
                  </p:cNvSpPr>
                  <p:nvPr/>
                </p:nvSpPr>
                <p:spPr bwMode="auto">
                  <a:xfrm>
                    <a:off x="2660" y="2021"/>
                    <a:ext cx="351" cy="1"/>
                  </a:xfrm>
                  <a:custGeom>
                    <a:avLst/>
                    <a:gdLst/>
                    <a:ahLst/>
                    <a:cxnLst>
                      <a:cxn ang="0">
                        <a:pos x="0" y="0"/>
                      </a:cxn>
                      <a:cxn ang="0">
                        <a:pos x="3510" y="0"/>
                      </a:cxn>
                      <a:cxn ang="0">
                        <a:pos x="3511" y="0"/>
                      </a:cxn>
                    </a:cxnLst>
                    <a:rect l="0" t="0" r="r" b="b"/>
                    <a:pathLst>
                      <a:path w="3511">
                        <a:moveTo>
                          <a:pt x="0" y="0"/>
                        </a:moveTo>
                        <a:lnTo>
                          <a:pt x="3510" y="0"/>
                        </a:lnTo>
                        <a:lnTo>
                          <a:pt x="3511" y="0"/>
                        </a:lnTo>
                      </a:path>
                    </a:pathLst>
                  </a:custGeom>
                  <a:noFill/>
                  <a:ln w="38100" cmpd="sng">
                    <a:solidFill>
                      <a:srgbClr val="FFFFFF"/>
                    </a:solidFill>
                    <a:prstDash val="solid"/>
                    <a:round/>
                    <a:headEnd/>
                    <a:tailEnd/>
                  </a:ln>
                </p:spPr>
                <p:txBody>
                  <a:bodyPr/>
                  <a:lstStyle/>
                  <a:p>
                    <a:endParaRPr lang="en-US"/>
                  </a:p>
                </p:txBody>
              </p:sp>
              <p:sp>
                <p:nvSpPr>
                  <p:cNvPr id="6690" name="Freeform 546"/>
                  <p:cNvSpPr>
                    <a:spLocks/>
                  </p:cNvSpPr>
                  <p:nvPr/>
                </p:nvSpPr>
                <p:spPr bwMode="auto">
                  <a:xfrm>
                    <a:off x="2660" y="1997"/>
                    <a:ext cx="351" cy="1"/>
                  </a:xfrm>
                  <a:custGeom>
                    <a:avLst/>
                    <a:gdLst/>
                    <a:ahLst/>
                    <a:cxnLst>
                      <a:cxn ang="0">
                        <a:pos x="0" y="0"/>
                      </a:cxn>
                      <a:cxn ang="0">
                        <a:pos x="3510" y="0"/>
                      </a:cxn>
                      <a:cxn ang="0">
                        <a:pos x="3511" y="0"/>
                      </a:cxn>
                    </a:cxnLst>
                    <a:rect l="0" t="0" r="r" b="b"/>
                    <a:pathLst>
                      <a:path w="3511">
                        <a:moveTo>
                          <a:pt x="0" y="0"/>
                        </a:moveTo>
                        <a:lnTo>
                          <a:pt x="3510" y="0"/>
                        </a:lnTo>
                        <a:lnTo>
                          <a:pt x="3511" y="0"/>
                        </a:lnTo>
                      </a:path>
                    </a:pathLst>
                  </a:custGeom>
                  <a:noFill/>
                  <a:ln w="38100" cmpd="sng">
                    <a:solidFill>
                      <a:srgbClr val="FFFFFF"/>
                    </a:solidFill>
                    <a:prstDash val="solid"/>
                    <a:round/>
                    <a:headEnd/>
                    <a:tailEnd/>
                  </a:ln>
                </p:spPr>
                <p:txBody>
                  <a:bodyPr/>
                  <a:lstStyle/>
                  <a:p>
                    <a:endParaRPr lang="en-US"/>
                  </a:p>
                </p:txBody>
              </p:sp>
              <p:sp>
                <p:nvSpPr>
                  <p:cNvPr id="6691" name="Freeform 547"/>
                  <p:cNvSpPr>
                    <a:spLocks/>
                  </p:cNvSpPr>
                  <p:nvPr/>
                </p:nvSpPr>
                <p:spPr bwMode="auto">
                  <a:xfrm>
                    <a:off x="2660" y="2053"/>
                    <a:ext cx="351" cy="1"/>
                  </a:xfrm>
                  <a:custGeom>
                    <a:avLst/>
                    <a:gdLst/>
                    <a:ahLst/>
                    <a:cxnLst>
                      <a:cxn ang="0">
                        <a:pos x="0" y="0"/>
                      </a:cxn>
                      <a:cxn ang="0">
                        <a:pos x="3510" y="0"/>
                      </a:cxn>
                      <a:cxn ang="0">
                        <a:pos x="3511" y="0"/>
                      </a:cxn>
                    </a:cxnLst>
                    <a:rect l="0" t="0" r="r" b="b"/>
                    <a:pathLst>
                      <a:path w="3511">
                        <a:moveTo>
                          <a:pt x="0" y="0"/>
                        </a:moveTo>
                        <a:lnTo>
                          <a:pt x="3510" y="0"/>
                        </a:lnTo>
                        <a:lnTo>
                          <a:pt x="3511" y="0"/>
                        </a:lnTo>
                      </a:path>
                    </a:pathLst>
                  </a:custGeom>
                  <a:noFill/>
                  <a:ln w="38100" cmpd="sng">
                    <a:solidFill>
                      <a:srgbClr val="FFFFFF"/>
                    </a:solidFill>
                    <a:prstDash val="solid"/>
                    <a:round/>
                    <a:headEnd/>
                    <a:tailEnd/>
                  </a:ln>
                </p:spPr>
                <p:txBody>
                  <a:bodyPr/>
                  <a:lstStyle/>
                  <a:p>
                    <a:endParaRPr lang="en-US"/>
                  </a:p>
                </p:txBody>
              </p:sp>
              <p:sp>
                <p:nvSpPr>
                  <p:cNvPr id="6692" name="Freeform 548"/>
                  <p:cNvSpPr>
                    <a:spLocks/>
                  </p:cNvSpPr>
                  <p:nvPr/>
                </p:nvSpPr>
                <p:spPr bwMode="auto">
                  <a:xfrm>
                    <a:off x="2660" y="2061"/>
                    <a:ext cx="351" cy="1"/>
                  </a:xfrm>
                  <a:custGeom>
                    <a:avLst/>
                    <a:gdLst/>
                    <a:ahLst/>
                    <a:cxnLst>
                      <a:cxn ang="0">
                        <a:pos x="0" y="0"/>
                      </a:cxn>
                      <a:cxn ang="0">
                        <a:pos x="3510" y="0"/>
                      </a:cxn>
                      <a:cxn ang="0">
                        <a:pos x="3511" y="0"/>
                      </a:cxn>
                    </a:cxnLst>
                    <a:rect l="0" t="0" r="r" b="b"/>
                    <a:pathLst>
                      <a:path w="3511">
                        <a:moveTo>
                          <a:pt x="0" y="0"/>
                        </a:moveTo>
                        <a:lnTo>
                          <a:pt x="3510" y="0"/>
                        </a:lnTo>
                        <a:lnTo>
                          <a:pt x="3511" y="0"/>
                        </a:lnTo>
                      </a:path>
                    </a:pathLst>
                  </a:custGeom>
                  <a:noFill/>
                  <a:ln w="38100" cmpd="sng">
                    <a:solidFill>
                      <a:srgbClr val="FFFFFF"/>
                    </a:solidFill>
                    <a:prstDash val="solid"/>
                    <a:round/>
                    <a:headEnd/>
                    <a:tailEnd/>
                  </a:ln>
                </p:spPr>
                <p:txBody>
                  <a:bodyPr/>
                  <a:lstStyle/>
                  <a:p>
                    <a:endParaRPr lang="en-US"/>
                  </a:p>
                </p:txBody>
              </p:sp>
              <p:sp>
                <p:nvSpPr>
                  <p:cNvPr id="6693" name="Freeform 549"/>
                  <p:cNvSpPr>
                    <a:spLocks/>
                  </p:cNvSpPr>
                  <p:nvPr/>
                </p:nvSpPr>
                <p:spPr bwMode="auto">
                  <a:xfrm>
                    <a:off x="2821" y="2148"/>
                    <a:ext cx="28" cy="29"/>
                  </a:xfrm>
                  <a:custGeom>
                    <a:avLst/>
                    <a:gdLst/>
                    <a:ahLst/>
                    <a:cxnLst>
                      <a:cxn ang="0">
                        <a:pos x="281" y="141"/>
                      </a:cxn>
                      <a:cxn ang="0">
                        <a:pos x="240" y="41"/>
                      </a:cxn>
                      <a:cxn ang="0">
                        <a:pos x="140" y="0"/>
                      </a:cxn>
                      <a:cxn ang="0">
                        <a:pos x="40" y="41"/>
                      </a:cxn>
                      <a:cxn ang="0">
                        <a:pos x="0" y="141"/>
                      </a:cxn>
                      <a:cxn ang="0">
                        <a:pos x="40" y="241"/>
                      </a:cxn>
                      <a:cxn ang="0">
                        <a:pos x="140" y="282"/>
                      </a:cxn>
                      <a:cxn ang="0">
                        <a:pos x="240" y="241"/>
                      </a:cxn>
                      <a:cxn ang="0">
                        <a:pos x="281" y="141"/>
                      </a:cxn>
                      <a:cxn ang="0">
                        <a:pos x="283" y="141"/>
                      </a:cxn>
                    </a:cxnLst>
                    <a:rect l="0" t="0" r="r" b="b"/>
                    <a:pathLst>
                      <a:path w="283" h="282">
                        <a:moveTo>
                          <a:pt x="281" y="141"/>
                        </a:moveTo>
                        <a:lnTo>
                          <a:pt x="240" y="41"/>
                        </a:lnTo>
                        <a:lnTo>
                          <a:pt x="140" y="0"/>
                        </a:lnTo>
                        <a:lnTo>
                          <a:pt x="40" y="41"/>
                        </a:lnTo>
                        <a:lnTo>
                          <a:pt x="0" y="141"/>
                        </a:lnTo>
                        <a:lnTo>
                          <a:pt x="40" y="241"/>
                        </a:lnTo>
                        <a:lnTo>
                          <a:pt x="140" y="282"/>
                        </a:lnTo>
                        <a:lnTo>
                          <a:pt x="240" y="241"/>
                        </a:lnTo>
                        <a:lnTo>
                          <a:pt x="281" y="141"/>
                        </a:lnTo>
                        <a:lnTo>
                          <a:pt x="283" y="141"/>
                        </a:lnTo>
                      </a:path>
                    </a:pathLst>
                  </a:custGeom>
                  <a:noFill/>
                  <a:ln w="38100" cmpd="sng">
                    <a:solidFill>
                      <a:srgbClr val="FFFFFF"/>
                    </a:solidFill>
                    <a:prstDash val="solid"/>
                    <a:round/>
                    <a:headEnd/>
                    <a:tailEnd/>
                  </a:ln>
                </p:spPr>
                <p:txBody>
                  <a:bodyPr/>
                  <a:lstStyle/>
                  <a:p>
                    <a:endParaRPr lang="en-US"/>
                  </a:p>
                </p:txBody>
              </p:sp>
              <p:sp>
                <p:nvSpPr>
                  <p:cNvPr id="6694" name="Freeform 550"/>
                  <p:cNvSpPr>
                    <a:spLocks/>
                  </p:cNvSpPr>
                  <p:nvPr/>
                </p:nvSpPr>
                <p:spPr bwMode="auto">
                  <a:xfrm>
                    <a:off x="2957" y="2594"/>
                    <a:ext cx="63" cy="64"/>
                  </a:xfrm>
                  <a:custGeom>
                    <a:avLst/>
                    <a:gdLst/>
                    <a:ahLst/>
                    <a:cxnLst>
                      <a:cxn ang="0">
                        <a:pos x="639" y="321"/>
                      </a:cxn>
                      <a:cxn ang="0">
                        <a:pos x="545" y="95"/>
                      </a:cxn>
                      <a:cxn ang="0">
                        <a:pos x="319" y="0"/>
                      </a:cxn>
                      <a:cxn ang="0">
                        <a:pos x="93" y="95"/>
                      </a:cxn>
                      <a:cxn ang="0">
                        <a:pos x="0" y="321"/>
                      </a:cxn>
                      <a:cxn ang="0">
                        <a:pos x="93" y="547"/>
                      </a:cxn>
                      <a:cxn ang="0">
                        <a:pos x="319" y="641"/>
                      </a:cxn>
                      <a:cxn ang="0">
                        <a:pos x="545" y="547"/>
                      </a:cxn>
                      <a:cxn ang="0">
                        <a:pos x="639" y="321"/>
                      </a:cxn>
                      <a:cxn ang="0">
                        <a:pos x="640" y="321"/>
                      </a:cxn>
                    </a:cxnLst>
                    <a:rect l="0" t="0" r="r" b="b"/>
                    <a:pathLst>
                      <a:path w="640" h="641">
                        <a:moveTo>
                          <a:pt x="639" y="321"/>
                        </a:moveTo>
                        <a:lnTo>
                          <a:pt x="545" y="95"/>
                        </a:lnTo>
                        <a:lnTo>
                          <a:pt x="319" y="0"/>
                        </a:lnTo>
                        <a:lnTo>
                          <a:pt x="93" y="95"/>
                        </a:lnTo>
                        <a:lnTo>
                          <a:pt x="0" y="321"/>
                        </a:lnTo>
                        <a:lnTo>
                          <a:pt x="93" y="547"/>
                        </a:lnTo>
                        <a:lnTo>
                          <a:pt x="319" y="641"/>
                        </a:lnTo>
                        <a:lnTo>
                          <a:pt x="545" y="547"/>
                        </a:lnTo>
                        <a:lnTo>
                          <a:pt x="639" y="321"/>
                        </a:lnTo>
                        <a:lnTo>
                          <a:pt x="640" y="321"/>
                        </a:lnTo>
                      </a:path>
                    </a:pathLst>
                  </a:custGeom>
                  <a:noFill/>
                  <a:ln w="38100" cmpd="sng">
                    <a:solidFill>
                      <a:srgbClr val="FFFFFF"/>
                    </a:solidFill>
                    <a:prstDash val="solid"/>
                    <a:round/>
                    <a:headEnd/>
                    <a:tailEnd/>
                  </a:ln>
                </p:spPr>
                <p:txBody>
                  <a:bodyPr/>
                  <a:lstStyle/>
                  <a:p>
                    <a:endParaRPr lang="en-US"/>
                  </a:p>
                </p:txBody>
              </p:sp>
              <p:sp>
                <p:nvSpPr>
                  <p:cNvPr id="6695" name="Freeform 551"/>
                  <p:cNvSpPr>
                    <a:spLocks/>
                  </p:cNvSpPr>
                  <p:nvPr/>
                </p:nvSpPr>
                <p:spPr bwMode="auto">
                  <a:xfrm>
                    <a:off x="2849" y="2162"/>
                    <a:ext cx="1" cy="1"/>
                  </a:xfrm>
                  <a:custGeom>
                    <a:avLst/>
                    <a:gdLst/>
                    <a:ahLst/>
                    <a:cxnLst>
                      <a:cxn ang="0">
                        <a:pos x="0" y="0"/>
                      </a:cxn>
                      <a:cxn ang="0">
                        <a:pos x="0" y="2"/>
                      </a:cxn>
                      <a:cxn ang="0">
                        <a:pos x="2" y="2"/>
                      </a:cxn>
                    </a:cxnLst>
                    <a:rect l="0" t="0" r="r" b="b"/>
                    <a:pathLst>
                      <a:path w="2" h="2">
                        <a:moveTo>
                          <a:pt x="0" y="0"/>
                        </a:moveTo>
                        <a:lnTo>
                          <a:pt x="0" y="2"/>
                        </a:lnTo>
                        <a:lnTo>
                          <a:pt x="2" y="2"/>
                        </a:lnTo>
                      </a:path>
                    </a:pathLst>
                  </a:custGeom>
                  <a:noFill/>
                  <a:ln w="38100" cmpd="sng">
                    <a:solidFill>
                      <a:srgbClr val="FFFFFF"/>
                    </a:solidFill>
                    <a:prstDash val="solid"/>
                    <a:round/>
                    <a:headEnd/>
                    <a:tailEnd/>
                  </a:ln>
                </p:spPr>
                <p:txBody>
                  <a:bodyPr/>
                  <a:lstStyle/>
                  <a:p>
                    <a:endParaRPr lang="en-US"/>
                  </a:p>
                </p:txBody>
              </p:sp>
              <p:sp>
                <p:nvSpPr>
                  <p:cNvPr id="6696" name="Freeform 552"/>
                  <p:cNvSpPr>
                    <a:spLocks/>
                  </p:cNvSpPr>
                  <p:nvPr/>
                </p:nvSpPr>
                <p:spPr bwMode="auto">
                  <a:xfrm>
                    <a:off x="2811" y="2138"/>
                    <a:ext cx="48" cy="49"/>
                  </a:xfrm>
                  <a:custGeom>
                    <a:avLst/>
                    <a:gdLst/>
                    <a:ahLst/>
                    <a:cxnLst>
                      <a:cxn ang="0">
                        <a:pos x="484" y="242"/>
                      </a:cxn>
                      <a:cxn ang="0">
                        <a:pos x="413" y="70"/>
                      </a:cxn>
                      <a:cxn ang="0">
                        <a:pos x="242" y="0"/>
                      </a:cxn>
                      <a:cxn ang="0">
                        <a:pos x="71" y="70"/>
                      </a:cxn>
                      <a:cxn ang="0">
                        <a:pos x="0" y="242"/>
                      </a:cxn>
                      <a:cxn ang="0">
                        <a:pos x="71" y="414"/>
                      </a:cxn>
                      <a:cxn ang="0">
                        <a:pos x="242" y="485"/>
                      </a:cxn>
                      <a:cxn ang="0">
                        <a:pos x="413" y="414"/>
                      </a:cxn>
                      <a:cxn ang="0">
                        <a:pos x="484" y="242"/>
                      </a:cxn>
                      <a:cxn ang="0">
                        <a:pos x="485" y="242"/>
                      </a:cxn>
                    </a:cxnLst>
                    <a:rect l="0" t="0" r="r" b="b"/>
                    <a:pathLst>
                      <a:path w="485" h="485">
                        <a:moveTo>
                          <a:pt x="484" y="242"/>
                        </a:moveTo>
                        <a:lnTo>
                          <a:pt x="413" y="70"/>
                        </a:lnTo>
                        <a:lnTo>
                          <a:pt x="242" y="0"/>
                        </a:lnTo>
                        <a:lnTo>
                          <a:pt x="71" y="70"/>
                        </a:lnTo>
                        <a:lnTo>
                          <a:pt x="0" y="242"/>
                        </a:lnTo>
                        <a:lnTo>
                          <a:pt x="71" y="414"/>
                        </a:lnTo>
                        <a:lnTo>
                          <a:pt x="242" y="485"/>
                        </a:lnTo>
                        <a:lnTo>
                          <a:pt x="413" y="414"/>
                        </a:lnTo>
                        <a:lnTo>
                          <a:pt x="484" y="242"/>
                        </a:lnTo>
                        <a:lnTo>
                          <a:pt x="485" y="242"/>
                        </a:lnTo>
                      </a:path>
                    </a:pathLst>
                  </a:custGeom>
                  <a:noFill/>
                  <a:ln w="38100" cmpd="sng">
                    <a:solidFill>
                      <a:srgbClr val="FFFFFF"/>
                    </a:solidFill>
                    <a:prstDash val="solid"/>
                    <a:round/>
                    <a:headEnd/>
                    <a:tailEnd/>
                  </a:ln>
                </p:spPr>
                <p:txBody>
                  <a:bodyPr/>
                  <a:lstStyle/>
                  <a:p>
                    <a:endParaRPr lang="en-US"/>
                  </a:p>
                </p:txBody>
              </p:sp>
              <p:sp>
                <p:nvSpPr>
                  <p:cNvPr id="6697" name="Freeform 553"/>
                  <p:cNvSpPr>
                    <a:spLocks/>
                  </p:cNvSpPr>
                  <p:nvPr/>
                </p:nvSpPr>
                <p:spPr bwMode="auto">
                  <a:xfrm>
                    <a:off x="2963" y="2645"/>
                    <a:ext cx="67" cy="25"/>
                  </a:xfrm>
                  <a:custGeom>
                    <a:avLst/>
                    <a:gdLst/>
                    <a:ahLst/>
                    <a:cxnLst>
                      <a:cxn ang="0">
                        <a:pos x="0" y="192"/>
                      </a:cxn>
                      <a:cxn ang="0">
                        <a:pos x="379" y="252"/>
                      </a:cxn>
                      <a:cxn ang="0">
                        <a:pos x="668" y="0"/>
                      </a:cxn>
                      <a:cxn ang="0">
                        <a:pos x="669" y="0"/>
                      </a:cxn>
                    </a:cxnLst>
                    <a:rect l="0" t="0" r="r" b="b"/>
                    <a:pathLst>
                      <a:path w="669" h="252">
                        <a:moveTo>
                          <a:pt x="0" y="192"/>
                        </a:moveTo>
                        <a:lnTo>
                          <a:pt x="379" y="252"/>
                        </a:lnTo>
                        <a:lnTo>
                          <a:pt x="668" y="0"/>
                        </a:lnTo>
                        <a:lnTo>
                          <a:pt x="669" y="0"/>
                        </a:lnTo>
                      </a:path>
                    </a:pathLst>
                  </a:custGeom>
                  <a:noFill/>
                  <a:ln w="38100" cmpd="sng">
                    <a:solidFill>
                      <a:srgbClr val="FFFFFF"/>
                    </a:solidFill>
                    <a:prstDash val="solid"/>
                    <a:round/>
                    <a:headEnd/>
                    <a:tailEnd/>
                  </a:ln>
                </p:spPr>
                <p:txBody>
                  <a:bodyPr/>
                  <a:lstStyle/>
                  <a:p>
                    <a:endParaRPr lang="en-US"/>
                  </a:p>
                </p:txBody>
              </p:sp>
              <p:sp>
                <p:nvSpPr>
                  <p:cNvPr id="6698" name="Freeform 554"/>
                  <p:cNvSpPr>
                    <a:spLocks/>
                  </p:cNvSpPr>
                  <p:nvPr/>
                </p:nvSpPr>
                <p:spPr bwMode="auto">
                  <a:xfrm>
                    <a:off x="2864" y="2308"/>
                    <a:ext cx="74" cy="297"/>
                  </a:xfrm>
                  <a:custGeom>
                    <a:avLst/>
                    <a:gdLst/>
                    <a:ahLst/>
                    <a:cxnLst>
                      <a:cxn ang="0">
                        <a:pos x="0" y="0"/>
                      </a:cxn>
                      <a:cxn ang="0">
                        <a:pos x="738" y="2961"/>
                      </a:cxn>
                      <a:cxn ang="0">
                        <a:pos x="740" y="2961"/>
                      </a:cxn>
                    </a:cxnLst>
                    <a:rect l="0" t="0" r="r" b="b"/>
                    <a:pathLst>
                      <a:path w="740" h="2961">
                        <a:moveTo>
                          <a:pt x="0" y="0"/>
                        </a:moveTo>
                        <a:lnTo>
                          <a:pt x="738" y="2961"/>
                        </a:lnTo>
                        <a:lnTo>
                          <a:pt x="740" y="2961"/>
                        </a:lnTo>
                      </a:path>
                    </a:pathLst>
                  </a:custGeom>
                  <a:noFill/>
                  <a:ln w="38100" cmpd="sng">
                    <a:solidFill>
                      <a:srgbClr val="FFFFFF"/>
                    </a:solidFill>
                    <a:prstDash val="solid"/>
                    <a:round/>
                    <a:headEnd/>
                    <a:tailEnd/>
                  </a:ln>
                </p:spPr>
                <p:txBody>
                  <a:bodyPr/>
                  <a:lstStyle/>
                  <a:p>
                    <a:endParaRPr lang="en-US"/>
                  </a:p>
                </p:txBody>
              </p:sp>
              <p:sp>
                <p:nvSpPr>
                  <p:cNvPr id="6699" name="Freeform 555"/>
                  <p:cNvSpPr>
                    <a:spLocks/>
                  </p:cNvSpPr>
                  <p:nvPr/>
                </p:nvSpPr>
                <p:spPr bwMode="auto">
                  <a:xfrm>
                    <a:off x="2904" y="2308"/>
                    <a:ext cx="115" cy="273"/>
                  </a:xfrm>
                  <a:custGeom>
                    <a:avLst/>
                    <a:gdLst/>
                    <a:ahLst/>
                    <a:cxnLst>
                      <a:cxn ang="0">
                        <a:pos x="0" y="0"/>
                      </a:cxn>
                      <a:cxn ang="0">
                        <a:pos x="1144" y="2728"/>
                      </a:cxn>
                      <a:cxn ang="0">
                        <a:pos x="1145" y="2728"/>
                      </a:cxn>
                    </a:cxnLst>
                    <a:rect l="0" t="0" r="r" b="b"/>
                    <a:pathLst>
                      <a:path w="1145" h="2728">
                        <a:moveTo>
                          <a:pt x="0" y="0"/>
                        </a:moveTo>
                        <a:lnTo>
                          <a:pt x="1144" y="2728"/>
                        </a:lnTo>
                        <a:lnTo>
                          <a:pt x="1145" y="2728"/>
                        </a:lnTo>
                      </a:path>
                    </a:pathLst>
                  </a:custGeom>
                  <a:noFill/>
                  <a:ln w="38100" cmpd="sng">
                    <a:solidFill>
                      <a:srgbClr val="FFFFFF"/>
                    </a:solidFill>
                    <a:prstDash val="solid"/>
                    <a:round/>
                    <a:headEnd/>
                    <a:tailEnd/>
                  </a:ln>
                </p:spPr>
                <p:txBody>
                  <a:bodyPr/>
                  <a:lstStyle/>
                  <a:p>
                    <a:endParaRPr lang="en-US"/>
                  </a:p>
                </p:txBody>
              </p:sp>
              <p:sp>
                <p:nvSpPr>
                  <p:cNvPr id="6700" name="Freeform 556"/>
                  <p:cNvSpPr>
                    <a:spLocks/>
                  </p:cNvSpPr>
                  <p:nvPr/>
                </p:nvSpPr>
                <p:spPr bwMode="auto">
                  <a:xfrm>
                    <a:off x="2918" y="2610"/>
                    <a:ext cx="21" cy="61"/>
                  </a:xfrm>
                  <a:custGeom>
                    <a:avLst/>
                    <a:gdLst/>
                    <a:ahLst/>
                    <a:cxnLst>
                      <a:cxn ang="0">
                        <a:pos x="0" y="0"/>
                      </a:cxn>
                      <a:cxn ang="0">
                        <a:pos x="204" y="606"/>
                      </a:cxn>
                      <a:cxn ang="0">
                        <a:pos x="205" y="606"/>
                      </a:cxn>
                    </a:cxnLst>
                    <a:rect l="0" t="0" r="r" b="b"/>
                    <a:pathLst>
                      <a:path w="205" h="606">
                        <a:moveTo>
                          <a:pt x="0" y="0"/>
                        </a:moveTo>
                        <a:lnTo>
                          <a:pt x="204" y="606"/>
                        </a:lnTo>
                        <a:lnTo>
                          <a:pt x="205" y="606"/>
                        </a:lnTo>
                      </a:path>
                    </a:pathLst>
                  </a:custGeom>
                  <a:noFill/>
                  <a:ln w="38100" cmpd="sng">
                    <a:solidFill>
                      <a:srgbClr val="FFFFFF"/>
                    </a:solidFill>
                    <a:prstDash val="solid"/>
                    <a:round/>
                    <a:headEnd/>
                    <a:tailEnd/>
                  </a:ln>
                </p:spPr>
                <p:txBody>
                  <a:bodyPr/>
                  <a:lstStyle/>
                  <a:p>
                    <a:endParaRPr lang="en-US"/>
                  </a:p>
                </p:txBody>
              </p:sp>
              <p:sp>
                <p:nvSpPr>
                  <p:cNvPr id="6701" name="Freeform 557"/>
                  <p:cNvSpPr>
                    <a:spLocks/>
                  </p:cNvSpPr>
                  <p:nvPr/>
                </p:nvSpPr>
                <p:spPr bwMode="auto">
                  <a:xfrm>
                    <a:off x="3041" y="2575"/>
                    <a:ext cx="21" cy="60"/>
                  </a:xfrm>
                  <a:custGeom>
                    <a:avLst/>
                    <a:gdLst/>
                    <a:ahLst/>
                    <a:cxnLst>
                      <a:cxn ang="0">
                        <a:pos x="0" y="0"/>
                      </a:cxn>
                      <a:cxn ang="0">
                        <a:pos x="203" y="606"/>
                      </a:cxn>
                      <a:cxn ang="0">
                        <a:pos x="204" y="606"/>
                      </a:cxn>
                    </a:cxnLst>
                    <a:rect l="0" t="0" r="r" b="b"/>
                    <a:pathLst>
                      <a:path w="204" h="606">
                        <a:moveTo>
                          <a:pt x="0" y="0"/>
                        </a:moveTo>
                        <a:lnTo>
                          <a:pt x="203" y="606"/>
                        </a:lnTo>
                        <a:lnTo>
                          <a:pt x="204" y="606"/>
                        </a:lnTo>
                      </a:path>
                    </a:pathLst>
                  </a:custGeom>
                  <a:noFill/>
                  <a:ln w="38100" cmpd="sng">
                    <a:solidFill>
                      <a:srgbClr val="FFFFFF"/>
                    </a:solidFill>
                    <a:prstDash val="solid"/>
                    <a:round/>
                    <a:headEnd/>
                    <a:tailEnd/>
                  </a:ln>
                </p:spPr>
                <p:txBody>
                  <a:bodyPr/>
                  <a:lstStyle/>
                  <a:p>
                    <a:endParaRPr lang="en-US"/>
                  </a:p>
                </p:txBody>
              </p:sp>
              <p:sp>
                <p:nvSpPr>
                  <p:cNvPr id="6702" name="Freeform 558"/>
                  <p:cNvSpPr>
                    <a:spLocks/>
                  </p:cNvSpPr>
                  <p:nvPr/>
                </p:nvSpPr>
                <p:spPr bwMode="auto">
                  <a:xfrm>
                    <a:off x="2918" y="2605"/>
                    <a:ext cx="20" cy="5"/>
                  </a:xfrm>
                  <a:custGeom>
                    <a:avLst/>
                    <a:gdLst/>
                    <a:ahLst/>
                    <a:cxnLst>
                      <a:cxn ang="0">
                        <a:pos x="0" y="55"/>
                      </a:cxn>
                      <a:cxn ang="0">
                        <a:pos x="192" y="0"/>
                      </a:cxn>
                      <a:cxn ang="0">
                        <a:pos x="194" y="0"/>
                      </a:cxn>
                    </a:cxnLst>
                    <a:rect l="0" t="0" r="r" b="b"/>
                    <a:pathLst>
                      <a:path w="194" h="55">
                        <a:moveTo>
                          <a:pt x="0" y="55"/>
                        </a:moveTo>
                        <a:lnTo>
                          <a:pt x="192" y="0"/>
                        </a:lnTo>
                        <a:lnTo>
                          <a:pt x="194" y="0"/>
                        </a:lnTo>
                      </a:path>
                    </a:pathLst>
                  </a:custGeom>
                  <a:noFill/>
                  <a:ln w="38100" cmpd="sng">
                    <a:solidFill>
                      <a:srgbClr val="FFFFFF"/>
                    </a:solidFill>
                    <a:prstDash val="solid"/>
                    <a:round/>
                    <a:headEnd/>
                    <a:tailEnd/>
                  </a:ln>
                </p:spPr>
                <p:txBody>
                  <a:bodyPr/>
                  <a:lstStyle/>
                  <a:p>
                    <a:endParaRPr lang="en-US"/>
                  </a:p>
                </p:txBody>
              </p:sp>
              <p:sp>
                <p:nvSpPr>
                  <p:cNvPr id="6703" name="Freeform 559"/>
                  <p:cNvSpPr>
                    <a:spLocks/>
                  </p:cNvSpPr>
                  <p:nvPr/>
                </p:nvSpPr>
                <p:spPr bwMode="auto">
                  <a:xfrm>
                    <a:off x="2939" y="2664"/>
                    <a:ext cx="24" cy="7"/>
                  </a:xfrm>
                  <a:custGeom>
                    <a:avLst/>
                    <a:gdLst/>
                    <a:ahLst/>
                    <a:cxnLst>
                      <a:cxn ang="0">
                        <a:pos x="0" y="69"/>
                      </a:cxn>
                      <a:cxn ang="0">
                        <a:pos x="243" y="0"/>
                      </a:cxn>
                      <a:cxn ang="0">
                        <a:pos x="245" y="0"/>
                      </a:cxn>
                    </a:cxnLst>
                    <a:rect l="0" t="0" r="r" b="b"/>
                    <a:pathLst>
                      <a:path w="245" h="69">
                        <a:moveTo>
                          <a:pt x="0" y="69"/>
                        </a:moveTo>
                        <a:lnTo>
                          <a:pt x="243" y="0"/>
                        </a:lnTo>
                        <a:lnTo>
                          <a:pt x="245" y="0"/>
                        </a:lnTo>
                      </a:path>
                    </a:pathLst>
                  </a:custGeom>
                  <a:noFill/>
                  <a:ln w="38100" cmpd="sng">
                    <a:solidFill>
                      <a:srgbClr val="FFFFFF"/>
                    </a:solidFill>
                    <a:prstDash val="solid"/>
                    <a:round/>
                    <a:headEnd/>
                    <a:tailEnd/>
                  </a:ln>
                </p:spPr>
                <p:txBody>
                  <a:bodyPr/>
                  <a:lstStyle/>
                  <a:p>
                    <a:endParaRPr lang="en-US"/>
                  </a:p>
                </p:txBody>
              </p:sp>
              <p:sp>
                <p:nvSpPr>
                  <p:cNvPr id="6704" name="Freeform 560"/>
                  <p:cNvSpPr>
                    <a:spLocks/>
                  </p:cNvSpPr>
                  <p:nvPr/>
                </p:nvSpPr>
                <p:spPr bwMode="auto">
                  <a:xfrm>
                    <a:off x="3013" y="2554"/>
                    <a:ext cx="44" cy="12"/>
                  </a:xfrm>
                  <a:custGeom>
                    <a:avLst/>
                    <a:gdLst/>
                    <a:ahLst/>
                    <a:cxnLst>
                      <a:cxn ang="0">
                        <a:pos x="0" y="128"/>
                      </a:cxn>
                      <a:cxn ang="0">
                        <a:pos x="444" y="0"/>
                      </a:cxn>
                      <a:cxn ang="0">
                        <a:pos x="445" y="0"/>
                      </a:cxn>
                    </a:cxnLst>
                    <a:rect l="0" t="0" r="r" b="b"/>
                    <a:pathLst>
                      <a:path w="445" h="128">
                        <a:moveTo>
                          <a:pt x="0" y="128"/>
                        </a:moveTo>
                        <a:lnTo>
                          <a:pt x="444" y="0"/>
                        </a:lnTo>
                        <a:lnTo>
                          <a:pt x="445" y="0"/>
                        </a:lnTo>
                      </a:path>
                    </a:pathLst>
                  </a:custGeom>
                  <a:noFill/>
                  <a:ln w="38100" cmpd="sng">
                    <a:solidFill>
                      <a:srgbClr val="FFFFFF"/>
                    </a:solidFill>
                    <a:prstDash val="solid"/>
                    <a:round/>
                    <a:headEnd/>
                    <a:tailEnd/>
                  </a:ln>
                </p:spPr>
                <p:txBody>
                  <a:bodyPr/>
                  <a:lstStyle/>
                  <a:p>
                    <a:endParaRPr lang="en-US"/>
                  </a:p>
                </p:txBody>
              </p:sp>
              <p:sp>
                <p:nvSpPr>
                  <p:cNvPr id="6705" name="Freeform 561"/>
                  <p:cNvSpPr>
                    <a:spLocks/>
                  </p:cNvSpPr>
                  <p:nvPr/>
                </p:nvSpPr>
                <p:spPr bwMode="auto">
                  <a:xfrm>
                    <a:off x="3030" y="2635"/>
                    <a:ext cx="32" cy="10"/>
                  </a:xfrm>
                  <a:custGeom>
                    <a:avLst/>
                    <a:gdLst/>
                    <a:ahLst/>
                    <a:cxnLst>
                      <a:cxn ang="0">
                        <a:pos x="0" y="91"/>
                      </a:cxn>
                      <a:cxn ang="0">
                        <a:pos x="317" y="0"/>
                      </a:cxn>
                      <a:cxn ang="0">
                        <a:pos x="318" y="0"/>
                      </a:cxn>
                    </a:cxnLst>
                    <a:rect l="0" t="0" r="r" b="b"/>
                    <a:pathLst>
                      <a:path w="318" h="91">
                        <a:moveTo>
                          <a:pt x="0" y="91"/>
                        </a:moveTo>
                        <a:lnTo>
                          <a:pt x="317" y="0"/>
                        </a:lnTo>
                        <a:lnTo>
                          <a:pt x="318" y="0"/>
                        </a:lnTo>
                      </a:path>
                    </a:pathLst>
                  </a:custGeom>
                  <a:noFill/>
                  <a:ln w="38100" cmpd="sng">
                    <a:solidFill>
                      <a:srgbClr val="FFFFFF"/>
                    </a:solidFill>
                    <a:prstDash val="solid"/>
                    <a:round/>
                    <a:headEnd/>
                    <a:tailEnd/>
                  </a:ln>
                </p:spPr>
                <p:txBody>
                  <a:bodyPr/>
                  <a:lstStyle/>
                  <a:p>
                    <a:endParaRPr lang="en-US"/>
                  </a:p>
                </p:txBody>
              </p:sp>
              <p:sp>
                <p:nvSpPr>
                  <p:cNvPr id="6706" name="Freeform 562"/>
                  <p:cNvSpPr>
                    <a:spLocks/>
                  </p:cNvSpPr>
                  <p:nvPr/>
                </p:nvSpPr>
                <p:spPr bwMode="auto">
                  <a:xfrm>
                    <a:off x="3019" y="2575"/>
                    <a:ext cx="22" cy="6"/>
                  </a:xfrm>
                  <a:custGeom>
                    <a:avLst/>
                    <a:gdLst/>
                    <a:ahLst/>
                    <a:cxnLst>
                      <a:cxn ang="0">
                        <a:pos x="0" y="64"/>
                      </a:cxn>
                      <a:cxn ang="0">
                        <a:pos x="225" y="0"/>
                      </a:cxn>
                      <a:cxn ang="0">
                        <a:pos x="226" y="0"/>
                      </a:cxn>
                    </a:cxnLst>
                    <a:rect l="0" t="0" r="r" b="b"/>
                    <a:pathLst>
                      <a:path w="226" h="64">
                        <a:moveTo>
                          <a:pt x="0" y="64"/>
                        </a:moveTo>
                        <a:lnTo>
                          <a:pt x="225" y="0"/>
                        </a:lnTo>
                        <a:lnTo>
                          <a:pt x="226" y="0"/>
                        </a:lnTo>
                      </a:path>
                    </a:pathLst>
                  </a:custGeom>
                  <a:noFill/>
                  <a:ln w="38100" cmpd="sng">
                    <a:solidFill>
                      <a:srgbClr val="FFFFFF"/>
                    </a:solidFill>
                    <a:prstDash val="solid"/>
                    <a:round/>
                    <a:headEnd/>
                    <a:tailEnd/>
                  </a:ln>
                </p:spPr>
                <p:txBody>
                  <a:bodyPr/>
                  <a:lstStyle/>
                  <a:p>
                    <a:endParaRPr lang="en-US"/>
                  </a:p>
                </p:txBody>
              </p:sp>
              <p:sp>
                <p:nvSpPr>
                  <p:cNvPr id="6707" name="Freeform 563"/>
                  <p:cNvSpPr>
                    <a:spLocks/>
                  </p:cNvSpPr>
                  <p:nvPr/>
                </p:nvSpPr>
                <p:spPr bwMode="auto">
                  <a:xfrm>
                    <a:off x="2896" y="2308"/>
                    <a:ext cx="92" cy="219"/>
                  </a:xfrm>
                  <a:custGeom>
                    <a:avLst/>
                    <a:gdLst/>
                    <a:ahLst/>
                    <a:cxnLst>
                      <a:cxn ang="0">
                        <a:pos x="0" y="0"/>
                      </a:cxn>
                      <a:cxn ang="0">
                        <a:pos x="917" y="2189"/>
                      </a:cxn>
                      <a:cxn ang="0">
                        <a:pos x="918" y="2189"/>
                      </a:cxn>
                    </a:cxnLst>
                    <a:rect l="0" t="0" r="r" b="b"/>
                    <a:pathLst>
                      <a:path w="918" h="2189">
                        <a:moveTo>
                          <a:pt x="0" y="0"/>
                        </a:moveTo>
                        <a:lnTo>
                          <a:pt x="917" y="2189"/>
                        </a:lnTo>
                        <a:lnTo>
                          <a:pt x="918" y="2189"/>
                        </a:lnTo>
                      </a:path>
                    </a:pathLst>
                  </a:custGeom>
                  <a:noFill/>
                  <a:ln w="38100" cmpd="sng">
                    <a:solidFill>
                      <a:srgbClr val="FFFFFF"/>
                    </a:solidFill>
                    <a:prstDash val="solid"/>
                    <a:round/>
                    <a:headEnd/>
                    <a:tailEnd/>
                  </a:ln>
                </p:spPr>
                <p:txBody>
                  <a:bodyPr/>
                  <a:lstStyle/>
                  <a:p>
                    <a:endParaRPr lang="en-US"/>
                  </a:p>
                </p:txBody>
              </p:sp>
              <p:sp>
                <p:nvSpPr>
                  <p:cNvPr id="6708" name="Freeform 564"/>
                  <p:cNvSpPr>
                    <a:spLocks/>
                  </p:cNvSpPr>
                  <p:nvPr/>
                </p:nvSpPr>
                <p:spPr bwMode="auto">
                  <a:xfrm>
                    <a:off x="2872" y="2308"/>
                    <a:ext cx="60" cy="241"/>
                  </a:xfrm>
                  <a:custGeom>
                    <a:avLst/>
                    <a:gdLst/>
                    <a:ahLst/>
                    <a:cxnLst>
                      <a:cxn ang="0">
                        <a:pos x="0" y="0"/>
                      </a:cxn>
                      <a:cxn ang="0">
                        <a:pos x="601" y="2411"/>
                      </a:cxn>
                      <a:cxn ang="0">
                        <a:pos x="602" y="2411"/>
                      </a:cxn>
                    </a:cxnLst>
                    <a:rect l="0" t="0" r="r" b="b"/>
                    <a:pathLst>
                      <a:path w="602" h="2411">
                        <a:moveTo>
                          <a:pt x="0" y="0"/>
                        </a:moveTo>
                        <a:lnTo>
                          <a:pt x="601" y="2411"/>
                        </a:lnTo>
                        <a:lnTo>
                          <a:pt x="602" y="2411"/>
                        </a:lnTo>
                      </a:path>
                    </a:pathLst>
                  </a:custGeom>
                  <a:noFill/>
                  <a:ln w="38100" cmpd="sng">
                    <a:solidFill>
                      <a:srgbClr val="FFFFFF"/>
                    </a:solidFill>
                    <a:prstDash val="solid"/>
                    <a:round/>
                    <a:headEnd/>
                    <a:tailEnd/>
                  </a:ln>
                </p:spPr>
                <p:txBody>
                  <a:bodyPr/>
                  <a:lstStyle/>
                  <a:p>
                    <a:endParaRPr lang="en-US"/>
                  </a:p>
                </p:txBody>
              </p:sp>
              <p:sp>
                <p:nvSpPr>
                  <p:cNvPr id="6709" name="Freeform 565"/>
                  <p:cNvSpPr>
                    <a:spLocks/>
                  </p:cNvSpPr>
                  <p:nvPr/>
                </p:nvSpPr>
                <p:spPr bwMode="auto">
                  <a:xfrm>
                    <a:off x="2932" y="2527"/>
                    <a:ext cx="58" cy="44"/>
                  </a:xfrm>
                  <a:custGeom>
                    <a:avLst/>
                    <a:gdLst/>
                    <a:ahLst/>
                    <a:cxnLst>
                      <a:cxn ang="0">
                        <a:pos x="0" y="222"/>
                      </a:cxn>
                      <a:cxn ang="0">
                        <a:pos x="154" y="421"/>
                      </a:cxn>
                      <a:cxn ang="0">
                        <a:pos x="406" y="434"/>
                      </a:cxn>
                      <a:cxn ang="0">
                        <a:pos x="579" y="252"/>
                      </a:cxn>
                      <a:cxn ang="0">
                        <a:pos x="554" y="0"/>
                      </a:cxn>
                      <a:cxn ang="0">
                        <a:pos x="555" y="0"/>
                      </a:cxn>
                    </a:cxnLst>
                    <a:rect l="0" t="0" r="r" b="b"/>
                    <a:pathLst>
                      <a:path w="579" h="434">
                        <a:moveTo>
                          <a:pt x="0" y="222"/>
                        </a:moveTo>
                        <a:lnTo>
                          <a:pt x="154" y="421"/>
                        </a:lnTo>
                        <a:lnTo>
                          <a:pt x="406" y="434"/>
                        </a:lnTo>
                        <a:lnTo>
                          <a:pt x="579" y="252"/>
                        </a:lnTo>
                        <a:lnTo>
                          <a:pt x="554" y="0"/>
                        </a:lnTo>
                        <a:lnTo>
                          <a:pt x="555" y="0"/>
                        </a:lnTo>
                      </a:path>
                    </a:pathLst>
                  </a:custGeom>
                  <a:noFill/>
                  <a:ln w="38100" cmpd="sng">
                    <a:solidFill>
                      <a:srgbClr val="FFFFFF"/>
                    </a:solidFill>
                    <a:prstDash val="solid"/>
                    <a:round/>
                    <a:headEnd/>
                    <a:tailEnd/>
                  </a:ln>
                </p:spPr>
                <p:txBody>
                  <a:bodyPr/>
                  <a:lstStyle/>
                  <a:p>
                    <a:endParaRPr lang="en-US"/>
                  </a:p>
                </p:txBody>
              </p:sp>
              <p:sp>
                <p:nvSpPr>
                  <p:cNvPr id="6710" name="Freeform 566"/>
                  <p:cNvSpPr>
                    <a:spLocks/>
                  </p:cNvSpPr>
                  <p:nvPr/>
                </p:nvSpPr>
                <p:spPr bwMode="auto">
                  <a:xfrm>
                    <a:off x="3018" y="2605"/>
                    <a:ext cx="34" cy="10"/>
                  </a:xfrm>
                  <a:custGeom>
                    <a:avLst/>
                    <a:gdLst/>
                    <a:ahLst/>
                    <a:cxnLst>
                      <a:cxn ang="0">
                        <a:pos x="0" y="95"/>
                      </a:cxn>
                      <a:cxn ang="0">
                        <a:pos x="331" y="0"/>
                      </a:cxn>
                      <a:cxn ang="0">
                        <a:pos x="332" y="0"/>
                      </a:cxn>
                    </a:cxnLst>
                    <a:rect l="0" t="0" r="r" b="b"/>
                    <a:pathLst>
                      <a:path w="332" h="95">
                        <a:moveTo>
                          <a:pt x="0" y="95"/>
                        </a:moveTo>
                        <a:lnTo>
                          <a:pt x="331" y="0"/>
                        </a:lnTo>
                        <a:lnTo>
                          <a:pt x="332" y="0"/>
                        </a:lnTo>
                      </a:path>
                    </a:pathLst>
                  </a:custGeom>
                  <a:noFill/>
                  <a:ln w="38100" cmpd="sng">
                    <a:solidFill>
                      <a:srgbClr val="FFFFFF"/>
                    </a:solidFill>
                    <a:prstDash val="solid"/>
                    <a:round/>
                    <a:headEnd/>
                    <a:tailEnd/>
                  </a:ln>
                </p:spPr>
                <p:txBody>
                  <a:bodyPr/>
                  <a:lstStyle/>
                  <a:p>
                    <a:endParaRPr lang="en-US"/>
                  </a:p>
                </p:txBody>
              </p:sp>
              <p:sp>
                <p:nvSpPr>
                  <p:cNvPr id="6711" name="Freeform 567"/>
                  <p:cNvSpPr>
                    <a:spLocks/>
                  </p:cNvSpPr>
                  <p:nvPr/>
                </p:nvSpPr>
                <p:spPr bwMode="auto">
                  <a:xfrm>
                    <a:off x="2957" y="2594"/>
                    <a:ext cx="32" cy="33"/>
                  </a:xfrm>
                  <a:custGeom>
                    <a:avLst/>
                    <a:gdLst/>
                    <a:ahLst/>
                    <a:cxnLst>
                      <a:cxn ang="0">
                        <a:pos x="0" y="329"/>
                      </a:cxn>
                      <a:cxn ang="0">
                        <a:pos x="328" y="0"/>
                      </a:cxn>
                      <a:cxn ang="0">
                        <a:pos x="329" y="0"/>
                      </a:cxn>
                    </a:cxnLst>
                    <a:rect l="0" t="0" r="r" b="b"/>
                    <a:pathLst>
                      <a:path w="329" h="329">
                        <a:moveTo>
                          <a:pt x="0" y="329"/>
                        </a:moveTo>
                        <a:lnTo>
                          <a:pt x="328" y="0"/>
                        </a:lnTo>
                        <a:lnTo>
                          <a:pt x="329" y="0"/>
                        </a:lnTo>
                      </a:path>
                    </a:pathLst>
                  </a:custGeom>
                  <a:noFill/>
                  <a:ln w="38100" cmpd="sng">
                    <a:solidFill>
                      <a:srgbClr val="FFFFFF"/>
                    </a:solidFill>
                    <a:prstDash val="solid"/>
                    <a:round/>
                    <a:headEnd/>
                    <a:tailEnd/>
                  </a:ln>
                </p:spPr>
                <p:txBody>
                  <a:bodyPr/>
                  <a:lstStyle/>
                  <a:p>
                    <a:endParaRPr lang="en-US"/>
                  </a:p>
                </p:txBody>
              </p:sp>
              <p:sp>
                <p:nvSpPr>
                  <p:cNvPr id="6712" name="Freeform 568"/>
                  <p:cNvSpPr>
                    <a:spLocks/>
                  </p:cNvSpPr>
                  <p:nvPr/>
                </p:nvSpPr>
                <p:spPr bwMode="auto">
                  <a:xfrm>
                    <a:off x="2959" y="2597"/>
                    <a:ext cx="42" cy="41"/>
                  </a:xfrm>
                  <a:custGeom>
                    <a:avLst/>
                    <a:gdLst/>
                    <a:ahLst/>
                    <a:cxnLst>
                      <a:cxn ang="0">
                        <a:pos x="0" y="419"/>
                      </a:cxn>
                      <a:cxn ang="0">
                        <a:pos x="419" y="0"/>
                      </a:cxn>
                      <a:cxn ang="0">
                        <a:pos x="420" y="0"/>
                      </a:cxn>
                    </a:cxnLst>
                    <a:rect l="0" t="0" r="r" b="b"/>
                    <a:pathLst>
                      <a:path w="420" h="419">
                        <a:moveTo>
                          <a:pt x="0" y="419"/>
                        </a:moveTo>
                        <a:lnTo>
                          <a:pt x="419" y="0"/>
                        </a:lnTo>
                        <a:lnTo>
                          <a:pt x="420" y="0"/>
                        </a:lnTo>
                      </a:path>
                    </a:pathLst>
                  </a:custGeom>
                  <a:noFill/>
                  <a:ln w="38100" cmpd="sng">
                    <a:solidFill>
                      <a:srgbClr val="FFFFFF"/>
                    </a:solidFill>
                    <a:prstDash val="solid"/>
                    <a:round/>
                    <a:headEnd/>
                    <a:tailEnd/>
                  </a:ln>
                </p:spPr>
                <p:txBody>
                  <a:bodyPr/>
                  <a:lstStyle/>
                  <a:p>
                    <a:endParaRPr lang="en-US"/>
                  </a:p>
                </p:txBody>
              </p:sp>
              <p:sp>
                <p:nvSpPr>
                  <p:cNvPr id="6713" name="Freeform 569"/>
                  <p:cNvSpPr>
                    <a:spLocks/>
                  </p:cNvSpPr>
                  <p:nvPr/>
                </p:nvSpPr>
                <p:spPr bwMode="auto">
                  <a:xfrm>
                    <a:off x="2964" y="2602"/>
                    <a:ext cx="46" cy="45"/>
                  </a:xfrm>
                  <a:custGeom>
                    <a:avLst/>
                    <a:gdLst/>
                    <a:ahLst/>
                    <a:cxnLst>
                      <a:cxn ang="0">
                        <a:pos x="0" y="452"/>
                      </a:cxn>
                      <a:cxn ang="0">
                        <a:pos x="451" y="0"/>
                      </a:cxn>
                      <a:cxn ang="0">
                        <a:pos x="452" y="0"/>
                      </a:cxn>
                    </a:cxnLst>
                    <a:rect l="0" t="0" r="r" b="b"/>
                    <a:pathLst>
                      <a:path w="452" h="452">
                        <a:moveTo>
                          <a:pt x="0" y="452"/>
                        </a:moveTo>
                        <a:lnTo>
                          <a:pt x="451" y="0"/>
                        </a:lnTo>
                        <a:lnTo>
                          <a:pt x="452" y="0"/>
                        </a:lnTo>
                      </a:path>
                    </a:pathLst>
                  </a:custGeom>
                  <a:noFill/>
                  <a:ln w="38100" cmpd="sng">
                    <a:solidFill>
                      <a:srgbClr val="FFFFFF"/>
                    </a:solidFill>
                    <a:prstDash val="solid"/>
                    <a:round/>
                    <a:headEnd/>
                    <a:tailEnd/>
                  </a:ln>
                </p:spPr>
                <p:txBody>
                  <a:bodyPr/>
                  <a:lstStyle/>
                  <a:p>
                    <a:endParaRPr lang="en-US"/>
                  </a:p>
                </p:txBody>
              </p:sp>
              <p:sp>
                <p:nvSpPr>
                  <p:cNvPr id="6714" name="Freeform 570"/>
                  <p:cNvSpPr>
                    <a:spLocks/>
                  </p:cNvSpPr>
                  <p:nvPr/>
                </p:nvSpPr>
                <p:spPr bwMode="auto">
                  <a:xfrm>
                    <a:off x="2972" y="2610"/>
                    <a:ext cx="44" cy="44"/>
                  </a:xfrm>
                  <a:custGeom>
                    <a:avLst/>
                    <a:gdLst/>
                    <a:ahLst/>
                    <a:cxnLst>
                      <a:cxn ang="0">
                        <a:pos x="0" y="438"/>
                      </a:cxn>
                      <a:cxn ang="0">
                        <a:pos x="439" y="0"/>
                      </a:cxn>
                      <a:cxn ang="0">
                        <a:pos x="440" y="0"/>
                      </a:cxn>
                    </a:cxnLst>
                    <a:rect l="0" t="0" r="r" b="b"/>
                    <a:pathLst>
                      <a:path w="440" h="438">
                        <a:moveTo>
                          <a:pt x="0" y="438"/>
                        </a:moveTo>
                        <a:lnTo>
                          <a:pt x="439" y="0"/>
                        </a:lnTo>
                        <a:lnTo>
                          <a:pt x="440" y="0"/>
                        </a:lnTo>
                      </a:path>
                    </a:pathLst>
                  </a:custGeom>
                  <a:noFill/>
                  <a:ln w="38100" cmpd="sng">
                    <a:solidFill>
                      <a:srgbClr val="FFFFFF"/>
                    </a:solidFill>
                    <a:prstDash val="solid"/>
                    <a:round/>
                    <a:headEnd/>
                    <a:tailEnd/>
                  </a:ln>
                </p:spPr>
                <p:txBody>
                  <a:bodyPr/>
                  <a:lstStyle/>
                  <a:p>
                    <a:endParaRPr lang="en-US"/>
                  </a:p>
                </p:txBody>
              </p:sp>
              <p:sp>
                <p:nvSpPr>
                  <p:cNvPr id="6715" name="Freeform 571"/>
                  <p:cNvSpPr>
                    <a:spLocks/>
                  </p:cNvSpPr>
                  <p:nvPr/>
                </p:nvSpPr>
                <p:spPr bwMode="auto">
                  <a:xfrm>
                    <a:off x="2982" y="2620"/>
                    <a:ext cx="38" cy="37"/>
                  </a:xfrm>
                  <a:custGeom>
                    <a:avLst/>
                    <a:gdLst/>
                    <a:ahLst/>
                    <a:cxnLst>
                      <a:cxn ang="0">
                        <a:pos x="0" y="376"/>
                      </a:cxn>
                      <a:cxn ang="0">
                        <a:pos x="375" y="0"/>
                      </a:cxn>
                      <a:cxn ang="0">
                        <a:pos x="376" y="0"/>
                      </a:cxn>
                    </a:cxnLst>
                    <a:rect l="0" t="0" r="r" b="b"/>
                    <a:pathLst>
                      <a:path w="376" h="376">
                        <a:moveTo>
                          <a:pt x="0" y="376"/>
                        </a:moveTo>
                        <a:lnTo>
                          <a:pt x="375" y="0"/>
                        </a:lnTo>
                        <a:lnTo>
                          <a:pt x="376" y="0"/>
                        </a:lnTo>
                      </a:path>
                    </a:pathLst>
                  </a:custGeom>
                  <a:noFill/>
                  <a:ln w="38100" cmpd="sng">
                    <a:solidFill>
                      <a:srgbClr val="FFFFFF"/>
                    </a:solidFill>
                    <a:prstDash val="solid"/>
                    <a:round/>
                    <a:headEnd/>
                    <a:tailEnd/>
                  </a:ln>
                </p:spPr>
                <p:txBody>
                  <a:bodyPr/>
                  <a:lstStyle/>
                  <a:p>
                    <a:endParaRPr lang="en-US"/>
                  </a:p>
                </p:txBody>
              </p:sp>
              <p:sp>
                <p:nvSpPr>
                  <p:cNvPr id="6716" name="Freeform 572"/>
                  <p:cNvSpPr>
                    <a:spLocks/>
                  </p:cNvSpPr>
                  <p:nvPr/>
                </p:nvSpPr>
                <p:spPr bwMode="auto">
                  <a:xfrm>
                    <a:off x="2997" y="2635"/>
                    <a:ext cx="22" cy="22"/>
                  </a:xfrm>
                  <a:custGeom>
                    <a:avLst/>
                    <a:gdLst/>
                    <a:ahLst/>
                    <a:cxnLst>
                      <a:cxn ang="0">
                        <a:pos x="0" y="223"/>
                      </a:cxn>
                      <a:cxn ang="0">
                        <a:pos x="222" y="0"/>
                      </a:cxn>
                      <a:cxn ang="0">
                        <a:pos x="223" y="0"/>
                      </a:cxn>
                    </a:cxnLst>
                    <a:rect l="0" t="0" r="r" b="b"/>
                    <a:pathLst>
                      <a:path w="223" h="223">
                        <a:moveTo>
                          <a:pt x="0" y="223"/>
                        </a:moveTo>
                        <a:lnTo>
                          <a:pt x="222" y="0"/>
                        </a:lnTo>
                        <a:lnTo>
                          <a:pt x="223" y="0"/>
                        </a:lnTo>
                      </a:path>
                    </a:pathLst>
                  </a:custGeom>
                  <a:noFill/>
                  <a:ln w="38100" cmpd="sng">
                    <a:solidFill>
                      <a:srgbClr val="FFFFFF"/>
                    </a:solidFill>
                    <a:prstDash val="solid"/>
                    <a:round/>
                    <a:headEnd/>
                    <a:tailEnd/>
                  </a:ln>
                </p:spPr>
                <p:txBody>
                  <a:bodyPr/>
                  <a:lstStyle/>
                  <a:p>
                    <a:endParaRPr lang="en-US"/>
                  </a:p>
                </p:txBody>
              </p:sp>
              <p:sp>
                <p:nvSpPr>
                  <p:cNvPr id="6717" name="Freeform 573"/>
                  <p:cNvSpPr>
                    <a:spLocks/>
                  </p:cNvSpPr>
                  <p:nvPr/>
                </p:nvSpPr>
                <p:spPr bwMode="auto">
                  <a:xfrm>
                    <a:off x="2804" y="2631"/>
                    <a:ext cx="65" cy="65"/>
                  </a:xfrm>
                  <a:custGeom>
                    <a:avLst/>
                    <a:gdLst/>
                    <a:ahLst/>
                    <a:cxnLst>
                      <a:cxn ang="0">
                        <a:pos x="652" y="326"/>
                      </a:cxn>
                      <a:cxn ang="0">
                        <a:pos x="556" y="95"/>
                      </a:cxn>
                      <a:cxn ang="0">
                        <a:pos x="326" y="0"/>
                      </a:cxn>
                      <a:cxn ang="0">
                        <a:pos x="95" y="95"/>
                      </a:cxn>
                      <a:cxn ang="0">
                        <a:pos x="0" y="326"/>
                      </a:cxn>
                      <a:cxn ang="0">
                        <a:pos x="95" y="556"/>
                      </a:cxn>
                      <a:cxn ang="0">
                        <a:pos x="326" y="651"/>
                      </a:cxn>
                      <a:cxn ang="0">
                        <a:pos x="556" y="556"/>
                      </a:cxn>
                      <a:cxn ang="0">
                        <a:pos x="652" y="326"/>
                      </a:cxn>
                      <a:cxn ang="0">
                        <a:pos x="653" y="326"/>
                      </a:cxn>
                    </a:cxnLst>
                    <a:rect l="0" t="0" r="r" b="b"/>
                    <a:pathLst>
                      <a:path w="653" h="651">
                        <a:moveTo>
                          <a:pt x="652" y="326"/>
                        </a:moveTo>
                        <a:lnTo>
                          <a:pt x="556" y="95"/>
                        </a:lnTo>
                        <a:lnTo>
                          <a:pt x="326" y="0"/>
                        </a:lnTo>
                        <a:lnTo>
                          <a:pt x="95" y="95"/>
                        </a:lnTo>
                        <a:lnTo>
                          <a:pt x="0" y="326"/>
                        </a:lnTo>
                        <a:lnTo>
                          <a:pt x="95" y="556"/>
                        </a:lnTo>
                        <a:lnTo>
                          <a:pt x="326" y="651"/>
                        </a:lnTo>
                        <a:lnTo>
                          <a:pt x="556" y="556"/>
                        </a:lnTo>
                        <a:lnTo>
                          <a:pt x="652" y="326"/>
                        </a:lnTo>
                        <a:lnTo>
                          <a:pt x="653" y="326"/>
                        </a:lnTo>
                      </a:path>
                    </a:pathLst>
                  </a:custGeom>
                  <a:noFill/>
                  <a:ln w="38100" cmpd="sng">
                    <a:solidFill>
                      <a:srgbClr val="FFFFFF"/>
                    </a:solidFill>
                    <a:prstDash val="solid"/>
                    <a:round/>
                    <a:headEnd/>
                    <a:tailEnd/>
                  </a:ln>
                </p:spPr>
                <p:txBody>
                  <a:bodyPr/>
                  <a:lstStyle/>
                  <a:p>
                    <a:endParaRPr lang="en-US"/>
                  </a:p>
                </p:txBody>
              </p:sp>
              <p:sp>
                <p:nvSpPr>
                  <p:cNvPr id="6718" name="Freeform 574"/>
                  <p:cNvSpPr>
                    <a:spLocks/>
                  </p:cNvSpPr>
                  <p:nvPr/>
                </p:nvSpPr>
                <p:spPr bwMode="auto">
                  <a:xfrm>
                    <a:off x="2958" y="2436"/>
                    <a:ext cx="53" cy="1"/>
                  </a:xfrm>
                  <a:custGeom>
                    <a:avLst/>
                    <a:gdLst/>
                    <a:ahLst/>
                    <a:cxnLst>
                      <a:cxn ang="0">
                        <a:pos x="0" y="0"/>
                      </a:cxn>
                      <a:cxn ang="0">
                        <a:pos x="524" y="0"/>
                      </a:cxn>
                      <a:cxn ang="0">
                        <a:pos x="525" y="0"/>
                      </a:cxn>
                    </a:cxnLst>
                    <a:rect l="0" t="0" r="r" b="b"/>
                    <a:pathLst>
                      <a:path w="525">
                        <a:moveTo>
                          <a:pt x="0" y="0"/>
                        </a:moveTo>
                        <a:lnTo>
                          <a:pt x="524" y="0"/>
                        </a:lnTo>
                        <a:lnTo>
                          <a:pt x="525" y="0"/>
                        </a:lnTo>
                      </a:path>
                    </a:pathLst>
                  </a:custGeom>
                  <a:noFill/>
                  <a:ln w="38100" cmpd="sng">
                    <a:solidFill>
                      <a:srgbClr val="FFFFFF"/>
                    </a:solidFill>
                    <a:prstDash val="solid"/>
                    <a:round/>
                    <a:headEnd/>
                    <a:tailEnd/>
                  </a:ln>
                </p:spPr>
                <p:txBody>
                  <a:bodyPr/>
                  <a:lstStyle/>
                  <a:p>
                    <a:endParaRPr lang="en-US"/>
                  </a:p>
                </p:txBody>
              </p:sp>
              <p:sp>
                <p:nvSpPr>
                  <p:cNvPr id="6719" name="Freeform 575"/>
                  <p:cNvSpPr>
                    <a:spLocks/>
                  </p:cNvSpPr>
                  <p:nvPr/>
                </p:nvSpPr>
                <p:spPr bwMode="auto">
                  <a:xfrm>
                    <a:off x="2519" y="2346"/>
                    <a:ext cx="70" cy="302"/>
                  </a:xfrm>
                  <a:custGeom>
                    <a:avLst/>
                    <a:gdLst/>
                    <a:ahLst/>
                    <a:cxnLst>
                      <a:cxn ang="0">
                        <a:pos x="699" y="0"/>
                      </a:cxn>
                      <a:cxn ang="0">
                        <a:pos x="0" y="3015"/>
                      </a:cxn>
                      <a:cxn ang="0">
                        <a:pos x="2" y="3015"/>
                      </a:cxn>
                    </a:cxnLst>
                    <a:rect l="0" t="0" r="r" b="b"/>
                    <a:pathLst>
                      <a:path w="699" h="3015">
                        <a:moveTo>
                          <a:pt x="699" y="0"/>
                        </a:moveTo>
                        <a:lnTo>
                          <a:pt x="0" y="3015"/>
                        </a:lnTo>
                        <a:lnTo>
                          <a:pt x="2" y="3015"/>
                        </a:lnTo>
                      </a:path>
                    </a:pathLst>
                  </a:custGeom>
                  <a:noFill/>
                  <a:ln w="38100" cmpd="sng">
                    <a:solidFill>
                      <a:srgbClr val="FFFFFF"/>
                    </a:solidFill>
                    <a:prstDash val="solid"/>
                    <a:round/>
                    <a:headEnd/>
                    <a:tailEnd/>
                  </a:ln>
                </p:spPr>
                <p:txBody>
                  <a:bodyPr/>
                  <a:lstStyle/>
                  <a:p>
                    <a:endParaRPr lang="en-US"/>
                  </a:p>
                </p:txBody>
              </p:sp>
              <p:sp>
                <p:nvSpPr>
                  <p:cNvPr id="6720" name="Freeform 576"/>
                  <p:cNvSpPr>
                    <a:spLocks/>
                  </p:cNvSpPr>
                  <p:nvPr/>
                </p:nvSpPr>
                <p:spPr bwMode="auto">
                  <a:xfrm>
                    <a:off x="2465" y="2648"/>
                    <a:ext cx="54" cy="1"/>
                  </a:xfrm>
                  <a:custGeom>
                    <a:avLst/>
                    <a:gdLst/>
                    <a:ahLst/>
                    <a:cxnLst>
                      <a:cxn ang="0">
                        <a:pos x="540" y="0"/>
                      </a:cxn>
                      <a:cxn ang="0">
                        <a:pos x="0" y="0"/>
                      </a:cxn>
                      <a:cxn ang="0">
                        <a:pos x="2" y="0"/>
                      </a:cxn>
                    </a:cxnLst>
                    <a:rect l="0" t="0" r="r" b="b"/>
                    <a:pathLst>
                      <a:path w="540">
                        <a:moveTo>
                          <a:pt x="540" y="0"/>
                        </a:moveTo>
                        <a:lnTo>
                          <a:pt x="0" y="0"/>
                        </a:lnTo>
                        <a:lnTo>
                          <a:pt x="2" y="0"/>
                        </a:lnTo>
                      </a:path>
                    </a:pathLst>
                  </a:custGeom>
                  <a:noFill/>
                  <a:ln w="38100" cmpd="sng">
                    <a:solidFill>
                      <a:srgbClr val="FFFFFF"/>
                    </a:solidFill>
                    <a:prstDash val="solid"/>
                    <a:round/>
                    <a:headEnd/>
                    <a:tailEnd/>
                  </a:ln>
                </p:spPr>
                <p:txBody>
                  <a:bodyPr/>
                  <a:lstStyle/>
                  <a:p>
                    <a:endParaRPr lang="en-US"/>
                  </a:p>
                </p:txBody>
              </p:sp>
              <p:sp>
                <p:nvSpPr>
                  <p:cNvPr id="6721" name="Freeform 577"/>
                  <p:cNvSpPr>
                    <a:spLocks/>
                  </p:cNvSpPr>
                  <p:nvPr/>
                </p:nvSpPr>
                <p:spPr bwMode="auto">
                  <a:xfrm>
                    <a:off x="2465" y="2648"/>
                    <a:ext cx="1" cy="15"/>
                  </a:xfrm>
                  <a:custGeom>
                    <a:avLst/>
                    <a:gdLst/>
                    <a:ahLst/>
                    <a:cxnLst>
                      <a:cxn ang="0">
                        <a:pos x="0" y="0"/>
                      </a:cxn>
                      <a:cxn ang="0">
                        <a:pos x="0" y="160"/>
                      </a:cxn>
                      <a:cxn ang="0">
                        <a:pos x="2" y="160"/>
                      </a:cxn>
                    </a:cxnLst>
                    <a:rect l="0" t="0" r="r" b="b"/>
                    <a:pathLst>
                      <a:path w="2" h="160">
                        <a:moveTo>
                          <a:pt x="0" y="0"/>
                        </a:moveTo>
                        <a:lnTo>
                          <a:pt x="0" y="160"/>
                        </a:lnTo>
                        <a:lnTo>
                          <a:pt x="2" y="160"/>
                        </a:lnTo>
                      </a:path>
                    </a:pathLst>
                  </a:custGeom>
                  <a:noFill/>
                  <a:ln w="38100" cmpd="sng">
                    <a:solidFill>
                      <a:srgbClr val="FFFFFF"/>
                    </a:solidFill>
                    <a:prstDash val="solid"/>
                    <a:round/>
                    <a:headEnd/>
                    <a:tailEnd/>
                  </a:ln>
                </p:spPr>
                <p:txBody>
                  <a:bodyPr/>
                  <a:lstStyle/>
                  <a:p>
                    <a:endParaRPr lang="en-US"/>
                  </a:p>
                </p:txBody>
              </p:sp>
              <p:sp>
                <p:nvSpPr>
                  <p:cNvPr id="6722" name="Freeform 578"/>
                  <p:cNvSpPr>
                    <a:spLocks/>
                  </p:cNvSpPr>
                  <p:nvPr/>
                </p:nvSpPr>
                <p:spPr bwMode="auto">
                  <a:xfrm>
                    <a:off x="2465" y="2663"/>
                    <a:ext cx="67" cy="1"/>
                  </a:xfrm>
                  <a:custGeom>
                    <a:avLst/>
                    <a:gdLst/>
                    <a:ahLst/>
                    <a:cxnLst>
                      <a:cxn ang="0">
                        <a:pos x="0" y="0"/>
                      </a:cxn>
                      <a:cxn ang="0">
                        <a:pos x="667" y="0"/>
                      </a:cxn>
                      <a:cxn ang="0">
                        <a:pos x="668" y="0"/>
                      </a:cxn>
                    </a:cxnLst>
                    <a:rect l="0" t="0" r="r" b="b"/>
                    <a:pathLst>
                      <a:path w="668">
                        <a:moveTo>
                          <a:pt x="0" y="0"/>
                        </a:moveTo>
                        <a:lnTo>
                          <a:pt x="667" y="0"/>
                        </a:lnTo>
                        <a:lnTo>
                          <a:pt x="668" y="0"/>
                        </a:lnTo>
                      </a:path>
                    </a:pathLst>
                  </a:custGeom>
                  <a:noFill/>
                  <a:ln w="38100" cmpd="sng">
                    <a:solidFill>
                      <a:srgbClr val="FFFFFF"/>
                    </a:solidFill>
                    <a:prstDash val="solid"/>
                    <a:round/>
                    <a:headEnd/>
                    <a:tailEnd/>
                  </a:ln>
                </p:spPr>
                <p:txBody>
                  <a:bodyPr/>
                  <a:lstStyle/>
                  <a:p>
                    <a:endParaRPr lang="en-US"/>
                  </a:p>
                </p:txBody>
              </p:sp>
              <p:sp>
                <p:nvSpPr>
                  <p:cNvPr id="6723" name="Freeform 579"/>
                  <p:cNvSpPr>
                    <a:spLocks/>
                  </p:cNvSpPr>
                  <p:nvPr/>
                </p:nvSpPr>
                <p:spPr bwMode="auto">
                  <a:xfrm>
                    <a:off x="2532" y="2350"/>
                    <a:ext cx="73" cy="313"/>
                  </a:xfrm>
                  <a:custGeom>
                    <a:avLst/>
                    <a:gdLst/>
                    <a:ahLst/>
                    <a:cxnLst>
                      <a:cxn ang="0">
                        <a:pos x="0" y="3139"/>
                      </a:cxn>
                      <a:cxn ang="0">
                        <a:pos x="727" y="0"/>
                      </a:cxn>
                      <a:cxn ang="0">
                        <a:pos x="728" y="0"/>
                      </a:cxn>
                    </a:cxnLst>
                    <a:rect l="0" t="0" r="r" b="b"/>
                    <a:pathLst>
                      <a:path w="728" h="3139">
                        <a:moveTo>
                          <a:pt x="0" y="3139"/>
                        </a:moveTo>
                        <a:lnTo>
                          <a:pt x="727" y="0"/>
                        </a:lnTo>
                        <a:lnTo>
                          <a:pt x="728" y="0"/>
                        </a:lnTo>
                      </a:path>
                    </a:pathLst>
                  </a:custGeom>
                  <a:noFill/>
                  <a:ln w="38100" cmpd="sng">
                    <a:solidFill>
                      <a:srgbClr val="FFFFFF"/>
                    </a:solidFill>
                    <a:prstDash val="solid"/>
                    <a:round/>
                    <a:headEnd/>
                    <a:tailEnd/>
                  </a:ln>
                </p:spPr>
                <p:txBody>
                  <a:bodyPr/>
                  <a:lstStyle/>
                  <a:p>
                    <a:endParaRPr lang="en-US"/>
                  </a:p>
                </p:txBody>
              </p:sp>
              <p:sp>
                <p:nvSpPr>
                  <p:cNvPr id="6724" name="Freeform 580"/>
                  <p:cNvSpPr>
                    <a:spLocks/>
                  </p:cNvSpPr>
                  <p:nvPr/>
                </p:nvSpPr>
                <p:spPr bwMode="auto">
                  <a:xfrm>
                    <a:off x="3141" y="2025"/>
                    <a:ext cx="81" cy="1"/>
                  </a:xfrm>
                  <a:custGeom>
                    <a:avLst/>
                    <a:gdLst/>
                    <a:ahLst/>
                    <a:cxnLst>
                      <a:cxn ang="0">
                        <a:pos x="810" y="0"/>
                      </a:cxn>
                      <a:cxn ang="0">
                        <a:pos x="0" y="0"/>
                      </a:cxn>
                      <a:cxn ang="0">
                        <a:pos x="1" y="0"/>
                      </a:cxn>
                    </a:cxnLst>
                    <a:rect l="0" t="0" r="r" b="b"/>
                    <a:pathLst>
                      <a:path w="810">
                        <a:moveTo>
                          <a:pt x="810" y="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725" name="Freeform 581"/>
                  <p:cNvSpPr>
                    <a:spLocks/>
                  </p:cNvSpPr>
                  <p:nvPr/>
                </p:nvSpPr>
                <p:spPr bwMode="auto">
                  <a:xfrm>
                    <a:off x="3081" y="2025"/>
                    <a:ext cx="39" cy="1"/>
                  </a:xfrm>
                  <a:custGeom>
                    <a:avLst/>
                    <a:gdLst/>
                    <a:ahLst/>
                    <a:cxnLst>
                      <a:cxn ang="0">
                        <a:pos x="388" y="0"/>
                      </a:cxn>
                      <a:cxn ang="0">
                        <a:pos x="0" y="0"/>
                      </a:cxn>
                      <a:cxn ang="0">
                        <a:pos x="1" y="0"/>
                      </a:cxn>
                    </a:cxnLst>
                    <a:rect l="0" t="0" r="r" b="b"/>
                    <a:pathLst>
                      <a:path w="388">
                        <a:moveTo>
                          <a:pt x="388" y="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726" name="Freeform 582"/>
                  <p:cNvSpPr>
                    <a:spLocks/>
                  </p:cNvSpPr>
                  <p:nvPr/>
                </p:nvSpPr>
                <p:spPr bwMode="auto">
                  <a:xfrm>
                    <a:off x="2611" y="1724"/>
                    <a:ext cx="91" cy="1"/>
                  </a:xfrm>
                  <a:custGeom>
                    <a:avLst/>
                    <a:gdLst/>
                    <a:ahLst/>
                    <a:cxnLst>
                      <a:cxn ang="0">
                        <a:pos x="0" y="0"/>
                      </a:cxn>
                      <a:cxn ang="0">
                        <a:pos x="909" y="0"/>
                      </a:cxn>
                      <a:cxn ang="0">
                        <a:pos x="910" y="0"/>
                      </a:cxn>
                    </a:cxnLst>
                    <a:rect l="0" t="0" r="r" b="b"/>
                    <a:pathLst>
                      <a:path w="910">
                        <a:moveTo>
                          <a:pt x="0" y="0"/>
                        </a:moveTo>
                        <a:lnTo>
                          <a:pt x="909" y="0"/>
                        </a:lnTo>
                        <a:lnTo>
                          <a:pt x="910" y="0"/>
                        </a:lnTo>
                      </a:path>
                    </a:pathLst>
                  </a:custGeom>
                  <a:noFill/>
                  <a:ln w="38100" cmpd="sng">
                    <a:solidFill>
                      <a:srgbClr val="FFFFFF"/>
                    </a:solidFill>
                    <a:prstDash val="solid"/>
                    <a:round/>
                    <a:headEnd/>
                    <a:tailEnd/>
                  </a:ln>
                </p:spPr>
                <p:txBody>
                  <a:bodyPr/>
                  <a:lstStyle/>
                  <a:p>
                    <a:endParaRPr lang="en-US"/>
                  </a:p>
                </p:txBody>
              </p:sp>
              <p:sp>
                <p:nvSpPr>
                  <p:cNvPr id="6727" name="Freeform 583"/>
                  <p:cNvSpPr>
                    <a:spLocks/>
                  </p:cNvSpPr>
                  <p:nvPr/>
                </p:nvSpPr>
                <p:spPr bwMode="auto">
                  <a:xfrm>
                    <a:off x="2611" y="1776"/>
                    <a:ext cx="91" cy="1"/>
                  </a:xfrm>
                  <a:custGeom>
                    <a:avLst/>
                    <a:gdLst/>
                    <a:ahLst/>
                    <a:cxnLst>
                      <a:cxn ang="0">
                        <a:pos x="0" y="0"/>
                      </a:cxn>
                      <a:cxn ang="0">
                        <a:pos x="909" y="0"/>
                      </a:cxn>
                      <a:cxn ang="0">
                        <a:pos x="910" y="0"/>
                      </a:cxn>
                    </a:cxnLst>
                    <a:rect l="0" t="0" r="r" b="b"/>
                    <a:pathLst>
                      <a:path w="910">
                        <a:moveTo>
                          <a:pt x="0" y="0"/>
                        </a:moveTo>
                        <a:lnTo>
                          <a:pt x="909" y="0"/>
                        </a:lnTo>
                        <a:lnTo>
                          <a:pt x="910" y="0"/>
                        </a:lnTo>
                      </a:path>
                    </a:pathLst>
                  </a:custGeom>
                  <a:noFill/>
                  <a:ln w="38100" cmpd="sng">
                    <a:solidFill>
                      <a:srgbClr val="FFFFFF"/>
                    </a:solidFill>
                    <a:prstDash val="solid"/>
                    <a:round/>
                    <a:headEnd/>
                    <a:tailEnd/>
                  </a:ln>
                </p:spPr>
                <p:txBody>
                  <a:bodyPr/>
                  <a:lstStyle/>
                  <a:p>
                    <a:endParaRPr lang="en-US"/>
                  </a:p>
                </p:txBody>
              </p:sp>
              <p:sp>
                <p:nvSpPr>
                  <p:cNvPr id="6728" name="Freeform 584"/>
                  <p:cNvSpPr>
                    <a:spLocks/>
                  </p:cNvSpPr>
                  <p:nvPr/>
                </p:nvSpPr>
                <p:spPr bwMode="auto">
                  <a:xfrm>
                    <a:off x="2611" y="1724"/>
                    <a:ext cx="1" cy="52"/>
                  </a:xfrm>
                  <a:custGeom>
                    <a:avLst/>
                    <a:gdLst/>
                    <a:ahLst/>
                    <a:cxnLst>
                      <a:cxn ang="0">
                        <a:pos x="0" y="0"/>
                      </a:cxn>
                      <a:cxn ang="0">
                        <a:pos x="0" y="519"/>
                      </a:cxn>
                      <a:cxn ang="0">
                        <a:pos x="1" y="519"/>
                      </a:cxn>
                    </a:cxnLst>
                    <a:rect l="0" t="0" r="r" b="b"/>
                    <a:pathLst>
                      <a:path w="1" h="519">
                        <a:moveTo>
                          <a:pt x="0" y="0"/>
                        </a:moveTo>
                        <a:lnTo>
                          <a:pt x="0" y="519"/>
                        </a:lnTo>
                        <a:lnTo>
                          <a:pt x="1" y="519"/>
                        </a:lnTo>
                      </a:path>
                    </a:pathLst>
                  </a:custGeom>
                  <a:noFill/>
                  <a:ln w="38100" cmpd="sng">
                    <a:solidFill>
                      <a:srgbClr val="FFFFFF"/>
                    </a:solidFill>
                    <a:prstDash val="solid"/>
                    <a:round/>
                    <a:headEnd/>
                    <a:tailEnd/>
                  </a:ln>
                </p:spPr>
                <p:txBody>
                  <a:bodyPr/>
                  <a:lstStyle/>
                  <a:p>
                    <a:endParaRPr lang="en-US"/>
                  </a:p>
                </p:txBody>
              </p:sp>
              <p:sp>
                <p:nvSpPr>
                  <p:cNvPr id="6729" name="Freeform 585"/>
                  <p:cNvSpPr>
                    <a:spLocks/>
                  </p:cNvSpPr>
                  <p:nvPr/>
                </p:nvSpPr>
                <p:spPr bwMode="auto">
                  <a:xfrm>
                    <a:off x="2702" y="1724"/>
                    <a:ext cx="1" cy="52"/>
                  </a:xfrm>
                  <a:custGeom>
                    <a:avLst/>
                    <a:gdLst/>
                    <a:ahLst/>
                    <a:cxnLst>
                      <a:cxn ang="0">
                        <a:pos x="0" y="0"/>
                      </a:cxn>
                      <a:cxn ang="0">
                        <a:pos x="0" y="519"/>
                      </a:cxn>
                      <a:cxn ang="0">
                        <a:pos x="1" y="519"/>
                      </a:cxn>
                    </a:cxnLst>
                    <a:rect l="0" t="0" r="r" b="b"/>
                    <a:pathLst>
                      <a:path w="1" h="519">
                        <a:moveTo>
                          <a:pt x="0" y="0"/>
                        </a:moveTo>
                        <a:lnTo>
                          <a:pt x="0" y="519"/>
                        </a:lnTo>
                        <a:lnTo>
                          <a:pt x="1" y="519"/>
                        </a:lnTo>
                      </a:path>
                    </a:pathLst>
                  </a:custGeom>
                  <a:noFill/>
                  <a:ln w="38100" cmpd="sng">
                    <a:solidFill>
                      <a:srgbClr val="FFFFFF"/>
                    </a:solidFill>
                    <a:prstDash val="solid"/>
                    <a:round/>
                    <a:headEnd/>
                    <a:tailEnd/>
                  </a:ln>
                </p:spPr>
                <p:txBody>
                  <a:bodyPr/>
                  <a:lstStyle/>
                  <a:p>
                    <a:endParaRPr lang="en-US"/>
                  </a:p>
                </p:txBody>
              </p:sp>
              <p:sp>
                <p:nvSpPr>
                  <p:cNvPr id="6730" name="Freeform 586"/>
                  <p:cNvSpPr>
                    <a:spLocks/>
                  </p:cNvSpPr>
                  <p:nvPr/>
                </p:nvSpPr>
                <p:spPr bwMode="auto">
                  <a:xfrm>
                    <a:off x="2968" y="1724"/>
                    <a:ext cx="91" cy="1"/>
                  </a:xfrm>
                  <a:custGeom>
                    <a:avLst/>
                    <a:gdLst/>
                    <a:ahLst/>
                    <a:cxnLst>
                      <a:cxn ang="0">
                        <a:pos x="909" y="0"/>
                      </a:cxn>
                      <a:cxn ang="0">
                        <a:pos x="0" y="0"/>
                      </a:cxn>
                      <a:cxn ang="0">
                        <a:pos x="1" y="0"/>
                      </a:cxn>
                    </a:cxnLst>
                    <a:rect l="0" t="0" r="r" b="b"/>
                    <a:pathLst>
                      <a:path w="909">
                        <a:moveTo>
                          <a:pt x="909" y="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731" name="Freeform 587"/>
                  <p:cNvSpPr>
                    <a:spLocks/>
                  </p:cNvSpPr>
                  <p:nvPr/>
                </p:nvSpPr>
                <p:spPr bwMode="auto">
                  <a:xfrm>
                    <a:off x="2968" y="1724"/>
                    <a:ext cx="1" cy="52"/>
                  </a:xfrm>
                  <a:custGeom>
                    <a:avLst/>
                    <a:gdLst/>
                    <a:ahLst/>
                    <a:cxnLst>
                      <a:cxn ang="0">
                        <a:pos x="0" y="0"/>
                      </a:cxn>
                      <a:cxn ang="0">
                        <a:pos x="0" y="519"/>
                      </a:cxn>
                      <a:cxn ang="0">
                        <a:pos x="1" y="519"/>
                      </a:cxn>
                    </a:cxnLst>
                    <a:rect l="0" t="0" r="r" b="b"/>
                    <a:pathLst>
                      <a:path w="1" h="519">
                        <a:moveTo>
                          <a:pt x="0" y="0"/>
                        </a:moveTo>
                        <a:lnTo>
                          <a:pt x="0" y="519"/>
                        </a:lnTo>
                        <a:lnTo>
                          <a:pt x="1" y="519"/>
                        </a:lnTo>
                      </a:path>
                    </a:pathLst>
                  </a:custGeom>
                  <a:noFill/>
                  <a:ln w="38100" cmpd="sng">
                    <a:solidFill>
                      <a:srgbClr val="FFFFFF"/>
                    </a:solidFill>
                    <a:prstDash val="solid"/>
                    <a:round/>
                    <a:headEnd/>
                    <a:tailEnd/>
                  </a:ln>
                </p:spPr>
                <p:txBody>
                  <a:bodyPr/>
                  <a:lstStyle/>
                  <a:p>
                    <a:endParaRPr lang="en-US"/>
                  </a:p>
                </p:txBody>
              </p:sp>
              <p:sp>
                <p:nvSpPr>
                  <p:cNvPr id="6732" name="Freeform 588"/>
                  <p:cNvSpPr>
                    <a:spLocks/>
                  </p:cNvSpPr>
                  <p:nvPr/>
                </p:nvSpPr>
                <p:spPr bwMode="auto">
                  <a:xfrm>
                    <a:off x="2968" y="1776"/>
                    <a:ext cx="91" cy="1"/>
                  </a:xfrm>
                  <a:custGeom>
                    <a:avLst/>
                    <a:gdLst/>
                    <a:ahLst/>
                    <a:cxnLst>
                      <a:cxn ang="0">
                        <a:pos x="909" y="0"/>
                      </a:cxn>
                      <a:cxn ang="0">
                        <a:pos x="0" y="0"/>
                      </a:cxn>
                      <a:cxn ang="0">
                        <a:pos x="1" y="0"/>
                      </a:cxn>
                    </a:cxnLst>
                    <a:rect l="0" t="0" r="r" b="b"/>
                    <a:pathLst>
                      <a:path w="909">
                        <a:moveTo>
                          <a:pt x="909" y="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733" name="Freeform 589"/>
                  <p:cNvSpPr>
                    <a:spLocks/>
                  </p:cNvSpPr>
                  <p:nvPr/>
                </p:nvSpPr>
                <p:spPr bwMode="auto">
                  <a:xfrm>
                    <a:off x="3059" y="1724"/>
                    <a:ext cx="1" cy="52"/>
                  </a:xfrm>
                  <a:custGeom>
                    <a:avLst/>
                    <a:gdLst/>
                    <a:ahLst/>
                    <a:cxnLst>
                      <a:cxn ang="0">
                        <a:pos x="0" y="0"/>
                      </a:cxn>
                      <a:cxn ang="0">
                        <a:pos x="0" y="519"/>
                      </a:cxn>
                      <a:cxn ang="0">
                        <a:pos x="1" y="519"/>
                      </a:cxn>
                    </a:cxnLst>
                    <a:rect l="0" t="0" r="r" b="b"/>
                    <a:pathLst>
                      <a:path w="1" h="519">
                        <a:moveTo>
                          <a:pt x="0" y="0"/>
                        </a:moveTo>
                        <a:lnTo>
                          <a:pt x="0" y="519"/>
                        </a:lnTo>
                        <a:lnTo>
                          <a:pt x="1" y="519"/>
                        </a:lnTo>
                      </a:path>
                    </a:pathLst>
                  </a:custGeom>
                  <a:noFill/>
                  <a:ln w="38100" cmpd="sng">
                    <a:solidFill>
                      <a:srgbClr val="FFFFFF"/>
                    </a:solidFill>
                    <a:prstDash val="solid"/>
                    <a:round/>
                    <a:headEnd/>
                    <a:tailEnd/>
                  </a:ln>
                </p:spPr>
                <p:txBody>
                  <a:bodyPr/>
                  <a:lstStyle/>
                  <a:p>
                    <a:endParaRPr lang="en-US"/>
                  </a:p>
                </p:txBody>
              </p:sp>
              <p:sp>
                <p:nvSpPr>
                  <p:cNvPr id="6734" name="Freeform 590"/>
                  <p:cNvSpPr>
                    <a:spLocks/>
                  </p:cNvSpPr>
                  <p:nvPr/>
                </p:nvSpPr>
                <p:spPr bwMode="auto">
                  <a:xfrm>
                    <a:off x="3081" y="1692"/>
                    <a:ext cx="1" cy="118"/>
                  </a:xfrm>
                  <a:custGeom>
                    <a:avLst/>
                    <a:gdLst/>
                    <a:ahLst/>
                    <a:cxnLst>
                      <a:cxn ang="0">
                        <a:pos x="0" y="1176"/>
                      </a:cxn>
                      <a:cxn ang="0">
                        <a:pos x="0" y="0"/>
                      </a:cxn>
                      <a:cxn ang="0">
                        <a:pos x="1" y="0"/>
                      </a:cxn>
                    </a:cxnLst>
                    <a:rect l="0" t="0" r="r" b="b"/>
                    <a:pathLst>
                      <a:path w="1" h="1176">
                        <a:moveTo>
                          <a:pt x="0" y="1176"/>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735" name="Freeform 591"/>
                  <p:cNvSpPr>
                    <a:spLocks/>
                  </p:cNvSpPr>
                  <p:nvPr/>
                </p:nvSpPr>
                <p:spPr bwMode="auto">
                  <a:xfrm>
                    <a:off x="3081" y="1808"/>
                    <a:ext cx="1" cy="44"/>
                  </a:xfrm>
                  <a:custGeom>
                    <a:avLst/>
                    <a:gdLst/>
                    <a:ahLst/>
                    <a:cxnLst>
                      <a:cxn ang="0">
                        <a:pos x="0" y="441"/>
                      </a:cxn>
                      <a:cxn ang="0">
                        <a:pos x="0" y="0"/>
                      </a:cxn>
                      <a:cxn ang="0">
                        <a:pos x="1" y="0"/>
                      </a:cxn>
                    </a:cxnLst>
                    <a:rect l="0" t="0" r="r" b="b"/>
                    <a:pathLst>
                      <a:path w="1" h="441">
                        <a:moveTo>
                          <a:pt x="0" y="44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736" name="Freeform 592"/>
                  <p:cNvSpPr>
                    <a:spLocks/>
                  </p:cNvSpPr>
                  <p:nvPr/>
                </p:nvSpPr>
                <p:spPr bwMode="auto">
                  <a:xfrm>
                    <a:off x="2943" y="1808"/>
                    <a:ext cx="1" cy="30"/>
                  </a:xfrm>
                  <a:custGeom>
                    <a:avLst/>
                    <a:gdLst/>
                    <a:ahLst/>
                    <a:cxnLst>
                      <a:cxn ang="0">
                        <a:pos x="0" y="298"/>
                      </a:cxn>
                      <a:cxn ang="0">
                        <a:pos x="0" y="0"/>
                      </a:cxn>
                      <a:cxn ang="0">
                        <a:pos x="1" y="0"/>
                      </a:cxn>
                    </a:cxnLst>
                    <a:rect l="0" t="0" r="r" b="b"/>
                    <a:pathLst>
                      <a:path w="1" h="298">
                        <a:moveTo>
                          <a:pt x="0" y="298"/>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737" name="Freeform 593"/>
                  <p:cNvSpPr>
                    <a:spLocks/>
                  </p:cNvSpPr>
                  <p:nvPr/>
                </p:nvSpPr>
                <p:spPr bwMode="auto">
                  <a:xfrm>
                    <a:off x="2589" y="1692"/>
                    <a:ext cx="3" cy="3"/>
                  </a:xfrm>
                  <a:custGeom>
                    <a:avLst/>
                    <a:gdLst/>
                    <a:ahLst/>
                    <a:cxnLst>
                      <a:cxn ang="0">
                        <a:pos x="0" y="31"/>
                      </a:cxn>
                      <a:cxn ang="0">
                        <a:pos x="30" y="0"/>
                      </a:cxn>
                      <a:cxn ang="0">
                        <a:pos x="31" y="0"/>
                      </a:cxn>
                    </a:cxnLst>
                    <a:rect l="0" t="0" r="r" b="b"/>
                    <a:pathLst>
                      <a:path w="31" h="31">
                        <a:moveTo>
                          <a:pt x="0" y="31"/>
                        </a:moveTo>
                        <a:lnTo>
                          <a:pt x="30" y="0"/>
                        </a:lnTo>
                        <a:lnTo>
                          <a:pt x="31" y="0"/>
                        </a:lnTo>
                      </a:path>
                    </a:pathLst>
                  </a:custGeom>
                  <a:noFill/>
                  <a:ln w="38100" cmpd="sng">
                    <a:solidFill>
                      <a:srgbClr val="FFFFFF"/>
                    </a:solidFill>
                    <a:prstDash val="solid"/>
                    <a:round/>
                    <a:headEnd/>
                    <a:tailEnd/>
                  </a:ln>
                </p:spPr>
                <p:txBody>
                  <a:bodyPr/>
                  <a:lstStyle/>
                  <a:p>
                    <a:endParaRPr lang="en-US"/>
                  </a:p>
                </p:txBody>
              </p:sp>
              <p:sp>
                <p:nvSpPr>
                  <p:cNvPr id="6738" name="Freeform 594"/>
                  <p:cNvSpPr>
                    <a:spLocks/>
                  </p:cNvSpPr>
                  <p:nvPr/>
                </p:nvSpPr>
                <p:spPr bwMode="auto">
                  <a:xfrm>
                    <a:off x="2589" y="1692"/>
                    <a:ext cx="31" cy="31"/>
                  </a:xfrm>
                  <a:custGeom>
                    <a:avLst/>
                    <a:gdLst/>
                    <a:ahLst/>
                    <a:cxnLst>
                      <a:cxn ang="0">
                        <a:pos x="0" y="313"/>
                      </a:cxn>
                      <a:cxn ang="0">
                        <a:pos x="312" y="0"/>
                      </a:cxn>
                      <a:cxn ang="0">
                        <a:pos x="313" y="0"/>
                      </a:cxn>
                    </a:cxnLst>
                    <a:rect l="0" t="0" r="r" b="b"/>
                    <a:pathLst>
                      <a:path w="313" h="313">
                        <a:moveTo>
                          <a:pt x="0" y="313"/>
                        </a:moveTo>
                        <a:lnTo>
                          <a:pt x="312" y="0"/>
                        </a:lnTo>
                        <a:lnTo>
                          <a:pt x="313" y="0"/>
                        </a:lnTo>
                      </a:path>
                    </a:pathLst>
                  </a:custGeom>
                  <a:noFill/>
                  <a:ln w="38100" cmpd="sng">
                    <a:solidFill>
                      <a:srgbClr val="FFFFFF"/>
                    </a:solidFill>
                    <a:prstDash val="solid"/>
                    <a:round/>
                    <a:headEnd/>
                    <a:tailEnd/>
                  </a:ln>
                </p:spPr>
                <p:txBody>
                  <a:bodyPr/>
                  <a:lstStyle/>
                  <a:p>
                    <a:endParaRPr lang="en-US"/>
                  </a:p>
                </p:txBody>
              </p:sp>
              <p:sp>
                <p:nvSpPr>
                  <p:cNvPr id="6739" name="Freeform 595"/>
                  <p:cNvSpPr>
                    <a:spLocks/>
                  </p:cNvSpPr>
                  <p:nvPr/>
                </p:nvSpPr>
                <p:spPr bwMode="auto">
                  <a:xfrm>
                    <a:off x="2589" y="1729"/>
                    <a:ext cx="22" cy="23"/>
                  </a:xfrm>
                  <a:custGeom>
                    <a:avLst/>
                    <a:gdLst/>
                    <a:ahLst/>
                    <a:cxnLst>
                      <a:cxn ang="0">
                        <a:pos x="0" y="222"/>
                      </a:cxn>
                      <a:cxn ang="0">
                        <a:pos x="221" y="0"/>
                      </a:cxn>
                      <a:cxn ang="0">
                        <a:pos x="222" y="0"/>
                      </a:cxn>
                    </a:cxnLst>
                    <a:rect l="0" t="0" r="r" b="b"/>
                    <a:pathLst>
                      <a:path w="222" h="222">
                        <a:moveTo>
                          <a:pt x="0" y="222"/>
                        </a:moveTo>
                        <a:lnTo>
                          <a:pt x="221" y="0"/>
                        </a:lnTo>
                        <a:lnTo>
                          <a:pt x="222" y="0"/>
                        </a:lnTo>
                      </a:path>
                    </a:pathLst>
                  </a:custGeom>
                  <a:noFill/>
                  <a:ln w="38100" cmpd="sng">
                    <a:solidFill>
                      <a:srgbClr val="FFFFFF"/>
                    </a:solidFill>
                    <a:prstDash val="solid"/>
                    <a:round/>
                    <a:headEnd/>
                    <a:tailEnd/>
                  </a:ln>
                </p:spPr>
                <p:txBody>
                  <a:bodyPr/>
                  <a:lstStyle/>
                  <a:p>
                    <a:endParaRPr lang="en-US"/>
                  </a:p>
                </p:txBody>
              </p:sp>
              <p:sp>
                <p:nvSpPr>
                  <p:cNvPr id="6740" name="Freeform 596"/>
                  <p:cNvSpPr>
                    <a:spLocks/>
                  </p:cNvSpPr>
                  <p:nvPr/>
                </p:nvSpPr>
                <p:spPr bwMode="auto">
                  <a:xfrm>
                    <a:off x="2616" y="1692"/>
                    <a:ext cx="32" cy="32"/>
                  </a:xfrm>
                  <a:custGeom>
                    <a:avLst/>
                    <a:gdLst/>
                    <a:ahLst/>
                    <a:cxnLst>
                      <a:cxn ang="0">
                        <a:pos x="0" y="320"/>
                      </a:cxn>
                      <a:cxn ang="0">
                        <a:pos x="320" y="0"/>
                      </a:cxn>
                      <a:cxn ang="0">
                        <a:pos x="321" y="0"/>
                      </a:cxn>
                    </a:cxnLst>
                    <a:rect l="0" t="0" r="r" b="b"/>
                    <a:pathLst>
                      <a:path w="321" h="320">
                        <a:moveTo>
                          <a:pt x="0" y="320"/>
                        </a:moveTo>
                        <a:lnTo>
                          <a:pt x="320" y="0"/>
                        </a:lnTo>
                        <a:lnTo>
                          <a:pt x="321" y="0"/>
                        </a:lnTo>
                      </a:path>
                    </a:pathLst>
                  </a:custGeom>
                  <a:noFill/>
                  <a:ln w="38100" cmpd="sng">
                    <a:solidFill>
                      <a:srgbClr val="FFFFFF"/>
                    </a:solidFill>
                    <a:prstDash val="solid"/>
                    <a:round/>
                    <a:headEnd/>
                    <a:tailEnd/>
                  </a:ln>
                </p:spPr>
                <p:txBody>
                  <a:bodyPr/>
                  <a:lstStyle/>
                  <a:p>
                    <a:endParaRPr lang="en-US"/>
                  </a:p>
                </p:txBody>
              </p:sp>
              <p:sp>
                <p:nvSpPr>
                  <p:cNvPr id="6741" name="Freeform 597"/>
                  <p:cNvSpPr>
                    <a:spLocks/>
                  </p:cNvSpPr>
                  <p:nvPr/>
                </p:nvSpPr>
                <p:spPr bwMode="auto">
                  <a:xfrm>
                    <a:off x="2589" y="1758"/>
                    <a:ext cx="22" cy="22"/>
                  </a:xfrm>
                  <a:custGeom>
                    <a:avLst/>
                    <a:gdLst/>
                    <a:ahLst/>
                    <a:cxnLst>
                      <a:cxn ang="0">
                        <a:pos x="0" y="222"/>
                      </a:cxn>
                      <a:cxn ang="0">
                        <a:pos x="221" y="0"/>
                      </a:cxn>
                      <a:cxn ang="0">
                        <a:pos x="222" y="0"/>
                      </a:cxn>
                    </a:cxnLst>
                    <a:rect l="0" t="0" r="r" b="b"/>
                    <a:pathLst>
                      <a:path w="222" h="222">
                        <a:moveTo>
                          <a:pt x="0" y="222"/>
                        </a:moveTo>
                        <a:lnTo>
                          <a:pt x="221" y="0"/>
                        </a:lnTo>
                        <a:lnTo>
                          <a:pt x="222" y="0"/>
                        </a:lnTo>
                      </a:path>
                    </a:pathLst>
                  </a:custGeom>
                  <a:noFill/>
                  <a:ln w="38100" cmpd="sng">
                    <a:solidFill>
                      <a:srgbClr val="FFFFFF"/>
                    </a:solidFill>
                    <a:prstDash val="solid"/>
                    <a:round/>
                    <a:headEnd/>
                    <a:tailEnd/>
                  </a:ln>
                </p:spPr>
                <p:txBody>
                  <a:bodyPr/>
                  <a:lstStyle/>
                  <a:p>
                    <a:endParaRPr lang="en-US"/>
                  </a:p>
                </p:txBody>
              </p:sp>
              <p:sp>
                <p:nvSpPr>
                  <p:cNvPr id="6742" name="Freeform 598"/>
                  <p:cNvSpPr>
                    <a:spLocks/>
                  </p:cNvSpPr>
                  <p:nvPr/>
                </p:nvSpPr>
                <p:spPr bwMode="auto">
                  <a:xfrm>
                    <a:off x="2645" y="1692"/>
                    <a:ext cx="32" cy="32"/>
                  </a:xfrm>
                  <a:custGeom>
                    <a:avLst/>
                    <a:gdLst/>
                    <a:ahLst/>
                    <a:cxnLst>
                      <a:cxn ang="0">
                        <a:pos x="0" y="320"/>
                      </a:cxn>
                      <a:cxn ang="0">
                        <a:pos x="319" y="0"/>
                      </a:cxn>
                      <a:cxn ang="0">
                        <a:pos x="321" y="0"/>
                      </a:cxn>
                    </a:cxnLst>
                    <a:rect l="0" t="0" r="r" b="b"/>
                    <a:pathLst>
                      <a:path w="321" h="320">
                        <a:moveTo>
                          <a:pt x="0" y="320"/>
                        </a:moveTo>
                        <a:lnTo>
                          <a:pt x="319" y="0"/>
                        </a:lnTo>
                        <a:lnTo>
                          <a:pt x="321" y="0"/>
                        </a:lnTo>
                      </a:path>
                    </a:pathLst>
                  </a:custGeom>
                  <a:noFill/>
                  <a:ln w="38100" cmpd="sng">
                    <a:solidFill>
                      <a:srgbClr val="FFFFFF"/>
                    </a:solidFill>
                    <a:prstDash val="solid"/>
                    <a:round/>
                    <a:headEnd/>
                    <a:tailEnd/>
                  </a:ln>
                </p:spPr>
                <p:txBody>
                  <a:bodyPr/>
                  <a:lstStyle/>
                  <a:p>
                    <a:endParaRPr lang="en-US"/>
                  </a:p>
                </p:txBody>
              </p:sp>
              <p:sp>
                <p:nvSpPr>
                  <p:cNvPr id="6743" name="Freeform 599"/>
                  <p:cNvSpPr>
                    <a:spLocks/>
                  </p:cNvSpPr>
                  <p:nvPr/>
                </p:nvSpPr>
                <p:spPr bwMode="auto">
                  <a:xfrm>
                    <a:off x="2589" y="1776"/>
                    <a:ext cx="32" cy="32"/>
                  </a:xfrm>
                  <a:custGeom>
                    <a:avLst/>
                    <a:gdLst/>
                    <a:ahLst/>
                    <a:cxnLst>
                      <a:cxn ang="0">
                        <a:pos x="0" y="319"/>
                      </a:cxn>
                      <a:cxn ang="0">
                        <a:pos x="319" y="0"/>
                      </a:cxn>
                      <a:cxn ang="0">
                        <a:pos x="321" y="0"/>
                      </a:cxn>
                    </a:cxnLst>
                    <a:rect l="0" t="0" r="r" b="b"/>
                    <a:pathLst>
                      <a:path w="321" h="319">
                        <a:moveTo>
                          <a:pt x="0" y="319"/>
                        </a:moveTo>
                        <a:lnTo>
                          <a:pt x="319" y="0"/>
                        </a:lnTo>
                        <a:lnTo>
                          <a:pt x="321" y="0"/>
                        </a:lnTo>
                      </a:path>
                    </a:pathLst>
                  </a:custGeom>
                  <a:noFill/>
                  <a:ln w="38100" cmpd="sng">
                    <a:solidFill>
                      <a:srgbClr val="FFFFFF"/>
                    </a:solidFill>
                    <a:prstDash val="solid"/>
                    <a:round/>
                    <a:headEnd/>
                    <a:tailEnd/>
                  </a:ln>
                </p:spPr>
                <p:txBody>
                  <a:bodyPr/>
                  <a:lstStyle/>
                  <a:p>
                    <a:endParaRPr lang="en-US"/>
                  </a:p>
                </p:txBody>
              </p:sp>
              <p:sp>
                <p:nvSpPr>
                  <p:cNvPr id="6744" name="Freeform 600"/>
                  <p:cNvSpPr>
                    <a:spLocks/>
                  </p:cNvSpPr>
                  <p:nvPr/>
                </p:nvSpPr>
                <p:spPr bwMode="auto">
                  <a:xfrm>
                    <a:off x="2673" y="1692"/>
                    <a:ext cx="32" cy="32"/>
                  </a:xfrm>
                  <a:custGeom>
                    <a:avLst/>
                    <a:gdLst/>
                    <a:ahLst/>
                    <a:cxnLst>
                      <a:cxn ang="0">
                        <a:pos x="0" y="320"/>
                      </a:cxn>
                      <a:cxn ang="0">
                        <a:pos x="319" y="0"/>
                      </a:cxn>
                      <a:cxn ang="0">
                        <a:pos x="320" y="0"/>
                      </a:cxn>
                    </a:cxnLst>
                    <a:rect l="0" t="0" r="r" b="b"/>
                    <a:pathLst>
                      <a:path w="320" h="320">
                        <a:moveTo>
                          <a:pt x="0" y="320"/>
                        </a:moveTo>
                        <a:lnTo>
                          <a:pt x="319" y="0"/>
                        </a:lnTo>
                        <a:lnTo>
                          <a:pt x="320" y="0"/>
                        </a:lnTo>
                      </a:path>
                    </a:pathLst>
                  </a:custGeom>
                  <a:noFill/>
                  <a:ln w="38100" cmpd="sng">
                    <a:solidFill>
                      <a:srgbClr val="FFFFFF"/>
                    </a:solidFill>
                    <a:prstDash val="solid"/>
                    <a:round/>
                    <a:headEnd/>
                    <a:tailEnd/>
                  </a:ln>
                </p:spPr>
                <p:txBody>
                  <a:bodyPr/>
                  <a:lstStyle/>
                  <a:p>
                    <a:endParaRPr lang="en-US"/>
                  </a:p>
                </p:txBody>
              </p:sp>
              <p:sp>
                <p:nvSpPr>
                  <p:cNvPr id="6745" name="Freeform 601"/>
                  <p:cNvSpPr>
                    <a:spLocks/>
                  </p:cNvSpPr>
                  <p:nvPr/>
                </p:nvSpPr>
                <p:spPr bwMode="auto">
                  <a:xfrm>
                    <a:off x="2617" y="1776"/>
                    <a:ext cx="32" cy="32"/>
                  </a:xfrm>
                  <a:custGeom>
                    <a:avLst/>
                    <a:gdLst/>
                    <a:ahLst/>
                    <a:cxnLst>
                      <a:cxn ang="0">
                        <a:pos x="0" y="319"/>
                      </a:cxn>
                      <a:cxn ang="0">
                        <a:pos x="319" y="0"/>
                      </a:cxn>
                      <a:cxn ang="0">
                        <a:pos x="320" y="0"/>
                      </a:cxn>
                    </a:cxnLst>
                    <a:rect l="0" t="0" r="r" b="b"/>
                    <a:pathLst>
                      <a:path w="320" h="319">
                        <a:moveTo>
                          <a:pt x="0" y="319"/>
                        </a:moveTo>
                        <a:lnTo>
                          <a:pt x="319" y="0"/>
                        </a:lnTo>
                        <a:lnTo>
                          <a:pt x="320" y="0"/>
                        </a:lnTo>
                      </a:path>
                    </a:pathLst>
                  </a:custGeom>
                  <a:noFill/>
                  <a:ln w="38100" cmpd="sng">
                    <a:solidFill>
                      <a:srgbClr val="FFFFFF"/>
                    </a:solidFill>
                    <a:prstDash val="solid"/>
                    <a:round/>
                    <a:headEnd/>
                    <a:tailEnd/>
                  </a:ln>
                </p:spPr>
                <p:txBody>
                  <a:bodyPr/>
                  <a:lstStyle/>
                  <a:p>
                    <a:endParaRPr lang="en-US"/>
                  </a:p>
                </p:txBody>
              </p:sp>
              <p:sp>
                <p:nvSpPr>
                  <p:cNvPr id="6746" name="Freeform 602"/>
                  <p:cNvSpPr>
                    <a:spLocks/>
                  </p:cNvSpPr>
                  <p:nvPr/>
                </p:nvSpPr>
                <p:spPr bwMode="auto">
                  <a:xfrm>
                    <a:off x="2701" y="1698"/>
                    <a:ext cx="26" cy="26"/>
                  </a:xfrm>
                  <a:custGeom>
                    <a:avLst/>
                    <a:gdLst/>
                    <a:ahLst/>
                    <a:cxnLst>
                      <a:cxn ang="0">
                        <a:pos x="0" y="258"/>
                      </a:cxn>
                      <a:cxn ang="0">
                        <a:pos x="257" y="0"/>
                      </a:cxn>
                      <a:cxn ang="0">
                        <a:pos x="258" y="0"/>
                      </a:cxn>
                    </a:cxnLst>
                    <a:rect l="0" t="0" r="r" b="b"/>
                    <a:pathLst>
                      <a:path w="258" h="258">
                        <a:moveTo>
                          <a:pt x="0" y="258"/>
                        </a:moveTo>
                        <a:lnTo>
                          <a:pt x="257" y="0"/>
                        </a:lnTo>
                        <a:lnTo>
                          <a:pt x="258" y="0"/>
                        </a:lnTo>
                      </a:path>
                    </a:pathLst>
                  </a:custGeom>
                  <a:noFill/>
                  <a:ln w="38100" cmpd="sng">
                    <a:solidFill>
                      <a:srgbClr val="FFFFFF"/>
                    </a:solidFill>
                    <a:prstDash val="solid"/>
                    <a:round/>
                    <a:headEnd/>
                    <a:tailEnd/>
                  </a:ln>
                </p:spPr>
                <p:txBody>
                  <a:bodyPr/>
                  <a:lstStyle/>
                  <a:p>
                    <a:endParaRPr lang="en-US"/>
                  </a:p>
                </p:txBody>
              </p:sp>
              <p:sp>
                <p:nvSpPr>
                  <p:cNvPr id="6747" name="Freeform 603"/>
                  <p:cNvSpPr>
                    <a:spLocks/>
                  </p:cNvSpPr>
                  <p:nvPr/>
                </p:nvSpPr>
                <p:spPr bwMode="auto">
                  <a:xfrm>
                    <a:off x="2646" y="1776"/>
                    <a:ext cx="32" cy="32"/>
                  </a:xfrm>
                  <a:custGeom>
                    <a:avLst/>
                    <a:gdLst/>
                    <a:ahLst/>
                    <a:cxnLst>
                      <a:cxn ang="0">
                        <a:pos x="0" y="319"/>
                      </a:cxn>
                      <a:cxn ang="0">
                        <a:pos x="319" y="0"/>
                      </a:cxn>
                      <a:cxn ang="0">
                        <a:pos x="320" y="0"/>
                      </a:cxn>
                    </a:cxnLst>
                    <a:rect l="0" t="0" r="r" b="b"/>
                    <a:pathLst>
                      <a:path w="320" h="319">
                        <a:moveTo>
                          <a:pt x="0" y="319"/>
                        </a:moveTo>
                        <a:lnTo>
                          <a:pt x="319" y="0"/>
                        </a:lnTo>
                        <a:lnTo>
                          <a:pt x="320" y="0"/>
                        </a:lnTo>
                      </a:path>
                    </a:pathLst>
                  </a:custGeom>
                  <a:noFill/>
                  <a:ln w="38100" cmpd="sng">
                    <a:solidFill>
                      <a:srgbClr val="FFFFFF"/>
                    </a:solidFill>
                    <a:prstDash val="solid"/>
                    <a:round/>
                    <a:headEnd/>
                    <a:tailEnd/>
                  </a:ln>
                </p:spPr>
                <p:txBody>
                  <a:bodyPr/>
                  <a:lstStyle/>
                  <a:p>
                    <a:endParaRPr lang="en-US"/>
                  </a:p>
                </p:txBody>
              </p:sp>
              <p:sp>
                <p:nvSpPr>
                  <p:cNvPr id="6748" name="Freeform 604"/>
                  <p:cNvSpPr>
                    <a:spLocks/>
                  </p:cNvSpPr>
                  <p:nvPr/>
                </p:nvSpPr>
                <p:spPr bwMode="auto">
                  <a:xfrm>
                    <a:off x="2755" y="1692"/>
                    <a:ext cx="6" cy="6"/>
                  </a:xfrm>
                  <a:custGeom>
                    <a:avLst/>
                    <a:gdLst/>
                    <a:ahLst/>
                    <a:cxnLst>
                      <a:cxn ang="0">
                        <a:pos x="0" y="63"/>
                      </a:cxn>
                      <a:cxn ang="0">
                        <a:pos x="62" y="0"/>
                      </a:cxn>
                      <a:cxn ang="0">
                        <a:pos x="63" y="0"/>
                      </a:cxn>
                    </a:cxnLst>
                    <a:rect l="0" t="0" r="r" b="b"/>
                    <a:pathLst>
                      <a:path w="63" h="63">
                        <a:moveTo>
                          <a:pt x="0" y="63"/>
                        </a:moveTo>
                        <a:lnTo>
                          <a:pt x="62" y="0"/>
                        </a:lnTo>
                        <a:lnTo>
                          <a:pt x="63" y="0"/>
                        </a:lnTo>
                      </a:path>
                    </a:pathLst>
                  </a:custGeom>
                  <a:noFill/>
                  <a:ln w="38100" cmpd="sng">
                    <a:solidFill>
                      <a:srgbClr val="FFFFFF"/>
                    </a:solidFill>
                    <a:prstDash val="solid"/>
                    <a:round/>
                    <a:headEnd/>
                    <a:tailEnd/>
                  </a:ln>
                </p:spPr>
                <p:txBody>
                  <a:bodyPr/>
                  <a:lstStyle/>
                  <a:p>
                    <a:endParaRPr lang="en-US"/>
                  </a:p>
                </p:txBody>
              </p:sp>
              <p:sp>
                <p:nvSpPr>
                  <p:cNvPr id="6749" name="Freeform 605"/>
                  <p:cNvSpPr>
                    <a:spLocks/>
                  </p:cNvSpPr>
                  <p:nvPr/>
                </p:nvSpPr>
                <p:spPr bwMode="auto">
                  <a:xfrm>
                    <a:off x="2702" y="1727"/>
                    <a:ext cx="25" cy="24"/>
                  </a:xfrm>
                  <a:custGeom>
                    <a:avLst/>
                    <a:gdLst/>
                    <a:ahLst/>
                    <a:cxnLst>
                      <a:cxn ang="0">
                        <a:pos x="0" y="249"/>
                      </a:cxn>
                      <a:cxn ang="0">
                        <a:pos x="248" y="0"/>
                      </a:cxn>
                      <a:cxn ang="0">
                        <a:pos x="249" y="0"/>
                      </a:cxn>
                    </a:cxnLst>
                    <a:rect l="0" t="0" r="r" b="b"/>
                    <a:pathLst>
                      <a:path w="249" h="249">
                        <a:moveTo>
                          <a:pt x="0" y="249"/>
                        </a:moveTo>
                        <a:lnTo>
                          <a:pt x="248" y="0"/>
                        </a:lnTo>
                        <a:lnTo>
                          <a:pt x="249" y="0"/>
                        </a:lnTo>
                      </a:path>
                    </a:pathLst>
                  </a:custGeom>
                  <a:noFill/>
                  <a:ln w="38100" cmpd="sng">
                    <a:solidFill>
                      <a:srgbClr val="FFFFFF"/>
                    </a:solidFill>
                    <a:prstDash val="solid"/>
                    <a:round/>
                    <a:headEnd/>
                    <a:tailEnd/>
                  </a:ln>
                </p:spPr>
                <p:txBody>
                  <a:bodyPr/>
                  <a:lstStyle/>
                  <a:p>
                    <a:endParaRPr lang="en-US"/>
                  </a:p>
                </p:txBody>
              </p:sp>
              <p:sp>
                <p:nvSpPr>
                  <p:cNvPr id="6750" name="Freeform 606"/>
                  <p:cNvSpPr>
                    <a:spLocks/>
                  </p:cNvSpPr>
                  <p:nvPr/>
                </p:nvSpPr>
                <p:spPr bwMode="auto">
                  <a:xfrm>
                    <a:off x="2674" y="1755"/>
                    <a:ext cx="53" cy="53"/>
                  </a:xfrm>
                  <a:custGeom>
                    <a:avLst/>
                    <a:gdLst/>
                    <a:ahLst/>
                    <a:cxnLst>
                      <a:cxn ang="0">
                        <a:pos x="0" y="530"/>
                      </a:cxn>
                      <a:cxn ang="0">
                        <a:pos x="530" y="0"/>
                      </a:cxn>
                      <a:cxn ang="0">
                        <a:pos x="531" y="0"/>
                      </a:cxn>
                    </a:cxnLst>
                    <a:rect l="0" t="0" r="r" b="b"/>
                    <a:pathLst>
                      <a:path w="531" h="530">
                        <a:moveTo>
                          <a:pt x="0" y="530"/>
                        </a:moveTo>
                        <a:lnTo>
                          <a:pt x="530" y="0"/>
                        </a:lnTo>
                        <a:lnTo>
                          <a:pt x="531" y="0"/>
                        </a:lnTo>
                      </a:path>
                    </a:pathLst>
                  </a:custGeom>
                  <a:noFill/>
                  <a:ln w="38100" cmpd="sng">
                    <a:solidFill>
                      <a:srgbClr val="FFFFFF"/>
                    </a:solidFill>
                    <a:prstDash val="solid"/>
                    <a:round/>
                    <a:headEnd/>
                    <a:tailEnd/>
                  </a:ln>
                </p:spPr>
                <p:txBody>
                  <a:bodyPr/>
                  <a:lstStyle/>
                  <a:p>
                    <a:endParaRPr lang="en-US"/>
                  </a:p>
                </p:txBody>
              </p:sp>
              <p:sp>
                <p:nvSpPr>
                  <p:cNvPr id="6751" name="Freeform 607"/>
                  <p:cNvSpPr>
                    <a:spLocks/>
                  </p:cNvSpPr>
                  <p:nvPr/>
                </p:nvSpPr>
                <p:spPr bwMode="auto">
                  <a:xfrm>
                    <a:off x="2755" y="1692"/>
                    <a:ext cx="35" cy="35"/>
                  </a:xfrm>
                  <a:custGeom>
                    <a:avLst/>
                    <a:gdLst/>
                    <a:ahLst/>
                    <a:cxnLst>
                      <a:cxn ang="0">
                        <a:pos x="0" y="346"/>
                      </a:cxn>
                      <a:cxn ang="0">
                        <a:pos x="345" y="0"/>
                      </a:cxn>
                      <a:cxn ang="0">
                        <a:pos x="346" y="0"/>
                      </a:cxn>
                    </a:cxnLst>
                    <a:rect l="0" t="0" r="r" b="b"/>
                    <a:pathLst>
                      <a:path w="346" h="346">
                        <a:moveTo>
                          <a:pt x="0" y="346"/>
                        </a:moveTo>
                        <a:lnTo>
                          <a:pt x="345" y="0"/>
                        </a:lnTo>
                        <a:lnTo>
                          <a:pt x="346" y="0"/>
                        </a:lnTo>
                      </a:path>
                    </a:pathLst>
                  </a:custGeom>
                  <a:noFill/>
                  <a:ln w="38100" cmpd="sng">
                    <a:solidFill>
                      <a:srgbClr val="FFFFFF"/>
                    </a:solidFill>
                    <a:prstDash val="solid"/>
                    <a:round/>
                    <a:headEnd/>
                    <a:tailEnd/>
                  </a:ln>
                </p:spPr>
                <p:txBody>
                  <a:bodyPr/>
                  <a:lstStyle/>
                  <a:p>
                    <a:endParaRPr lang="en-US"/>
                  </a:p>
                </p:txBody>
              </p:sp>
              <p:sp>
                <p:nvSpPr>
                  <p:cNvPr id="6752" name="Freeform 608"/>
                  <p:cNvSpPr>
                    <a:spLocks/>
                  </p:cNvSpPr>
                  <p:nvPr/>
                </p:nvSpPr>
                <p:spPr bwMode="auto">
                  <a:xfrm>
                    <a:off x="2702" y="1783"/>
                    <a:ext cx="25" cy="25"/>
                  </a:xfrm>
                  <a:custGeom>
                    <a:avLst/>
                    <a:gdLst/>
                    <a:ahLst/>
                    <a:cxnLst>
                      <a:cxn ang="0">
                        <a:pos x="0" y="248"/>
                      </a:cxn>
                      <a:cxn ang="0">
                        <a:pos x="248" y="0"/>
                      </a:cxn>
                      <a:cxn ang="0">
                        <a:pos x="249" y="0"/>
                      </a:cxn>
                    </a:cxnLst>
                    <a:rect l="0" t="0" r="r" b="b"/>
                    <a:pathLst>
                      <a:path w="249" h="248">
                        <a:moveTo>
                          <a:pt x="0" y="248"/>
                        </a:moveTo>
                        <a:lnTo>
                          <a:pt x="248" y="0"/>
                        </a:lnTo>
                        <a:lnTo>
                          <a:pt x="249" y="0"/>
                        </a:lnTo>
                      </a:path>
                    </a:pathLst>
                  </a:custGeom>
                  <a:noFill/>
                  <a:ln w="38100" cmpd="sng">
                    <a:solidFill>
                      <a:srgbClr val="FFFFFF"/>
                    </a:solidFill>
                    <a:prstDash val="solid"/>
                    <a:round/>
                    <a:headEnd/>
                    <a:tailEnd/>
                  </a:ln>
                </p:spPr>
                <p:txBody>
                  <a:bodyPr/>
                  <a:lstStyle/>
                  <a:p>
                    <a:endParaRPr lang="en-US"/>
                  </a:p>
                </p:txBody>
              </p:sp>
              <p:sp>
                <p:nvSpPr>
                  <p:cNvPr id="6753" name="Freeform 609"/>
                  <p:cNvSpPr>
                    <a:spLocks/>
                  </p:cNvSpPr>
                  <p:nvPr/>
                </p:nvSpPr>
                <p:spPr bwMode="auto">
                  <a:xfrm>
                    <a:off x="2755" y="1692"/>
                    <a:ext cx="63" cy="63"/>
                  </a:xfrm>
                  <a:custGeom>
                    <a:avLst/>
                    <a:gdLst/>
                    <a:ahLst/>
                    <a:cxnLst>
                      <a:cxn ang="0">
                        <a:pos x="0" y="628"/>
                      </a:cxn>
                      <a:cxn ang="0">
                        <a:pos x="626" y="0"/>
                      </a:cxn>
                      <a:cxn ang="0">
                        <a:pos x="628" y="0"/>
                      </a:cxn>
                    </a:cxnLst>
                    <a:rect l="0" t="0" r="r" b="b"/>
                    <a:pathLst>
                      <a:path w="628" h="628">
                        <a:moveTo>
                          <a:pt x="0" y="628"/>
                        </a:moveTo>
                        <a:lnTo>
                          <a:pt x="626" y="0"/>
                        </a:lnTo>
                        <a:lnTo>
                          <a:pt x="628" y="0"/>
                        </a:lnTo>
                      </a:path>
                    </a:pathLst>
                  </a:custGeom>
                  <a:noFill/>
                  <a:ln w="38100" cmpd="sng">
                    <a:solidFill>
                      <a:srgbClr val="FFFFFF"/>
                    </a:solidFill>
                    <a:prstDash val="solid"/>
                    <a:round/>
                    <a:headEnd/>
                    <a:tailEnd/>
                  </a:ln>
                </p:spPr>
                <p:txBody>
                  <a:bodyPr/>
                  <a:lstStyle/>
                  <a:p>
                    <a:endParaRPr lang="en-US"/>
                  </a:p>
                </p:txBody>
              </p:sp>
              <p:sp>
                <p:nvSpPr>
                  <p:cNvPr id="6754" name="Freeform 610"/>
                  <p:cNvSpPr>
                    <a:spLocks/>
                  </p:cNvSpPr>
                  <p:nvPr/>
                </p:nvSpPr>
                <p:spPr bwMode="auto">
                  <a:xfrm>
                    <a:off x="2755" y="1717"/>
                    <a:ext cx="66" cy="66"/>
                  </a:xfrm>
                  <a:custGeom>
                    <a:avLst/>
                    <a:gdLst/>
                    <a:ahLst/>
                    <a:cxnLst>
                      <a:cxn ang="0">
                        <a:pos x="0" y="658"/>
                      </a:cxn>
                      <a:cxn ang="0">
                        <a:pos x="656" y="0"/>
                      </a:cxn>
                      <a:cxn ang="0">
                        <a:pos x="658" y="0"/>
                      </a:cxn>
                    </a:cxnLst>
                    <a:rect l="0" t="0" r="r" b="b"/>
                    <a:pathLst>
                      <a:path w="658" h="658">
                        <a:moveTo>
                          <a:pt x="0" y="658"/>
                        </a:moveTo>
                        <a:lnTo>
                          <a:pt x="656" y="0"/>
                        </a:lnTo>
                        <a:lnTo>
                          <a:pt x="658" y="0"/>
                        </a:lnTo>
                      </a:path>
                    </a:pathLst>
                  </a:custGeom>
                  <a:noFill/>
                  <a:ln w="38100" cmpd="sng">
                    <a:solidFill>
                      <a:srgbClr val="FFFFFF"/>
                    </a:solidFill>
                    <a:prstDash val="solid"/>
                    <a:round/>
                    <a:headEnd/>
                    <a:tailEnd/>
                  </a:ln>
                </p:spPr>
                <p:txBody>
                  <a:bodyPr/>
                  <a:lstStyle/>
                  <a:p>
                    <a:endParaRPr lang="en-US"/>
                  </a:p>
                </p:txBody>
              </p:sp>
              <p:sp>
                <p:nvSpPr>
                  <p:cNvPr id="6755" name="Freeform 611"/>
                  <p:cNvSpPr>
                    <a:spLocks/>
                  </p:cNvSpPr>
                  <p:nvPr/>
                </p:nvSpPr>
                <p:spPr bwMode="auto">
                  <a:xfrm>
                    <a:off x="2758" y="1746"/>
                    <a:ext cx="63" cy="62"/>
                  </a:xfrm>
                  <a:custGeom>
                    <a:avLst/>
                    <a:gdLst/>
                    <a:ahLst/>
                    <a:cxnLst>
                      <a:cxn ang="0">
                        <a:pos x="0" y="622"/>
                      </a:cxn>
                      <a:cxn ang="0">
                        <a:pos x="622" y="0"/>
                      </a:cxn>
                      <a:cxn ang="0">
                        <a:pos x="624" y="0"/>
                      </a:cxn>
                    </a:cxnLst>
                    <a:rect l="0" t="0" r="r" b="b"/>
                    <a:pathLst>
                      <a:path w="624" h="622">
                        <a:moveTo>
                          <a:pt x="0" y="622"/>
                        </a:moveTo>
                        <a:lnTo>
                          <a:pt x="622" y="0"/>
                        </a:lnTo>
                        <a:lnTo>
                          <a:pt x="624" y="0"/>
                        </a:lnTo>
                      </a:path>
                    </a:pathLst>
                  </a:custGeom>
                  <a:noFill/>
                  <a:ln w="38100" cmpd="sng">
                    <a:solidFill>
                      <a:srgbClr val="FFFFFF"/>
                    </a:solidFill>
                    <a:prstDash val="solid"/>
                    <a:round/>
                    <a:headEnd/>
                    <a:tailEnd/>
                  </a:ln>
                </p:spPr>
                <p:txBody>
                  <a:bodyPr/>
                  <a:lstStyle/>
                  <a:p>
                    <a:endParaRPr lang="en-US"/>
                  </a:p>
                </p:txBody>
              </p:sp>
              <p:sp>
                <p:nvSpPr>
                  <p:cNvPr id="6756" name="Freeform 612"/>
                  <p:cNvSpPr>
                    <a:spLocks/>
                  </p:cNvSpPr>
                  <p:nvPr/>
                </p:nvSpPr>
                <p:spPr bwMode="auto">
                  <a:xfrm>
                    <a:off x="2849" y="1692"/>
                    <a:ext cx="25" cy="25"/>
                  </a:xfrm>
                  <a:custGeom>
                    <a:avLst/>
                    <a:gdLst/>
                    <a:ahLst/>
                    <a:cxnLst>
                      <a:cxn ang="0">
                        <a:pos x="0" y="248"/>
                      </a:cxn>
                      <a:cxn ang="0">
                        <a:pos x="247" y="0"/>
                      </a:cxn>
                      <a:cxn ang="0">
                        <a:pos x="248" y="0"/>
                      </a:cxn>
                    </a:cxnLst>
                    <a:rect l="0" t="0" r="r" b="b"/>
                    <a:pathLst>
                      <a:path w="248" h="248">
                        <a:moveTo>
                          <a:pt x="0" y="248"/>
                        </a:moveTo>
                        <a:lnTo>
                          <a:pt x="247" y="0"/>
                        </a:lnTo>
                        <a:lnTo>
                          <a:pt x="248" y="0"/>
                        </a:lnTo>
                      </a:path>
                    </a:pathLst>
                  </a:custGeom>
                  <a:noFill/>
                  <a:ln w="38100" cmpd="sng">
                    <a:solidFill>
                      <a:srgbClr val="FFFFFF"/>
                    </a:solidFill>
                    <a:prstDash val="solid"/>
                    <a:round/>
                    <a:headEnd/>
                    <a:tailEnd/>
                  </a:ln>
                </p:spPr>
                <p:txBody>
                  <a:bodyPr/>
                  <a:lstStyle/>
                  <a:p>
                    <a:endParaRPr lang="en-US"/>
                  </a:p>
                </p:txBody>
              </p:sp>
              <p:sp>
                <p:nvSpPr>
                  <p:cNvPr id="6757" name="Freeform 613"/>
                  <p:cNvSpPr>
                    <a:spLocks/>
                  </p:cNvSpPr>
                  <p:nvPr/>
                </p:nvSpPr>
                <p:spPr bwMode="auto">
                  <a:xfrm>
                    <a:off x="2785" y="1774"/>
                    <a:ext cx="36" cy="35"/>
                  </a:xfrm>
                  <a:custGeom>
                    <a:avLst/>
                    <a:gdLst/>
                    <a:ahLst/>
                    <a:cxnLst>
                      <a:cxn ang="0">
                        <a:pos x="0" y="353"/>
                      </a:cxn>
                      <a:cxn ang="0">
                        <a:pos x="352" y="0"/>
                      </a:cxn>
                      <a:cxn ang="0">
                        <a:pos x="354" y="0"/>
                      </a:cxn>
                    </a:cxnLst>
                    <a:rect l="0" t="0" r="r" b="b"/>
                    <a:pathLst>
                      <a:path w="354" h="353">
                        <a:moveTo>
                          <a:pt x="0" y="353"/>
                        </a:moveTo>
                        <a:lnTo>
                          <a:pt x="352" y="0"/>
                        </a:lnTo>
                        <a:lnTo>
                          <a:pt x="354" y="0"/>
                        </a:lnTo>
                      </a:path>
                    </a:pathLst>
                  </a:custGeom>
                  <a:noFill/>
                  <a:ln w="38100" cmpd="sng">
                    <a:solidFill>
                      <a:srgbClr val="FFFFFF"/>
                    </a:solidFill>
                    <a:prstDash val="solid"/>
                    <a:round/>
                    <a:headEnd/>
                    <a:tailEnd/>
                  </a:ln>
                </p:spPr>
                <p:txBody>
                  <a:bodyPr/>
                  <a:lstStyle/>
                  <a:p>
                    <a:endParaRPr lang="en-US"/>
                  </a:p>
                </p:txBody>
              </p:sp>
              <p:sp>
                <p:nvSpPr>
                  <p:cNvPr id="6758" name="Freeform 614"/>
                  <p:cNvSpPr>
                    <a:spLocks/>
                  </p:cNvSpPr>
                  <p:nvPr/>
                </p:nvSpPr>
                <p:spPr bwMode="auto">
                  <a:xfrm>
                    <a:off x="2849" y="1692"/>
                    <a:ext cx="53" cy="53"/>
                  </a:xfrm>
                  <a:custGeom>
                    <a:avLst/>
                    <a:gdLst/>
                    <a:ahLst/>
                    <a:cxnLst>
                      <a:cxn ang="0">
                        <a:pos x="0" y="530"/>
                      </a:cxn>
                      <a:cxn ang="0">
                        <a:pos x="529" y="0"/>
                      </a:cxn>
                      <a:cxn ang="0">
                        <a:pos x="530" y="0"/>
                      </a:cxn>
                    </a:cxnLst>
                    <a:rect l="0" t="0" r="r" b="b"/>
                    <a:pathLst>
                      <a:path w="530" h="530">
                        <a:moveTo>
                          <a:pt x="0" y="530"/>
                        </a:moveTo>
                        <a:lnTo>
                          <a:pt x="529" y="0"/>
                        </a:lnTo>
                        <a:lnTo>
                          <a:pt x="530" y="0"/>
                        </a:lnTo>
                      </a:path>
                    </a:pathLst>
                  </a:custGeom>
                  <a:noFill/>
                  <a:ln w="38100" cmpd="sng">
                    <a:solidFill>
                      <a:srgbClr val="FFFFFF"/>
                    </a:solidFill>
                    <a:prstDash val="solid"/>
                    <a:round/>
                    <a:headEnd/>
                    <a:tailEnd/>
                  </a:ln>
                </p:spPr>
                <p:txBody>
                  <a:bodyPr/>
                  <a:lstStyle/>
                  <a:p>
                    <a:endParaRPr lang="en-US"/>
                  </a:p>
                </p:txBody>
              </p:sp>
              <p:sp>
                <p:nvSpPr>
                  <p:cNvPr id="6759" name="Freeform 615"/>
                  <p:cNvSpPr>
                    <a:spLocks/>
                  </p:cNvSpPr>
                  <p:nvPr/>
                </p:nvSpPr>
                <p:spPr bwMode="auto">
                  <a:xfrm>
                    <a:off x="2795" y="1802"/>
                    <a:ext cx="26" cy="26"/>
                  </a:xfrm>
                  <a:custGeom>
                    <a:avLst/>
                    <a:gdLst/>
                    <a:ahLst/>
                    <a:cxnLst>
                      <a:cxn ang="0">
                        <a:pos x="0" y="256"/>
                      </a:cxn>
                      <a:cxn ang="0">
                        <a:pos x="255" y="0"/>
                      </a:cxn>
                      <a:cxn ang="0">
                        <a:pos x="257" y="0"/>
                      </a:cxn>
                    </a:cxnLst>
                    <a:rect l="0" t="0" r="r" b="b"/>
                    <a:pathLst>
                      <a:path w="257" h="256">
                        <a:moveTo>
                          <a:pt x="0" y="256"/>
                        </a:moveTo>
                        <a:lnTo>
                          <a:pt x="255" y="0"/>
                        </a:lnTo>
                        <a:lnTo>
                          <a:pt x="257" y="0"/>
                        </a:lnTo>
                      </a:path>
                    </a:pathLst>
                  </a:custGeom>
                  <a:noFill/>
                  <a:ln w="38100" cmpd="sng">
                    <a:solidFill>
                      <a:srgbClr val="FFFFFF"/>
                    </a:solidFill>
                    <a:prstDash val="solid"/>
                    <a:round/>
                    <a:headEnd/>
                    <a:tailEnd/>
                  </a:ln>
                </p:spPr>
                <p:txBody>
                  <a:bodyPr/>
                  <a:lstStyle/>
                  <a:p>
                    <a:endParaRPr lang="en-US"/>
                  </a:p>
                </p:txBody>
              </p:sp>
              <p:sp>
                <p:nvSpPr>
                  <p:cNvPr id="6760" name="Freeform 616"/>
                  <p:cNvSpPr>
                    <a:spLocks/>
                  </p:cNvSpPr>
                  <p:nvPr/>
                </p:nvSpPr>
                <p:spPr bwMode="auto">
                  <a:xfrm>
                    <a:off x="2849" y="1707"/>
                    <a:ext cx="66" cy="66"/>
                  </a:xfrm>
                  <a:custGeom>
                    <a:avLst/>
                    <a:gdLst/>
                    <a:ahLst/>
                    <a:cxnLst>
                      <a:cxn ang="0">
                        <a:pos x="0" y="659"/>
                      </a:cxn>
                      <a:cxn ang="0">
                        <a:pos x="656" y="0"/>
                      </a:cxn>
                      <a:cxn ang="0">
                        <a:pos x="657" y="0"/>
                      </a:cxn>
                    </a:cxnLst>
                    <a:rect l="0" t="0" r="r" b="b"/>
                    <a:pathLst>
                      <a:path w="657" h="659">
                        <a:moveTo>
                          <a:pt x="0" y="659"/>
                        </a:moveTo>
                        <a:lnTo>
                          <a:pt x="656" y="0"/>
                        </a:lnTo>
                        <a:lnTo>
                          <a:pt x="657" y="0"/>
                        </a:lnTo>
                      </a:path>
                    </a:pathLst>
                  </a:custGeom>
                  <a:noFill/>
                  <a:ln w="38100" cmpd="sng">
                    <a:solidFill>
                      <a:srgbClr val="FFFFFF"/>
                    </a:solidFill>
                    <a:prstDash val="solid"/>
                    <a:round/>
                    <a:headEnd/>
                    <a:tailEnd/>
                  </a:ln>
                </p:spPr>
                <p:txBody>
                  <a:bodyPr/>
                  <a:lstStyle/>
                  <a:p>
                    <a:endParaRPr lang="en-US"/>
                  </a:p>
                </p:txBody>
              </p:sp>
              <p:sp>
                <p:nvSpPr>
                  <p:cNvPr id="6761" name="Freeform 617"/>
                  <p:cNvSpPr>
                    <a:spLocks/>
                  </p:cNvSpPr>
                  <p:nvPr/>
                </p:nvSpPr>
                <p:spPr bwMode="auto">
                  <a:xfrm>
                    <a:off x="2795" y="1830"/>
                    <a:ext cx="26" cy="26"/>
                  </a:xfrm>
                  <a:custGeom>
                    <a:avLst/>
                    <a:gdLst/>
                    <a:ahLst/>
                    <a:cxnLst>
                      <a:cxn ang="0">
                        <a:pos x="0" y="256"/>
                      </a:cxn>
                      <a:cxn ang="0">
                        <a:pos x="255" y="0"/>
                      </a:cxn>
                      <a:cxn ang="0">
                        <a:pos x="257" y="0"/>
                      </a:cxn>
                    </a:cxnLst>
                    <a:rect l="0" t="0" r="r" b="b"/>
                    <a:pathLst>
                      <a:path w="257" h="256">
                        <a:moveTo>
                          <a:pt x="0" y="256"/>
                        </a:moveTo>
                        <a:lnTo>
                          <a:pt x="255" y="0"/>
                        </a:lnTo>
                        <a:lnTo>
                          <a:pt x="257" y="0"/>
                        </a:lnTo>
                      </a:path>
                    </a:pathLst>
                  </a:custGeom>
                  <a:noFill/>
                  <a:ln w="38100" cmpd="sng">
                    <a:solidFill>
                      <a:srgbClr val="FFFFFF"/>
                    </a:solidFill>
                    <a:prstDash val="solid"/>
                    <a:round/>
                    <a:headEnd/>
                    <a:tailEnd/>
                  </a:ln>
                </p:spPr>
                <p:txBody>
                  <a:bodyPr/>
                  <a:lstStyle/>
                  <a:p>
                    <a:endParaRPr lang="en-US"/>
                  </a:p>
                </p:txBody>
              </p:sp>
            </p:grpSp>
            <p:sp>
              <p:nvSpPr>
                <p:cNvPr id="6762" name="Freeform 618"/>
                <p:cNvSpPr>
                  <a:spLocks/>
                </p:cNvSpPr>
                <p:nvPr/>
              </p:nvSpPr>
              <p:spPr bwMode="auto">
                <a:xfrm>
                  <a:off x="2253" y="2107"/>
                  <a:ext cx="41" cy="38"/>
                </a:xfrm>
                <a:custGeom>
                  <a:avLst/>
                  <a:gdLst/>
                  <a:ahLst/>
                  <a:cxnLst>
                    <a:cxn ang="0">
                      <a:pos x="0" y="159"/>
                    </a:cxn>
                    <a:cxn ang="0">
                      <a:pos x="159" y="0"/>
                    </a:cxn>
                    <a:cxn ang="0">
                      <a:pos x="160" y="0"/>
                    </a:cxn>
                  </a:cxnLst>
                  <a:rect l="0" t="0" r="r" b="b"/>
                  <a:pathLst>
                    <a:path w="160" h="159">
                      <a:moveTo>
                        <a:pt x="0" y="159"/>
                      </a:moveTo>
                      <a:lnTo>
                        <a:pt x="159" y="0"/>
                      </a:lnTo>
                      <a:lnTo>
                        <a:pt x="160" y="0"/>
                      </a:lnTo>
                    </a:path>
                  </a:pathLst>
                </a:custGeom>
                <a:noFill/>
                <a:ln w="38100" cmpd="sng">
                  <a:solidFill>
                    <a:srgbClr val="FFFFFF"/>
                  </a:solidFill>
                  <a:prstDash val="solid"/>
                  <a:round/>
                  <a:headEnd/>
                  <a:tailEnd/>
                </a:ln>
              </p:spPr>
              <p:txBody>
                <a:bodyPr/>
                <a:lstStyle/>
                <a:p>
                  <a:endParaRPr lang="en-US"/>
                </a:p>
              </p:txBody>
            </p:sp>
            <p:sp>
              <p:nvSpPr>
                <p:cNvPr id="6763" name="Freeform 619"/>
                <p:cNvSpPr>
                  <a:spLocks/>
                </p:cNvSpPr>
                <p:nvPr/>
              </p:nvSpPr>
              <p:spPr bwMode="auto">
                <a:xfrm>
                  <a:off x="2159" y="2264"/>
                  <a:ext cx="41" cy="38"/>
                </a:xfrm>
                <a:custGeom>
                  <a:avLst/>
                  <a:gdLst/>
                  <a:ahLst/>
                  <a:cxnLst>
                    <a:cxn ang="0">
                      <a:pos x="0" y="161"/>
                    </a:cxn>
                    <a:cxn ang="0">
                      <a:pos x="159" y="0"/>
                    </a:cxn>
                    <a:cxn ang="0">
                      <a:pos x="160" y="0"/>
                    </a:cxn>
                  </a:cxnLst>
                  <a:rect l="0" t="0" r="r" b="b"/>
                  <a:pathLst>
                    <a:path w="160" h="161">
                      <a:moveTo>
                        <a:pt x="0" y="161"/>
                      </a:moveTo>
                      <a:lnTo>
                        <a:pt x="159" y="0"/>
                      </a:lnTo>
                      <a:lnTo>
                        <a:pt x="160" y="0"/>
                      </a:lnTo>
                    </a:path>
                  </a:pathLst>
                </a:custGeom>
                <a:noFill/>
                <a:ln w="38100" cmpd="sng">
                  <a:solidFill>
                    <a:srgbClr val="FFFFFF"/>
                  </a:solidFill>
                  <a:prstDash val="solid"/>
                  <a:round/>
                  <a:headEnd/>
                  <a:tailEnd/>
                </a:ln>
              </p:spPr>
              <p:txBody>
                <a:bodyPr/>
                <a:lstStyle/>
                <a:p>
                  <a:endParaRPr lang="en-US"/>
                </a:p>
              </p:txBody>
            </p:sp>
            <p:sp>
              <p:nvSpPr>
                <p:cNvPr id="6764" name="Freeform 620"/>
                <p:cNvSpPr>
                  <a:spLocks/>
                </p:cNvSpPr>
                <p:nvPr/>
              </p:nvSpPr>
              <p:spPr bwMode="auto">
                <a:xfrm>
                  <a:off x="2253" y="2176"/>
                  <a:ext cx="41" cy="38"/>
                </a:xfrm>
                <a:custGeom>
                  <a:avLst/>
                  <a:gdLst/>
                  <a:ahLst/>
                  <a:cxnLst>
                    <a:cxn ang="0">
                      <a:pos x="0" y="159"/>
                    </a:cxn>
                    <a:cxn ang="0">
                      <a:pos x="159" y="0"/>
                    </a:cxn>
                    <a:cxn ang="0">
                      <a:pos x="160" y="0"/>
                    </a:cxn>
                  </a:cxnLst>
                  <a:rect l="0" t="0" r="r" b="b"/>
                  <a:pathLst>
                    <a:path w="160" h="159">
                      <a:moveTo>
                        <a:pt x="0" y="159"/>
                      </a:moveTo>
                      <a:lnTo>
                        <a:pt x="159" y="0"/>
                      </a:lnTo>
                      <a:lnTo>
                        <a:pt x="160" y="0"/>
                      </a:lnTo>
                    </a:path>
                  </a:pathLst>
                </a:custGeom>
                <a:noFill/>
                <a:ln w="38100" cmpd="sng">
                  <a:solidFill>
                    <a:srgbClr val="FFFFFF"/>
                  </a:solidFill>
                  <a:prstDash val="solid"/>
                  <a:round/>
                  <a:headEnd/>
                  <a:tailEnd/>
                </a:ln>
              </p:spPr>
              <p:txBody>
                <a:bodyPr/>
                <a:lstStyle/>
                <a:p>
                  <a:endParaRPr lang="en-US"/>
                </a:p>
              </p:txBody>
            </p:sp>
            <p:sp>
              <p:nvSpPr>
                <p:cNvPr id="6765" name="Freeform 621"/>
                <p:cNvSpPr>
                  <a:spLocks/>
                </p:cNvSpPr>
                <p:nvPr/>
              </p:nvSpPr>
              <p:spPr bwMode="auto">
                <a:xfrm>
                  <a:off x="2230" y="2243"/>
                  <a:ext cx="64" cy="59"/>
                </a:xfrm>
                <a:custGeom>
                  <a:avLst/>
                  <a:gdLst/>
                  <a:ahLst/>
                  <a:cxnLst>
                    <a:cxn ang="0">
                      <a:pos x="0" y="247"/>
                    </a:cxn>
                    <a:cxn ang="0">
                      <a:pos x="246" y="0"/>
                    </a:cxn>
                    <a:cxn ang="0">
                      <a:pos x="247" y="0"/>
                    </a:cxn>
                  </a:cxnLst>
                  <a:rect l="0" t="0" r="r" b="b"/>
                  <a:pathLst>
                    <a:path w="247" h="247">
                      <a:moveTo>
                        <a:pt x="0" y="247"/>
                      </a:moveTo>
                      <a:lnTo>
                        <a:pt x="246" y="0"/>
                      </a:lnTo>
                      <a:lnTo>
                        <a:pt x="247" y="0"/>
                      </a:lnTo>
                    </a:path>
                  </a:pathLst>
                </a:custGeom>
                <a:noFill/>
                <a:ln w="38100" cmpd="sng">
                  <a:solidFill>
                    <a:srgbClr val="FFFFFF"/>
                  </a:solidFill>
                  <a:prstDash val="solid"/>
                  <a:round/>
                  <a:headEnd/>
                  <a:tailEnd/>
                </a:ln>
              </p:spPr>
              <p:txBody>
                <a:bodyPr/>
                <a:lstStyle/>
                <a:p>
                  <a:endParaRPr lang="en-US"/>
                </a:p>
              </p:txBody>
            </p:sp>
            <p:sp>
              <p:nvSpPr>
                <p:cNvPr id="6766" name="Freeform 622"/>
                <p:cNvSpPr>
                  <a:spLocks/>
                </p:cNvSpPr>
                <p:nvPr/>
              </p:nvSpPr>
              <p:spPr bwMode="auto">
                <a:xfrm>
                  <a:off x="2253" y="2309"/>
                  <a:ext cx="41" cy="38"/>
                </a:xfrm>
                <a:custGeom>
                  <a:avLst/>
                  <a:gdLst/>
                  <a:ahLst/>
                  <a:cxnLst>
                    <a:cxn ang="0">
                      <a:pos x="0" y="161"/>
                    </a:cxn>
                    <a:cxn ang="0">
                      <a:pos x="159" y="0"/>
                    </a:cxn>
                    <a:cxn ang="0">
                      <a:pos x="160" y="0"/>
                    </a:cxn>
                  </a:cxnLst>
                  <a:rect l="0" t="0" r="r" b="b"/>
                  <a:pathLst>
                    <a:path w="160" h="161">
                      <a:moveTo>
                        <a:pt x="0" y="161"/>
                      </a:moveTo>
                      <a:lnTo>
                        <a:pt x="159" y="0"/>
                      </a:lnTo>
                      <a:lnTo>
                        <a:pt x="160" y="0"/>
                      </a:lnTo>
                    </a:path>
                  </a:pathLst>
                </a:custGeom>
                <a:noFill/>
                <a:ln w="38100" cmpd="sng">
                  <a:solidFill>
                    <a:srgbClr val="FFFFFF"/>
                  </a:solidFill>
                  <a:prstDash val="solid"/>
                  <a:round/>
                  <a:headEnd/>
                  <a:tailEnd/>
                </a:ln>
              </p:spPr>
              <p:txBody>
                <a:bodyPr/>
                <a:lstStyle/>
                <a:p>
                  <a:endParaRPr lang="en-US"/>
                </a:p>
              </p:txBody>
            </p:sp>
            <p:sp>
              <p:nvSpPr>
                <p:cNvPr id="6767" name="Freeform 623"/>
                <p:cNvSpPr>
                  <a:spLocks/>
                </p:cNvSpPr>
                <p:nvPr/>
              </p:nvSpPr>
              <p:spPr bwMode="auto">
                <a:xfrm>
                  <a:off x="2253" y="2378"/>
                  <a:ext cx="41" cy="36"/>
                </a:xfrm>
                <a:custGeom>
                  <a:avLst/>
                  <a:gdLst/>
                  <a:ahLst/>
                  <a:cxnLst>
                    <a:cxn ang="0">
                      <a:pos x="0" y="160"/>
                    </a:cxn>
                    <a:cxn ang="0">
                      <a:pos x="159" y="0"/>
                    </a:cxn>
                    <a:cxn ang="0">
                      <a:pos x="160" y="0"/>
                    </a:cxn>
                  </a:cxnLst>
                  <a:rect l="0" t="0" r="r" b="b"/>
                  <a:pathLst>
                    <a:path w="160" h="160">
                      <a:moveTo>
                        <a:pt x="0" y="160"/>
                      </a:moveTo>
                      <a:lnTo>
                        <a:pt x="159" y="0"/>
                      </a:lnTo>
                      <a:lnTo>
                        <a:pt x="160" y="0"/>
                      </a:lnTo>
                    </a:path>
                  </a:pathLst>
                </a:custGeom>
                <a:noFill/>
                <a:ln w="38100" cmpd="sng">
                  <a:solidFill>
                    <a:srgbClr val="FFFFFF"/>
                  </a:solidFill>
                  <a:prstDash val="solid"/>
                  <a:round/>
                  <a:headEnd/>
                  <a:tailEnd/>
                </a:ln>
              </p:spPr>
              <p:txBody>
                <a:bodyPr/>
                <a:lstStyle/>
                <a:p>
                  <a:endParaRPr lang="en-US"/>
                </a:p>
              </p:txBody>
            </p:sp>
            <p:sp>
              <p:nvSpPr>
                <p:cNvPr id="6768" name="Freeform 624"/>
                <p:cNvSpPr>
                  <a:spLocks/>
                </p:cNvSpPr>
                <p:nvPr/>
              </p:nvSpPr>
              <p:spPr bwMode="auto">
                <a:xfrm>
                  <a:off x="2253" y="2445"/>
                  <a:ext cx="41" cy="38"/>
                </a:xfrm>
                <a:custGeom>
                  <a:avLst/>
                  <a:gdLst/>
                  <a:ahLst/>
                  <a:cxnLst>
                    <a:cxn ang="0">
                      <a:pos x="0" y="160"/>
                    </a:cxn>
                    <a:cxn ang="0">
                      <a:pos x="159" y="0"/>
                    </a:cxn>
                    <a:cxn ang="0">
                      <a:pos x="160" y="0"/>
                    </a:cxn>
                  </a:cxnLst>
                  <a:rect l="0" t="0" r="r" b="b"/>
                  <a:pathLst>
                    <a:path w="160" h="160">
                      <a:moveTo>
                        <a:pt x="0" y="160"/>
                      </a:moveTo>
                      <a:lnTo>
                        <a:pt x="159" y="0"/>
                      </a:lnTo>
                      <a:lnTo>
                        <a:pt x="160" y="0"/>
                      </a:lnTo>
                    </a:path>
                  </a:pathLst>
                </a:custGeom>
                <a:noFill/>
                <a:ln w="38100" cmpd="sng">
                  <a:solidFill>
                    <a:srgbClr val="FFFFFF"/>
                  </a:solidFill>
                  <a:prstDash val="solid"/>
                  <a:round/>
                  <a:headEnd/>
                  <a:tailEnd/>
                </a:ln>
              </p:spPr>
              <p:txBody>
                <a:bodyPr/>
                <a:lstStyle/>
                <a:p>
                  <a:endParaRPr lang="en-US"/>
                </a:p>
              </p:txBody>
            </p:sp>
            <p:sp>
              <p:nvSpPr>
                <p:cNvPr id="6769" name="Freeform 625"/>
                <p:cNvSpPr>
                  <a:spLocks/>
                </p:cNvSpPr>
                <p:nvPr/>
              </p:nvSpPr>
              <p:spPr bwMode="auto">
                <a:xfrm>
                  <a:off x="2253" y="2511"/>
                  <a:ext cx="41" cy="38"/>
                </a:xfrm>
                <a:custGeom>
                  <a:avLst/>
                  <a:gdLst/>
                  <a:ahLst/>
                  <a:cxnLst>
                    <a:cxn ang="0">
                      <a:pos x="0" y="159"/>
                    </a:cxn>
                    <a:cxn ang="0">
                      <a:pos x="159" y="0"/>
                    </a:cxn>
                    <a:cxn ang="0">
                      <a:pos x="160" y="0"/>
                    </a:cxn>
                  </a:cxnLst>
                  <a:rect l="0" t="0" r="r" b="b"/>
                  <a:pathLst>
                    <a:path w="160" h="159">
                      <a:moveTo>
                        <a:pt x="0" y="159"/>
                      </a:moveTo>
                      <a:lnTo>
                        <a:pt x="159" y="0"/>
                      </a:lnTo>
                      <a:lnTo>
                        <a:pt x="160" y="0"/>
                      </a:lnTo>
                    </a:path>
                  </a:pathLst>
                </a:custGeom>
                <a:noFill/>
                <a:ln w="38100" cmpd="sng">
                  <a:solidFill>
                    <a:srgbClr val="FFFFFF"/>
                  </a:solidFill>
                  <a:prstDash val="solid"/>
                  <a:round/>
                  <a:headEnd/>
                  <a:tailEnd/>
                </a:ln>
              </p:spPr>
              <p:txBody>
                <a:bodyPr/>
                <a:lstStyle/>
                <a:p>
                  <a:endParaRPr lang="en-US"/>
                </a:p>
              </p:txBody>
            </p:sp>
            <p:sp>
              <p:nvSpPr>
                <p:cNvPr id="6770" name="Freeform 626"/>
                <p:cNvSpPr>
                  <a:spLocks/>
                </p:cNvSpPr>
                <p:nvPr/>
              </p:nvSpPr>
              <p:spPr bwMode="auto">
                <a:xfrm>
                  <a:off x="2233" y="2585"/>
                  <a:ext cx="53" cy="50"/>
                </a:xfrm>
                <a:custGeom>
                  <a:avLst/>
                  <a:gdLst/>
                  <a:ahLst/>
                  <a:cxnLst>
                    <a:cxn ang="0">
                      <a:pos x="0" y="214"/>
                    </a:cxn>
                    <a:cxn ang="0">
                      <a:pos x="213" y="0"/>
                    </a:cxn>
                    <a:cxn ang="0">
                      <a:pos x="214" y="0"/>
                    </a:cxn>
                  </a:cxnLst>
                  <a:rect l="0" t="0" r="r" b="b"/>
                  <a:pathLst>
                    <a:path w="214" h="214">
                      <a:moveTo>
                        <a:pt x="0" y="214"/>
                      </a:moveTo>
                      <a:lnTo>
                        <a:pt x="213" y="0"/>
                      </a:lnTo>
                      <a:lnTo>
                        <a:pt x="214" y="0"/>
                      </a:lnTo>
                    </a:path>
                  </a:pathLst>
                </a:custGeom>
                <a:noFill/>
                <a:ln w="38100" cmpd="sng">
                  <a:solidFill>
                    <a:srgbClr val="FFFFFF"/>
                  </a:solidFill>
                  <a:prstDash val="solid"/>
                  <a:round/>
                  <a:headEnd/>
                  <a:tailEnd/>
                </a:ln>
              </p:spPr>
              <p:txBody>
                <a:bodyPr/>
                <a:lstStyle/>
                <a:p>
                  <a:endParaRPr lang="en-US"/>
                </a:p>
              </p:txBody>
            </p:sp>
            <p:sp>
              <p:nvSpPr>
                <p:cNvPr id="6771" name="Freeform 627"/>
                <p:cNvSpPr>
                  <a:spLocks/>
                </p:cNvSpPr>
                <p:nvPr/>
              </p:nvSpPr>
              <p:spPr bwMode="auto">
                <a:xfrm>
                  <a:off x="3433" y="1473"/>
                  <a:ext cx="40" cy="38"/>
                </a:xfrm>
                <a:custGeom>
                  <a:avLst/>
                  <a:gdLst/>
                  <a:ahLst/>
                  <a:cxnLst>
                    <a:cxn ang="0">
                      <a:pos x="0" y="160"/>
                    </a:cxn>
                    <a:cxn ang="0">
                      <a:pos x="159" y="0"/>
                    </a:cxn>
                    <a:cxn ang="0">
                      <a:pos x="160" y="0"/>
                    </a:cxn>
                  </a:cxnLst>
                  <a:rect l="0" t="0" r="r" b="b"/>
                  <a:pathLst>
                    <a:path w="160" h="160">
                      <a:moveTo>
                        <a:pt x="0" y="160"/>
                      </a:moveTo>
                      <a:lnTo>
                        <a:pt x="159" y="0"/>
                      </a:lnTo>
                      <a:lnTo>
                        <a:pt x="160" y="0"/>
                      </a:lnTo>
                    </a:path>
                  </a:pathLst>
                </a:custGeom>
                <a:noFill/>
                <a:ln w="38100" cmpd="sng">
                  <a:solidFill>
                    <a:srgbClr val="FFFFFF"/>
                  </a:solidFill>
                  <a:prstDash val="solid"/>
                  <a:round/>
                  <a:headEnd/>
                  <a:tailEnd/>
                </a:ln>
              </p:spPr>
              <p:txBody>
                <a:bodyPr/>
                <a:lstStyle/>
                <a:p>
                  <a:endParaRPr lang="en-US"/>
                </a:p>
              </p:txBody>
            </p:sp>
            <p:sp>
              <p:nvSpPr>
                <p:cNvPr id="6772" name="Freeform 628"/>
                <p:cNvSpPr>
                  <a:spLocks/>
                </p:cNvSpPr>
                <p:nvPr/>
              </p:nvSpPr>
              <p:spPr bwMode="auto">
                <a:xfrm>
                  <a:off x="2314" y="2523"/>
                  <a:ext cx="41" cy="38"/>
                </a:xfrm>
                <a:custGeom>
                  <a:avLst/>
                  <a:gdLst/>
                  <a:ahLst/>
                  <a:cxnLst>
                    <a:cxn ang="0">
                      <a:pos x="0" y="159"/>
                    </a:cxn>
                    <a:cxn ang="0">
                      <a:pos x="159" y="0"/>
                    </a:cxn>
                    <a:cxn ang="0">
                      <a:pos x="160" y="0"/>
                    </a:cxn>
                  </a:cxnLst>
                  <a:rect l="0" t="0" r="r" b="b"/>
                  <a:pathLst>
                    <a:path w="160" h="159">
                      <a:moveTo>
                        <a:pt x="0" y="159"/>
                      </a:moveTo>
                      <a:lnTo>
                        <a:pt x="159" y="0"/>
                      </a:lnTo>
                      <a:lnTo>
                        <a:pt x="160" y="0"/>
                      </a:lnTo>
                    </a:path>
                  </a:pathLst>
                </a:custGeom>
                <a:noFill/>
                <a:ln w="38100" cmpd="sng">
                  <a:solidFill>
                    <a:srgbClr val="FFFFFF"/>
                  </a:solidFill>
                  <a:prstDash val="solid"/>
                  <a:round/>
                  <a:headEnd/>
                  <a:tailEnd/>
                </a:ln>
              </p:spPr>
              <p:txBody>
                <a:bodyPr/>
                <a:lstStyle/>
                <a:p>
                  <a:endParaRPr lang="en-US"/>
                </a:p>
              </p:txBody>
            </p:sp>
            <p:sp>
              <p:nvSpPr>
                <p:cNvPr id="6773" name="Freeform 629"/>
                <p:cNvSpPr>
                  <a:spLocks/>
                </p:cNvSpPr>
                <p:nvPr/>
              </p:nvSpPr>
              <p:spPr bwMode="auto">
                <a:xfrm>
                  <a:off x="2210" y="2673"/>
                  <a:ext cx="56" cy="50"/>
                </a:xfrm>
                <a:custGeom>
                  <a:avLst/>
                  <a:gdLst/>
                  <a:ahLst/>
                  <a:cxnLst>
                    <a:cxn ang="0">
                      <a:pos x="0" y="214"/>
                    </a:cxn>
                    <a:cxn ang="0">
                      <a:pos x="213" y="0"/>
                    </a:cxn>
                    <a:cxn ang="0">
                      <a:pos x="214" y="0"/>
                    </a:cxn>
                  </a:cxnLst>
                  <a:rect l="0" t="0" r="r" b="b"/>
                  <a:pathLst>
                    <a:path w="214" h="214">
                      <a:moveTo>
                        <a:pt x="0" y="214"/>
                      </a:moveTo>
                      <a:lnTo>
                        <a:pt x="213" y="0"/>
                      </a:lnTo>
                      <a:lnTo>
                        <a:pt x="214" y="0"/>
                      </a:lnTo>
                    </a:path>
                  </a:pathLst>
                </a:custGeom>
                <a:noFill/>
                <a:ln w="38100" cmpd="sng">
                  <a:solidFill>
                    <a:srgbClr val="FFFFFF"/>
                  </a:solidFill>
                  <a:prstDash val="solid"/>
                  <a:round/>
                  <a:headEnd/>
                  <a:tailEnd/>
                </a:ln>
              </p:spPr>
              <p:txBody>
                <a:bodyPr/>
                <a:lstStyle/>
                <a:p>
                  <a:endParaRPr lang="en-US"/>
                </a:p>
              </p:txBody>
            </p:sp>
            <p:sp>
              <p:nvSpPr>
                <p:cNvPr id="6774" name="Freeform 630"/>
                <p:cNvSpPr>
                  <a:spLocks/>
                </p:cNvSpPr>
                <p:nvPr/>
              </p:nvSpPr>
              <p:spPr bwMode="auto">
                <a:xfrm>
                  <a:off x="3461" y="1514"/>
                  <a:ext cx="40" cy="38"/>
                </a:xfrm>
                <a:custGeom>
                  <a:avLst/>
                  <a:gdLst/>
                  <a:ahLst/>
                  <a:cxnLst>
                    <a:cxn ang="0">
                      <a:pos x="0" y="160"/>
                    </a:cxn>
                    <a:cxn ang="0">
                      <a:pos x="160" y="0"/>
                    </a:cxn>
                    <a:cxn ang="0">
                      <a:pos x="161" y="0"/>
                    </a:cxn>
                  </a:cxnLst>
                  <a:rect l="0" t="0" r="r" b="b"/>
                  <a:pathLst>
                    <a:path w="161" h="160">
                      <a:moveTo>
                        <a:pt x="0" y="160"/>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6775" name="Freeform 631"/>
                <p:cNvSpPr>
                  <a:spLocks/>
                </p:cNvSpPr>
                <p:nvPr/>
              </p:nvSpPr>
              <p:spPr bwMode="auto">
                <a:xfrm>
                  <a:off x="2385" y="2554"/>
                  <a:ext cx="8" cy="7"/>
                </a:xfrm>
                <a:custGeom>
                  <a:avLst/>
                  <a:gdLst/>
                  <a:ahLst/>
                  <a:cxnLst>
                    <a:cxn ang="0">
                      <a:pos x="0" y="27"/>
                    </a:cxn>
                    <a:cxn ang="0">
                      <a:pos x="27" y="0"/>
                    </a:cxn>
                    <a:cxn ang="0">
                      <a:pos x="28" y="0"/>
                    </a:cxn>
                  </a:cxnLst>
                  <a:rect l="0" t="0" r="r" b="b"/>
                  <a:pathLst>
                    <a:path w="28" h="27">
                      <a:moveTo>
                        <a:pt x="0" y="27"/>
                      </a:moveTo>
                      <a:lnTo>
                        <a:pt x="27" y="0"/>
                      </a:lnTo>
                      <a:lnTo>
                        <a:pt x="28" y="0"/>
                      </a:lnTo>
                    </a:path>
                  </a:pathLst>
                </a:custGeom>
                <a:noFill/>
                <a:ln w="38100" cmpd="sng">
                  <a:solidFill>
                    <a:srgbClr val="FFFFFF"/>
                  </a:solidFill>
                  <a:prstDash val="solid"/>
                  <a:round/>
                  <a:headEnd/>
                  <a:tailEnd/>
                </a:ln>
              </p:spPr>
              <p:txBody>
                <a:bodyPr/>
                <a:lstStyle/>
                <a:p>
                  <a:endParaRPr lang="en-US"/>
                </a:p>
              </p:txBody>
            </p:sp>
            <p:sp>
              <p:nvSpPr>
                <p:cNvPr id="6776" name="Freeform 632"/>
                <p:cNvSpPr>
                  <a:spLocks/>
                </p:cNvSpPr>
                <p:nvPr/>
              </p:nvSpPr>
              <p:spPr bwMode="auto">
                <a:xfrm>
                  <a:off x="2190" y="2761"/>
                  <a:ext cx="53" cy="49"/>
                </a:xfrm>
                <a:custGeom>
                  <a:avLst/>
                  <a:gdLst/>
                  <a:ahLst/>
                  <a:cxnLst>
                    <a:cxn ang="0">
                      <a:pos x="0" y="213"/>
                    </a:cxn>
                    <a:cxn ang="0">
                      <a:pos x="213" y="0"/>
                    </a:cxn>
                    <a:cxn ang="0">
                      <a:pos x="214" y="0"/>
                    </a:cxn>
                  </a:cxnLst>
                  <a:rect l="0" t="0" r="r" b="b"/>
                  <a:pathLst>
                    <a:path w="214" h="213">
                      <a:moveTo>
                        <a:pt x="0" y="213"/>
                      </a:moveTo>
                      <a:lnTo>
                        <a:pt x="213" y="0"/>
                      </a:lnTo>
                      <a:lnTo>
                        <a:pt x="214" y="0"/>
                      </a:lnTo>
                    </a:path>
                  </a:pathLst>
                </a:custGeom>
                <a:noFill/>
                <a:ln w="38100" cmpd="sng">
                  <a:solidFill>
                    <a:srgbClr val="FFFFFF"/>
                  </a:solidFill>
                  <a:prstDash val="solid"/>
                  <a:round/>
                  <a:headEnd/>
                  <a:tailEnd/>
                </a:ln>
              </p:spPr>
              <p:txBody>
                <a:bodyPr/>
                <a:lstStyle/>
                <a:p>
                  <a:endParaRPr lang="en-US"/>
                </a:p>
              </p:txBody>
            </p:sp>
            <p:sp>
              <p:nvSpPr>
                <p:cNvPr id="6777" name="Freeform 633"/>
                <p:cNvSpPr>
                  <a:spLocks/>
                </p:cNvSpPr>
                <p:nvPr/>
              </p:nvSpPr>
              <p:spPr bwMode="auto">
                <a:xfrm>
                  <a:off x="3461" y="1580"/>
                  <a:ext cx="40" cy="38"/>
                </a:xfrm>
                <a:custGeom>
                  <a:avLst/>
                  <a:gdLst/>
                  <a:ahLst/>
                  <a:cxnLst>
                    <a:cxn ang="0">
                      <a:pos x="0" y="160"/>
                    </a:cxn>
                    <a:cxn ang="0">
                      <a:pos x="160" y="0"/>
                    </a:cxn>
                    <a:cxn ang="0">
                      <a:pos x="161" y="0"/>
                    </a:cxn>
                  </a:cxnLst>
                  <a:rect l="0" t="0" r="r" b="b"/>
                  <a:pathLst>
                    <a:path w="161" h="160">
                      <a:moveTo>
                        <a:pt x="0" y="160"/>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6778" name="Freeform 634"/>
                <p:cNvSpPr>
                  <a:spLocks/>
                </p:cNvSpPr>
                <p:nvPr/>
              </p:nvSpPr>
              <p:spPr bwMode="auto">
                <a:xfrm>
                  <a:off x="2167" y="2848"/>
                  <a:ext cx="56" cy="50"/>
                </a:xfrm>
                <a:custGeom>
                  <a:avLst/>
                  <a:gdLst/>
                  <a:ahLst/>
                  <a:cxnLst>
                    <a:cxn ang="0">
                      <a:pos x="0" y="214"/>
                    </a:cxn>
                    <a:cxn ang="0">
                      <a:pos x="214" y="0"/>
                    </a:cxn>
                    <a:cxn ang="0">
                      <a:pos x="215" y="0"/>
                    </a:cxn>
                  </a:cxnLst>
                  <a:rect l="0" t="0" r="r" b="b"/>
                  <a:pathLst>
                    <a:path w="215" h="214">
                      <a:moveTo>
                        <a:pt x="0" y="214"/>
                      </a:moveTo>
                      <a:lnTo>
                        <a:pt x="214" y="0"/>
                      </a:lnTo>
                      <a:lnTo>
                        <a:pt x="215" y="0"/>
                      </a:lnTo>
                    </a:path>
                  </a:pathLst>
                </a:custGeom>
                <a:noFill/>
                <a:ln w="38100" cmpd="sng">
                  <a:solidFill>
                    <a:srgbClr val="FFFFFF"/>
                  </a:solidFill>
                  <a:prstDash val="solid"/>
                  <a:round/>
                  <a:headEnd/>
                  <a:tailEnd/>
                </a:ln>
              </p:spPr>
              <p:txBody>
                <a:bodyPr/>
                <a:lstStyle/>
                <a:p>
                  <a:endParaRPr lang="en-US"/>
                </a:p>
              </p:txBody>
            </p:sp>
            <p:sp>
              <p:nvSpPr>
                <p:cNvPr id="6779" name="Freeform 635"/>
                <p:cNvSpPr>
                  <a:spLocks/>
                </p:cNvSpPr>
                <p:nvPr/>
              </p:nvSpPr>
              <p:spPr bwMode="auto">
                <a:xfrm>
                  <a:off x="3461" y="1647"/>
                  <a:ext cx="40" cy="38"/>
                </a:xfrm>
                <a:custGeom>
                  <a:avLst/>
                  <a:gdLst/>
                  <a:ahLst/>
                  <a:cxnLst>
                    <a:cxn ang="0">
                      <a:pos x="0" y="160"/>
                    </a:cxn>
                    <a:cxn ang="0">
                      <a:pos x="160" y="0"/>
                    </a:cxn>
                    <a:cxn ang="0">
                      <a:pos x="161" y="0"/>
                    </a:cxn>
                  </a:cxnLst>
                  <a:rect l="0" t="0" r="r" b="b"/>
                  <a:pathLst>
                    <a:path w="161" h="160">
                      <a:moveTo>
                        <a:pt x="0" y="160"/>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6780" name="Freeform 636"/>
                <p:cNvSpPr>
                  <a:spLocks/>
                </p:cNvSpPr>
                <p:nvPr/>
              </p:nvSpPr>
              <p:spPr bwMode="auto">
                <a:xfrm>
                  <a:off x="2147" y="2934"/>
                  <a:ext cx="53" cy="52"/>
                </a:xfrm>
                <a:custGeom>
                  <a:avLst/>
                  <a:gdLst/>
                  <a:ahLst/>
                  <a:cxnLst>
                    <a:cxn ang="0">
                      <a:pos x="0" y="213"/>
                    </a:cxn>
                    <a:cxn ang="0">
                      <a:pos x="213" y="0"/>
                    </a:cxn>
                    <a:cxn ang="0">
                      <a:pos x="214" y="0"/>
                    </a:cxn>
                  </a:cxnLst>
                  <a:rect l="0" t="0" r="r" b="b"/>
                  <a:pathLst>
                    <a:path w="214" h="213">
                      <a:moveTo>
                        <a:pt x="0" y="213"/>
                      </a:moveTo>
                      <a:lnTo>
                        <a:pt x="213" y="0"/>
                      </a:lnTo>
                      <a:lnTo>
                        <a:pt x="214" y="0"/>
                      </a:lnTo>
                    </a:path>
                  </a:pathLst>
                </a:custGeom>
                <a:noFill/>
                <a:ln w="38100" cmpd="sng">
                  <a:solidFill>
                    <a:srgbClr val="FFFFFF"/>
                  </a:solidFill>
                  <a:prstDash val="solid"/>
                  <a:round/>
                  <a:headEnd/>
                  <a:tailEnd/>
                </a:ln>
              </p:spPr>
              <p:txBody>
                <a:bodyPr/>
                <a:lstStyle/>
                <a:p>
                  <a:endParaRPr lang="en-US"/>
                </a:p>
              </p:txBody>
            </p:sp>
            <p:sp>
              <p:nvSpPr>
                <p:cNvPr id="6781" name="Freeform 637"/>
                <p:cNvSpPr>
                  <a:spLocks/>
                </p:cNvSpPr>
                <p:nvPr/>
              </p:nvSpPr>
              <p:spPr bwMode="auto">
                <a:xfrm>
                  <a:off x="3461" y="1713"/>
                  <a:ext cx="40" cy="38"/>
                </a:xfrm>
                <a:custGeom>
                  <a:avLst/>
                  <a:gdLst/>
                  <a:ahLst/>
                  <a:cxnLst>
                    <a:cxn ang="0">
                      <a:pos x="0" y="160"/>
                    </a:cxn>
                    <a:cxn ang="0">
                      <a:pos x="160" y="0"/>
                    </a:cxn>
                    <a:cxn ang="0">
                      <a:pos x="161" y="0"/>
                    </a:cxn>
                  </a:cxnLst>
                  <a:rect l="0" t="0" r="r" b="b"/>
                  <a:pathLst>
                    <a:path w="161" h="160">
                      <a:moveTo>
                        <a:pt x="0" y="160"/>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6782" name="Freeform 638"/>
                <p:cNvSpPr>
                  <a:spLocks/>
                </p:cNvSpPr>
                <p:nvPr/>
              </p:nvSpPr>
              <p:spPr bwMode="auto">
                <a:xfrm>
                  <a:off x="2124" y="3022"/>
                  <a:ext cx="56" cy="52"/>
                </a:xfrm>
                <a:custGeom>
                  <a:avLst/>
                  <a:gdLst/>
                  <a:ahLst/>
                  <a:cxnLst>
                    <a:cxn ang="0">
                      <a:pos x="0" y="214"/>
                    </a:cxn>
                    <a:cxn ang="0">
                      <a:pos x="213" y="0"/>
                    </a:cxn>
                    <a:cxn ang="0">
                      <a:pos x="214" y="0"/>
                    </a:cxn>
                  </a:cxnLst>
                  <a:rect l="0" t="0" r="r" b="b"/>
                  <a:pathLst>
                    <a:path w="214" h="214">
                      <a:moveTo>
                        <a:pt x="0" y="214"/>
                      </a:moveTo>
                      <a:lnTo>
                        <a:pt x="213" y="0"/>
                      </a:lnTo>
                      <a:lnTo>
                        <a:pt x="214" y="0"/>
                      </a:lnTo>
                    </a:path>
                  </a:pathLst>
                </a:custGeom>
                <a:noFill/>
                <a:ln w="38100" cmpd="sng">
                  <a:solidFill>
                    <a:srgbClr val="FFFFFF"/>
                  </a:solidFill>
                  <a:prstDash val="solid"/>
                  <a:round/>
                  <a:headEnd/>
                  <a:tailEnd/>
                </a:ln>
              </p:spPr>
              <p:txBody>
                <a:bodyPr/>
                <a:lstStyle/>
                <a:p>
                  <a:endParaRPr lang="en-US"/>
                </a:p>
              </p:txBody>
            </p:sp>
            <p:sp>
              <p:nvSpPr>
                <p:cNvPr id="6783" name="Freeform 639"/>
                <p:cNvSpPr>
                  <a:spLocks/>
                </p:cNvSpPr>
                <p:nvPr/>
              </p:nvSpPr>
              <p:spPr bwMode="auto">
                <a:xfrm>
                  <a:off x="3461" y="1751"/>
                  <a:ext cx="73" cy="69"/>
                </a:xfrm>
                <a:custGeom>
                  <a:avLst/>
                  <a:gdLst/>
                  <a:ahLst/>
                  <a:cxnLst>
                    <a:cxn ang="0">
                      <a:pos x="0" y="287"/>
                    </a:cxn>
                    <a:cxn ang="0">
                      <a:pos x="287" y="0"/>
                    </a:cxn>
                    <a:cxn ang="0">
                      <a:pos x="288" y="0"/>
                    </a:cxn>
                  </a:cxnLst>
                  <a:rect l="0" t="0" r="r" b="b"/>
                  <a:pathLst>
                    <a:path w="288" h="287">
                      <a:moveTo>
                        <a:pt x="0" y="287"/>
                      </a:moveTo>
                      <a:lnTo>
                        <a:pt x="287" y="0"/>
                      </a:lnTo>
                      <a:lnTo>
                        <a:pt x="288" y="0"/>
                      </a:lnTo>
                    </a:path>
                  </a:pathLst>
                </a:custGeom>
                <a:noFill/>
                <a:ln w="38100" cmpd="sng">
                  <a:solidFill>
                    <a:srgbClr val="FFFFFF"/>
                  </a:solidFill>
                  <a:prstDash val="solid"/>
                  <a:round/>
                  <a:headEnd/>
                  <a:tailEnd/>
                </a:ln>
              </p:spPr>
              <p:txBody>
                <a:bodyPr/>
                <a:lstStyle/>
                <a:p>
                  <a:endParaRPr lang="en-US"/>
                </a:p>
              </p:txBody>
            </p:sp>
            <p:sp>
              <p:nvSpPr>
                <p:cNvPr id="6784" name="Freeform 640"/>
                <p:cNvSpPr>
                  <a:spLocks/>
                </p:cNvSpPr>
                <p:nvPr/>
              </p:nvSpPr>
              <p:spPr bwMode="auto">
                <a:xfrm>
                  <a:off x="1949" y="3269"/>
                  <a:ext cx="40" cy="35"/>
                </a:xfrm>
                <a:custGeom>
                  <a:avLst/>
                  <a:gdLst/>
                  <a:ahLst/>
                  <a:cxnLst>
                    <a:cxn ang="0">
                      <a:pos x="0" y="160"/>
                    </a:cxn>
                    <a:cxn ang="0">
                      <a:pos x="159" y="0"/>
                    </a:cxn>
                    <a:cxn ang="0">
                      <a:pos x="160" y="0"/>
                    </a:cxn>
                  </a:cxnLst>
                  <a:rect l="0" t="0" r="r" b="b"/>
                  <a:pathLst>
                    <a:path w="160" h="160">
                      <a:moveTo>
                        <a:pt x="0" y="160"/>
                      </a:moveTo>
                      <a:lnTo>
                        <a:pt x="159" y="0"/>
                      </a:lnTo>
                      <a:lnTo>
                        <a:pt x="160" y="0"/>
                      </a:lnTo>
                    </a:path>
                  </a:pathLst>
                </a:custGeom>
                <a:noFill/>
                <a:ln w="38100" cmpd="sng">
                  <a:solidFill>
                    <a:srgbClr val="FFFFFF"/>
                  </a:solidFill>
                  <a:prstDash val="solid"/>
                  <a:round/>
                  <a:headEnd/>
                  <a:tailEnd/>
                </a:ln>
              </p:spPr>
              <p:txBody>
                <a:bodyPr/>
                <a:lstStyle/>
                <a:p>
                  <a:endParaRPr lang="en-US"/>
                </a:p>
              </p:txBody>
            </p:sp>
            <p:sp>
              <p:nvSpPr>
                <p:cNvPr id="6785" name="Freeform 641"/>
                <p:cNvSpPr>
                  <a:spLocks/>
                </p:cNvSpPr>
                <p:nvPr/>
              </p:nvSpPr>
              <p:spPr bwMode="auto">
                <a:xfrm>
                  <a:off x="3565" y="1756"/>
                  <a:ext cx="35" cy="33"/>
                </a:xfrm>
                <a:custGeom>
                  <a:avLst/>
                  <a:gdLst/>
                  <a:ahLst/>
                  <a:cxnLst>
                    <a:cxn ang="0">
                      <a:pos x="0" y="138"/>
                    </a:cxn>
                    <a:cxn ang="0">
                      <a:pos x="138" y="0"/>
                    </a:cxn>
                    <a:cxn ang="0">
                      <a:pos x="139" y="0"/>
                    </a:cxn>
                  </a:cxnLst>
                  <a:rect l="0" t="0" r="r" b="b"/>
                  <a:pathLst>
                    <a:path w="139" h="138">
                      <a:moveTo>
                        <a:pt x="0" y="138"/>
                      </a:moveTo>
                      <a:lnTo>
                        <a:pt x="138" y="0"/>
                      </a:lnTo>
                      <a:lnTo>
                        <a:pt x="139" y="0"/>
                      </a:lnTo>
                    </a:path>
                  </a:pathLst>
                </a:custGeom>
                <a:noFill/>
                <a:ln w="38100" cmpd="sng">
                  <a:solidFill>
                    <a:srgbClr val="FFFFFF"/>
                  </a:solidFill>
                  <a:prstDash val="solid"/>
                  <a:round/>
                  <a:headEnd/>
                  <a:tailEnd/>
                </a:ln>
              </p:spPr>
              <p:txBody>
                <a:bodyPr/>
                <a:lstStyle/>
                <a:p>
                  <a:endParaRPr lang="en-US"/>
                </a:p>
              </p:txBody>
            </p:sp>
            <p:sp>
              <p:nvSpPr>
                <p:cNvPr id="6786" name="Freeform 642"/>
                <p:cNvSpPr>
                  <a:spLocks/>
                </p:cNvSpPr>
                <p:nvPr/>
              </p:nvSpPr>
              <p:spPr bwMode="auto">
                <a:xfrm>
                  <a:off x="2104" y="3110"/>
                  <a:ext cx="53" cy="50"/>
                </a:xfrm>
                <a:custGeom>
                  <a:avLst/>
                  <a:gdLst/>
                  <a:ahLst/>
                  <a:cxnLst>
                    <a:cxn ang="0">
                      <a:pos x="0" y="213"/>
                    </a:cxn>
                    <a:cxn ang="0">
                      <a:pos x="214" y="0"/>
                    </a:cxn>
                    <a:cxn ang="0">
                      <a:pos x="215" y="0"/>
                    </a:cxn>
                  </a:cxnLst>
                  <a:rect l="0" t="0" r="r" b="b"/>
                  <a:pathLst>
                    <a:path w="215" h="213">
                      <a:moveTo>
                        <a:pt x="0" y="213"/>
                      </a:moveTo>
                      <a:lnTo>
                        <a:pt x="214" y="0"/>
                      </a:lnTo>
                      <a:lnTo>
                        <a:pt x="215" y="0"/>
                      </a:lnTo>
                    </a:path>
                  </a:pathLst>
                </a:custGeom>
                <a:noFill/>
                <a:ln w="38100" cmpd="sng">
                  <a:solidFill>
                    <a:srgbClr val="FFFFFF"/>
                  </a:solidFill>
                  <a:prstDash val="solid"/>
                  <a:round/>
                  <a:headEnd/>
                  <a:tailEnd/>
                </a:ln>
              </p:spPr>
              <p:txBody>
                <a:bodyPr/>
                <a:lstStyle/>
                <a:p>
                  <a:endParaRPr lang="en-US"/>
                </a:p>
              </p:txBody>
            </p:sp>
            <p:sp>
              <p:nvSpPr>
                <p:cNvPr id="6787" name="Freeform 643"/>
                <p:cNvSpPr>
                  <a:spLocks/>
                </p:cNvSpPr>
                <p:nvPr/>
              </p:nvSpPr>
              <p:spPr bwMode="auto">
                <a:xfrm>
                  <a:off x="3461" y="1849"/>
                  <a:ext cx="40" cy="38"/>
                </a:xfrm>
                <a:custGeom>
                  <a:avLst/>
                  <a:gdLst/>
                  <a:ahLst/>
                  <a:cxnLst>
                    <a:cxn ang="0">
                      <a:pos x="0" y="159"/>
                    </a:cxn>
                    <a:cxn ang="0">
                      <a:pos x="160" y="0"/>
                    </a:cxn>
                    <a:cxn ang="0">
                      <a:pos x="161" y="0"/>
                    </a:cxn>
                  </a:cxnLst>
                  <a:rect l="0" t="0" r="r" b="b"/>
                  <a:pathLst>
                    <a:path w="161" h="159">
                      <a:moveTo>
                        <a:pt x="0" y="159"/>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6788" name="Freeform 644"/>
                <p:cNvSpPr>
                  <a:spLocks/>
                </p:cNvSpPr>
                <p:nvPr/>
              </p:nvSpPr>
              <p:spPr bwMode="auto">
                <a:xfrm>
                  <a:off x="2020" y="3269"/>
                  <a:ext cx="40" cy="35"/>
                </a:xfrm>
                <a:custGeom>
                  <a:avLst/>
                  <a:gdLst/>
                  <a:ahLst/>
                  <a:cxnLst>
                    <a:cxn ang="0">
                      <a:pos x="0" y="160"/>
                    </a:cxn>
                    <a:cxn ang="0">
                      <a:pos x="159" y="0"/>
                    </a:cxn>
                    <a:cxn ang="0">
                      <a:pos x="160" y="0"/>
                    </a:cxn>
                  </a:cxnLst>
                  <a:rect l="0" t="0" r="r" b="b"/>
                  <a:pathLst>
                    <a:path w="160" h="160">
                      <a:moveTo>
                        <a:pt x="0" y="160"/>
                      </a:moveTo>
                      <a:lnTo>
                        <a:pt x="159" y="0"/>
                      </a:lnTo>
                      <a:lnTo>
                        <a:pt x="160" y="0"/>
                      </a:lnTo>
                    </a:path>
                  </a:pathLst>
                </a:custGeom>
                <a:noFill/>
                <a:ln w="38100" cmpd="sng">
                  <a:solidFill>
                    <a:srgbClr val="FFFFFF"/>
                  </a:solidFill>
                  <a:prstDash val="solid"/>
                  <a:round/>
                  <a:headEnd/>
                  <a:tailEnd/>
                </a:ln>
              </p:spPr>
              <p:txBody>
                <a:bodyPr/>
                <a:lstStyle/>
                <a:p>
                  <a:endParaRPr lang="en-US"/>
                </a:p>
              </p:txBody>
            </p:sp>
            <p:sp>
              <p:nvSpPr>
                <p:cNvPr id="6789" name="Freeform 645"/>
                <p:cNvSpPr>
                  <a:spLocks/>
                </p:cNvSpPr>
                <p:nvPr/>
              </p:nvSpPr>
              <p:spPr bwMode="auto">
                <a:xfrm>
                  <a:off x="3653" y="1751"/>
                  <a:ext cx="23" cy="22"/>
                </a:xfrm>
                <a:custGeom>
                  <a:avLst/>
                  <a:gdLst/>
                  <a:ahLst/>
                  <a:cxnLst>
                    <a:cxn ang="0">
                      <a:pos x="0" y="89"/>
                    </a:cxn>
                    <a:cxn ang="0">
                      <a:pos x="89" y="0"/>
                    </a:cxn>
                    <a:cxn ang="0">
                      <a:pos x="90" y="0"/>
                    </a:cxn>
                  </a:cxnLst>
                  <a:rect l="0" t="0" r="r" b="b"/>
                  <a:pathLst>
                    <a:path w="90" h="89">
                      <a:moveTo>
                        <a:pt x="0" y="89"/>
                      </a:moveTo>
                      <a:lnTo>
                        <a:pt x="89" y="0"/>
                      </a:lnTo>
                      <a:lnTo>
                        <a:pt x="90" y="0"/>
                      </a:lnTo>
                    </a:path>
                  </a:pathLst>
                </a:custGeom>
                <a:noFill/>
                <a:ln w="38100" cmpd="sng">
                  <a:solidFill>
                    <a:srgbClr val="FFFFFF"/>
                  </a:solidFill>
                  <a:prstDash val="solid"/>
                  <a:round/>
                  <a:headEnd/>
                  <a:tailEnd/>
                </a:ln>
              </p:spPr>
              <p:txBody>
                <a:bodyPr/>
                <a:lstStyle/>
                <a:p>
                  <a:endParaRPr lang="en-US"/>
                </a:p>
              </p:txBody>
            </p:sp>
            <p:sp>
              <p:nvSpPr>
                <p:cNvPr id="6790" name="Freeform 646"/>
                <p:cNvSpPr>
                  <a:spLocks/>
                </p:cNvSpPr>
                <p:nvPr/>
              </p:nvSpPr>
              <p:spPr bwMode="auto">
                <a:xfrm>
                  <a:off x="2081" y="3198"/>
                  <a:ext cx="56" cy="49"/>
                </a:xfrm>
                <a:custGeom>
                  <a:avLst/>
                  <a:gdLst/>
                  <a:ahLst/>
                  <a:cxnLst>
                    <a:cxn ang="0">
                      <a:pos x="0" y="213"/>
                    </a:cxn>
                    <a:cxn ang="0">
                      <a:pos x="213" y="0"/>
                    </a:cxn>
                    <a:cxn ang="0">
                      <a:pos x="214" y="0"/>
                    </a:cxn>
                  </a:cxnLst>
                  <a:rect l="0" t="0" r="r" b="b"/>
                  <a:pathLst>
                    <a:path w="214" h="213">
                      <a:moveTo>
                        <a:pt x="0" y="213"/>
                      </a:moveTo>
                      <a:lnTo>
                        <a:pt x="213" y="0"/>
                      </a:lnTo>
                      <a:lnTo>
                        <a:pt x="214" y="0"/>
                      </a:lnTo>
                    </a:path>
                  </a:pathLst>
                </a:custGeom>
                <a:noFill/>
                <a:ln w="38100" cmpd="sng">
                  <a:solidFill>
                    <a:srgbClr val="FFFFFF"/>
                  </a:solidFill>
                  <a:prstDash val="solid"/>
                  <a:round/>
                  <a:headEnd/>
                  <a:tailEnd/>
                </a:ln>
              </p:spPr>
              <p:txBody>
                <a:bodyPr/>
                <a:lstStyle/>
                <a:p>
                  <a:endParaRPr lang="en-US"/>
                </a:p>
              </p:txBody>
            </p:sp>
            <p:sp>
              <p:nvSpPr>
                <p:cNvPr id="6791" name="Freeform 647"/>
                <p:cNvSpPr>
                  <a:spLocks/>
                </p:cNvSpPr>
                <p:nvPr/>
              </p:nvSpPr>
              <p:spPr bwMode="auto">
                <a:xfrm>
                  <a:off x="3461" y="1915"/>
                  <a:ext cx="40" cy="38"/>
                </a:xfrm>
                <a:custGeom>
                  <a:avLst/>
                  <a:gdLst/>
                  <a:ahLst/>
                  <a:cxnLst>
                    <a:cxn ang="0">
                      <a:pos x="0" y="160"/>
                    </a:cxn>
                    <a:cxn ang="0">
                      <a:pos x="160" y="0"/>
                    </a:cxn>
                    <a:cxn ang="0">
                      <a:pos x="161" y="0"/>
                    </a:cxn>
                  </a:cxnLst>
                  <a:rect l="0" t="0" r="r" b="b"/>
                  <a:pathLst>
                    <a:path w="161" h="160">
                      <a:moveTo>
                        <a:pt x="0" y="160"/>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6792" name="Freeform 648"/>
                <p:cNvSpPr>
                  <a:spLocks/>
                </p:cNvSpPr>
                <p:nvPr/>
              </p:nvSpPr>
              <p:spPr bwMode="auto">
                <a:xfrm>
                  <a:off x="2091" y="3283"/>
                  <a:ext cx="23" cy="21"/>
                </a:xfrm>
                <a:custGeom>
                  <a:avLst/>
                  <a:gdLst/>
                  <a:ahLst/>
                  <a:cxnLst>
                    <a:cxn ang="0">
                      <a:pos x="0" y="90"/>
                    </a:cxn>
                    <a:cxn ang="0">
                      <a:pos x="90" y="0"/>
                    </a:cxn>
                    <a:cxn ang="0">
                      <a:pos x="91" y="0"/>
                    </a:cxn>
                  </a:cxnLst>
                  <a:rect l="0" t="0" r="r" b="b"/>
                  <a:pathLst>
                    <a:path w="91" h="90">
                      <a:moveTo>
                        <a:pt x="0" y="90"/>
                      </a:moveTo>
                      <a:lnTo>
                        <a:pt x="90" y="0"/>
                      </a:lnTo>
                      <a:lnTo>
                        <a:pt x="91" y="0"/>
                      </a:lnTo>
                    </a:path>
                  </a:pathLst>
                </a:custGeom>
                <a:noFill/>
                <a:ln w="38100" cmpd="sng">
                  <a:solidFill>
                    <a:srgbClr val="FFFFFF"/>
                  </a:solidFill>
                  <a:prstDash val="solid"/>
                  <a:round/>
                  <a:headEnd/>
                  <a:tailEnd/>
                </a:ln>
              </p:spPr>
              <p:txBody>
                <a:bodyPr/>
                <a:lstStyle/>
                <a:p>
                  <a:endParaRPr lang="en-US"/>
                </a:p>
              </p:txBody>
            </p:sp>
            <p:sp>
              <p:nvSpPr>
                <p:cNvPr id="6793" name="Freeform 649"/>
                <p:cNvSpPr>
                  <a:spLocks/>
                </p:cNvSpPr>
                <p:nvPr/>
              </p:nvSpPr>
              <p:spPr bwMode="auto">
                <a:xfrm>
                  <a:off x="3707" y="1751"/>
                  <a:ext cx="43" cy="38"/>
                </a:xfrm>
                <a:custGeom>
                  <a:avLst/>
                  <a:gdLst/>
                  <a:ahLst/>
                  <a:cxnLst>
                    <a:cxn ang="0">
                      <a:pos x="0" y="160"/>
                    </a:cxn>
                    <a:cxn ang="0">
                      <a:pos x="160" y="0"/>
                    </a:cxn>
                    <a:cxn ang="0">
                      <a:pos x="161" y="0"/>
                    </a:cxn>
                  </a:cxnLst>
                  <a:rect l="0" t="0" r="r" b="b"/>
                  <a:pathLst>
                    <a:path w="161" h="160">
                      <a:moveTo>
                        <a:pt x="0" y="160"/>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6794" name="Freeform 650"/>
                <p:cNvSpPr>
                  <a:spLocks/>
                </p:cNvSpPr>
                <p:nvPr/>
              </p:nvSpPr>
              <p:spPr bwMode="auto">
                <a:xfrm>
                  <a:off x="3461" y="1982"/>
                  <a:ext cx="40" cy="38"/>
                </a:xfrm>
                <a:custGeom>
                  <a:avLst/>
                  <a:gdLst/>
                  <a:ahLst/>
                  <a:cxnLst>
                    <a:cxn ang="0">
                      <a:pos x="0" y="160"/>
                    </a:cxn>
                    <a:cxn ang="0">
                      <a:pos x="160" y="0"/>
                    </a:cxn>
                    <a:cxn ang="0">
                      <a:pos x="161" y="0"/>
                    </a:cxn>
                  </a:cxnLst>
                  <a:rect l="0" t="0" r="r" b="b"/>
                  <a:pathLst>
                    <a:path w="161" h="160">
                      <a:moveTo>
                        <a:pt x="0" y="160"/>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6795" name="Freeform 651"/>
                <p:cNvSpPr>
                  <a:spLocks/>
                </p:cNvSpPr>
                <p:nvPr/>
              </p:nvSpPr>
              <p:spPr bwMode="auto">
                <a:xfrm>
                  <a:off x="3461" y="2050"/>
                  <a:ext cx="40" cy="38"/>
                </a:xfrm>
                <a:custGeom>
                  <a:avLst/>
                  <a:gdLst/>
                  <a:ahLst/>
                  <a:cxnLst>
                    <a:cxn ang="0">
                      <a:pos x="0" y="160"/>
                    </a:cxn>
                    <a:cxn ang="0">
                      <a:pos x="160" y="0"/>
                    </a:cxn>
                    <a:cxn ang="0">
                      <a:pos x="161" y="0"/>
                    </a:cxn>
                  </a:cxnLst>
                  <a:rect l="0" t="0" r="r" b="b"/>
                  <a:pathLst>
                    <a:path w="161" h="160">
                      <a:moveTo>
                        <a:pt x="0" y="160"/>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6796" name="Freeform 652"/>
                <p:cNvSpPr>
                  <a:spLocks/>
                </p:cNvSpPr>
                <p:nvPr/>
              </p:nvSpPr>
              <p:spPr bwMode="auto">
                <a:xfrm>
                  <a:off x="3780" y="1751"/>
                  <a:ext cx="41" cy="38"/>
                </a:xfrm>
                <a:custGeom>
                  <a:avLst/>
                  <a:gdLst/>
                  <a:ahLst/>
                  <a:cxnLst>
                    <a:cxn ang="0">
                      <a:pos x="0" y="160"/>
                    </a:cxn>
                    <a:cxn ang="0">
                      <a:pos x="160" y="0"/>
                    </a:cxn>
                    <a:cxn ang="0">
                      <a:pos x="161" y="0"/>
                    </a:cxn>
                  </a:cxnLst>
                  <a:rect l="0" t="0" r="r" b="b"/>
                  <a:pathLst>
                    <a:path w="161" h="160">
                      <a:moveTo>
                        <a:pt x="0" y="160"/>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6797" name="Freeform 653"/>
                <p:cNvSpPr>
                  <a:spLocks/>
                </p:cNvSpPr>
                <p:nvPr/>
              </p:nvSpPr>
              <p:spPr bwMode="auto">
                <a:xfrm>
                  <a:off x="3461" y="2117"/>
                  <a:ext cx="40" cy="38"/>
                </a:xfrm>
                <a:custGeom>
                  <a:avLst/>
                  <a:gdLst/>
                  <a:ahLst/>
                  <a:cxnLst>
                    <a:cxn ang="0">
                      <a:pos x="0" y="160"/>
                    </a:cxn>
                    <a:cxn ang="0">
                      <a:pos x="160" y="0"/>
                    </a:cxn>
                    <a:cxn ang="0">
                      <a:pos x="161" y="0"/>
                    </a:cxn>
                  </a:cxnLst>
                  <a:rect l="0" t="0" r="r" b="b"/>
                  <a:pathLst>
                    <a:path w="161" h="160">
                      <a:moveTo>
                        <a:pt x="0" y="160"/>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6798" name="Freeform 654"/>
                <p:cNvSpPr>
                  <a:spLocks/>
                </p:cNvSpPr>
                <p:nvPr/>
              </p:nvSpPr>
              <p:spPr bwMode="auto">
                <a:xfrm>
                  <a:off x="3851" y="1751"/>
                  <a:ext cx="41" cy="38"/>
                </a:xfrm>
                <a:custGeom>
                  <a:avLst/>
                  <a:gdLst/>
                  <a:ahLst/>
                  <a:cxnLst>
                    <a:cxn ang="0">
                      <a:pos x="0" y="160"/>
                    </a:cxn>
                    <a:cxn ang="0">
                      <a:pos x="160" y="0"/>
                    </a:cxn>
                    <a:cxn ang="0">
                      <a:pos x="161" y="0"/>
                    </a:cxn>
                  </a:cxnLst>
                  <a:rect l="0" t="0" r="r" b="b"/>
                  <a:pathLst>
                    <a:path w="161" h="160">
                      <a:moveTo>
                        <a:pt x="0" y="160"/>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6799" name="Freeform 655"/>
                <p:cNvSpPr>
                  <a:spLocks/>
                </p:cNvSpPr>
                <p:nvPr/>
              </p:nvSpPr>
              <p:spPr bwMode="auto">
                <a:xfrm>
                  <a:off x="3461" y="2183"/>
                  <a:ext cx="40" cy="38"/>
                </a:xfrm>
                <a:custGeom>
                  <a:avLst/>
                  <a:gdLst/>
                  <a:ahLst/>
                  <a:cxnLst>
                    <a:cxn ang="0">
                      <a:pos x="0" y="159"/>
                    </a:cxn>
                    <a:cxn ang="0">
                      <a:pos x="160" y="0"/>
                    </a:cxn>
                    <a:cxn ang="0">
                      <a:pos x="161" y="0"/>
                    </a:cxn>
                  </a:cxnLst>
                  <a:rect l="0" t="0" r="r" b="b"/>
                  <a:pathLst>
                    <a:path w="161" h="159">
                      <a:moveTo>
                        <a:pt x="0" y="159"/>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6800" name="Freeform 656"/>
                <p:cNvSpPr>
                  <a:spLocks/>
                </p:cNvSpPr>
                <p:nvPr/>
              </p:nvSpPr>
              <p:spPr bwMode="auto">
                <a:xfrm>
                  <a:off x="3859" y="1811"/>
                  <a:ext cx="40" cy="38"/>
                </a:xfrm>
                <a:custGeom>
                  <a:avLst/>
                  <a:gdLst/>
                  <a:ahLst/>
                  <a:cxnLst>
                    <a:cxn ang="0">
                      <a:pos x="0" y="160"/>
                    </a:cxn>
                    <a:cxn ang="0">
                      <a:pos x="160" y="0"/>
                    </a:cxn>
                    <a:cxn ang="0">
                      <a:pos x="161" y="0"/>
                    </a:cxn>
                  </a:cxnLst>
                  <a:rect l="0" t="0" r="r" b="b"/>
                  <a:pathLst>
                    <a:path w="161" h="160">
                      <a:moveTo>
                        <a:pt x="0" y="160"/>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6801" name="Freeform 657"/>
                <p:cNvSpPr>
                  <a:spLocks/>
                </p:cNvSpPr>
                <p:nvPr/>
              </p:nvSpPr>
              <p:spPr bwMode="auto">
                <a:xfrm>
                  <a:off x="3461" y="2250"/>
                  <a:ext cx="40" cy="38"/>
                </a:xfrm>
                <a:custGeom>
                  <a:avLst/>
                  <a:gdLst/>
                  <a:ahLst/>
                  <a:cxnLst>
                    <a:cxn ang="0">
                      <a:pos x="0" y="159"/>
                    </a:cxn>
                    <a:cxn ang="0">
                      <a:pos x="160" y="0"/>
                    </a:cxn>
                    <a:cxn ang="0">
                      <a:pos x="161" y="0"/>
                    </a:cxn>
                  </a:cxnLst>
                  <a:rect l="0" t="0" r="r" b="b"/>
                  <a:pathLst>
                    <a:path w="161" h="159">
                      <a:moveTo>
                        <a:pt x="0" y="159"/>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6802" name="Freeform 658"/>
                <p:cNvSpPr>
                  <a:spLocks/>
                </p:cNvSpPr>
                <p:nvPr/>
              </p:nvSpPr>
              <p:spPr bwMode="auto">
                <a:xfrm>
                  <a:off x="3859" y="1877"/>
                  <a:ext cx="40" cy="38"/>
                </a:xfrm>
                <a:custGeom>
                  <a:avLst/>
                  <a:gdLst/>
                  <a:ahLst/>
                  <a:cxnLst>
                    <a:cxn ang="0">
                      <a:pos x="0" y="159"/>
                    </a:cxn>
                    <a:cxn ang="0">
                      <a:pos x="160" y="0"/>
                    </a:cxn>
                    <a:cxn ang="0">
                      <a:pos x="161" y="0"/>
                    </a:cxn>
                  </a:cxnLst>
                  <a:rect l="0" t="0" r="r" b="b"/>
                  <a:pathLst>
                    <a:path w="161" h="159">
                      <a:moveTo>
                        <a:pt x="0" y="159"/>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6803" name="Freeform 659"/>
                <p:cNvSpPr>
                  <a:spLocks/>
                </p:cNvSpPr>
                <p:nvPr/>
              </p:nvSpPr>
              <p:spPr bwMode="auto">
                <a:xfrm>
                  <a:off x="3461" y="2319"/>
                  <a:ext cx="40" cy="38"/>
                </a:xfrm>
                <a:custGeom>
                  <a:avLst/>
                  <a:gdLst/>
                  <a:ahLst/>
                  <a:cxnLst>
                    <a:cxn ang="0">
                      <a:pos x="0" y="160"/>
                    </a:cxn>
                    <a:cxn ang="0">
                      <a:pos x="160" y="0"/>
                    </a:cxn>
                    <a:cxn ang="0">
                      <a:pos x="161" y="0"/>
                    </a:cxn>
                  </a:cxnLst>
                  <a:rect l="0" t="0" r="r" b="b"/>
                  <a:pathLst>
                    <a:path w="161" h="160">
                      <a:moveTo>
                        <a:pt x="0" y="160"/>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6804" name="Freeform 660"/>
                <p:cNvSpPr>
                  <a:spLocks/>
                </p:cNvSpPr>
                <p:nvPr/>
              </p:nvSpPr>
              <p:spPr bwMode="auto">
                <a:xfrm>
                  <a:off x="3859" y="1944"/>
                  <a:ext cx="40" cy="38"/>
                </a:xfrm>
                <a:custGeom>
                  <a:avLst/>
                  <a:gdLst/>
                  <a:ahLst/>
                  <a:cxnLst>
                    <a:cxn ang="0">
                      <a:pos x="0" y="160"/>
                    </a:cxn>
                    <a:cxn ang="0">
                      <a:pos x="160" y="0"/>
                    </a:cxn>
                    <a:cxn ang="0">
                      <a:pos x="161" y="0"/>
                    </a:cxn>
                  </a:cxnLst>
                  <a:rect l="0" t="0" r="r" b="b"/>
                  <a:pathLst>
                    <a:path w="161" h="160">
                      <a:moveTo>
                        <a:pt x="0" y="160"/>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6805" name="Freeform 661"/>
                <p:cNvSpPr>
                  <a:spLocks/>
                </p:cNvSpPr>
                <p:nvPr/>
              </p:nvSpPr>
              <p:spPr bwMode="auto">
                <a:xfrm>
                  <a:off x="3519" y="2264"/>
                  <a:ext cx="41" cy="38"/>
                </a:xfrm>
                <a:custGeom>
                  <a:avLst/>
                  <a:gdLst/>
                  <a:ahLst/>
                  <a:cxnLst>
                    <a:cxn ang="0">
                      <a:pos x="0" y="161"/>
                    </a:cxn>
                    <a:cxn ang="0">
                      <a:pos x="159" y="0"/>
                    </a:cxn>
                    <a:cxn ang="0">
                      <a:pos x="160" y="0"/>
                    </a:cxn>
                  </a:cxnLst>
                  <a:rect l="0" t="0" r="r" b="b"/>
                  <a:pathLst>
                    <a:path w="160" h="161">
                      <a:moveTo>
                        <a:pt x="0" y="161"/>
                      </a:moveTo>
                      <a:lnTo>
                        <a:pt x="159" y="0"/>
                      </a:lnTo>
                      <a:lnTo>
                        <a:pt x="160" y="0"/>
                      </a:lnTo>
                    </a:path>
                  </a:pathLst>
                </a:custGeom>
                <a:noFill/>
                <a:ln w="38100" cmpd="sng">
                  <a:solidFill>
                    <a:srgbClr val="FFFFFF"/>
                  </a:solidFill>
                  <a:prstDash val="solid"/>
                  <a:round/>
                  <a:headEnd/>
                  <a:tailEnd/>
                </a:ln>
              </p:spPr>
              <p:txBody>
                <a:bodyPr/>
                <a:lstStyle/>
                <a:p>
                  <a:endParaRPr lang="en-US"/>
                </a:p>
              </p:txBody>
            </p:sp>
            <p:sp>
              <p:nvSpPr>
                <p:cNvPr id="6806" name="Freeform 662"/>
                <p:cNvSpPr>
                  <a:spLocks/>
                </p:cNvSpPr>
                <p:nvPr/>
              </p:nvSpPr>
              <p:spPr bwMode="auto">
                <a:xfrm>
                  <a:off x="3461" y="2385"/>
                  <a:ext cx="40" cy="38"/>
                </a:xfrm>
                <a:custGeom>
                  <a:avLst/>
                  <a:gdLst/>
                  <a:ahLst/>
                  <a:cxnLst>
                    <a:cxn ang="0">
                      <a:pos x="0" y="160"/>
                    </a:cxn>
                    <a:cxn ang="0">
                      <a:pos x="160" y="0"/>
                    </a:cxn>
                    <a:cxn ang="0">
                      <a:pos x="161" y="0"/>
                    </a:cxn>
                  </a:cxnLst>
                  <a:rect l="0" t="0" r="r" b="b"/>
                  <a:pathLst>
                    <a:path w="161" h="160">
                      <a:moveTo>
                        <a:pt x="0" y="160"/>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6807" name="Freeform 663"/>
                <p:cNvSpPr>
                  <a:spLocks/>
                </p:cNvSpPr>
                <p:nvPr/>
              </p:nvSpPr>
              <p:spPr bwMode="auto">
                <a:xfrm>
                  <a:off x="3859" y="2010"/>
                  <a:ext cx="40" cy="38"/>
                </a:xfrm>
                <a:custGeom>
                  <a:avLst/>
                  <a:gdLst/>
                  <a:ahLst/>
                  <a:cxnLst>
                    <a:cxn ang="0">
                      <a:pos x="0" y="160"/>
                    </a:cxn>
                    <a:cxn ang="0">
                      <a:pos x="160" y="0"/>
                    </a:cxn>
                    <a:cxn ang="0">
                      <a:pos x="161" y="0"/>
                    </a:cxn>
                  </a:cxnLst>
                  <a:rect l="0" t="0" r="r" b="b"/>
                  <a:pathLst>
                    <a:path w="161" h="160">
                      <a:moveTo>
                        <a:pt x="0" y="160"/>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6808" name="Freeform 664"/>
                <p:cNvSpPr>
                  <a:spLocks/>
                </p:cNvSpPr>
                <p:nvPr/>
              </p:nvSpPr>
              <p:spPr bwMode="auto">
                <a:xfrm>
                  <a:off x="3590" y="2264"/>
                  <a:ext cx="41" cy="38"/>
                </a:xfrm>
                <a:custGeom>
                  <a:avLst/>
                  <a:gdLst/>
                  <a:ahLst/>
                  <a:cxnLst>
                    <a:cxn ang="0">
                      <a:pos x="0" y="161"/>
                    </a:cxn>
                    <a:cxn ang="0">
                      <a:pos x="159" y="0"/>
                    </a:cxn>
                    <a:cxn ang="0">
                      <a:pos x="160" y="0"/>
                    </a:cxn>
                  </a:cxnLst>
                  <a:rect l="0" t="0" r="r" b="b"/>
                  <a:pathLst>
                    <a:path w="160" h="161">
                      <a:moveTo>
                        <a:pt x="0" y="161"/>
                      </a:moveTo>
                      <a:lnTo>
                        <a:pt x="159" y="0"/>
                      </a:lnTo>
                      <a:lnTo>
                        <a:pt x="160" y="0"/>
                      </a:lnTo>
                    </a:path>
                  </a:pathLst>
                </a:custGeom>
                <a:noFill/>
                <a:ln w="38100" cmpd="sng">
                  <a:solidFill>
                    <a:srgbClr val="FFFFFF"/>
                  </a:solidFill>
                  <a:prstDash val="solid"/>
                  <a:round/>
                  <a:headEnd/>
                  <a:tailEnd/>
                </a:ln>
              </p:spPr>
              <p:txBody>
                <a:bodyPr/>
                <a:lstStyle/>
                <a:p>
                  <a:endParaRPr lang="en-US"/>
                </a:p>
              </p:txBody>
            </p:sp>
            <p:sp>
              <p:nvSpPr>
                <p:cNvPr id="6809" name="Freeform 665"/>
                <p:cNvSpPr>
                  <a:spLocks/>
                </p:cNvSpPr>
                <p:nvPr/>
              </p:nvSpPr>
              <p:spPr bwMode="auto">
                <a:xfrm>
                  <a:off x="3387" y="2523"/>
                  <a:ext cx="41" cy="38"/>
                </a:xfrm>
                <a:custGeom>
                  <a:avLst/>
                  <a:gdLst/>
                  <a:ahLst/>
                  <a:cxnLst>
                    <a:cxn ang="0">
                      <a:pos x="0" y="159"/>
                    </a:cxn>
                    <a:cxn ang="0">
                      <a:pos x="159" y="0"/>
                    </a:cxn>
                    <a:cxn ang="0">
                      <a:pos x="161" y="0"/>
                    </a:cxn>
                  </a:cxnLst>
                  <a:rect l="0" t="0" r="r" b="b"/>
                  <a:pathLst>
                    <a:path w="161" h="159">
                      <a:moveTo>
                        <a:pt x="0" y="159"/>
                      </a:moveTo>
                      <a:lnTo>
                        <a:pt x="159" y="0"/>
                      </a:lnTo>
                      <a:lnTo>
                        <a:pt x="161" y="0"/>
                      </a:lnTo>
                    </a:path>
                  </a:pathLst>
                </a:custGeom>
                <a:noFill/>
                <a:ln w="38100" cmpd="sng">
                  <a:solidFill>
                    <a:srgbClr val="FFFFFF"/>
                  </a:solidFill>
                  <a:prstDash val="solid"/>
                  <a:round/>
                  <a:headEnd/>
                  <a:tailEnd/>
                </a:ln>
              </p:spPr>
              <p:txBody>
                <a:bodyPr/>
                <a:lstStyle/>
                <a:p>
                  <a:endParaRPr lang="en-US"/>
                </a:p>
              </p:txBody>
            </p:sp>
            <p:sp>
              <p:nvSpPr>
                <p:cNvPr id="6810" name="Freeform 666"/>
                <p:cNvSpPr>
                  <a:spLocks/>
                </p:cNvSpPr>
                <p:nvPr/>
              </p:nvSpPr>
              <p:spPr bwMode="auto">
                <a:xfrm>
                  <a:off x="3859" y="2079"/>
                  <a:ext cx="40" cy="38"/>
                </a:xfrm>
                <a:custGeom>
                  <a:avLst/>
                  <a:gdLst/>
                  <a:ahLst/>
                  <a:cxnLst>
                    <a:cxn ang="0">
                      <a:pos x="0" y="161"/>
                    </a:cxn>
                    <a:cxn ang="0">
                      <a:pos x="160" y="0"/>
                    </a:cxn>
                    <a:cxn ang="0">
                      <a:pos x="161" y="0"/>
                    </a:cxn>
                  </a:cxnLst>
                  <a:rect l="0" t="0" r="r" b="b"/>
                  <a:pathLst>
                    <a:path w="161" h="161">
                      <a:moveTo>
                        <a:pt x="0" y="161"/>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6811" name="Freeform 667"/>
                <p:cNvSpPr>
                  <a:spLocks/>
                </p:cNvSpPr>
                <p:nvPr/>
              </p:nvSpPr>
              <p:spPr bwMode="auto">
                <a:xfrm>
                  <a:off x="3461" y="2452"/>
                  <a:ext cx="40" cy="38"/>
                </a:xfrm>
                <a:custGeom>
                  <a:avLst/>
                  <a:gdLst/>
                  <a:ahLst/>
                  <a:cxnLst>
                    <a:cxn ang="0">
                      <a:pos x="0" y="160"/>
                    </a:cxn>
                    <a:cxn ang="0">
                      <a:pos x="160" y="0"/>
                    </a:cxn>
                    <a:cxn ang="0">
                      <a:pos x="161" y="0"/>
                    </a:cxn>
                  </a:cxnLst>
                  <a:rect l="0" t="0" r="r" b="b"/>
                  <a:pathLst>
                    <a:path w="161" h="160">
                      <a:moveTo>
                        <a:pt x="0" y="160"/>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6812" name="Freeform 668"/>
                <p:cNvSpPr>
                  <a:spLocks/>
                </p:cNvSpPr>
                <p:nvPr/>
              </p:nvSpPr>
              <p:spPr bwMode="auto">
                <a:xfrm>
                  <a:off x="3664" y="2264"/>
                  <a:ext cx="40" cy="38"/>
                </a:xfrm>
                <a:custGeom>
                  <a:avLst/>
                  <a:gdLst/>
                  <a:ahLst/>
                  <a:cxnLst>
                    <a:cxn ang="0">
                      <a:pos x="0" y="161"/>
                    </a:cxn>
                    <a:cxn ang="0">
                      <a:pos x="159" y="0"/>
                    </a:cxn>
                    <a:cxn ang="0">
                      <a:pos x="160" y="0"/>
                    </a:cxn>
                  </a:cxnLst>
                  <a:rect l="0" t="0" r="r" b="b"/>
                  <a:pathLst>
                    <a:path w="160" h="161">
                      <a:moveTo>
                        <a:pt x="0" y="161"/>
                      </a:moveTo>
                      <a:lnTo>
                        <a:pt x="159" y="0"/>
                      </a:lnTo>
                      <a:lnTo>
                        <a:pt x="160" y="0"/>
                      </a:lnTo>
                    </a:path>
                  </a:pathLst>
                </a:custGeom>
                <a:noFill/>
                <a:ln w="38100" cmpd="sng">
                  <a:solidFill>
                    <a:srgbClr val="FFFFFF"/>
                  </a:solidFill>
                  <a:prstDash val="solid"/>
                  <a:round/>
                  <a:headEnd/>
                  <a:tailEnd/>
                </a:ln>
              </p:spPr>
              <p:txBody>
                <a:bodyPr/>
                <a:lstStyle/>
                <a:p>
                  <a:endParaRPr lang="en-US"/>
                </a:p>
              </p:txBody>
            </p:sp>
            <p:sp>
              <p:nvSpPr>
                <p:cNvPr id="6813" name="Freeform 669"/>
                <p:cNvSpPr>
                  <a:spLocks/>
                </p:cNvSpPr>
                <p:nvPr/>
              </p:nvSpPr>
              <p:spPr bwMode="auto">
                <a:xfrm>
                  <a:off x="3458" y="2518"/>
                  <a:ext cx="43" cy="43"/>
                </a:xfrm>
                <a:custGeom>
                  <a:avLst/>
                  <a:gdLst/>
                  <a:ahLst/>
                  <a:cxnLst>
                    <a:cxn ang="0">
                      <a:pos x="0" y="172"/>
                    </a:cxn>
                    <a:cxn ang="0">
                      <a:pos x="172" y="0"/>
                    </a:cxn>
                    <a:cxn ang="0">
                      <a:pos x="173" y="0"/>
                    </a:cxn>
                  </a:cxnLst>
                  <a:rect l="0" t="0" r="r" b="b"/>
                  <a:pathLst>
                    <a:path w="173" h="172">
                      <a:moveTo>
                        <a:pt x="0" y="172"/>
                      </a:moveTo>
                      <a:lnTo>
                        <a:pt x="172" y="0"/>
                      </a:lnTo>
                      <a:lnTo>
                        <a:pt x="173" y="0"/>
                      </a:lnTo>
                    </a:path>
                  </a:pathLst>
                </a:custGeom>
                <a:noFill/>
                <a:ln w="38100" cmpd="sng">
                  <a:solidFill>
                    <a:srgbClr val="FFFFFF"/>
                  </a:solidFill>
                  <a:prstDash val="solid"/>
                  <a:round/>
                  <a:headEnd/>
                  <a:tailEnd/>
                </a:ln>
              </p:spPr>
              <p:txBody>
                <a:bodyPr/>
                <a:lstStyle/>
                <a:p>
                  <a:endParaRPr lang="en-US"/>
                </a:p>
              </p:txBody>
            </p:sp>
            <p:sp>
              <p:nvSpPr>
                <p:cNvPr id="6814" name="Freeform 670"/>
                <p:cNvSpPr>
                  <a:spLocks/>
                </p:cNvSpPr>
                <p:nvPr/>
              </p:nvSpPr>
              <p:spPr bwMode="auto">
                <a:xfrm>
                  <a:off x="3859" y="2145"/>
                  <a:ext cx="40" cy="38"/>
                </a:xfrm>
                <a:custGeom>
                  <a:avLst/>
                  <a:gdLst/>
                  <a:ahLst/>
                  <a:cxnLst>
                    <a:cxn ang="0">
                      <a:pos x="0" y="160"/>
                    </a:cxn>
                    <a:cxn ang="0">
                      <a:pos x="160" y="0"/>
                    </a:cxn>
                    <a:cxn ang="0">
                      <a:pos x="161" y="0"/>
                    </a:cxn>
                  </a:cxnLst>
                  <a:rect l="0" t="0" r="r" b="b"/>
                  <a:pathLst>
                    <a:path w="161" h="160">
                      <a:moveTo>
                        <a:pt x="0" y="160"/>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6815" name="Freeform 671"/>
                <p:cNvSpPr>
                  <a:spLocks/>
                </p:cNvSpPr>
                <p:nvPr/>
              </p:nvSpPr>
              <p:spPr bwMode="auto">
                <a:xfrm>
                  <a:off x="3735" y="2264"/>
                  <a:ext cx="40" cy="38"/>
                </a:xfrm>
                <a:custGeom>
                  <a:avLst/>
                  <a:gdLst/>
                  <a:ahLst/>
                  <a:cxnLst>
                    <a:cxn ang="0">
                      <a:pos x="0" y="161"/>
                    </a:cxn>
                    <a:cxn ang="0">
                      <a:pos x="160" y="0"/>
                    </a:cxn>
                    <a:cxn ang="0">
                      <a:pos x="161" y="0"/>
                    </a:cxn>
                  </a:cxnLst>
                  <a:rect l="0" t="0" r="r" b="b"/>
                  <a:pathLst>
                    <a:path w="161" h="161">
                      <a:moveTo>
                        <a:pt x="0" y="161"/>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6816" name="Freeform 672"/>
                <p:cNvSpPr>
                  <a:spLocks/>
                </p:cNvSpPr>
                <p:nvPr/>
              </p:nvSpPr>
              <p:spPr bwMode="auto">
                <a:xfrm>
                  <a:off x="3476" y="2580"/>
                  <a:ext cx="33" cy="31"/>
                </a:xfrm>
                <a:custGeom>
                  <a:avLst/>
                  <a:gdLst/>
                  <a:ahLst/>
                  <a:cxnLst>
                    <a:cxn ang="0">
                      <a:pos x="0" y="134"/>
                    </a:cxn>
                    <a:cxn ang="0">
                      <a:pos x="133" y="0"/>
                    </a:cxn>
                    <a:cxn ang="0">
                      <a:pos x="134" y="0"/>
                    </a:cxn>
                  </a:cxnLst>
                  <a:rect l="0" t="0" r="r" b="b"/>
                  <a:pathLst>
                    <a:path w="134" h="134">
                      <a:moveTo>
                        <a:pt x="0" y="134"/>
                      </a:moveTo>
                      <a:lnTo>
                        <a:pt x="133" y="0"/>
                      </a:lnTo>
                      <a:lnTo>
                        <a:pt x="134" y="0"/>
                      </a:lnTo>
                    </a:path>
                  </a:pathLst>
                </a:custGeom>
                <a:noFill/>
                <a:ln w="38100" cmpd="sng">
                  <a:solidFill>
                    <a:srgbClr val="FFFFFF"/>
                  </a:solidFill>
                  <a:prstDash val="solid"/>
                  <a:round/>
                  <a:headEnd/>
                  <a:tailEnd/>
                </a:ln>
              </p:spPr>
              <p:txBody>
                <a:bodyPr/>
                <a:lstStyle/>
                <a:p>
                  <a:endParaRPr lang="en-US"/>
                </a:p>
              </p:txBody>
            </p:sp>
            <p:sp>
              <p:nvSpPr>
                <p:cNvPr id="6817" name="Freeform 673"/>
                <p:cNvSpPr>
                  <a:spLocks/>
                </p:cNvSpPr>
                <p:nvPr/>
              </p:nvSpPr>
              <p:spPr bwMode="auto">
                <a:xfrm>
                  <a:off x="3859" y="2212"/>
                  <a:ext cx="40" cy="38"/>
                </a:xfrm>
                <a:custGeom>
                  <a:avLst/>
                  <a:gdLst/>
                  <a:ahLst/>
                  <a:cxnLst>
                    <a:cxn ang="0">
                      <a:pos x="0" y="159"/>
                    </a:cxn>
                    <a:cxn ang="0">
                      <a:pos x="160" y="0"/>
                    </a:cxn>
                    <a:cxn ang="0">
                      <a:pos x="161" y="0"/>
                    </a:cxn>
                  </a:cxnLst>
                  <a:rect l="0" t="0" r="r" b="b"/>
                  <a:pathLst>
                    <a:path w="161" h="159">
                      <a:moveTo>
                        <a:pt x="0" y="159"/>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6818" name="Freeform 674"/>
                <p:cNvSpPr>
                  <a:spLocks/>
                </p:cNvSpPr>
                <p:nvPr/>
              </p:nvSpPr>
              <p:spPr bwMode="auto">
                <a:xfrm>
                  <a:off x="3806" y="2264"/>
                  <a:ext cx="40" cy="38"/>
                </a:xfrm>
                <a:custGeom>
                  <a:avLst/>
                  <a:gdLst/>
                  <a:ahLst/>
                  <a:cxnLst>
                    <a:cxn ang="0">
                      <a:pos x="0" y="161"/>
                    </a:cxn>
                    <a:cxn ang="0">
                      <a:pos x="160" y="0"/>
                    </a:cxn>
                    <a:cxn ang="0">
                      <a:pos x="161" y="0"/>
                    </a:cxn>
                  </a:cxnLst>
                  <a:rect l="0" t="0" r="r" b="b"/>
                  <a:pathLst>
                    <a:path w="161" h="161">
                      <a:moveTo>
                        <a:pt x="0" y="161"/>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6819" name="Freeform 675"/>
                <p:cNvSpPr>
                  <a:spLocks/>
                </p:cNvSpPr>
                <p:nvPr/>
              </p:nvSpPr>
              <p:spPr bwMode="auto">
                <a:xfrm>
                  <a:off x="3489" y="2635"/>
                  <a:ext cx="33" cy="31"/>
                </a:xfrm>
                <a:custGeom>
                  <a:avLst/>
                  <a:gdLst/>
                  <a:ahLst/>
                  <a:cxnLst>
                    <a:cxn ang="0">
                      <a:pos x="0" y="134"/>
                    </a:cxn>
                    <a:cxn ang="0">
                      <a:pos x="132" y="0"/>
                    </a:cxn>
                    <a:cxn ang="0">
                      <a:pos x="134" y="0"/>
                    </a:cxn>
                  </a:cxnLst>
                  <a:rect l="0" t="0" r="r" b="b"/>
                  <a:pathLst>
                    <a:path w="134" h="134">
                      <a:moveTo>
                        <a:pt x="0" y="134"/>
                      </a:moveTo>
                      <a:lnTo>
                        <a:pt x="132" y="0"/>
                      </a:lnTo>
                      <a:lnTo>
                        <a:pt x="134" y="0"/>
                      </a:lnTo>
                    </a:path>
                  </a:pathLst>
                </a:custGeom>
                <a:noFill/>
                <a:ln w="38100" cmpd="sng">
                  <a:solidFill>
                    <a:srgbClr val="FFFFFF"/>
                  </a:solidFill>
                  <a:prstDash val="solid"/>
                  <a:round/>
                  <a:headEnd/>
                  <a:tailEnd/>
                </a:ln>
              </p:spPr>
              <p:txBody>
                <a:bodyPr/>
                <a:lstStyle/>
                <a:p>
                  <a:endParaRPr lang="en-US"/>
                </a:p>
              </p:txBody>
            </p:sp>
            <p:sp>
              <p:nvSpPr>
                <p:cNvPr id="6820" name="Freeform 676"/>
                <p:cNvSpPr>
                  <a:spLocks/>
                </p:cNvSpPr>
                <p:nvPr/>
              </p:nvSpPr>
              <p:spPr bwMode="auto">
                <a:xfrm>
                  <a:off x="3877" y="2278"/>
                  <a:ext cx="22" cy="24"/>
                </a:xfrm>
                <a:custGeom>
                  <a:avLst/>
                  <a:gdLst/>
                  <a:ahLst/>
                  <a:cxnLst>
                    <a:cxn ang="0">
                      <a:pos x="0" y="92"/>
                    </a:cxn>
                    <a:cxn ang="0">
                      <a:pos x="92" y="0"/>
                    </a:cxn>
                    <a:cxn ang="0">
                      <a:pos x="93" y="0"/>
                    </a:cxn>
                  </a:cxnLst>
                  <a:rect l="0" t="0" r="r" b="b"/>
                  <a:pathLst>
                    <a:path w="93" h="92">
                      <a:moveTo>
                        <a:pt x="0" y="92"/>
                      </a:moveTo>
                      <a:lnTo>
                        <a:pt x="92" y="0"/>
                      </a:lnTo>
                      <a:lnTo>
                        <a:pt x="93" y="0"/>
                      </a:lnTo>
                    </a:path>
                  </a:pathLst>
                </a:custGeom>
                <a:noFill/>
                <a:ln w="38100" cmpd="sng">
                  <a:solidFill>
                    <a:srgbClr val="FFFFFF"/>
                  </a:solidFill>
                  <a:prstDash val="solid"/>
                  <a:round/>
                  <a:headEnd/>
                  <a:tailEnd/>
                </a:ln>
              </p:spPr>
              <p:txBody>
                <a:bodyPr/>
                <a:lstStyle/>
                <a:p>
                  <a:endParaRPr lang="en-US"/>
                </a:p>
              </p:txBody>
            </p:sp>
            <p:sp>
              <p:nvSpPr>
                <p:cNvPr id="6821" name="Freeform 677"/>
                <p:cNvSpPr>
                  <a:spLocks/>
                </p:cNvSpPr>
                <p:nvPr/>
              </p:nvSpPr>
              <p:spPr bwMode="auto">
                <a:xfrm>
                  <a:off x="3501" y="2689"/>
                  <a:ext cx="36" cy="31"/>
                </a:xfrm>
                <a:custGeom>
                  <a:avLst/>
                  <a:gdLst/>
                  <a:ahLst/>
                  <a:cxnLst>
                    <a:cxn ang="0">
                      <a:pos x="0" y="133"/>
                    </a:cxn>
                    <a:cxn ang="0">
                      <a:pos x="134" y="0"/>
                    </a:cxn>
                    <a:cxn ang="0">
                      <a:pos x="135" y="0"/>
                    </a:cxn>
                  </a:cxnLst>
                  <a:rect l="0" t="0" r="r" b="b"/>
                  <a:pathLst>
                    <a:path w="135" h="133">
                      <a:moveTo>
                        <a:pt x="0" y="133"/>
                      </a:moveTo>
                      <a:lnTo>
                        <a:pt x="134" y="0"/>
                      </a:lnTo>
                      <a:lnTo>
                        <a:pt x="135" y="0"/>
                      </a:lnTo>
                    </a:path>
                  </a:pathLst>
                </a:custGeom>
                <a:noFill/>
                <a:ln w="38100" cmpd="sng">
                  <a:solidFill>
                    <a:srgbClr val="FFFFFF"/>
                  </a:solidFill>
                  <a:prstDash val="solid"/>
                  <a:round/>
                  <a:headEnd/>
                  <a:tailEnd/>
                </a:ln>
              </p:spPr>
              <p:txBody>
                <a:bodyPr/>
                <a:lstStyle/>
                <a:p>
                  <a:endParaRPr lang="en-US"/>
                </a:p>
              </p:txBody>
            </p:sp>
            <p:sp>
              <p:nvSpPr>
                <p:cNvPr id="6822" name="Freeform 678"/>
                <p:cNvSpPr>
                  <a:spLocks/>
                </p:cNvSpPr>
                <p:nvPr/>
              </p:nvSpPr>
              <p:spPr bwMode="auto">
                <a:xfrm>
                  <a:off x="3514" y="2744"/>
                  <a:ext cx="35" cy="31"/>
                </a:xfrm>
                <a:custGeom>
                  <a:avLst/>
                  <a:gdLst/>
                  <a:ahLst/>
                  <a:cxnLst>
                    <a:cxn ang="0">
                      <a:pos x="0" y="133"/>
                    </a:cxn>
                    <a:cxn ang="0">
                      <a:pos x="133" y="0"/>
                    </a:cxn>
                    <a:cxn ang="0">
                      <a:pos x="134" y="0"/>
                    </a:cxn>
                  </a:cxnLst>
                  <a:rect l="0" t="0" r="r" b="b"/>
                  <a:pathLst>
                    <a:path w="134" h="133">
                      <a:moveTo>
                        <a:pt x="0" y="133"/>
                      </a:moveTo>
                      <a:lnTo>
                        <a:pt x="133" y="0"/>
                      </a:lnTo>
                      <a:lnTo>
                        <a:pt x="134" y="0"/>
                      </a:lnTo>
                    </a:path>
                  </a:pathLst>
                </a:custGeom>
                <a:noFill/>
                <a:ln w="38100" cmpd="sng">
                  <a:solidFill>
                    <a:srgbClr val="FFFFFF"/>
                  </a:solidFill>
                  <a:prstDash val="solid"/>
                  <a:round/>
                  <a:headEnd/>
                  <a:tailEnd/>
                </a:ln>
              </p:spPr>
              <p:txBody>
                <a:bodyPr/>
                <a:lstStyle/>
                <a:p>
                  <a:endParaRPr lang="en-US"/>
                </a:p>
              </p:txBody>
            </p:sp>
            <p:sp>
              <p:nvSpPr>
                <p:cNvPr id="6823" name="Freeform 679"/>
                <p:cNvSpPr>
                  <a:spLocks/>
                </p:cNvSpPr>
                <p:nvPr/>
              </p:nvSpPr>
              <p:spPr bwMode="auto">
                <a:xfrm>
                  <a:off x="3529" y="2799"/>
                  <a:ext cx="33" cy="30"/>
                </a:xfrm>
                <a:custGeom>
                  <a:avLst/>
                  <a:gdLst/>
                  <a:ahLst/>
                  <a:cxnLst>
                    <a:cxn ang="0">
                      <a:pos x="0" y="133"/>
                    </a:cxn>
                    <a:cxn ang="0">
                      <a:pos x="133" y="0"/>
                    </a:cxn>
                    <a:cxn ang="0">
                      <a:pos x="134" y="0"/>
                    </a:cxn>
                  </a:cxnLst>
                  <a:rect l="0" t="0" r="r" b="b"/>
                  <a:pathLst>
                    <a:path w="134" h="133">
                      <a:moveTo>
                        <a:pt x="0" y="133"/>
                      </a:moveTo>
                      <a:lnTo>
                        <a:pt x="133" y="0"/>
                      </a:lnTo>
                      <a:lnTo>
                        <a:pt x="134" y="0"/>
                      </a:lnTo>
                    </a:path>
                  </a:pathLst>
                </a:custGeom>
                <a:noFill/>
                <a:ln w="38100" cmpd="sng">
                  <a:solidFill>
                    <a:srgbClr val="FFFFFF"/>
                  </a:solidFill>
                  <a:prstDash val="solid"/>
                  <a:round/>
                  <a:headEnd/>
                  <a:tailEnd/>
                </a:ln>
              </p:spPr>
              <p:txBody>
                <a:bodyPr/>
                <a:lstStyle/>
                <a:p>
                  <a:endParaRPr lang="en-US"/>
                </a:p>
              </p:txBody>
            </p:sp>
            <p:sp>
              <p:nvSpPr>
                <p:cNvPr id="6824" name="Freeform 680"/>
                <p:cNvSpPr>
                  <a:spLocks/>
                </p:cNvSpPr>
                <p:nvPr/>
              </p:nvSpPr>
              <p:spPr bwMode="auto">
                <a:xfrm>
                  <a:off x="3542" y="2853"/>
                  <a:ext cx="33" cy="31"/>
                </a:xfrm>
                <a:custGeom>
                  <a:avLst/>
                  <a:gdLst/>
                  <a:ahLst/>
                  <a:cxnLst>
                    <a:cxn ang="0">
                      <a:pos x="0" y="133"/>
                    </a:cxn>
                    <a:cxn ang="0">
                      <a:pos x="133" y="0"/>
                    </a:cxn>
                    <a:cxn ang="0">
                      <a:pos x="134" y="0"/>
                    </a:cxn>
                  </a:cxnLst>
                  <a:rect l="0" t="0" r="r" b="b"/>
                  <a:pathLst>
                    <a:path w="134" h="133">
                      <a:moveTo>
                        <a:pt x="0" y="133"/>
                      </a:moveTo>
                      <a:lnTo>
                        <a:pt x="133" y="0"/>
                      </a:lnTo>
                      <a:lnTo>
                        <a:pt x="134" y="0"/>
                      </a:lnTo>
                    </a:path>
                  </a:pathLst>
                </a:custGeom>
                <a:noFill/>
                <a:ln w="38100" cmpd="sng">
                  <a:solidFill>
                    <a:srgbClr val="FFFFFF"/>
                  </a:solidFill>
                  <a:prstDash val="solid"/>
                  <a:round/>
                  <a:headEnd/>
                  <a:tailEnd/>
                </a:ln>
              </p:spPr>
              <p:txBody>
                <a:bodyPr/>
                <a:lstStyle/>
                <a:p>
                  <a:endParaRPr lang="en-US"/>
                </a:p>
              </p:txBody>
            </p:sp>
            <p:sp>
              <p:nvSpPr>
                <p:cNvPr id="6825" name="Freeform 681"/>
                <p:cNvSpPr>
                  <a:spLocks/>
                </p:cNvSpPr>
                <p:nvPr/>
              </p:nvSpPr>
              <p:spPr bwMode="auto">
                <a:xfrm>
                  <a:off x="3554" y="2908"/>
                  <a:ext cx="36" cy="31"/>
                </a:xfrm>
                <a:custGeom>
                  <a:avLst/>
                  <a:gdLst/>
                  <a:ahLst/>
                  <a:cxnLst>
                    <a:cxn ang="0">
                      <a:pos x="0" y="133"/>
                    </a:cxn>
                    <a:cxn ang="0">
                      <a:pos x="133" y="0"/>
                    </a:cxn>
                    <a:cxn ang="0">
                      <a:pos x="134" y="0"/>
                    </a:cxn>
                  </a:cxnLst>
                  <a:rect l="0" t="0" r="r" b="b"/>
                  <a:pathLst>
                    <a:path w="134" h="133">
                      <a:moveTo>
                        <a:pt x="0" y="133"/>
                      </a:moveTo>
                      <a:lnTo>
                        <a:pt x="133" y="0"/>
                      </a:lnTo>
                      <a:lnTo>
                        <a:pt x="134" y="0"/>
                      </a:lnTo>
                    </a:path>
                  </a:pathLst>
                </a:custGeom>
                <a:noFill/>
                <a:ln w="38100" cmpd="sng">
                  <a:solidFill>
                    <a:srgbClr val="FFFFFF"/>
                  </a:solidFill>
                  <a:prstDash val="solid"/>
                  <a:round/>
                  <a:headEnd/>
                  <a:tailEnd/>
                </a:ln>
              </p:spPr>
              <p:txBody>
                <a:bodyPr/>
                <a:lstStyle/>
                <a:p>
                  <a:endParaRPr lang="en-US"/>
                </a:p>
              </p:txBody>
            </p:sp>
            <p:sp>
              <p:nvSpPr>
                <p:cNvPr id="6826" name="Freeform 682"/>
                <p:cNvSpPr>
                  <a:spLocks/>
                </p:cNvSpPr>
                <p:nvPr/>
              </p:nvSpPr>
              <p:spPr bwMode="auto">
                <a:xfrm>
                  <a:off x="3570" y="2962"/>
                  <a:ext cx="33" cy="31"/>
                </a:xfrm>
                <a:custGeom>
                  <a:avLst/>
                  <a:gdLst/>
                  <a:ahLst/>
                  <a:cxnLst>
                    <a:cxn ang="0">
                      <a:pos x="0" y="133"/>
                    </a:cxn>
                    <a:cxn ang="0">
                      <a:pos x="133" y="0"/>
                    </a:cxn>
                    <a:cxn ang="0">
                      <a:pos x="134" y="0"/>
                    </a:cxn>
                  </a:cxnLst>
                  <a:rect l="0" t="0" r="r" b="b"/>
                  <a:pathLst>
                    <a:path w="134" h="133">
                      <a:moveTo>
                        <a:pt x="0" y="133"/>
                      </a:moveTo>
                      <a:lnTo>
                        <a:pt x="133" y="0"/>
                      </a:lnTo>
                      <a:lnTo>
                        <a:pt x="134" y="0"/>
                      </a:lnTo>
                    </a:path>
                  </a:pathLst>
                </a:custGeom>
                <a:noFill/>
                <a:ln w="38100" cmpd="sng">
                  <a:solidFill>
                    <a:srgbClr val="FFFFFF"/>
                  </a:solidFill>
                  <a:prstDash val="solid"/>
                  <a:round/>
                  <a:headEnd/>
                  <a:tailEnd/>
                </a:ln>
              </p:spPr>
              <p:txBody>
                <a:bodyPr/>
                <a:lstStyle/>
                <a:p>
                  <a:endParaRPr lang="en-US"/>
                </a:p>
              </p:txBody>
            </p:sp>
            <p:sp>
              <p:nvSpPr>
                <p:cNvPr id="6827" name="Freeform 683"/>
                <p:cNvSpPr>
                  <a:spLocks/>
                </p:cNvSpPr>
                <p:nvPr/>
              </p:nvSpPr>
              <p:spPr bwMode="auto">
                <a:xfrm>
                  <a:off x="3582" y="3015"/>
                  <a:ext cx="33" cy="33"/>
                </a:xfrm>
                <a:custGeom>
                  <a:avLst/>
                  <a:gdLst/>
                  <a:ahLst/>
                  <a:cxnLst>
                    <a:cxn ang="0">
                      <a:pos x="0" y="133"/>
                    </a:cxn>
                    <a:cxn ang="0">
                      <a:pos x="133" y="0"/>
                    </a:cxn>
                    <a:cxn ang="0">
                      <a:pos x="134" y="0"/>
                    </a:cxn>
                  </a:cxnLst>
                  <a:rect l="0" t="0" r="r" b="b"/>
                  <a:pathLst>
                    <a:path w="134" h="133">
                      <a:moveTo>
                        <a:pt x="0" y="133"/>
                      </a:moveTo>
                      <a:lnTo>
                        <a:pt x="133" y="0"/>
                      </a:lnTo>
                      <a:lnTo>
                        <a:pt x="134" y="0"/>
                      </a:lnTo>
                    </a:path>
                  </a:pathLst>
                </a:custGeom>
                <a:noFill/>
                <a:ln w="38100" cmpd="sng">
                  <a:solidFill>
                    <a:srgbClr val="FFFFFF"/>
                  </a:solidFill>
                  <a:prstDash val="solid"/>
                  <a:round/>
                  <a:headEnd/>
                  <a:tailEnd/>
                </a:ln>
              </p:spPr>
              <p:txBody>
                <a:bodyPr/>
                <a:lstStyle/>
                <a:p>
                  <a:endParaRPr lang="en-US"/>
                </a:p>
              </p:txBody>
            </p:sp>
            <p:sp>
              <p:nvSpPr>
                <p:cNvPr id="6828" name="Freeform 684"/>
                <p:cNvSpPr>
                  <a:spLocks/>
                </p:cNvSpPr>
                <p:nvPr/>
              </p:nvSpPr>
              <p:spPr bwMode="auto">
                <a:xfrm>
                  <a:off x="3595" y="3069"/>
                  <a:ext cx="36" cy="34"/>
                </a:xfrm>
                <a:custGeom>
                  <a:avLst/>
                  <a:gdLst/>
                  <a:ahLst/>
                  <a:cxnLst>
                    <a:cxn ang="0">
                      <a:pos x="0" y="132"/>
                    </a:cxn>
                    <a:cxn ang="0">
                      <a:pos x="133" y="0"/>
                    </a:cxn>
                    <a:cxn ang="0">
                      <a:pos x="134" y="0"/>
                    </a:cxn>
                  </a:cxnLst>
                  <a:rect l="0" t="0" r="r" b="b"/>
                  <a:pathLst>
                    <a:path w="134" h="132">
                      <a:moveTo>
                        <a:pt x="0" y="132"/>
                      </a:moveTo>
                      <a:lnTo>
                        <a:pt x="133" y="0"/>
                      </a:lnTo>
                      <a:lnTo>
                        <a:pt x="134" y="0"/>
                      </a:lnTo>
                    </a:path>
                  </a:pathLst>
                </a:custGeom>
                <a:noFill/>
                <a:ln w="38100" cmpd="sng">
                  <a:solidFill>
                    <a:srgbClr val="FFFFFF"/>
                  </a:solidFill>
                  <a:prstDash val="solid"/>
                  <a:round/>
                  <a:headEnd/>
                  <a:tailEnd/>
                </a:ln>
              </p:spPr>
              <p:txBody>
                <a:bodyPr/>
                <a:lstStyle/>
                <a:p>
                  <a:endParaRPr lang="en-US"/>
                </a:p>
              </p:txBody>
            </p:sp>
            <p:sp>
              <p:nvSpPr>
                <p:cNvPr id="6829" name="Freeform 685"/>
                <p:cNvSpPr>
                  <a:spLocks/>
                </p:cNvSpPr>
                <p:nvPr/>
              </p:nvSpPr>
              <p:spPr bwMode="auto">
                <a:xfrm>
                  <a:off x="3610" y="3124"/>
                  <a:ext cx="33" cy="33"/>
                </a:xfrm>
                <a:custGeom>
                  <a:avLst/>
                  <a:gdLst/>
                  <a:ahLst/>
                  <a:cxnLst>
                    <a:cxn ang="0">
                      <a:pos x="0" y="133"/>
                    </a:cxn>
                    <a:cxn ang="0">
                      <a:pos x="133" y="0"/>
                    </a:cxn>
                    <a:cxn ang="0">
                      <a:pos x="134" y="0"/>
                    </a:cxn>
                  </a:cxnLst>
                  <a:rect l="0" t="0" r="r" b="b"/>
                  <a:pathLst>
                    <a:path w="134" h="133">
                      <a:moveTo>
                        <a:pt x="0" y="133"/>
                      </a:moveTo>
                      <a:lnTo>
                        <a:pt x="133" y="0"/>
                      </a:lnTo>
                      <a:lnTo>
                        <a:pt x="134" y="0"/>
                      </a:lnTo>
                    </a:path>
                  </a:pathLst>
                </a:custGeom>
                <a:noFill/>
                <a:ln w="38100" cmpd="sng">
                  <a:solidFill>
                    <a:srgbClr val="FFFFFF"/>
                  </a:solidFill>
                  <a:prstDash val="solid"/>
                  <a:round/>
                  <a:headEnd/>
                  <a:tailEnd/>
                </a:ln>
              </p:spPr>
              <p:txBody>
                <a:bodyPr/>
                <a:lstStyle/>
                <a:p>
                  <a:endParaRPr lang="en-US"/>
                </a:p>
              </p:txBody>
            </p:sp>
            <p:sp>
              <p:nvSpPr>
                <p:cNvPr id="6830" name="Freeform 686"/>
                <p:cNvSpPr>
                  <a:spLocks/>
                </p:cNvSpPr>
                <p:nvPr/>
              </p:nvSpPr>
              <p:spPr bwMode="auto">
                <a:xfrm>
                  <a:off x="3623" y="3179"/>
                  <a:ext cx="33" cy="33"/>
                </a:xfrm>
                <a:custGeom>
                  <a:avLst/>
                  <a:gdLst/>
                  <a:ahLst/>
                  <a:cxnLst>
                    <a:cxn ang="0">
                      <a:pos x="0" y="134"/>
                    </a:cxn>
                    <a:cxn ang="0">
                      <a:pos x="133" y="0"/>
                    </a:cxn>
                    <a:cxn ang="0">
                      <a:pos x="134" y="0"/>
                    </a:cxn>
                  </a:cxnLst>
                  <a:rect l="0" t="0" r="r" b="b"/>
                  <a:pathLst>
                    <a:path w="134" h="134">
                      <a:moveTo>
                        <a:pt x="0" y="134"/>
                      </a:moveTo>
                      <a:lnTo>
                        <a:pt x="133" y="0"/>
                      </a:lnTo>
                      <a:lnTo>
                        <a:pt x="134" y="0"/>
                      </a:lnTo>
                    </a:path>
                  </a:pathLst>
                </a:custGeom>
                <a:noFill/>
                <a:ln w="38100" cmpd="sng">
                  <a:solidFill>
                    <a:srgbClr val="FFFFFF"/>
                  </a:solidFill>
                  <a:prstDash val="solid"/>
                  <a:round/>
                  <a:headEnd/>
                  <a:tailEnd/>
                </a:ln>
              </p:spPr>
              <p:txBody>
                <a:bodyPr/>
                <a:lstStyle/>
                <a:p>
                  <a:endParaRPr lang="en-US"/>
                </a:p>
              </p:txBody>
            </p:sp>
            <p:sp>
              <p:nvSpPr>
                <p:cNvPr id="6831" name="Freeform 687"/>
                <p:cNvSpPr>
                  <a:spLocks/>
                </p:cNvSpPr>
                <p:nvPr/>
              </p:nvSpPr>
              <p:spPr bwMode="auto">
                <a:xfrm>
                  <a:off x="3636" y="3233"/>
                  <a:ext cx="35" cy="33"/>
                </a:xfrm>
                <a:custGeom>
                  <a:avLst/>
                  <a:gdLst/>
                  <a:ahLst/>
                  <a:cxnLst>
                    <a:cxn ang="0">
                      <a:pos x="0" y="134"/>
                    </a:cxn>
                    <a:cxn ang="0">
                      <a:pos x="132" y="0"/>
                    </a:cxn>
                    <a:cxn ang="0">
                      <a:pos x="133" y="0"/>
                    </a:cxn>
                  </a:cxnLst>
                  <a:rect l="0" t="0" r="r" b="b"/>
                  <a:pathLst>
                    <a:path w="133" h="134">
                      <a:moveTo>
                        <a:pt x="0" y="134"/>
                      </a:moveTo>
                      <a:lnTo>
                        <a:pt x="132" y="0"/>
                      </a:lnTo>
                      <a:lnTo>
                        <a:pt x="133" y="0"/>
                      </a:lnTo>
                    </a:path>
                  </a:pathLst>
                </a:custGeom>
                <a:noFill/>
                <a:ln w="38100" cmpd="sng">
                  <a:solidFill>
                    <a:srgbClr val="FFFFFF"/>
                  </a:solidFill>
                  <a:prstDash val="solid"/>
                  <a:round/>
                  <a:headEnd/>
                  <a:tailEnd/>
                </a:ln>
              </p:spPr>
              <p:txBody>
                <a:bodyPr/>
                <a:lstStyle/>
                <a:p>
                  <a:endParaRPr lang="en-US"/>
                </a:p>
              </p:txBody>
            </p:sp>
            <p:sp>
              <p:nvSpPr>
                <p:cNvPr id="6832" name="Freeform 688"/>
                <p:cNvSpPr>
                  <a:spLocks/>
                </p:cNvSpPr>
                <p:nvPr/>
              </p:nvSpPr>
              <p:spPr bwMode="auto">
                <a:xfrm>
                  <a:off x="3666" y="3269"/>
                  <a:ext cx="41" cy="35"/>
                </a:xfrm>
                <a:custGeom>
                  <a:avLst/>
                  <a:gdLst/>
                  <a:ahLst/>
                  <a:cxnLst>
                    <a:cxn ang="0">
                      <a:pos x="0" y="160"/>
                    </a:cxn>
                    <a:cxn ang="0">
                      <a:pos x="160" y="0"/>
                    </a:cxn>
                    <a:cxn ang="0">
                      <a:pos x="161" y="0"/>
                    </a:cxn>
                  </a:cxnLst>
                  <a:rect l="0" t="0" r="r" b="b"/>
                  <a:pathLst>
                    <a:path w="161" h="160">
                      <a:moveTo>
                        <a:pt x="0" y="160"/>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6833" name="Freeform 689"/>
                <p:cNvSpPr>
                  <a:spLocks/>
                </p:cNvSpPr>
                <p:nvPr/>
              </p:nvSpPr>
              <p:spPr bwMode="auto">
                <a:xfrm>
                  <a:off x="3737" y="3269"/>
                  <a:ext cx="41" cy="35"/>
                </a:xfrm>
                <a:custGeom>
                  <a:avLst/>
                  <a:gdLst/>
                  <a:ahLst/>
                  <a:cxnLst>
                    <a:cxn ang="0">
                      <a:pos x="0" y="160"/>
                    </a:cxn>
                    <a:cxn ang="0">
                      <a:pos x="160" y="0"/>
                    </a:cxn>
                    <a:cxn ang="0">
                      <a:pos x="161" y="0"/>
                    </a:cxn>
                  </a:cxnLst>
                  <a:rect l="0" t="0" r="r" b="b"/>
                  <a:pathLst>
                    <a:path w="161" h="160">
                      <a:moveTo>
                        <a:pt x="0" y="160"/>
                      </a:moveTo>
                      <a:lnTo>
                        <a:pt x="160" y="0"/>
                      </a:lnTo>
                      <a:lnTo>
                        <a:pt x="161" y="0"/>
                      </a:lnTo>
                    </a:path>
                  </a:pathLst>
                </a:custGeom>
                <a:noFill/>
                <a:ln w="38100" cmpd="sng">
                  <a:solidFill>
                    <a:srgbClr val="FFFFFF"/>
                  </a:solidFill>
                  <a:prstDash val="solid"/>
                  <a:round/>
                  <a:headEnd/>
                  <a:tailEnd/>
                </a:ln>
              </p:spPr>
              <p:txBody>
                <a:bodyPr/>
                <a:lstStyle/>
                <a:p>
                  <a:endParaRPr lang="en-US"/>
                </a:p>
              </p:txBody>
            </p:sp>
            <p:sp>
              <p:nvSpPr>
                <p:cNvPr id="6834" name="Freeform 690"/>
                <p:cNvSpPr>
                  <a:spLocks/>
                </p:cNvSpPr>
                <p:nvPr/>
              </p:nvSpPr>
              <p:spPr bwMode="auto">
                <a:xfrm>
                  <a:off x="3808" y="3300"/>
                  <a:ext cx="8" cy="4"/>
                </a:xfrm>
                <a:custGeom>
                  <a:avLst/>
                  <a:gdLst/>
                  <a:ahLst/>
                  <a:cxnLst>
                    <a:cxn ang="0">
                      <a:pos x="0" y="29"/>
                    </a:cxn>
                    <a:cxn ang="0">
                      <a:pos x="29" y="0"/>
                    </a:cxn>
                    <a:cxn ang="0">
                      <a:pos x="30" y="0"/>
                    </a:cxn>
                  </a:cxnLst>
                  <a:rect l="0" t="0" r="r" b="b"/>
                  <a:pathLst>
                    <a:path w="30" h="29">
                      <a:moveTo>
                        <a:pt x="0" y="29"/>
                      </a:moveTo>
                      <a:lnTo>
                        <a:pt x="29" y="0"/>
                      </a:lnTo>
                      <a:lnTo>
                        <a:pt x="30" y="0"/>
                      </a:lnTo>
                    </a:path>
                  </a:pathLst>
                </a:custGeom>
                <a:noFill/>
                <a:ln w="38100" cmpd="sng">
                  <a:solidFill>
                    <a:srgbClr val="FFFFFF"/>
                  </a:solidFill>
                  <a:prstDash val="solid"/>
                  <a:round/>
                  <a:headEnd/>
                  <a:tailEnd/>
                </a:ln>
              </p:spPr>
              <p:txBody>
                <a:bodyPr/>
                <a:lstStyle/>
                <a:p>
                  <a:endParaRPr lang="en-US"/>
                </a:p>
              </p:txBody>
            </p:sp>
            <p:sp>
              <p:nvSpPr>
                <p:cNvPr id="6835" name="Freeform 691"/>
                <p:cNvSpPr>
                  <a:spLocks/>
                </p:cNvSpPr>
                <p:nvPr/>
              </p:nvSpPr>
              <p:spPr bwMode="auto">
                <a:xfrm>
                  <a:off x="1931" y="4060"/>
                  <a:ext cx="31" cy="31"/>
                </a:xfrm>
                <a:custGeom>
                  <a:avLst/>
                  <a:gdLst/>
                  <a:ahLst/>
                  <a:cxnLst>
                    <a:cxn ang="0">
                      <a:pos x="123" y="123"/>
                    </a:cxn>
                    <a:cxn ang="0">
                      <a:pos x="0" y="0"/>
                    </a:cxn>
                    <a:cxn ang="0">
                      <a:pos x="1" y="0"/>
                    </a:cxn>
                  </a:cxnLst>
                  <a:rect l="0" t="0" r="r" b="b"/>
                  <a:pathLst>
                    <a:path w="123" h="123">
                      <a:moveTo>
                        <a:pt x="123" y="123"/>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836" name="Freeform 692"/>
                <p:cNvSpPr>
                  <a:spLocks/>
                </p:cNvSpPr>
                <p:nvPr/>
              </p:nvSpPr>
              <p:spPr bwMode="auto">
                <a:xfrm>
                  <a:off x="1992" y="4053"/>
                  <a:ext cx="41" cy="38"/>
                </a:xfrm>
                <a:custGeom>
                  <a:avLst/>
                  <a:gdLst/>
                  <a:ahLst/>
                  <a:cxnLst>
                    <a:cxn ang="0">
                      <a:pos x="160" y="161"/>
                    </a:cxn>
                    <a:cxn ang="0">
                      <a:pos x="0" y="0"/>
                    </a:cxn>
                    <a:cxn ang="0">
                      <a:pos x="1" y="0"/>
                    </a:cxn>
                  </a:cxnLst>
                  <a:rect l="0" t="0" r="r" b="b"/>
                  <a:pathLst>
                    <a:path w="160" h="161">
                      <a:moveTo>
                        <a:pt x="160"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837" name="Freeform 693"/>
                <p:cNvSpPr>
                  <a:spLocks/>
                </p:cNvSpPr>
                <p:nvPr/>
              </p:nvSpPr>
              <p:spPr bwMode="auto">
                <a:xfrm>
                  <a:off x="2063" y="4053"/>
                  <a:ext cx="41" cy="38"/>
                </a:xfrm>
                <a:custGeom>
                  <a:avLst/>
                  <a:gdLst/>
                  <a:ahLst/>
                  <a:cxnLst>
                    <a:cxn ang="0">
                      <a:pos x="160" y="161"/>
                    </a:cxn>
                    <a:cxn ang="0">
                      <a:pos x="0" y="0"/>
                    </a:cxn>
                    <a:cxn ang="0">
                      <a:pos x="1" y="0"/>
                    </a:cxn>
                  </a:cxnLst>
                  <a:rect l="0" t="0" r="r" b="b"/>
                  <a:pathLst>
                    <a:path w="160" h="161">
                      <a:moveTo>
                        <a:pt x="160"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838" name="Freeform 694"/>
                <p:cNvSpPr>
                  <a:spLocks/>
                </p:cNvSpPr>
                <p:nvPr/>
              </p:nvSpPr>
              <p:spPr bwMode="auto">
                <a:xfrm>
                  <a:off x="2137" y="4053"/>
                  <a:ext cx="38" cy="38"/>
                </a:xfrm>
                <a:custGeom>
                  <a:avLst/>
                  <a:gdLst/>
                  <a:ahLst/>
                  <a:cxnLst>
                    <a:cxn ang="0">
                      <a:pos x="160" y="161"/>
                    </a:cxn>
                    <a:cxn ang="0">
                      <a:pos x="0" y="0"/>
                    </a:cxn>
                    <a:cxn ang="0">
                      <a:pos x="1" y="0"/>
                    </a:cxn>
                  </a:cxnLst>
                  <a:rect l="0" t="0" r="r" b="b"/>
                  <a:pathLst>
                    <a:path w="160" h="161">
                      <a:moveTo>
                        <a:pt x="160"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839" name="Freeform 695"/>
                <p:cNvSpPr>
                  <a:spLocks/>
                </p:cNvSpPr>
                <p:nvPr/>
              </p:nvSpPr>
              <p:spPr bwMode="auto">
                <a:xfrm>
                  <a:off x="2068" y="3988"/>
                  <a:ext cx="41" cy="38"/>
                </a:xfrm>
                <a:custGeom>
                  <a:avLst/>
                  <a:gdLst/>
                  <a:ahLst/>
                  <a:cxnLst>
                    <a:cxn ang="0">
                      <a:pos x="160" y="160"/>
                    </a:cxn>
                    <a:cxn ang="0">
                      <a:pos x="0" y="0"/>
                    </a:cxn>
                    <a:cxn ang="0">
                      <a:pos x="1" y="0"/>
                    </a:cxn>
                  </a:cxnLst>
                  <a:rect l="0" t="0" r="r" b="b"/>
                  <a:pathLst>
                    <a:path w="160" h="160">
                      <a:moveTo>
                        <a:pt x="16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840" name="Freeform 696"/>
                <p:cNvSpPr>
                  <a:spLocks/>
                </p:cNvSpPr>
                <p:nvPr/>
              </p:nvSpPr>
              <p:spPr bwMode="auto">
                <a:xfrm>
                  <a:off x="2208" y="4053"/>
                  <a:ext cx="40" cy="38"/>
                </a:xfrm>
                <a:custGeom>
                  <a:avLst/>
                  <a:gdLst/>
                  <a:ahLst/>
                  <a:cxnLst>
                    <a:cxn ang="0">
                      <a:pos x="159" y="161"/>
                    </a:cxn>
                    <a:cxn ang="0">
                      <a:pos x="0" y="0"/>
                    </a:cxn>
                    <a:cxn ang="0">
                      <a:pos x="1" y="0"/>
                    </a:cxn>
                  </a:cxnLst>
                  <a:rect l="0" t="0" r="r" b="b"/>
                  <a:pathLst>
                    <a:path w="159" h="161">
                      <a:moveTo>
                        <a:pt x="159"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841" name="Freeform 697"/>
                <p:cNvSpPr>
                  <a:spLocks/>
                </p:cNvSpPr>
                <p:nvPr/>
              </p:nvSpPr>
              <p:spPr bwMode="auto">
                <a:xfrm>
                  <a:off x="2068" y="3922"/>
                  <a:ext cx="41" cy="38"/>
                </a:xfrm>
                <a:custGeom>
                  <a:avLst/>
                  <a:gdLst/>
                  <a:ahLst/>
                  <a:cxnLst>
                    <a:cxn ang="0">
                      <a:pos x="160" y="160"/>
                    </a:cxn>
                    <a:cxn ang="0">
                      <a:pos x="0" y="0"/>
                    </a:cxn>
                    <a:cxn ang="0">
                      <a:pos x="1" y="0"/>
                    </a:cxn>
                  </a:cxnLst>
                  <a:rect l="0" t="0" r="r" b="b"/>
                  <a:pathLst>
                    <a:path w="160" h="160">
                      <a:moveTo>
                        <a:pt x="16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842" name="Freeform 698"/>
                <p:cNvSpPr>
                  <a:spLocks/>
                </p:cNvSpPr>
                <p:nvPr/>
              </p:nvSpPr>
              <p:spPr bwMode="auto">
                <a:xfrm>
                  <a:off x="2279" y="4053"/>
                  <a:ext cx="40" cy="38"/>
                </a:xfrm>
                <a:custGeom>
                  <a:avLst/>
                  <a:gdLst/>
                  <a:ahLst/>
                  <a:cxnLst>
                    <a:cxn ang="0">
                      <a:pos x="159" y="161"/>
                    </a:cxn>
                    <a:cxn ang="0">
                      <a:pos x="0" y="0"/>
                    </a:cxn>
                    <a:cxn ang="0">
                      <a:pos x="1" y="0"/>
                    </a:cxn>
                  </a:cxnLst>
                  <a:rect l="0" t="0" r="r" b="b"/>
                  <a:pathLst>
                    <a:path w="159" h="161">
                      <a:moveTo>
                        <a:pt x="159"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843" name="Freeform 699"/>
                <p:cNvSpPr>
                  <a:spLocks/>
                </p:cNvSpPr>
                <p:nvPr/>
              </p:nvSpPr>
              <p:spPr bwMode="auto">
                <a:xfrm>
                  <a:off x="2068" y="3853"/>
                  <a:ext cx="41" cy="38"/>
                </a:xfrm>
                <a:custGeom>
                  <a:avLst/>
                  <a:gdLst/>
                  <a:ahLst/>
                  <a:cxnLst>
                    <a:cxn ang="0">
                      <a:pos x="160" y="159"/>
                    </a:cxn>
                    <a:cxn ang="0">
                      <a:pos x="0" y="0"/>
                    </a:cxn>
                    <a:cxn ang="0">
                      <a:pos x="1" y="0"/>
                    </a:cxn>
                  </a:cxnLst>
                  <a:rect l="0" t="0" r="r" b="b"/>
                  <a:pathLst>
                    <a:path w="160" h="159">
                      <a:moveTo>
                        <a:pt x="160" y="15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844" name="Freeform 700"/>
                <p:cNvSpPr>
                  <a:spLocks/>
                </p:cNvSpPr>
                <p:nvPr/>
              </p:nvSpPr>
              <p:spPr bwMode="auto">
                <a:xfrm>
                  <a:off x="2350" y="4053"/>
                  <a:ext cx="40" cy="38"/>
                </a:xfrm>
                <a:custGeom>
                  <a:avLst/>
                  <a:gdLst/>
                  <a:ahLst/>
                  <a:cxnLst>
                    <a:cxn ang="0">
                      <a:pos x="159" y="161"/>
                    </a:cxn>
                    <a:cxn ang="0">
                      <a:pos x="0" y="0"/>
                    </a:cxn>
                    <a:cxn ang="0">
                      <a:pos x="2" y="0"/>
                    </a:cxn>
                  </a:cxnLst>
                  <a:rect l="0" t="0" r="r" b="b"/>
                  <a:pathLst>
                    <a:path w="159" h="161">
                      <a:moveTo>
                        <a:pt x="159" y="161"/>
                      </a:moveTo>
                      <a:lnTo>
                        <a:pt x="0" y="0"/>
                      </a:lnTo>
                      <a:lnTo>
                        <a:pt x="2" y="0"/>
                      </a:lnTo>
                    </a:path>
                  </a:pathLst>
                </a:custGeom>
                <a:noFill/>
                <a:ln w="38100" cmpd="sng">
                  <a:solidFill>
                    <a:srgbClr val="FFFFFF"/>
                  </a:solidFill>
                  <a:prstDash val="solid"/>
                  <a:round/>
                  <a:headEnd/>
                  <a:tailEnd/>
                </a:ln>
              </p:spPr>
              <p:txBody>
                <a:bodyPr/>
                <a:lstStyle/>
                <a:p>
                  <a:endParaRPr lang="en-US"/>
                </a:p>
              </p:txBody>
            </p:sp>
            <p:sp>
              <p:nvSpPr>
                <p:cNvPr id="6845" name="Freeform 701"/>
                <p:cNvSpPr>
                  <a:spLocks/>
                </p:cNvSpPr>
                <p:nvPr/>
              </p:nvSpPr>
              <p:spPr bwMode="auto">
                <a:xfrm>
                  <a:off x="2068" y="3787"/>
                  <a:ext cx="41" cy="38"/>
                </a:xfrm>
                <a:custGeom>
                  <a:avLst/>
                  <a:gdLst/>
                  <a:ahLst/>
                  <a:cxnLst>
                    <a:cxn ang="0">
                      <a:pos x="160" y="160"/>
                    </a:cxn>
                    <a:cxn ang="0">
                      <a:pos x="0" y="0"/>
                    </a:cxn>
                    <a:cxn ang="0">
                      <a:pos x="1" y="0"/>
                    </a:cxn>
                  </a:cxnLst>
                  <a:rect l="0" t="0" r="r" b="b"/>
                  <a:pathLst>
                    <a:path w="160" h="160">
                      <a:moveTo>
                        <a:pt x="16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846" name="Freeform 702"/>
                <p:cNvSpPr>
                  <a:spLocks/>
                </p:cNvSpPr>
                <p:nvPr/>
              </p:nvSpPr>
              <p:spPr bwMode="auto">
                <a:xfrm>
                  <a:off x="2421" y="4053"/>
                  <a:ext cx="40" cy="38"/>
                </a:xfrm>
                <a:custGeom>
                  <a:avLst/>
                  <a:gdLst/>
                  <a:ahLst/>
                  <a:cxnLst>
                    <a:cxn ang="0">
                      <a:pos x="160" y="161"/>
                    </a:cxn>
                    <a:cxn ang="0">
                      <a:pos x="0" y="0"/>
                    </a:cxn>
                    <a:cxn ang="0">
                      <a:pos x="1" y="0"/>
                    </a:cxn>
                  </a:cxnLst>
                  <a:rect l="0" t="0" r="r" b="b"/>
                  <a:pathLst>
                    <a:path w="160" h="161">
                      <a:moveTo>
                        <a:pt x="160"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847" name="Freeform 703"/>
                <p:cNvSpPr>
                  <a:spLocks/>
                </p:cNvSpPr>
                <p:nvPr/>
              </p:nvSpPr>
              <p:spPr bwMode="auto">
                <a:xfrm>
                  <a:off x="2068" y="3720"/>
                  <a:ext cx="41" cy="38"/>
                </a:xfrm>
                <a:custGeom>
                  <a:avLst/>
                  <a:gdLst/>
                  <a:ahLst/>
                  <a:cxnLst>
                    <a:cxn ang="0">
                      <a:pos x="160" y="160"/>
                    </a:cxn>
                    <a:cxn ang="0">
                      <a:pos x="0" y="0"/>
                    </a:cxn>
                    <a:cxn ang="0">
                      <a:pos x="1" y="0"/>
                    </a:cxn>
                  </a:cxnLst>
                  <a:rect l="0" t="0" r="r" b="b"/>
                  <a:pathLst>
                    <a:path w="160" h="160">
                      <a:moveTo>
                        <a:pt x="16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848" name="Freeform 704"/>
                <p:cNvSpPr>
                  <a:spLocks/>
                </p:cNvSpPr>
                <p:nvPr/>
              </p:nvSpPr>
              <p:spPr bwMode="auto">
                <a:xfrm>
                  <a:off x="2494" y="4053"/>
                  <a:ext cx="38" cy="38"/>
                </a:xfrm>
                <a:custGeom>
                  <a:avLst/>
                  <a:gdLst/>
                  <a:ahLst/>
                  <a:cxnLst>
                    <a:cxn ang="0">
                      <a:pos x="160" y="161"/>
                    </a:cxn>
                    <a:cxn ang="0">
                      <a:pos x="0" y="0"/>
                    </a:cxn>
                    <a:cxn ang="0">
                      <a:pos x="1" y="0"/>
                    </a:cxn>
                  </a:cxnLst>
                  <a:rect l="0" t="0" r="r" b="b"/>
                  <a:pathLst>
                    <a:path w="160" h="161">
                      <a:moveTo>
                        <a:pt x="160"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849" name="Freeform 705"/>
                <p:cNvSpPr>
                  <a:spLocks/>
                </p:cNvSpPr>
                <p:nvPr/>
              </p:nvSpPr>
              <p:spPr bwMode="auto">
                <a:xfrm>
                  <a:off x="2068" y="3654"/>
                  <a:ext cx="41" cy="38"/>
                </a:xfrm>
                <a:custGeom>
                  <a:avLst/>
                  <a:gdLst/>
                  <a:ahLst/>
                  <a:cxnLst>
                    <a:cxn ang="0">
                      <a:pos x="160" y="160"/>
                    </a:cxn>
                    <a:cxn ang="0">
                      <a:pos x="0" y="0"/>
                    </a:cxn>
                    <a:cxn ang="0">
                      <a:pos x="1" y="0"/>
                    </a:cxn>
                  </a:cxnLst>
                  <a:rect l="0" t="0" r="r" b="b"/>
                  <a:pathLst>
                    <a:path w="160" h="160">
                      <a:moveTo>
                        <a:pt x="16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850" name="Freeform 706"/>
                <p:cNvSpPr>
                  <a:spLocks/>
                </p:cNvSpPr>
                <p:nvPr/>
              </p:nvSpPr>
              <p:spPr bwMode="auto">
                <a:xfrm>
                  <a:off x="2565" y="4053"/>
                  <a:ext cx="41" cy="38"/>
                </a:xfrm>
                <a:custGeom>
                  <a:avLst/>
                  <a:gdLst/>
                  <a:ahLst/>
                  <a:cxnLst>
                    <a:cxn ang="0">
                      <a:pos x="159" y="161"/>
                    </a:cxn>
                    <a:cxn ang="0">
                      <a:pos x="0" y="0"/>
                    </a:cxn>
                    <a:cxn ang="0">
                      <a:pos x="1" y="0"/>
                    </a:cxn>
                  </a:cxnLst>
                  <a:rect l="0" t="0" r="r" b="b"/>
                  <a:pathLst>
                    <a:path w="159" h="161">
                      <a:moveTo>
                        <a:pt x="159"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851" name="Freeform 707"/>
                <p:cNvSpPr>
                  <a:spLocks/>
                </p:cNvSpPr>
                <p:nvPr/>
              </p:nvSpPr>
              <p:spPr bwMode="auto">
                <a:xfrm>
                  <a:off x="2068" y="3585"/>
                  <a:ext cx="41" cy="38"/>
                </a:xfrm>
                <a:custGeom>
                  <a:avLst/>
                  <a:gdLst/>
                  <a:ahLst/>
                  <a:cxnLst>
                    <a:cxn ang="0">
                      <a:pos x="160" y="160"/>
                    </a:cxn>
                    <a:cxn ang="0">
                      <a:pos x="0" y="0"/>
                    </a:cxn>
                    <a:cxn ang="0">
                      <a:pos x="1" y="0"/>
                    </a:cxn>
                  </a:cxnLst>
                  <a:rect l="0" t="0" r="r" b="b"/>
                  <a:pathLst>
                    <a:path w="160" h="160">
                      <a:moveTo>
                        <a:pt x="16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852" name="Freeform 708"/>
                <p:cNvSpPr>
                  <a:spLocks/>
                </p:cNvSpPr>
                <p:nvPr/>
              </p:nvSpPr>
              <p:spPr bwMode="auto">
                <a:xfrm>
                  <a:off x="2636" y="4053"/>
                  <a:ext cx="41" cy="38"/>
                </a:xfrm>
                <a:custGeom>
                  <a:avLst/>
                  <a:gdLst/>
                  <a:ahLst/>
                  <a:cxnLst>
                    <a:cxn ang="0">
                      <a:pos x="159" y="161"/>
                    </a:cxn>
                    <a:cxn ang="0">
                      <a:pos x="0" y="0"/>
                    </a:cxn>
                    <a:cxn ang="0">
                      <a:pos x="1" y="0"/>
                    </a:cxn>
                  </a:cxnLst>
                  <a:rect l="0" t="0" r="r" b="b"/>
                  <a:pathLst>
                    <a:path w="159" h="161">
                      <a:moveTo>
                        <a:pt x="159"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853" name="Freeform 709"/>
                <p:cNvSpPr>
                  <a:spLocks/>
                </p:cNvSpPr>
                <p:nvPr/>
              </p:nvSpPr>
              <p:spPr bwMode="auto">
                <a:xfrm>
                  <a:off x="2068" y="3518"/>
                  <a:ext cx="41" cy="38"/>
                </a:xfrm>
                <a:custGeom>
                  <a:avLst/>
                  <a:gdLst/>
                  <a:ahLst/>
                  <a:cxnLst>
                    <a:cxn ang="0">
                      <a:pos x="160" y="161"/>
                    </a:cxn>
                    <a:cxn ang="0">
                      <a:pos x="0" y="0"/>
                    </a:cxn>
                    <a:cxn ang="0">
                      <a:pos x="1" y="0"/>
                    </a:cxn>
                  </a:cxnLst>
                  <a:rect l="0" t="0" r="r" b="b"/>
                  <a:pathLst>
                    <a:path w="160" h="161">
                      <a:moveTo>
                        <a:pt x="160"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854" name="Freeform 710"/>
                <p:cNvSpPr>
                  <a:spLocks/>
                </p:cNvSpPr>
                <p:nvPr/>
              </p:nvSpPr>
              <p:spPr bwMode="auto">
                <a:xfrm>
                  <a:off x="2707" y="4053"/>
                  <a:ext cx="41" cy="38"/>
                </a:xfrm>
                <a:custGeom>
                  <a:avLst/>
                  <a:gdLst/>
                  <a:ahLst/>
                  <a:cxnLst>
                    <a:cxn ang="0">
                      <a:pos x="160" y="161"/>
                    </a:cxn>
                    <a:cxn ang="0">
                      <a:pos x="0" y="0"/>
                    </a:cxn>
                    <a:cxn ang="0">
                      <a:pos x="2" y="0"/>
                    </a:cxn>
                  </a:cxnLst>
                  <a:rect l="0" t="0" r="r" b="b"/>
                  <a:pathLst>
                    <a:path w="160" h="161">
                      <a:moveTo>
                        <a:pt x="160" y="161"/>
                      </a:moveTo>
                      <a:lnTo>
                        <a:pt x="0" y="0"/>
                      </a:lnTo>
                      <a:lnTo>
                        <a:pt x="2" y="0"/>
                      </a:lnTo>
                    </a:path>
                  </a:pathLst>
                </a:custGeom>
                <a:noFill/>
                <a:ln w="38100" cmpd="sng">
                  <a:solidFill>
                    <a:srgbClr val="FFFFFF"/>
                  </a:solidFill>
                  <a:prstDash val="solid"/>
                  <a:round/>
                  <a:headEnd/>
                  <a:tailEnd/>
                </a:ln>
              </p:spPr>
              <p:txBody>
                <a:bodyPr/>
                <a:lstStyle/>
                <a:p>
                  <a:endParaRPr lang="en-US"/>
                </a:p>
              </p:txBody>
            </p:sp>
            <p:sp>
              <p:nvSpPr>
                <p:cNvPr id="6855" name="Freeform 711"/>
                <p:cNvSpPr>
                  <a:spLocks/>
                </p:cNvSpPr>
                <p:nvPr/>
              </p:nvSpPr>
              <p:spPr bwMode="auto">
                <a:xfrm>
                  <a:off x="1939" y="3331"/>
                  <a:ext cx="15" cy="11"/>
                </a:xfrm>
                <a:custGeom>
                  <a:avLst/>
                  <a:gdLst/>
                  <a:ahLst/>
                  <a:cxnLst>
                    <a:cxn ang="0">
                      <a:pos x="55" y="53"/>
                    </a:cxn>
                    <a:cxn ang="0">
                      <a:pos x="0" y="0"/>
                    </a:cxn>
                    <a:cxn ang="0">
                      <a:pos x="2" y="0"/>
                    </a:cxn>
                  </a:cxnLst>
                  <a:rect l="0" t="0" r="r" b="b"/>
                  <a:pathLst>
                    <a:path w="55" h="53">
                      <a:moveTo>
                        <a:pt x="55" y="53"/>
                      </a:moveTo>
                      <a:lnTo>
                        <a:pt x="0" y="0"/>
                      </a:lnTo>
                      <a:lnTo>
                        <a:pt x="2" y="0"/>
                      </a:lnTo>
                    </a:path>
                  </a:pathLst>
                </a:custGeom>
                <a:noFill/>
                <a:ln w="38100" cmpd="sng">
                  <a:solidFill>
                    <a:srgbClr val="FFFFFF"/>
                  </a:solidFill>
                  <a:prstDash val="solid"/>
                  <a:round/>
                  <a:headEnd/>
                  <a:tailEnd/>
                </a:ln>
              </p:spPr>
              <p:txBody>
                <a:bodyPr/>
                <a:lstStyle/>
                <a:p>
                  <a:endParaRPr lang="en-US"/>
                </a:p>
              </p:txBody>
            </p:sp>
            <p:sp>
              <p:nvSpPr>
                <p:cNvPr id="6856" name="Freeform 712"/>
                <p:cNvSpPr>
                  <a:spLocks/>
                </p:cNvSpPr>
                <p:nvPr/>
              </p:nvSpPr>
              <p:spPr bwMode="auto">
                <a:xfrm>
                  <a:off x="2068" y="3452"/>
                  <a:ext cx="41" cy="38"/>
                </a:xfrm>
                <a:custGeom>
                  <a:avLst/>
                  <a:gdLst/>
                  <a:ahLst/>
                  <a:cxnLst>
                    <a:cxn ang="0">
                      <a:pos x="160" y="159"/>
                    </a:cxn>
                    <a:cxn ang="0">
                      <a:pos x="0" y="0"/>
                    </a:cxn>
                    <a:cxn ang="0">
                      <a:pos x="1" y="0"/>
                    </a:cxn>
                  </a:cxnLst>
                  <a:rect l="0" t="0" r="r" b="b"/>
                  <a:pathLst>
                    <a:path w="160" h="159">
                      <a:moveTo>
                        <a:pt x="160" y="15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857" name="Freeform 713"/>
                <p:cNvSpPr>
                  <a:spLocks/>
                </p:cNvSpPr>
                <p:nvPr/>
              </p:nvSpPr>
              <p:spPr bwMode="auto">
                <a:xfrm>
                  <a:off x="2778" y="4053"/>
                  <a:ext cx="41" cy="38"/>
                </a:xfrm>
                <a:custGeom>
                  <a:avLst/>
                  <a:gdLst/>
                  <a:ahLst/>
                  <a:cxnLst>
                    <a:cxn ang="0">
                      <a:pos x="160" y="161"/>
                    </a:cxn>
                    <a:cxn ang="0">
                      <a:pos x="0" y="0"/>
                    </a:cxn>
                    <a:cxn ang="0">
                      <a:pos x="1" y="0"/>
                    </a:cxn>
                  </a:cxnLst>
                  <a:rect l="0" t="0" r="r" b="b"/>
                  <a:pathLst>
                    <a:path w="160" h="161">
                      <a:moveTo>
                        <a:pt x="160"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858" name="Freeform 714"/>
                <p:cNvSpPr>
                  <a:spLocks/>
                </p:cNvSpPr>
                <p:nvPr/>
              </p:nvSpPr>
              <p:spPr bwMode="auto">
                <a:xfrm>
                  <a:off x="1984" y="3304"/>
                  <a:ext cx="41" cy="38"/>
                </a:xfrm>
                <a:custGeom>
                  <a:avLst/>
                  <a:gdLst/>
                  <a:ahLst/>
                  <a:cxnLst>
                    <a:cxn ang="0">
                      <a:pos x="160" y="159"/>
                    </a:cxn>
                    <a:cxn ang="0">
                      <a:pos x="0" y="0"/>
                    </a:cxn>
                    <a:cxn ang="0">
                      <a:pos x="1" y="0"/>
                    </a:cxn>
                  </a:cxnLst>
                  <a:rect l="0" t="0" r="r" b="b"/>
                  <a:pathLst>
                    <a:path w="160" h="159">
                      <a:moveTo>
                        <a:pt x="160" y="15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859" name="Freeform 715"/>
                <p:cNvSpPr>
                  <a:spLocks/>
                </p:cNvSpPr>
                <p:nvPr/>
              </p:nvSpPr>
              <p:spPr bwMode="auto">
                <a:xfrm>
                  <a:off x="2068" y="3385"/>
                  <a:ext cx="41" cy="38"/>
                </a:xfrm>
                <a:custGeom>
                  <a:avLst/>
                  <a:gdLst/>
                  <a:ahLst/>
                  <a:cxnLst>
                    <a:cxn ang="0">
                      <a:pos x="160" y="159"/>
                    </a:cxn>
                    <a:cxn ang="0">
                      <a:pos x="0" y="0"/>
                    </a:cxn>
                    <a:cxn ang="0">
                      <a:pos x="1" y="0"/>
                    </a:cxn>
                  </a:cxnLst>
                  <a:rect l="0" t="0" r="r" b="b"/>
                  <a:pathLst>
                    <a:path w="160" h="159">
                      <a:moveTo>
                        <a:pt x="160" y="15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860" name="Freeform 716"/>
                <p:cNvSpPr>
                  <a:spLocks/>
                </p:cNvSpPr>
                <p:nvPr/>
              </p:nvSpPr>
              <p:spPr bwMode="auto">
                <a:xfrm>
                  <a:off x="2852" y="4053"/>
                  <a:ext cx="38" cy="38"/>
                </a:xfrm>
                <a:custGeom>
                  <a:avLst/>
                  <a:gdLst/>
                  <a:ahLst/>
                  <a:cxnLst>
                    <a:cxn ang="0">
                      <a:pos x="159" y="161"/>
                    </a:cxn>
                    <a:cxn ang="0">
                      <a:pos x="0" y="0"/>
                    </a:cxn>
                    <a:cxn ang="0">
                      <a:pos x="1" y="0"/>
                    </a:cxn>
                  </a:cxnLst>
                  <a:rect l="0" t="0" r="r" b="b"/>
                  <a:pathLst>
                    <a:path w="159" h="161">
                      <a:moveTo>
                        <a:pt x="159"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861" name="Freeform 717"/>
                <p:cNvSpPr>
                  <a:spLocks/>
                </p:cNvSpPr>
                <p:nvPr/>
              </p:nvSpPr>
              <p:spPr bwMode="auto">
                <a:xfrm>
                  <a:off x="2055" y="3304"/>
                  <a:ext cx="54" cy="50"/>
                </a:xfrm>
                <a:custGeom>
                  <a:avLst/>
                  <a:gdLst/>
                  <a:ahLst/>
                  <a:cxnLst>
                    <a:cxn ang="0">
                      <a:pos x="208" y="208"/>
                    </a:cxn>
                    <a:cxn ang="0">
                      <a:pos x="0" y="0"/>
                    </a:cxn>
                    <a:cxn ang="0">
                      <a:pos x="1" y="0"/>
                    </a:cxn>
                  </a:cxnLst>
                  <a:rect l="0" t="0" r="r" b="b"/>
                  <a:pathLst>
                    <a:path w="208" h="208">
                      <a:moveTo>
                        <a:pt x="208" y="208"/>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862" name="Freeform 718"/>
                <p:cNvSpPr>
                  <a:spLocks/>
                </p:cNvSpPr>
                <p:nvPr/>
              </p:nvSpPr>
              <p:spPr bwMode="auto">
                <a:xfrm>
                  <a:off x="2923" y="4053"/>
                  <a:ext cx="40" cy="38"/>
                </a:xfrm>
                <a:custGeom>
                  <a:avLst/>
                  <a:gdLst/>
                  <a:ahLst/>
                  <a:cxnLst>
                    <a:cxn ang="0">
                      <a:pos x="160" y="161"/>
                    </a:cxn>
                    <a:cxn ang="0">
                      <a:pos x="0" y="0"/>
                    </a:cxn>
                    <a:cxn ang="0">
                      <a:pos x="1" y="0"/>
                    </a:cxn>
                  </a:cxnLst>
                  <a:rect l="0" t="0" r="r" b="b"/>
                  <a:pathLst>
                    <a:path w="160" h="161">
                      <a:moveTo>
                        <a:pt x="160"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863" name="Freeform 719"/>
                <p:cNvSpPr>
                  <a:spLocks/>
                </p:cNvSpPr>
                <p:nvPr/>
              </p:nvSpPr>
              <p:spPr bwMode="auto">
                <a:xfrm>
                  <a:off x="2994" y="4053"/>
                  <a:ext cx="40" cy="38"/>
                </a:xfrm>
                <a:custGeom>
                  <a:avLst/>
                  <a:gdLst/>
                  <a:ahLst/>
                  <a:cxnLst>
                    <a:cxn ang="0">
                      <a:pos x="159" y="161"/>
                    </a:cxn>
                    <a:cxn ang="0">
                      <a:pos x="0" y="0"/>
                    </a:cxn>
                    <a:cxn ang="0">
                      <a:pos x="1" y="0"/>
                    </a:cxn>
                  </a:cxnLst>
                  <a:rect l="0" t="0" r="r" b="b"/>
                  <a:pathLst>
                    <a:path w="159" h="161">
                      <a:moveTo>
                        <a:pt x="159"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864" name="Freeform 720"/>
                <p:cNvSpPr>
                  <a:spLocks/>
                </p:cNvSpPr>
                <p:nvPr/>
              </p:nvSpPr>
              <p:spPr bwMode="auto">
                <a:xfrm>
                  <a:off x="3065" y="4053"/>
                  <a:ext cx="41" cy="38"/>
                </a:xfrm>
                <a:custGeom>
                  <a:avLst/>
                  <a:gdLst/>
                  <a:ahLst/>
                  <a:cxnLst>
                    <a:cxn ang="0">
                      <a:pos x="160" y="161"/>
                    </a:cxn>
                    <a:cxn ang="0">
                      <a:pos x="0" y="0"/>
                    </a:cxn>
                    <a:cxn ang="0">
                      <a:pos x="2" y="0"/>
                    </a:cxn>
                  </a:cxnLst>
                  <a:rect l="0" t="0" r="r" b="b"/>
                  <a:pathLst>
                    <a:path w="160" h="161">
                      <a:moveTo>
                        <a:pt x="160" y="161"/>
                      </a:moveTo>
                      <a:lnTo>
                        <a:pt x="0" y="0"/>
                      </a:lnTo>
                      <a:lnTo>
                        <a:pt x="2" y="0"/>
                      </a:lnTo>
                    </a:path>
                  </a:pathLst>
                </a:custGeom>
                <a:noFill/>
                <a:ln w="38100" cmpd="sng">
                  <a:solidFill>
                    <a:srgbClr val="FFFFFF"/>
                  </a:solidFill>
                  <a:prstDash val="solid"/>
                  <a:round/>
                  <a:headEnd/>
                  <a:tailEnd/>
                </a:ln>
              </p:spPr>
              <p:txBody>
                <a:bodyPr/>
                <a:lstStyle/>
                <a:p>
                  <a:endParaRPr lang="en-US"/>
                </a:p>
              </p:txBody>
            </p:sp>
            <p:sp>
              <p:nvSpPr>
                <p:cNvPr id="6865" name="Freeform 721"/>
                <p:cNvSpPr>
                  <a:spLocks/>
                </p:cNvSpPr>
                <p:nvPr/>
              </p:nvSpPr>
              <p:spPr bwMode="auto">
                <a:xfrm>
                  <a:off x="3136" y="4053"/>
                  <a:ext cx="41" cy="38"/>
                </a:xfrm>
                <a:custGeom>
                  <a:avLst/>
                  <a:gdLst/>
                  <a:ahLst/>
                  <a:cxnLst>
                    <a:cxn ang="0">
                      <a:pos x="160" y="161"/>
                    </a:cxn>
                    <a:cxn ang="0">
                      <a:pos x="0" y="0"/>
                    </a:cxn>
                    <a:cxn ang="0">
                      <a:pos x="1" y="0"/>
                    </a:cxn>
                  </a:cxnLst>
                  <a:rect l="0" t="0" r="r" b="b"/>
                  <a:pathLst>
                    <a:path w="160" h="161">
                      <a:moveTo>
                        <a:pt x="160"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866" name="Freeform 722"/>
                <p:cNvSpPr>
                  <a:spLocks/>
                </p:cNvSpPr>
                <p:nvPr/>
              </p:nvSpPr>
              <p:spPr bwMode="auto">
                <a:xfrm>
                  <a:off x="3210" y="4053"/>
                  <a:ext cx="40" cy="38"/>
                </a:xfrm>
                <a:custGeom>
                  <a:avLst/>
                  <a:gdLst/>
                  <a:ahLst/>
                  <a:cxnLst>
                    <a:cxn ang="0">
                      <a:pos x="160" y="161"/>
                    </a:cxn>
                    <a:cxn ang="0">
                      <a:pos x="0" y="0"/>
                    </a:cxn>
                    <a:cxn ang="0">
                      <a:pos x="1" y="0"/>
                    </a:cxn>
                  </a:cxnLst>
                  <a:rect l="0" t="0" r="r" b="b"/>
                  <a:pathLst>
                    <a:path w="160" h="161">
                      <a:moveTo>
                        <a:pt x="160"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867" name="Freeform 723"/>
                <p:cNvSpPr>
                  <a:spLocks/>
                </p:cNvSpPr>
                <p:nvPr/>
              </p:nvSpPr>
              <p:spPr bwMode="auto">
                <a:xfrm>
                  <a:off x="3281" y="4053"/>
                  <a:ext cx="40" cy="38"/>
                </a:xfrm>
                <a:custGeom>
                  <a:avLst/>
                  <a:gdLst/>
                  <a:ahLst/>
                  <a:cxnLst>
                    <a:cxn ang="0">
                      <a:pos x="160" y="161"/>
                    </a:cxn>
                    <a:cxn ang="0">
                      <a:pos x="0" y="0"/>
                    </a:cxn>
                    <a:cxn ang="0">
                      <a:pos x="1" y="0"/>
                    </a:cxn>
                  </a:cxnLst>
                  <a:rect l="0" t="0" r="r" b="b"/>
                  <a:pathLst>
                    <a:path w="160" h="161">
                      <a:moveTo>
                        <a:pt x="160"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868" name="Freeform 724"/>
                <p:cNvSpPr>
                  <a:spLocks/>
                </p:cNvSpPr>
                <p:nvPr/>
              </p:nvSpPr>
              <p:spPr bwMode="auto">
                <a:xfrm>
                  <a:off x="3352" y="4053"/>
                  <a:ext cx="40" cy="38"/>
                </a:xfrm>
                <a:custGeom>
                  <a:avLst/>
                  <a:gdLst/>
                  <a:ahLst/>
                  <a:cxnLst>
                    <a:cxn ang="0">
                      <a:pos x="158" y="161"/>
                    </a:cxn>
                    <a:cxn ang="0">
                      <a:pos x="0" y="0"/>
                    </a:cxn>
                    <a:cxn ang="0">
                      <a:pos x="1" y="0"/>
                    </a:cxn>
                  </a:cxnLst>
                  <a:rect l="0" t="0" r="r" b="b"/>
                  <a:pathLst>
                    <a:path w="158" h="161">
                      <a:moveTo>
                        <a:pt x="158"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869" name="Freeform 725"/>
                <p:cNvSpPr>
                  <a:spLocks/>
                </p:cNvSpPr>
                <p:nvPr/>
              </p:nvSpPr>
              <p:spPr bwMode="auto">
                <a:xfrm>
                  <a:off x="3423" y="4053"/>
                  <a:ext cx="40" cy="38"/>
                </a:xfrm>
                <a:custGeom>
                  <a:avLst/>
                  <a:gdLst/>
                  <a:ahLst/>
                  <a:cxnLst>
                    <a:cxn ang="0">
                      <a:pos x="159" y="161"/>
                    </a:cxn>
                    <a:cxn ang="0">
                      <a:pos x="0" y="0"/>
                    </a:cxn>
                    <a:cxn ang="0">
                      <a:pos x="1" y="0"/>
                    </a:cxn>
                  </a:cxnLst>
                  <a:rect l="0" t="0" r="r" b="b"/>
                  <a:pathLst>
                    <a:path w="159" h="161">
                      <a:moveTo>
                        <a:pt x="159"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870" name="Freeform 726"/>
                <p:cNvSpPr>
                  <a:spLocks/>
                </p:cNvSpPr>
                <p:nvPr/>
              </p:nvSpPr>
              <p:spPr bwMode="auto">
                <a:xfrm>
                  <a:off x="3494" y="4053"/>
                  <a:ext cx="40" cy="38"/>
                </a:xfrm>
                <a:custGeom>
                  <a:avLst/>
                  <a:gdLst/>
                  <a:ahLst/>
                  <a:cxnLst>
                    <a:cxn ang="0">
                      <a:pos x="160" y="161"/>
                    </a:cxn>
                    <a:cxn ang="0">
                      <a:pos x="0" y="0"/>
                    </a:cxn>
                    <a:cxn ang="0">
                      <a:pos x="1" y="0"/>
                    </a:cxn>
                  </a:cxnLst>
                  <a:rect l="0" t="0" r="r" b="b"/>
                  <a:pathLst>
                    <a:path w="160" h="161">
                      <a:moveTo>
                        <a:pt x="160"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871" name="Freeform 727"/>
                <p:cNvSpPr>
                  <a:spLocks/>
                </p:cNvSpPr>
                <p:nvPr/>
              </p:nvSpPr>
              <p:spPr bwMode="auto">
                <a:xfrm>
                  <a:off x="3567" y="4053"/>
                  <a:ext cx="41" cy="38"/>
                </a:xfrm>
                <a:custGeom>
                  <a:avLst/>
                  <a:gdLst/>
                  <a:ahLst/>
                  <a:cxnLst>
                    <a:cxn ang="0">
                      <a:pos x="160" y="161"/>
                    </a:cxn>
                    <a:cxn ang="0">
                      <a:pos x="0" y="0"/>
                    </a:cxn>
                    <a:cxn ang="0">
                      <a:pos x="1" y="0"/>
                    </a:cxn>
                  </a:cxnLst>
                  <a:rect l="0" t="0" r="r" b="b"/>
                  <a:pathLst>
                    <a:path w="160" h="161">
                      <a:moveTo>
                        <a:pt x="160"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872" name="Freeform 728"/>
                <p:cNvSpPr>
                  <a:spLocks/>
                </p:cNvSpPr>
                <p:nvPr/>
              </p:nvSpPr>
              <p:spPr bwMode="auto">
                <a:xfrm>
                  <a:off x="3638" y="4053"/>
                  <a:ext cx="41" cy="38"/>
                </a:xfrm>
                <a:custGeom>
                  <a:avLst/>
                  <a:gdLst/>
                  <a:ahLst/>
                  <a:cxnLst>
                    <a:cxn ang="0">
                      <a:pos x="160" y="161"/>
                    </a:cxn>
                    <a:cxn ang="0">
                      <a:pos x="0" y="0"/>
                    </a:cxn>
                    <a:cxn ang="0">
                      <a:pos x="1" y="0"/>
                    </a:cxn>
                  </a:cxnLst>
                  <a:rect l="0" t="0" r="r" b="b"/>
                  <a:pathLst>
                    <a:path w="160" h="161">
                      <a:moveTo>
                        <a:pt x="160"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873" name="Freeform 729"/>
                <p:cNvSpPr>
                  <a:spLocks/>
                </p:cNvSpPr>
                <p:nvPr/>
              </p:nvSpPr>
              <p:spPr bwMode="auto">
                <a:xfrm>
                  <a:off x="3709" y="4053"/>
                  <a:ext cx="41" cy="38"/>
                </a:xfrm>
                <a:custGeom>
                  <a:avLst/>
                  <a:gdLst/>
                  <a:ahLst/>
                  <a:cxnLst>
                    <a:cxn ang="0">
                      <a:pos x="159" y="161"/>
                    </a:cxn>
                    <a:cxn ang="0">
                      <a:pos x="0" y="0"/>
                    </a:cxn>
                    <a:cxn ang="0">
                      <a:pos x="1" y="0"/>
                    </a:cxn>
                  </a:cxnLst>
                  <a:rect l="0" t="0" r="r" b="b"/>
                  <a:pathLst>
                    <a:path w="159" h="161">
                      <a:moveTo>
                        <a:pt x="159"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874" name="Freeform 730"/>
                <p:cNvSpPr>
                  <a:spLocks/>
                </p:cNvSpPr>
                <p:nvPr/>
              </p:nvSpPr>
              <p:spPr bwMode="auto">
                <a:xfrm>
                  <a:off x="3646" y="3993"/>
                  <a:ext cx="40" cy="38"/>
                </a:xfrm>
                <a:custGeom>
                  <a:avLst/>
                  <a:gdLst/>
                  <a:ahLst/>
                  <a:cxnLst>
                    <a:cxn ang="0">
                      <a:pos x="160" y="160"/>
                    </a:cxn>
                    <a:cxn ang="0">
                      <a:pos x="0" y="0"/>
                    </a:cxn>
                    <a:cxn ang="0">
                      <a:pos x="1" y="0"/>
                    </a:cxn>
                  </a:cxnLst>
                  <a:rect l="0" t="0" r="r" b="b"/>
                  <a:pathLst>
                    <a:path w="160" h="160">
                      <a:moveTo>
                        <a:pt x="16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875" name="Freeform 731"/>
                <p:cNvSpPr>
                  <a:spLocks/>
                </p:cNvSpPr>
                <p:nvPr/>
              </p:nvSpPr>
              <p:spPr bwMode="auto">
                <a:xfrm>
                  <a:off x="3780" y="4053"/>
                  <a:ext cx="41" cy="38"/>
                </a:xfrm>
                <a:custGeom>
                  <a:avLst/>
                  <a:gdLst/>
                  <a:ahLst/>
                  <a:cxnLst>
                    <a:cxn ang="0">
                      <a:pos x="159" y="161"/>
                    </a:cxn>
                    <a:cxn ang="0">
                      <a:pos x="0" y="0"/>
                    </a:cxn>
                    <a:cxn ang="0">
                      <a:pos x="1" y="0"/>
                    </a:cxn>
                  </a:cxnLst>
                  <a:rect l="0" t="0" r="r" b="b"/>
                  <a:pathLst>
                    <a:path w="159" h="161">
                      <a:moveTo>
                        <a:pt x="159"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876" name="Freeform 732"/>
                <p:cNvSpPr>
                  <a:spLocks/>
                </p:cNvSpPr>
                <p:nvPr/>
              </p:nvSpPr>
              <p:spPr bwMode="auto">
                <a:xfrm>
                  <a:off x="3646" y="3924"/>
                  <a:ext cx="40" cy="38"/>
                </a:xfrm>
                <a:custGeom>
                  <a:avLst/>
                  <a:gdLst/>
                  <a:ahLst/>
                  <a:cxnLst>
                    <a:cxn ang="0">
                      <a:pos x="160" y="159"/>
                    </a:cxn>
                    <a:cxn ang="0">
                      <a:pos x="0" y="0"/>
                    </a:cxn>
                    <a:cxn ang="0">
                      <a:pos x="1" y="0"/>
                    </a:cxn>
                  </a:cxnLst>
                  <a:rect l="0" t="0" r="r" b="b"/>
                  <a:pathLst>
                    <a:path w="160" h="159">
                      <a:moveTo>
                        <a:pt x="160" y="15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877" name="Freeform 733"/>
                <p:cNvSpPr>
                  <a:spLocks/>
                </p:cNvSpPr>
                <p:nvPr/>
              </p:nvSpPr>
              <p:spPr bwMode="auto">
                <a:xfrm>
                  <a:off x="3646" y="3858"/>
                  <a:ext cx="40" cy="38"/>
                </a:xfrm>
                <a:custGeom>
                  <a:avLst/>
                  <a:gdLst/>
                  <a:ahLst/>
                  <a:cxnLst>
                    <a:cxn ang="0">
                      <a:pos x="160" y="160"/>
                    </a:cxn>
                    <a:cxn ang="0">
                      <a:pos x="0" y="0"/>
                    </a:cxn>
                    <a:cxn ang="0">
                      <a:pos x="1" y="0"/>
                    </a:cxn>
                  </a:cxnLst>
                  <a:rect l="0" t="0" r="r" b="b"/>
                  <a:pathLst>
                    <a:path w="160" h="160">
                      <a:moveTo>
                        <a:pt x="16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878" name="Freeform 734"/>
                <p:cNvSpPr>
                  <a:spLocks/>
                </p:cNvSpPr>
                <p:nvPr/>
              </p:nvSpPr>
              <p:spPr bwMode="auto">
                <a:xfrm>
                  <a:off x="3646" y="3791"/>
                  <a:ext cx="40" cy="38"/>
                </a:xfrm>
                <a:custGeom>
                  <a:avLst/>
                  <a:gdLst/>
                  <a:ahLst/>
                  <a:cxnLst>
                    <a:cxn ang="0">
                      <a:pos x="160" y="160"/>
                    </a:cxn>
                    <a:cxn ang="0">
                      <a:pos x="0" y="0"/>
                    </a:cxn>
                    <a:cxn ang="0">
                      <a:pos x="1" y="0"/>
                    </a:cxn>
                  </a:cxnLst>
                  <a:rect l="0" t="0" r="r" b="b"/>
                  <a:pathLst>
                    <a:path w="160" h="160">
                      <a:moveTo>
                        <a:pt x="16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879" name="Freeform 735"/>
                <p:cNvSpPr>
                  <a:spLocks/>
                </p:cNvSpPr>
                <p:nvPr/>
              </p:nvSpPr>
              <p:spPr bwMode="auto">
                <a:xfrm>
                  <a:off x="3646" y="3725"/>
                  <a:ext cx="40" cy="38"/>
                </a:xfrm>
                <a:custGeom>
                  <a:avLst/>
                  <a:gdLst/>
                  <a:ahLst/>
                  <a:cxnLst>
                    <a:cxn ang="0">
                      <a:pos x="160" y="160"/>
                    </a:cxn>
                    <a:cxn ang="0">
                      <a:pos x="0" y="0"/>
                    </a:cxn>
                    <a:cxn ang="0">
                      <a:pos x="1" y="0"/>
                    </a:cxn>
                  </a:cxnLst>
                  <a:rect l="0" t="0" r="r" b="b"/>
                  <a:pathLst>
                    <a:path w="160" h="160">
                      <a:moveTo>
                        <a:pt x="16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880" name="Freeform 736"/>
                <p:cNvSpPr>
                  <a:spLocks/>
                </p:cNvSpPr>
                <p:nvPr/>
              </p:nvSpPr>
              <p:spPr bwMode="auto">
                <a:xfrm>
                  <a:off x="3646" y="3656"/>
                  <a:ext cx="40" cy="38"/>
                </a:xfrm>
                <a:custGeom>
                  <a:avLst/>
                  <a:gdLst/>
                  <a:ahLst/>
                  <a:cxnLst>
                    <a:cxn ang="0">
                      <a:pos x="160" y="160"/>
                    </a:cxn>
                    <a:cxn ang="0">
                      <a:pos x="0" y="0"/>
                    </a:cxn>
                    <a:cxn ang="0">
                      <a:pos x="1" y="0"/>
                    </a:cxn>
                  </a:cxnLst>
                  <a:rect l="0" t="0" r="r" b="b"/>
                  <a:pathLst>
                    <a:path w="160" h="160">
                      <a:moveTo>
                        <a:pt x="16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881" name="Freeform 737"/>
                <p:cNvSpPr>
                  <a:spLocks/>
                </p:cNvSpPr>
                <p:nvPr/>
              </p:nvSpPr>
              <p:spPr bwMode="auto">
                <a:xfrm>
                  <a:off x="3646" y="3589"/>
                  <a:ext cx="40" cy="38"/>
                </a:xfrm>
                <a:custGeom>
                  <a:avLst/>
                  <a:gdLst/>
                  <a:ahLst/>
                  <a:cxnLst>
                    <a:cxn ang="0">
                      <a:pos x="160" y="161"/>
                    </a:cxn>
                    <a:cxn ang="0">
                      <a:pos x="0" y="0"/>
                    </a:cxn>
                    <a:cxn ang="0">
                      <a:pos x="1" y="0"/>
                    </a:cxn>
                  </a:cxnLst>
                  <a:rect l="0" t="0" r="r" b="b"/>
                  <a:pathLst>
                    <a:path w="160" h="161">
                      <a:moveTo>
                        <a:pt x="160"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882" name="Freeform 738"/>
                <p:cNvSpPr>
                  <a:spLocks/>
                </p:cNvSpPr>
                <p:nvPr/>
              </p:nvSpPr>
              <p:spPr bwMode="auto">
                <a:xfrm>
                  <a:off x="3646" y="3523"/>
                  <a:ext cx="40" cy="38"/>
                </a:xfrm>
                <a:custGeom>
                  <a:avLst/>
                  <a:gdLst/>
                  <a:ahLst/>
                  <a:cxnLst>
                    <a:cxn ang="0">
                      <a:pos x="160" y="159"/>
                    </a:cxn>
                    <a:cxn ang="0">
                      <a:pos x="0" y="0"/>
                    </a:cxn>
                    <a:cxn ang="0">
                      <a:pos x="1" y="0"/>
                    </a:cxn>
                  </a:cxnLst>
                  <a:rect l="0" t="0" r="r" b="b"/>
                  <a:pathLst>
                    <a:path w="160" h="159">
                      <a:moveTo>
                        <a:pt x="160" y="15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883" name="Freeform 739"/>
                <p:cNvSpPr>
                  <a:spLocks/>
                </p:cNvSpPr>
                <p:nvPr/>
              </p:nvSpPr>
              <p:spPr bwMode="auto">
                <a:xfrm>
                  <a:off x="3646" y="3456"/>
                  <a:ext cx="40" cy="38"/>
                </a:xfrm>
                <a:custGeom>
                  <a:avLst/>
                  <a:gdLst/>
                  <a:ahLst/>
                  <a:cxnLst>
                    <a:cxn ang="0">
                      <a:pos x="160" y="159"/>
                    </a:cxn>
                    <a:cxn ang="0">
                      <a:pos x="0" y="0"/>
                    </a:cxn>
                    <a:cxn ang="0">
                      <a:pos x="1" y="0"/>
                    </a:cxn>
                  </a:cxnLst>
                  <a:rect l="0" t="0" r="r" b="b"/>
                  <a:pathLst>
                    <a:path w="160" h="159">
                      <a:moveTo>
                        <a:pt x="160" y="15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884" name="Freeform 740"/>
                <p:cNvSpPr>
                  <a:spLocks/>
                </p:cNvSpPr>
                <p:nvPr/>
              </p:nvSpPr>
              <p:spPr bwMode="auto">
                <a:xfrm>
                  <a:off x="3646" y="3388"/>
                  <a:ext cx="40" cy="38"/>
                </a:xfrm>
                <a:custGeom>
                  <a:avLst/>
                  <a:gdLst/>
                  <a:ahLst/>
                  <a:cxnLst>
                    <a:cxn ang="0">
                      <a:pos x="160" y="160"/>
                    </a:cxn>
                    <a:cxn ang="0">
                      <a:pos x="0" y="0"/>
                    </a:cxn>
                    <a:cxn ang="0">
                      <a:pos x="1" y="0"/>
                    </a:cxn>
                  </a:cxnLst>
                  <a:rect l="0" t="0" r="r" b="b"/>
                  <a:pathLst>
                    <a:path w="160" h="160">
                      <a:moveTo>
                        <a:pt x="160" y="16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885" name="Freeform 741"/>
                <p:cNvSpPr>
                  <a:spLocks/>
                </p:cNvSpPr>
                <p:nvPr/>
              </p:nvSpPr>
              <p:spPr bwMode="auto">
                <a:xfrm>
                  <a:off x="3646" y="3321"/>
                  <a:ext cx="40" cy="38"/>
                </a:xfrm>
                <a:custGeom>
                  <a:avLst/>
                  <a:gdLst/>
                  <a:ahLst/>
                  <a:cxnLst>
                    <a:cxn ang="0">
                      <a:pos x="160" y="161"/>
                    </a:cxn>
                    <a:cxn ang="0">
                      <a:pos x="0" y="0"/>
                    </a:cxn>
                    <a:cxn ang="0">
                      <a:pos x="1" y="0"/>
                    </a:cxn>
                  </a:cxnLst>
                  <a:rect l="0" t="0" r="r" b="b"/>
                  <a:pathLst>
                    <a:path w="160" h="161">
                      <a:moveTo>
                        <a:pt x="160" y="16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886" name="Freeform 742"/>
                <p:cNvSpPr>
                  <a:spLocks/>
                </p:cNvSpPr>
                <p:nvPr/>
              </p:nvSpPr>
              <p:spPr bwMode="auto">
                <a:xfrm>
                  <a:off x="3702" y="3304"/>
                  <a:ext cx="40" cy="38"/>
                </a:xfrm>
                <a:custGeom>
                  <a:avLst/>
                  <a:gdLst/>
                  <a:ahLst/>
                  <a:cxnLst>
                    <a:cxn ang="0">
                      <a:pos x="159" y="159"/>
                    </a:cxn>
                    <a:cxn ang="0">
                      <a:pos x="0" y="0"/>
                    </a:cxn>
                    <a:cxn ang="0">
                      <a:pos x="1" y="0"/>
                    </a:cxn>
                  </a:cxnLst>
                  <a:rect l="0" t="0" r="r" b="b"/>
                  <a:pathLst>
                    <a:path w="159" h="159">
                      <a:moveTo>
                        <a:pt x="159" y="15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887" name="Freeform 743"/>
                <p:cNvSpPr>
                  <a:spLocks/>
                </p:cNvSpPr>
                <p:nvPr/>
              </p:nvSpPr>
              <p:spPr bwMode="auto">
                <a:xfrm>
                  <a:off x="3773" y="3304"/>
                  <a:ext cx="40" cy="38"/>
                </a:xfrm>
                <a:custGeom>
                  <a:avLst/>
                  <a:gdLst/>
                  <a:ahLst/>
                  <a:cxnLst>
                    <a:cxn ang="0">
                      <a:pos x="160" y="159"/>
                    </a:cxn>
                    <a:cxn ang="0">
                      <a:pos x="0" y="0"/>
                    </a:cxn>
                    <a:cxn ang="0">
                      <a:pos x="1" y="0"/>
                    </a:cxn>
                  </a:cxnLst>
                  <a:rect l="0" t="0" r="r" b="b"/>
                  <a:pathLst>
                    <a:path w="160" h="159">
                      <a:moveTo>
                        <a:pt x="160" y="159"/>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888" name="Freeform 744"/>
                <p:cNvSpPr>
                  <a:spLocks/>
                </p:cNvSpPr>
                <p:nvPr/>
              </p:nvSpPr>
              <p:spPr bwMode="auto">
                <a:xfrm>
                  <a:off x="3440" y="3046"/>
                  <a:ext cx="84" cy="228"/>
                </a:xfrm>
                <a:custGeom>
                  <a:avLst/>
                  <a:gdLst/>
                  <a:ahLst/>
                  <a:cxnLst>
                    <a:cxn ang="0">
                      <a:pos x="0" y="0"/>
                    </a:cxn>
                    <a:cxn ang="0">
                      <a:pos x="329" y="969"/>
                    </a:cxn>
                    <a:cxn ang="0">
                      <a:pos x="330" y="969"/>
                    </a:cxn>
                  </a:cxnLst>
                  <a:rect l="0" t="0" r="r" b="b"/>
                  <a:pathLst>
                    <a:path w="330" h="969">
                      <a:moveTo>
                        <a:pt x="0" y="0"/>
                      </a:moveTo>
                      <a:lnTo>
                        <a:pt x="329" y="969"/>
                      </a:lnTo>
                      <a:lnTo>
                        <a:pt x="330" y="969"/>
                      </a:lnTo>
                    </a:path>
                  </a:pathLst>
                </a:custGeom>
                <a:noFill/>
                <a:ln w="38100" cmpd="sng">
                  <a:solidFill>
                    <a:srgbClr val="FFFFFF"/>
                  </a:solidFill>
                  <a:prstDash val="solid"/>
                  <a:round/>
                  <a:headEnd/>
                  <a:tailEnd/>
                </a:ln>
              </p:spPr>
              <p:txBody>
                <a:bodyPr/>
                <a:lstStyle/>
                <a:p>
                  <a:endParaRPr lang="en-US"/>
                </a:p>
              </p:txBody>
            </p:sp>
            <p:sp>
              <p:nvSpPr>
                <p:cNvPr id="6889" name="Freeform 745"/>
                <p:cNvSpPr>
                  <a:spLocks/>
                </p:cNvSpPr>
                <p:nvPr/>
              </p:nvSpPr>
              <p:spPr bwMode="auto">
                <a:xfrm>
                  <a:off x="3461" y="1511"/>
                  <a:ext cx="2" cy="1012"/>
                </a:xfrm>
                <a:custGeom>
                  <a:avLst/>
                  <a:gdLst/>
                  <a:ahLst/>
                  <a:cxnLst>
                    <a:cxn ang="0">
                      <a:pos x="0" y="0"/>
                    </a:cxn>
                    <a:cxn ang="0">
                      <a:pos x="0" y="4259"/>
                    </a:cxn>
                    <a:cxn ang="0">
                      <a:pos x="2" y="4259"/>
                    </a:cxn>
                  </a:cxnLst>
                  <a:rect l="0" t="0" r="r" b="b"/>
                  <a:pathLst>
                    <a:path w="2" h="4259">
                      <a:moveTo>
                        <a:pt x="0" y="0"/>
                      </a:moveTo>
                      <a:lnTo>
                        <a:pt x="0" y="4259"/>
                      </a:lnTo>
                      <a:lnTo>
                        <a:pt x="2" y="4259"/>
                      </a:lnTo>
                    </a:path>
                  </a:pathLst>
                </a:custGeom>
                <a:noFill/>
                <a:ln w="38100" cmpd="sng">
                  <a:solidFill>
                    <a:srgbClr val="FFFFFF"/>
                  </a:solidFill>
                  <a:prstDash val="solid"/>
                  <a:round/>
                  <a:headEnd/>
                  <a:tailEnd/>
                </a:ln>
              </p:spPr>
              <p:txBody>
                <a:bodyPr/>
                <a:lstStyle/>
                <a:p>
                  <a:endParaRPr lang="en-US"/>
                </a:p>
              </p:txBody>
            </p:sp>
            <p:sp>
              <p:nvSpPr>
                <p:cNvPr id="6890" name="Line 746"/>
                <p:cNvSpPr>
                  <a:spLocks noChangeShapeType="1"/>
                </p:cNvSpPr>
                <p:nvPr/>
              </p:nvSpPr>
              <p:spPr bwMode="auto">
                <a:xfrm rot="1391916" flipV="1">
                  <a:off x="3701" y="1796"/>
                  <a:ext cx="315" cy="135"/>
                </a:xfrm>
                <a:prstGeom prst="line">
                  <a:avLst/>
                </a:prstGeom>
                <a:noFill/>
                <a:ln w="38100">
                  <a:solidFill>
                    <a:schemeClr val="bg1"/>
                  </a:solidFill>
                  <a:round/>
                  <a:headEnd type="stealth" w="med" len="med"/>
                  <a:tailEnd/>
                </a:ln>
                <a:effectLst/>
              </p:spPr>
              <p:txBody>
                <a:bodyPr/>
                <a:lstStyle/>
                <a:p>
                  <a:endParaRPr lang="en-US"/>
                </a:p>
              </p:txBody>
            </p:sp>
            <p:sp>
              <p:nvSpPr>
                <p:cNvPr id="6891" name="Line 747"/>
                <p:cNvSpPr>
                  <a:spLocks noChangeShapeType="1"/>
                </p:cNvSpPr>
                <p:nvPr/>
              </p:nvSpPr>
              <p:spPr bwMode="auto">
                <a:xfrm>
                  <a:off x="3476" y="1345"/>
                  <a:ext cx="0" cy="0"/>
                </a:xfrm>
                <a:prstGeom prst="line">
                  <a:avLst/>
                </a:prstGeom>
                <a:noFill/>
                <a:ln w="38100">
                  <a:solidFill>
                    <a:schemeClr val="tx1"/>
                  </a:solidFill>
                  <a:round/>
                  <a:headEnd/>
                  <a:tailEnd/>
                </a:ln>
                <a:effectLst/>
              </p:spPr>
              <p:txBody>
                <a:bodyPr/>
                <a:lstStyle/>
                <a:p>
                  <a:endParaRPr lang="en-US"/>
                </a:p>
              </p:txBody>
            </p:sp>
            <p:sp>
              <p:nvSpPr>
                <p:cNvPr id="6892" name="Line 748"/>
                <p:cNvSpPr>
                  <a:spLocks noChangeShapeType="1"/>
                </p:cNvSpPr>
                <p:nvPr/>
              </p:nvSpPr>
              <p:spPr bwMode="auto">
                <a:xfrm>
                  <a:off x="2125" y="3597"/>
                  <a:ext cx="1486" cy="0"/>
                </a:xfrm>
                <a:prstGeom prst="line">
                  <a:avLst/>
                </a:prstGeom>
                <a:noFill/>
                <a:ln w="38100">
                  <a:solidFill>
                    <a:srgbClr val="CC0000"/>
                  </a:solidFill>
                  <a:prstDash val="dash"/>
                  <a:round/>
                  <a:headEnd/>
                  <a:tailEnd/>
                </a:ln>
                <a:effectLst/>
              </p:spPr>
              <p:txBody>
                <a:bodyPr/>
                <a:lstStyle/>
                <a:p>
                  <a:endParaRPr lang="en-US"/>
                </a:p>
              </p:txBody>
            </p:sp>
            <p:sp>
              <p:nvSpPr>
                <p:cNvPr id="6893" name="Line 749"/>
                <p:cNvSpPr>
                  <a:spLocks noChangeShapeType="1"/>
                </p:cNvSpPr>
                <p:nvPr/>
              </p:nvSpPr>
              <p:spPr bwMode="auto">
                <a:xfrm>
                  <a:off x="2125" y="3732"/>
                  <a:ext cx="1486" cy="0"/>
                </a:xfrm>
                <a:prstGeom prst="line">
                  <a:avLst/>
                </a:prstGeom>
                <a:noFill/>
                <a:ln w="38100">
                  <a:solidFill>
                    <a:srgbClr val="CC0000"/>
                  </a:solidFill>
                  <a:prstDash val="dash"/>
                  <a:round/>
                  <a:headEnd/>
                  <a:tailEnd/>
                </a:ln>
                <a:effectLst/>
              </p:spPr>
              <p:txBody>
                <a:bodyPr/>
                <a:lstStyle/>
                <a:p>
                  <a:endParaRPr lang="en-US"/>
                </a:p>
              </p:txBody>
            </p:sp>
            <p:sp>
              <p:nvSpPr>
                <p:cNvPr id="6894" name="Line 750"/>
                <p:cNvSpPr>
                  <a:spLocks noChangeShapeType="1"/>
                </p:cNvSpPr>
                <p:nvPr/>
              </p:nvSpPr>
              <p:spPr bwMode="auto">
                <a:xfrm>
                  <a:off x="2125" y="3823"/>
                  <a:ext cx="1486" cy="0"/>
                </a:xfrm>
                <a:prstGeom prst="line">
                  <a:avLst/>
                </a:prstGeom>
                <a:noFill/>
                <a:ln w="38100">
                  <a:solidFill>
                    <a:srgbClr val="CC0000"/>
                  </a:solidFill>
                  <a:prstDash val="dash"/>
                  <a:round/>
                  <a:headEnd/>
                  <a:tailEnd/>
                </a:ln>
                <a:effectLst/>
              </p:spPr>
              <p:txBody>
                <a:bodyPr/>
                <a:lstStyle/>
                <a:p>
                  <a:endParaRPr lang="en-US"/>
                </a:p>
              </p:txBody>
            </p:sp>
            <p:sp>
              <p:nvSpPr>
                <p:cNvPr id="6895" name="Line 751"/>
                <p:cNvSpPr>
                  <a:spLocks noChangeShapeType="1"/>
                </p:cNvSpPr>
                <p:nvPr/>
              </p:nvSpPr>
              <p:spPr bwMode="auto">
                <a:xfrm>
                  <a:off x="2080" y="3913"/>
                  <a:ext cx="1486" cy="0"/>
                </a:xfrm>
                <a:prstGeom prst="line">
                  <a:avLst/>
                </a:prstGeom>
                <a:noFill/>
                <a:ln w="38100">
                  <a:solidFill>
                    <a:srgbClr val="CC0000"/>
                  </a:solidFill>
                  <a:prstDash val="dash"/>
                  <a:round/>
                  <a:headEnd/>
                  <a:tailEnd/>
                </a:ln>
                <a:effectLst/>
              </p:spPr>
              <p:txBody>
                <a:bodyPr/>
                <a:lstStyle/>
                <a:p>
                  <a:endParaRPr lang="en-US"/>
                </a:p>
              </p:txBody>
            </p:sp>
            <p:sp>
              <p:nvSpPr>
                <p:cNvPr id="6896" name="Line 752"/>
                <p:cNvSpPr>
                  <a:spLocks noChangeShapeType="1"/>
                </p:cNvSpPr>
                <p:nvPr/>
              </p:nvSpPr>
              <p:spPr bwMode="auto">
                <a:xfrm>
                  <a:off x="2125" y="3687"/>
                  <a:ext cx="1486" cy="0"/>
                </a:xfrm>
                <a:prstGeom prst="line">
                  <a:avLst/>
                </a:prstGeom>
                <a:noFill/>
                <a:ln w="38100">
                  <a:solidFill>
                    <a:srgbClr val="CC0000"/>
                  </a:solidFill>
                  <a:prstDash val="dash"/>
                  <a:round/>
                  <a:headEnd/>
                  <a:tailEnd/>
                </a:ln>
                <a:effectLst/>
              </p:spPr>
              <p:txBody>
                <a:bodyPr/>
                <a:lstStyle/>
                <a:p>
                  <a:endParaRPr lang="en-US"/>
                </a:p>
              </p:txBody>
            </p:sp>
            <p:sp>
              <p:nvSpPr>
                <p:cNvPr id="6897" name="Line 753"/>
                <p:cNvSpPr>
                  <a:spLocks noChangeShapeType="1"/>
                </p:cNvSpPr>
                <p:nvPr/>
              </p:nvSpPr>
              <p:spPr bwMode="auto">
                <a:xfrm>
                  <a:off x="2125" y="4003"/>
                  <a:ext cx="1486" cy="0"/>
                </a:xfrm>
                <a:prstGeom prst="line">
                  <a:avLst/>
                </a:prstGeom>
                <a:noFill/>
                <a:ln w="38100">
                  <a:solidFill>
                    <a:srgbClr val="CC0000"/>
                  </a:solidFill>
                  <a:prstDash val="dash"/>
                  <a:round/>
                  <a:headEnd/>
                  <a:tailEnd/>
                </a:ln>
                <a:effectLst/>
              </p:spPr>
              <p:txBody>
                <a:bodyPr/>
                <a:lstStyle/>
                <a:p>
                  <a:endParaRPr lang="en-US"/>
                </a:p>
              </p:txBody>
            </p:sp>
            <p:sp>
              <p:nvSpPr>
                <p:cNvPr id="6898" name="Line 754"/>
                <p:cNvSpPr>
                  <a:spLocks noChangeShapeType="1"/>
                </p:cNvSpPr>
                <p:nvPr/>
              </p:nvSpPr>
              <p:spPr bwMode="auto">
                <a:xfrm>
                  <a:off x="2305" y="1525"/>
                  <a:ext cx="45" cy="0"/>
                </a:xfrm>
                <a:prstGeom prst="line">
                  <a:avLst/>
                </a:prstGeom>
                <a:noFill/>
                <a:ln w="38100">
                  <a:solidFill>
                    <a:srgbClr val="00FFFF"/>
                  </a:solidFill>
                  <a:round/>
                  <a:headEnd/>
                  <a:tailEnd/>
                </a:ln>
                <a:effectLst/>
              </p:spPr>
              <p:txBody>
                <a:bodyPr/>
                <a:lstStyle/>
                <a:p>
                  <a:endParaRPr lang="en-US"/>
                </a:p>
              </p:txBody>
            </p:sp>
            <p:sp>
              <p:nvSpPr>
                <p:cNvPr id="6899" name="Line 755"/>
                <p:cNvSpPr>
                  <a:spLocks noChangeShapeType="1"/>
                </p:cNvSpPr>
                <p:nvPr/>
              </p:nvSpPr>
              <p:spPr bwMode="auto">
                <a:xfrm>
                  <a:off x="2305" y="1570"/>
                  <a:ext cx="45" cy="0"/>
                </a:xfrm>
                <a:prstGeom prst="line">
                  <a:avLst/>
                </a:prstGeom>
                <a:noFill/>
                <a:ln w="38100">
                  <a:solidFill>
                    <a:srgbClr val="00FFFF"/>
                  </a:solidFill>
                  <a:round/>
                  <a:headEnd/>
                  <a:tailEnd/>
                </a:ln>
                <a:effectLst/>
              </p:spPr>
              <p:txBody>
                <a:bodyPr/>
                <a:lstStyle/>
                <a:p>
                  <a:endParaRPr lang="en-US"/>
                </a:p>
              </p:txBody>
            </p:sp>
            <p:sp>
              <p:nvSpPr>
                <p:cNvPr id="6900" name="Line 756"/>
                <p:cNvSpPr>
                  <a:spLocks noChangeShapeType="1"/>
                </p:cNvSpPr>
                <p:nvPr/>
              </p:nvSpPr>
              <p:spPr bwMode="auto">
                <a:xfrm>
                  <a:off x="2305" y="1751"/>
                  <a:ext cx="45" cy="0"/>
                </a:xfrm>
                <a:prstGeom prst="line">
                  <a:avLst/>
                </a:prstGeom>
                <a:noFill/>
                <a:ln w="38100">
                  <a:solidFill>
                    <a:srgbClr val="00FFFF"/>
                  </a:solidFill>
                  <a:round/>
                  <a:headEnd/>
                  <a:tailEnd/>
                </a:ln>
                <a:effectLst/>
              </p:spPr>
              <p:txBody>
                <a:bodyPr/>
                <a:lstStyle/>
                <a:p>
                  <a:endParaRPr lang="en-US"/>
                </a:p>
              </p:txBody>
            </p:sp>
            <p:sp>
              <p:nvSpPr>
                <p:cNvPr id="6901" name="Line 757"/>
                <p:cNvSpPr>
                  <a:spLocks noChangeShapeType="1"/>
                </p:cNvSpPr>
                <p:nvPr/>
              </p:nvSpPr>
              <p:spPr bwMode="auto">
                <a:xfrm>
                  <a:off x="2305" y="1841"/>
                  <a:ext cx="45" cy="0"/>
                </a:xfrm>
                <a:prstGeom prst="line">
                  <a:avLst/>
                </a:prstGeom>
                <a:noFill/>
                <a:ln w="38100">
                  <a:solidFill>
                    <a:srgbClr val="00FFFF"/>
                  </a:solidFill>
                  <a:round/>
                  <a:headEnd/>
                  <a:tailEnd/>
                </a:ln>
                <a:effectLst/>
              </p:spPr>
              <p:txBody>
                <a:bodyPr/>
                <a:lstStyle/>
                <a:p>
                  <a:endParaRPr lang="en-US"/>
                </a:p>
              </p:txBody>
            </p:sp>
            <p:sp>
              <p:nvSpPr>
                <p:cNvPr id="6902" name="Line 758"/>
                <p:cNvSpPr>
                  <a:spLocks noChangeShapeType="1"/>
                </p:cNvSpPr>
                <p:nvPr/>
              </p:nvSpPr>
              <p:spPr bwMode="auto">
                <a:xfrm>
                  <a:off x="2305" y="1886"/>
                  <a:ext cx="45" cy="0"/>
                </a:xfrm>
                <a:prstGeom prst="line">
                  <a:avLst/>
                </a:prstGeom>
                <a:noFill/>
                <a:ln w="38100">
                  <a:solidFill>
                    <a:srgbClr val="00FFFF"/>
                  </a:solidFill>
                  <a:round/>
                  <a:headEnd/>
                  <a:tailEnd/>
                </a:ln>
                <a:effectLst/>
              </p:spPr>
              <p:txBody>
                <a:bodyPr/>
                <a:lstStyle/>
                <a:p>
                  <a:endParaRPr lang="en-US"/>
                </a:p>
              </p:txBody>
            </p:sp>
            <p:sp>
              <p:nvSpPr>
                <p:cNvPr id="6903" name="Line 759"/>
                <p:cNvSpPr>
                  <a:spLocks noChangeShapeType="1"/>
                </p:cNvSpPr>
                <p:nvPr/>
              </p:nvSpPr>
              <p:spPr bwMode="auto">
                <a:xfrm>
                  <a:off x="2305" y="1931"/>
                  <a:ext cx="45" cy="0"/>
                </a:xfrm>
                <a:prstGeom prst="line">
                  <a:avLst/>
                </a:prstGeom>
                <a:noFill/>
                <a:ln w="38100">
                  <a:solidFill>
                    <a:srgbClr val="00FFFF"/>
                  </a:solidFill>
                  <a:round/>
                  <a:headEnd/>
                  <a:tailEnd/>
                </a:ln>
                <a:effectLst/>
              </p:spPr>
              <p:txBody>
                <a:bodyPr/>
                <a:lstStyle/>
                <a:p>
                  <a:endParaRPr lang="en-US"/>
                </a:p>
              </p:txBody>
            </p:sp>
            <p:sp>
              <p:nvSpPr>
                <p:cNvPr id="6904" name="Line 760"/>
                <p:cNvSpPr>
                  <a:spLocks noChangeShapeType="1"/>
                </p:cNvSpPr>
                <p:nvPr/>
              </p:nvSpPr>
              <p:spPr bwMode="auto">
                <a:xfrm>
                  <a:off x="2305" y="1976"/>
                  <a:ext cx="45" cy="0"/>
                </a:xfrm>
                <a:prstGeom prst="line">
                  <a:avLst/>
                </a:prstGeom>
                <a:noFill/>
                <a:ln w="38100">
                  <a:solidFill>
                    <a:srgbClr val="00FFFF"/>
                  </a:solidFill>
                  <a:round/>
                  <a:headEnd/>
                  <a:tailEnd/>
                </a:ln>
                <a:effectLst/>
              </p:spPr>
              <p:txBody>
                <a:bodyPr/>
                <a:lstStyle/>
                <a:p>
                  <a:endParaRPr lang="en-US"/>
                </a:p>
              </p:txBody>
            </p:sp>
            <p:sp>
              <p:nvSpPr>
                <p:cNvPr id="6905" name="Line 761"/>
                <p:cNvSpPr>
                  <a:spLocks noChangeShapeType="1"/>
                </p:cNvSpPr>
                <p:nvPr/>
              </p:nvSpPr>
              <p:spPr bwMode="auto">
                <a:xfrm>
                  <a:off x="2305" y="2021"/>
                  <a:ext cx="45" cy="0"/>
                </a:xfrm>
                <a:prstGeom prst="line">
                  <a:avLst/>
                </a:prstGeom>
                <a:noFill/>
                <a:ln w="38100">
                  <a:solidFill>
                    <a:srgbClr val="00FFFF"/>
                  </a:solidFill>
                  <a:round/>
                  <a:headEnd/>
                  <a:tailEnd/>
                </a:ln>
                <a:effectLst/>
              </p:spPr>
              <p:txBody>
                <a:bodyPr/>
                <a:lstStyle/>
                <a:p>
                  <a:endParaRPr lang="en-US"/>
                </a:p>
              </p:txBody>
            </p:sp>
            <p:sp>
              <p:nvSpPr>
                <p:cNvPr id="6906" name="Line 762"/>
                <p:cNvSpPr>
                  <a:spLocks noChangeShapeType="1"/>
                </p:cNvSpPr>
                <p:nvPr/>
              </p:nvSpPr>
              <p:spPr bwMode="auto">
                <a:xfrm>
                  <a:off x="2305" y="2066"/>
                  <a:ext cx="45" cy="0"/>
                </a:xfrm>
                <a:prstGeom prst="line">
                  <a:avLst/>
                </a:prstGeom>
                <a:noFill/>
                <a:ln w="38100">
                  <a:solidFill>
                    <a:srgbClr val="00FFFF"/>
                  </a:solidFill>
                  <a:round/>
                  <a:headEnd/>
                  <a:tailEnd/>
                </a:ln>
                <a:effectLst/>
              </p:spPr>
              <p:txBody>
                <a:bodyPr/>
                <a:lstStyle/>
                <a:p>
                  <a:endParaRPr lang="en-US"/>
                </a:p>
              </p:txBody>
            </p:sp>
            <p:sp>
              <p:nvSpPr>
                <p:cNvPr id="6907" name="Line 763"/>
                <p:cNvSpPr>
                  <a:spLocks noChangeShapeType="1"/>
                </p:cNvSpPr>
                <p:nvPr/>
              </p:nvSpPr>
              <p:spPr bwMode="auto">
                <a:xfrm>
                  <a:off x="2305" y="2111"/>
                  <a:ext cx="45" cy="0"/>
                </a:xfrm>
                <a:prstGeom prst="line">
                  <a:avLst/>
                </a:prstGeom>
                <a:noFill/>
                <a:ln w="38100">
                  <a:solidFill>
                    <a:srgbClr val="00FFFF"/>
                  </a:solidFill>
                  <a:round/>
                  <a:headEnd/>
                  <a:tailEnd/>
                </a:ln>
                <a:effectLst/>
              </p:spPr>
              <p:txBody>
                <a:bodyPr/>
                <a:lstStyle/>
                <a:p>
                  <a:endParaRPr lang="en-US"/>
                </a:p>
              </p:txBody>
            </p:sp>
            <p:sp>
              <p:nvSpPr>
                <p:cNvPr id="6908" name="Line 764"/>
                <p:cNvSpPr>
                  <a:spLocks noChangeShapeType="1"/>
                </p:cNvSpPr>
                <p:nvPr/>
              </p:nvSpPr>
              <p:spPr bwMode="auto">
                <a:xfrm>
                  <a:off x="2305" y="2156"/>
                  <a:ext cx="45" cy="0"/>
                </a:xfrm>
                <a:prstGeom prst="line">
                  <a:avLst/>
                </a:prstGeom>
                <a:noFill/>
                <a:ln w="38100">
                  <a:solidFill>
                    <a:srgbClr val="00FFFF"/>
                  </a:solidFill>
                  <a:round/>
                  <a:headEnd/>
                  <a:tailEnd/>
                </a:ln>
                <a:effectLst/>
              </p:spPr>
              <p:txBody>
                <a:bodyPr/>
                <a:lstStyle/>
                <a:p>
                  <a:endParaRPr lang="en-US"/>
                </a:p>
              </p:txBody>
            </p:sp>
            <p:sp>
              <p:nvSpPr>
                <p:cNvPr id="6909" name="Line 765"/>
                <p:cNvSpPr>
                  <a:spLocks noChangeShapeType="1"/>
                </p:cNvSpPr>
                <p:nvPr/>
              </p:nvSpPr>
              <p:spPr bwMode="auto">
                <a:xfrm>
                  <a:off x="2305" y="2201"/>
                  <a:ext cx="45" cy="0"/>
                </a:xfrm>
                <a:prstGeom prst="line">
                  <a:avLst/>
                </a:prstGeom>
                <a:noFill/>
                <a:ln w="38100">
                  <a:solidFill>
                    <a:srgbClr val="00FFFF"/>
                  </a:solidFill>
                  <a:round/>
                  <a:headEnd/>
                  <a:tailEnd/>
                </a:ln>
                <a:effectLst/>
              </p:spPr>
              <p:txBody>
                <a:bodyPr/>
                <a:lstStyle/>
                <a:p>
                  <a:endParaRPr lang="en-US"/>
                </a:p>
              </p:txBody>
            </p:sp>
            <p:sp>
              <p:nvSpPr>
                <p:cNvPr id="6910" name="Line 766"/>
                <p:cNvSpPr>
                  <a:spLocks noChangeShapeType="1"/>
                </p:cNvSpPr>
                <p:nvPr/>
              </p:nvSpPr>
              <p:spPr bwMode="auto">
                <a:xfrm>
                  <a:off x="2305" y="1661"/>
                  <a:ext cx="45" cy="0"/>
                </a:xfrm>
                <a:prstGeom prst="line">
                  <a:avLst/>
                </a:prstGeom>
                <a:noFill/>
                <a:ln w="38100">
                  <a:solidFill>
                    <a:srgbClr val="00FFFF"/>
                  </a:solidFill>
                  <a:round/>
                  <a:headEnd/>
                  <a:tailEnd/>
                </a:ln>
                <a:effectLst/>
              </p:spPr>
              <p:txBody>
                <a:bodyPr/>
                <a:lstStyle/>
                <a:p>
                  <a:endParaRPr lang="en-US"/>
                </a:p>
              </p:txBody>
            </p:sp>
            <p:sp>
              <p:nvSpPr>
                <p:cNvPr id="6911" name="Line 767"/>
                <p:cNvSpPr>
                  <a:spLocks noChangeShapeType="1"/>
                </p:cNvSpPr>
                <p:nvPr/>
              </p:nvSpPr>
              <p:spPr bwMode="auto">
                <a:xfrm>
                  <a:off x="2305" y="1796"/>
                  <a:ext cx="45" cy="0"/>
                </a:xfrm>
                <a:prstGeom prst="line">
                  <a:avLst/>
                </a:prstGeom>
                <a:noFill/>
                <a:ln w="38100">
                  <a:solidFill>
                    <a:srgbClr val="00FFFF"/>
                  </a:solidFill>
                  <a:round/>
                  <a:headEnd/>
                  <a:tailEnd/>
                </a:ln>
                <a:effectLst/>
              </p:spPr>
              <p:txBody>
                <a:bodyPr/>
                <a:lstStyle/>
                <a:p>
                  <a:endParaRPr lang="en-US"/>
                </a:p>
              </p:txBody>
            </p:sp>
            <p:sp>
              <p:nvSpPr>
                <p:cNvPr id="6912" name="Line 768"/>
                <p:cNvSpPr>
                  <a:spLocks noChangeShapeType="1"/>
                </p:cNvSpPr>
                <p:nvPr/>
              </p:nvSpPr>
              <p:spPr bwMode="auto">
                <a:xfrm>
                  <a:off x="2305" y="1706"/>
                  <a:ext cx="45" cy="0"/>
                </a:xfrm>
                <a:prstGeom prst="line">
                  <a:avLst/>
                </a:prstGeom>
                <a:noFill/>
                <a:ln w="38100">
                  <a:solidFill>
                    <a:srgbClr val="00FFFF"/>
                  </a:solidFill>
                  <a:round/>
                  <a:headEnd/>
                  <a:tailEnd/>
                </a:ln>
                <a:effectLst/>
              </p:spPr>
              <p:txBody>
                <a:bodyPr/>
                <a:lstStyle/>
                <a:p>
                  <a:endParaRPr lang="en-US"/>
                </a:p>
              </p:txBody>
            </p:sp>
            <p:sp>
              <p:nvSpPr>
                <p:cNvPr id="6913" name="Line 769"/>
                <p:cNvSpPr>
                  <a:spLocks noChangeShapeType="1"/>
                </p:cNvSpPr>
                <p:nvPr/>
              </p:nvSpPr>
              <p:spPr bwMode="auto">
                <a:xfrm>
                  <a:off x="2305" y="1615"/>
                  <a:ext cx="45" cy="0"/>
                </a:xfrm>
                <a:prstGeom prst="line">
                  <a:avLst/>
                </a:prstGeom>
                <a:noFill/>
                <a:ln w="38100">
                  <a:solidFill>
                    <a:srgbClr val="00FFFF"/>
                  </a:solidFill>
                  <a:round/>
                  <a:headEnd/>
                  <a:tailEnd/>
                </a:ln>
                <a:effectLst/>
              </p:spPr>
              <p:txBody>
                <a:bodyPr/>
                <a:lstStyle/>
                <a:p>
                  <a:endParaRPr lang="en-US"/>
                </a:p>
              </p:txBody>
            </p:sp>
            <p:sp>
              <p:nvSpPr>
                <p:cNvPr id="6914" name="Line 770"/>
                <p:cNvSpPr>
                  <a:spLocks noChangeShapeType="1"/>
                </p:cNvSpPr>
                <p:nvPr/>
              </p:nvSpPr>
              <p:spPr bwMode="auto">
                <a:xfrm>
                  <a:off x="2305" y="2246"/>
                  <a:ext cx="45" cy="0"/>
                </a:xfrm>
                <a:prstGeom prst="line">
                  <a:avLst/>
                </a:prstGeom>
                <a:noFill/>
                <a:ln w="38100">
                  <a:solidFill>
                    <a:srgbClr val="00FFFF"/>
                  </a:solidFill>
                  <a:round/>
                  <a:headEnd/>
                  <a:tailEnd/>
                </a:ln>
                <a:effectLst/>
              </p:spPr>
              <p:txBody>
                <a:bodyPr/>
                <a:lstStyle/>
                <a:p>
                  <a:endParaRPr lang="en-US"/>
                </a:p>
              </p:txBody>
            </p:sp>
            <p:sp>
              <p:nvSpPr>
                <p:cNvPr id="6915" name="Line 771"/>
                <p:cNvSpPr>
                  <a:spLocks noChangeShapeType="1"/>
                </p:cNvSpPr>
                <p:nvPr/>
              </p:nvSpPr>
              <p:spPr bwMode="auto">
                <a:xfrm>
                  <a:off x="2305" y="2291"/>
                  <a:ext cx="45" cy="0"/>
                </a:xfrm>
                <a:prstGeom prst="line">
                  <a:avLst/>
                </a:prstGeom>
                <a:noFill/>
                <a:ln w="38100">
                  <a:solidFill>
                    <a:srgbClr val="00FFFF"/>
                  </a:solidFill>
                  <a:round/>
                  <a:headEnd/>
                  <a:tailEnd/>
                </a:ln>
                <a:effectLst/>
              </p:spPr>
              <p:txBody>
                <a:bodyPr/>
                <a:lstStyle/>
                <a:p>
                  <a:endParaRPr lang="en-US"/>
                </a:p>
              </p:txBody>
            </p:sp>
            <p:sp>
              <p:nvSpPr>
                <p:cNvPr id="6916" name="Line 772"/>
                <p:cNvSpPr>
                  <a:spLocks noChangeShapeType="1"/>
                </p:cNvSpPr>
                <p:nvPr/>
              </p:nvSpPr>
              <p:spPr bwMode="auto">
                <a:xfrm>
                  <a:off x="2305" y="2381"/>
                  <a:ext cx="45" cy="0"/>
                </a:xfrm>
                <a:prstGeom prst="line">
                  <a:avLst/>
                </a:prstGeom>
                <a:noFill/>
                <a:ln w="38100">
                  <a:solidFill>
                    <a:srgbClr val="00FFFF"/>
                  </a:solidFill>
                  <a:round/>
                  <a:headEnd/>
                  <a:tailEnd/>
                </a:ln>
                <a:effectLst/>
              </p:spPr>
              <p:txBody>
                <a:bodyPr/>
                <a:lstStyle/>
                <a:p>
                  <a:endParaRPr lang="en-US"/>
                </a:p>
              </p:txBody>
            </p:sp>
            <p:sp>
              <p:nvSpPr>
                <p:cNvPr id="6917" name="Line 773"/>
                <p:cNvSpPr>
                  <a:spLocks noChangeShapeType="1"/>
                </p:cNvSpPr>
                <p:nvPr/>
              </p:nvSpPr>
              <p:spPr bwMode="auto">
                <a:xfrm>
                  <a:off x="2305" y="2336"/>
                  <a:ext cx="45" cy="0"/>
                </a:xfrm>
                <a:prstGeom prst="line">
                  <a:avLst/>
                </a:prstGeom>
                <a:noFill/>
                <a:ln w="38100">
                  <a:solidFill>
                    <a:srgbClr val="00FFFF"/>
                  </a:solidFill>
                  <a:round/>
                  <a:headEnd/>
                  <a:tailEnd/>
                </a:ln>
                <a:effectLst/>
              </p:spPr>
              <p:txBody>
                <a:bodyPr/>
                <a:lstStyle/>
                <a:p>
                  <a:endParaRPr lang="en-US"/>
                </a:p>
              </p:txBody>
            </p:sp>
            <p:sp>
              <p:nvSpPr>
                <p:cNvPr id="6918" name="Line 774"/>
                <p:cNvSpPr>
                  <a:spLocks noChangeShapeType="1"/>
                </p:cNvSpPr>
                <p:nvPr/>
              </p:nvSpPr>
              <p:spPr bwMode="auto">
                <a:xfrm>
                  <a:off x="3386" y="1480"/>
                  <a:ext cx="45" cy="0"/>
                </a:xfrm>
                <a:prstGeom prst="line">
                  <a:avLst/>
                </a:prstGeom>
                <a:noFill/>
                <a:ln w="38100">
                  <a:solidFill>
                    <a:srgbClr val="00FFFF"/>
                  </a:solidFill>
                  <a:round/>
                  <a:headEnd/>
                  <a:tailEnd/>
                </a:ln>
                <a:effectLst/>
              </p:spPr>
              <p:txBody>
                <a:bodyPr/>
                <a:lstStyle/>
                <a:p>
                  <a:endParaRPr lang="en-US"/>
                </a:p>
              </p:txBody>
            </p:sp>
            <p:sp>
              <p:nvSpPr>
                <p:cNvPr id="6919" name="Line 775"/>
                <p:cNvSpPr>
                  <a:spLocks noChangeShapeType="1"/>
                </p:cNvSpPr>
                <p:nvPr/>
              </p:nvSpPr>
              <p:spPr bwMode="auto">
                <a:xfrm>
                  <a:off x="3386" y="1706"/>
                  <a:ext cx="45" cy="0"/>
                </a:xfrm>
                <a:prstGeom prst="line">
                  <a:avLst/>
                </a:prstGeom>
                <a:noFill/>
                <a:ln w="38100">
                  <a:solidFill>
                    <a:srgbClr val="00FFFF"/>
                  </a:solidFill>
                  <a:round/>
                  <a:headEnd/>
                  <a:tailEnd/>
                </a:ln>
                <a:effectLst/>
              </p:spPr>
              <p:txBody>
                <a:bodyPr/>
                <a:lstStyle/>
                <a:p>
                  <a:endParaRPr lang="en-US"/>
                </a:p>
              </p:txBody>
            </p:sp>
            <p:sp>
              <p:nvSpPr>
                <p:cNvPr id="6920" name="Line 776"/>
                <p:cNvSpPr>
                  <a:spLocks noChangeShapeType="1"/>
                </p:cNvSpPr>
                <p:nvPr/>
              </p:nvSpPr>
              <p:spPr bwMode="auto">
                <a:xfrm>
                  <a:off x="3386" y="1796"/>
                  <a:ext cx="45" cy="0"/>
                </a:xfrm>
                <a:prstGeom prst="line">
                  <a:avLst/>
                </a:prstGeom>
                <a:noFill/>
                <a:ln w="38100">
                  <a:solidFill>
                    <a:srgbClr val="00FFFF"/>
                  </a:solidFill>
                  <a:round/>
                  <a:headEnd/>
                  <a:tailEnd/>
                </a:ln>
                <a:effectLst/>
              </p:spPr>
              <p:txBody>
                <a:bodyPr/>
                <a:lstStyle/>
                <a:p>
                  <a:endParaRPr lang="en-US"/>
                </a:p>
              </p:txBody>
            </p:sp>
            <p:sp>
              <p:nvSpPr>
                <p:cNvPr id="6921" name="Line 777"/>
                <p:cNvSpPr>
                  <a:spLocks noChangeShapeType="1"/>
                </p:cNvSpPr>
                <p:nvPr/>
              </p:nvSpPr>
              <p:spPr bwMode="auto">
                <a:xfrm>
                  <a:off x="3386" y="1841"/>
                  <a:ext cx="45" cy="0"/>
                </a:xfrm>
                <a:prstGeom prst="line">
                  <a:avLst/>
                </a:prstGeom>
                <a:noFill/>
                <a:ln w="38100">
                  <a:solidFill>
                    <a:srgbClr val="00FFFF"/>
                  </a:solidFill>
                  <a:round/>
                  <a:headEnd/>
                  <a:tailEnd/>
                </a:ln>
                <a:effectLst/>
              </p:spPr>
              <p:txBody>
                <a:bodyPr/>
                <a:lstStyle/>
                <a:p>
                  <a:endParaRPr lang="en-US"/>
                </a:p>
              </p:txBody>
            </p:sp>
            <p:sp>
              <p:nvSpPr>
                <p:cNvPr id="6922" name="Line 778"/>
                <p:cNvSpPr>
                  <a:spLocks noChangeShapeType="1"/>
                </p:cNvSpPr>
                <p:nvPr/>
              </p:nvSpPr>
              <p:spPr bwMode="auto">
                <a:xfrm>
                  <a:off x="3386" y="1886"/>
                  <a:ext cx="45" cy="0"/>
                </a:xfrm>
                <a:prstGeom prst="line">
                  <a:avLst/>
                </a:prstGeom>
                <a:noFill/>
                <a:ln w="38100">
                  <a:solidFill>
                    <a:srgbClr val="00FFFF"/>
                  </a:solidFill>
                  <a:round/>
                  <a:headEnd/>
                  <a:tailEnd/>
                </a:ln>
                <a:effectLst/>
              </p:spPr>
              <p:txBody>
                <a:bodyPr/>
                <a:lstStyle/>
                <a:p>
                  <a:endParaRPr lang="en-US"/>
                </a:p>
              </p:txBody>
            </p:sp>
            <p:sp>
              <p:nvSpPr>
                <p:cNvPr id="6923" name="Line 779"/>
                <p:cNvSpPr>
                  <a:spLocks noChangeShapeType="1"/>
                </p:cNvSpPr>
                <p:nvPr/>
              </p:nvSpPr>
              <p:spPr bwMode="auto">
                <a:xfrm>
                  <a:off x="3386" y="1931"/>
                  <a:ext cx="45" cy="0"/>
                </a:xfrm>
                <a:prstGeom prst="line">
                  <a:avLst/>
                </a:prstGeom>
                <a:noFill/>
                <a:ln w="38100">
                  <a:solidFill>
                    <a:srgbClr val="00FFFF"/>
                  </a:solidFill>
                  <a:round/>
                  <a:headEnd/>
                  <a:tailEnd/>
                </a:ln>
                <a:effectLst/>
              </p:spPr>
              <p:txBody>
                <a:bodyPr/>
                <a:lstStyle/>
                <a:p>
                  <a:endParaRPr lang="en-US"/>
                </a:p>
              </p:txBody>
            </p:sp>
            <p:sp>
              <p:nvSpPr>
                <p:cNvPr id="6924" name="Line 780"/>
                <p:cNvSpPr>
                  <a:spLocks noChangeShapeType="1"/>
                </p:cNvSpPr>
                <p:nvPr/>
              </p:nvSpPr>
              <p:spPr bwMode="auto">
                <a:xfrm>
                  <a:off x="3386" y="1976"/>
                  <a:ext cx="45" cy="0"/>
                </a:xfrm>
                <a:prstGeom prst="line">
                  <a:avLst/>
                </a:prstGeom>
                <a:noFill/>
                <a:ln w="38100">
                  <a:solidFill>
                    <a:srgbClr val="00FFFF"/>
                  </a:solidFill>
                  <a:round/>
                  <a:headEnd/>
                  <a:tailEnd/>
                </a:ln>
                <a:effectLst/>
              </p:spPr>
              <p:txBody>
                <a:bodyPr/>
                <a:lstStyle/>
                <a:p>
                  <a:endParaRPr lang="en-US"/>
                </a:p>
              </p:txBody>
            </p:sp>
            <p:sp>
              <p:nvSpPr>
                <p:cNvPr id="6925" name="Line 781"/>
                <p:cNvSpPr>
                  <a:spLocks noChangeShapeType="1"/>
                </p:cNvSpPr>
                <p:nvPr/>
              </p:nvSpPr>
              <p:spPr bwMode="auto">
                <a:xfrm>
                  <a:off x="3386" y="2021"/>
                  <a:ext cx="45" cy="0"/>
                </a:xfrm>
                <a:prstGeom prst="line">
                  <a:avLst/>
                </a:prstGeom>
                <a:noFill/>
                <a:ln w="38100">
                  <a:solidFill>
                    <a:srgbClr val="00FFFF"/>
                  </a:solidFill>
                  <a:round/>
                  <a:headEnd/>
                  <a:tailEnd/>
                </a:ln>
                <a:effectLst/>
              </p:spPr>
              <p:txBody>
                <a:bodyPr/>
                <a:lstStyle/>
                <a:p>
                  <a:endParaRPr lang="en-US"/>
                </a:p>
              </p:txBody>
            </p:sp>
            <p:sp>
              <p:nvSpPr>
                <p:cNvPr id="6926" name="Line 782"/>
                <p:cNvSpPr>
                  <a:spLocks noChangeShapeType="1"/>
                </p:cNvSpPr>
                <p:nvPr/>
              </p:nvSpPr>
              <p:spPr bwMode="auto">
                <a:xfrm>
                  <a:off x="3386" y="2066"/>
                  <a:ext cx="45" cy="0"/>
                </a:xfrm>
                <a:prstGeom prst="line">
                  <a:avLst/>
                </a:prstGeom>
                <a:noFill/>
                <a:ln w="38100">
                  <a:solidFill>
                    <a:srgbClr val="00FFFF"/>
                  </a:solidFill>
                  <a:round/>
                  <a:headEnd/>
                  <a:tailEnd/>
                </a:ln>
                <a:effectLst/>
              </p:spPr>
              <p:txBody>
                <a:bodyPr/>
                <a:lstStyle/>
                <a:p>
                  <a:endParaRPr lang="en-US"/>
                </a:p>
              </p:txBody>
            </p:sp>
            <p:sp>
              <p:nvSpPr>
                <p:cNvPr id="6927" name="Line 783"/>
                <p:cNvSpPr>
                  <a:spLocks noChangeShapeType="1"/>
                </p:cNvSpPr>
                <p:nvPr/>
              </p:nvSpPr>
              <p:spPr bwMode="auto">
                <a:xfrm>
                  <a:off x="3386" y="2111"/>
                  <a:ext cx="45" cy="0"/>
                </a:xfrm>
                <a:prstGeom prst="line">
                  <a:avLst/>
                </a:prstGeom>
                <a:noFill/>
                <a:ln w="38100">
                  <a:solidFill>
                    <a:srgbClr val="00FFFF"/>
                  </a:solidFill>
                  <a:round/>
                  <a:headEnd/>
                  <a:tailEnd/>
                </a:ln>
                <a:effectLst/>
              </p:spPr>
              <p:txBody>
                <a:bodyPr/>
                <a:lstStyle/>
                <a:p>
                  <a:endParaRPr lang="en-US"/>
                </a:p>
              </p:txBody>
            </p:sp>
            <p:sp>
              <p:nvSpPr>
                <p:cNvPr id="6928" name="Line 784"/>
                <p:cNvSpPr>
                  <a:spLocks noChangeShapeType="1"/>
                </p:cNvSpPr>
                <p:nvPr/>
              </p:nvSpPr>
              <p:spPr bwMode="auto">
                <a:xfrm>
                  <a:off x="3386" y="2156"/>
                  <a:ext cx="45" cy="0"/>
                </a:xfrm>
                <a:prstGeom prst="line">
                  <a:avLst/>
                </a:prstGeom>
                <a:noFill/>
                <a:ln w="38100">
                  <a:solidFill>
                    <a:srgbClr val="00FFFF"/>
                  </a:solidFill>
                  <a:round/>
                  <a:headEnd/>
                  <a:tailEnd/>
                </a:ln>
                <a:effectLst/>
              </p:spPr>
              <p:txBody>
                <a:bodyPr/>
                <a:lstStyle/>
                <a:p>
                  <a:endParaRPr lang="en-US"/>
                </a:p>
              </p:txBody>
            </p:sp>
            <p:sp>
              <p:nvSpPr>
                <p:cNvPr id="6929" name="Line 785"/>
                <p:cNvSpPr>
                  <a:spLocks noChangeShapeType="1"/>
                </p:cNvSpPr>
                <p:nvPr/>
              </p:nvSpPr>
              <p:spPr bwMode="auto">
                <a:xfrm>
                  <a:off x="3386" y="1615"/>
                  <a:ext cx="45" cy="0"/>
                </a:xfrm>
                <a:prstGeom prst="line">
                  <a:avLst/>
                </a:prstGeom>
                <a:noFill/>
                <a:ln w="38100">
                  <a:solidFill>
                    <a:srgbClr val="00FFFF"/>
                  </a:solidFill>
                  <a:round/>
                  <a:headEnd/>
                  <a:tailEnd/>
                </a:ln>
                <a:effectLst/>
              </p:spPr>
              <p:txBody>
                <a:bodyPr/>
                <a:lstStyle/>
                <a:p>
                  <a:endParaRPr lang="en-US"/>
                </a:p>
              </p:txBody>
            </p:sp>
            <p:sp>
              <p:nvSpPr>
                <p:cNvPr id="6930" name="Line 786"/>
                <p:cNvSpPr>
                  <a:spLocks noChangeShapeType="1"/>
                </p:cNvSpPr>
                <p:nvPr/>
              </p:nvSpPr>
              <p:spPr bwMode="auto">
                <a:xfrm>
                  <a:off x="3386" y="1751"/>
                  <a:ext cx="45" cy="0"/>
                </a:xfrm>
                <a:prstGeom prst="line">
                  <a:avLst/>
                </a:prstGeom>
                <a:noFill/>
                <a:ln w="38100">
                  <a:solidFill>
                    <a:srgbClr val="00FFFF"/>
                  </a:solidFill>
                  <a:round/>
                  <a:headEnd/>
                  <a:tailEnd/>
                </a:ln>
                <a:effectLst/>
              </p:spPr>
              <p:txBody>
                <a:bodyPr/>
                <a:lstStyle/>
                <a:p>
                  <a:endParaRPr lang="en-US"/>
                </a:p>
              </p:txBody>
            </p:sp>
            <p:sp>
              <p:nvSpPr>
                <p:cNvPr id="6931" name="Line 787"/>
                <p:cNvSpPr>
                  <a:spLocks noChangeShapeType="1"/>
                </p:cNvSpPr>
                <p:nvPr/>
              </p:nvSpPr>
              <p:spPr bwMode="auto">
                <a:xfrm>
                  <a:off x="3386" y="1661"/>
                  <a:ext cx="45" cy="0"/>
                </a:xfrm>
                <a:prstGeom prst="line">
                  <a:avLst/>
                </a:prstGeom>
                <a:noFill/>
                <a:ln w="38100">
                  <a:solidFill>
                    <a:srgbClr val="00FFFF"/>
                  </a:solidFill>
                  <a:round/>
                  <a:headEnd/>
                  <a:tailEnd/>
                </a:ln>
                <a:effectLst/>
              </p:spPr>
              <p:txBody>
                <a:bodyPr/>
                <a:lstStyle/>
                <a:p>
                  <a:endParaRPr lang="en-US"/>
                </a:p>
              </p:txBody>
            </p:sp>
            <p:sp>
              <p:nvSpPr>
                <p:cNvPr id="6932" name="Line 788"/>
                <p:cNvSpPr>
                  <a:spLocks noChangeShapeType="1"/>
                </p:cNvSpPr>
                <p:nvPr/>
              </p:nvSpPr>
              <p:spPr bwMode="auto">
                <a:xfrm>
                  <a:off x="3386" y="1570"/>
                  <a:ext cx="45" cy="0"/>
                </a:xfrm>
                <a:prstGeom prst="line">
                  <a:avLst/>
                </a:prstGeom>
                <a:noFill/>
                <a:ln w="38100">
                  <a:solidFill>
                    <a:srgbClr val="00FFFF"/>
                  </a:solidFill>
                  <a:round/>
                  <a:headEnd/>
                  <a:tailEnd/>
                </a:ln>
                <a:effectLst/>
              </p:spPr>
              <p:txBody>
                <a:bodyPr/>
                <a:lstStyle/>
                <a:p>
                  <a:endParaRPr lang="en-US"/>
                </a:p>
              </p:txBody>
            </p:sp>
            <p:sp>
              <p:nvSpPr>
                <p:cNvPr id="6933" name="Line 789"/>
                <p:cNvSpPr>
                  <a:spLocks noChangeShapeType="1"/>
                </p:cNvSpPr>
                <p:nvPr/>
              </p:nvSpPr>
              <p:spPr bwMode="auto">
                <a:xfrm>
                  <a:off x="3386" y="2201"/>
                  <a:ext cx="45" cy="0"/>
                </a:xfrm>
                <a:prstGeom prst="line">
                  <a:avLst/>
                </a:prstGeom>
                <a:noFill/>
                <a:ln w="38100">
                  <a:solidFill>
                    <a:srgbClr val="00FFFF"/>
                  </a:solidFill>
                  <a:round/>
                  <a:headEnd/>
                  <a:tailEnd/>
                </a:ln>
                <a:effectLst/>
              </p:spPr>
              <p:txBody>
                <a:bodyPr/>
                <a:lstStyle/>
                <a:p>
                  <a:endParaRPr lang="en-US"/>
                </a:p>
              </p:txBody>
            </p:sp>
            <p:sp>
              <p:nvSpPr>
                <p:cNvPr id="6934" name="Line 790"/>
                <p:cNvSpPr>
                  <a:spLocks noChangeShapeType="1"/>
                </p:cNvSpPr>
                <p:nvPr/>
              </p:nvSpPr>
              <p:spPr bwMode="auto">
                <a:xfrm>
                  <a:off x="3386" y="2291"/>
                  <a:ext cx="45" cy="0"/>
                </a:xfrm>
                <a:prstGeom prst="line">
                  <a:avLst/>
                </a:prstGeom>
                <a:noFill/>
                <a:ln w="38100">
                  <a:solidFill>
                    <a:srgbClr val="00FFFF"/>
                  </a:solidFill>
                  <a:round/>
                  <a:headEnd/>
                  <a:tailEnd/>
                </a:ln>
                <a:effectLst/>
              </p:spPr>
              <p:txBody>
                <a:bodyPr/>
                <a:lstStyle/>
                <a:p>
                  <a:endParaRPr lang="en-US"/>
                </a:p>
              </p:txBody>
            </p:sp>
            <p:sp>
              <p:nvSpPr>
                <p:cNvPr id="6935" name="Line 791"/>
                <p:cNvSpPr>
                  <a:spLocks noChangeShapeType="1"/>
                </p:cNvSpPr>
                <p:nvPr/>
              </p:nvSpPr>
              <p:spPr bwMode="auto">
                <a:xfrm>
                  <a:off x="3386" y="2381"/>
                  <a:ext cx="45" cy="0"/>
                </a:xfrm>
                <a:prstGeom prst="line">
                  <a:avLst/>
                </a:prstGeom>
                <a:noFill/>
                <a:ln w="38100">
                  <a:solidFill>
                    <a:srgbClr val="00FFFF"/>
                  </a:solidFill>
                  <a:round/>
                  <a:headEnd/>
                  <a:tailEnd/>
                </a:ln>
                <a:effectLst/>
              </p:spPr>
              <p:txBody>
                <a:bodyPr/>
                <a:lstStyle/>
                <a:p>
                  <a:endParaRPr lang="en-US"/>
                </a:p>
              </p:txBody>
            </p:sp>
            <p:sp>
              <p:nvSpPr>
                <p:cNvPr id="6936" name="Line 792"/>
                <p:cNvSpPr>
                  <a:spLocks noChangeShapeType="1"/>
                </p:cNvSpPr>
                <p:nvPr/>
              </p:nvSpPr>
              <p:spPr bwMode="auto">
                <a:xfrm>
                  <a:off x="3386" y="2336"/>
                  <a:ext cx="45" cy="0"/>
                </a:xfrm>
                <a:prstGeom prst="line">
                  <a:avLst/>
                </a:prstGeom>
                <a:noFill/>
                <a:ln w="38100">
                  <a:solidFill>
                    <a:srgbClr val="00FFFF"/>
                  </a:solidFill>
                  <a:round/>
                  <a:headEnd/>
                  <a:tailEnd/>
                </a:ln>
                <a:effectLst/>
              </p:spPr>
              <p:txBody>
                <a:bodyPr/>
                <a:lstStyle/>
                <a:p>
                  <a:endParaRPr lang="en-US"/>
                </a:p>
              </p:txBody>
            </p:sp>
            <p:sp>
              <p:nvSpPr>
                <p:cNvPr id="6937" name="Line 793"/>
                <p:cNvSpPr>
                  <a:spLocks noChangeShapeType="1"/>
                </p:cNvSpPr>
                <p:nvPr/>
              </p:nvSpPr>
              <p:spPr bwMode="auto">
                <a:xfrm>
                  <a:off x="3386" y="2471"/>
                  <a:ext cx="45" cy="0"/>
                </a:xfrm>
                <a:prstGeom prst="line">
                  <a:avLst/>
                </a:prstGeom>
                <a:noFill/>
                <a:ln w="38100">
                  <a:solidFill>
                    <a:srgbClr val="00FFFF"/>
                  </a:solidFill>
                  <a:round/>
                  <a:headEnd/>
                  <a:tailEnd/>
                </a:ln>
                <a:effectLst/>
              </p:spPr>
              <p:txBody>
                <a:bodyPr/>
                <a:lstStyle/>
                <a:p>
                  <a:endParaRPr lang="en-US"/>
                </a:p>
              </p:txBody>
            </p:sp>
            <p:sp>
              <p:nvSpPr>
                <p:cNvPr id="6938" name="Line 794"/>
                <p:cNvSpPr>
                  <a:spLocks noChangeShapeType="1"/>
                </p:cNvSpPr>
                <p:nvPr/>
              </p:nvSpPr>
              <p:spPr bwMode="auto">
                <a:xfrm>
                  <a:off x="3386" y="2426"/>
                  <a:ext cx="45" cy="0"/>
                </a:xfrm>
                <a:prstGeom prst="line">
                  <a:avLst/>
                </a:prstGeom>
                <a:noFill/>
                <a:ln w="38100">
                  <a:solidFill>
                    <a:srgbClr val="00FFFF"/>
                  </a:solidFill>
                  <a:round/>
                  <a:headEnd/>
                  <a:tailEnd/>
                </a:ln>
                <a:effectLst/>
              </p:spPr>
              <p:txBody>
                <a:bodyPr/>
                <a:lstStyle/>
                <a:p>
                  <a:endParaRPr lang="en-US"/>
                </a:p>
              </p:txBody>
            </p:sp>
            <p:sp>
              <p:nvSpPr>
                <p:cNvPr id="6939" name="Line 795"/>
                <p:cNvSpPr>
                  <a:spLocks noChangeShapeType="1"/>
                </p:cNvSpPr>
                <p:nvPr/>
              </p:nvSpPr>
              <p:spPr bwMode="auto">
                <a:xfrm>
                  <a:off x="2305" y="2426"/>
                  <a:ext cx="45" cy="0"/>
                </a:xfrm>
                <a:prstGeom prst="line">
                  <a:avLst/>
                </a:prstGeom>
                <a:noFill/>
                <a:ln w="38100">
                  <a:solidFill>
                    <a:srgbClr val="00FFFF"/>
                  </a:solidFill>
                  <a:round/>
                  <a:headEnd/>
                  <a:tailEnd/>
                </a:ln>
                <a:effectLst/>
              </p:spPr>
              <p:txBody>
                <a:bodyPr/>
                <a:lstStyle/>
                <a:p>
                  <a:endParaRPr lang="en-US"/>
                </a:p>
              </p:txBody>
            </p:sp>
            <p:sp>
              <p:nvSpPr>
                <p:cNvPr id="6940" name="Line 796"/>
                <p:cNvSpPr>
                  <a:spLocks noChangeShapeType="1"/>
                </p:cNvSpPr>
                <p:nvPr/>
              </p:nvSpPr>
              <p:spPr bwMode="auto">
                <a:xfrm>
                  <a:off x="2305" y="2471"/>
                  <a:ext cx="45" cy="0"/>
                </a:xfrm>
                <a:prstGeom prst="line">
                  <a:avLst/>
                </a:prstGeom>
                <a:noFill/>
                <a:ln w="38100">
                  <a:solidFill>
                    <a:srgbClr val="00FFFF"/>
                  </a:solidFill>
                  <a:round/>
                  <a:headEnd/>
                  <a:tailEnd/>
                </a:ln>
                <a:effectLst/>
              </p:spPr>
              <p:txBody>
                <a:bodyPr/>
                <a:lstStyle/>
                <a:p>
                  <a:endParaRPr lang="en-US"/>
                </a:p>
              </p:txBody>
            </p:sp>
            <p:sp>
              <p:nvSpPr>
                <p:cNvPr id="6941" name="Line 797"/>
                <p:cNvSpPr>
                  <a:spLocks noChangeShapeType="1"/>
                </p:cNvSpPr>
                <p:nvPr/>
              </p:nvSpPr>
              <p:spPr bwMode="auto">
                <a:xfrm>
                  <a:off x="2305" y="2516"/>
                  <a:ext cx="45" cy="0"/>
                </a:xfrm>
                <a:prstGeom prst="line">
                  <a:avLst/>
                </a:prstGeom>
                <a:noFill/>
                <a:ln w="38100">
                  <a:solidFill>
                    <a:srgbClr val="00FFFF"/>
                  </a:solidFill>
                  <a:round/>
                  <a:headEnd/>
                  <a:tailEnd/>
                </a:ln>
                <a:effectLst/>
              </p:spPr>
              <p:txBody>
                <a:bodyPr/>
                <a:lstStyle/>
                <a:p>
                  <a:endParaRPr lang="en-US"/>
                </a:p>
              </p:txBody>
            </p:sp>
            <p:sp>
              <p:nvSpPr>
                <p:cNvPr id="6942" name="Line 798"/>
                <p:cNvSpPr>
                  <a:spLocks noChangeShapeType="1"/>
                </p:cNvSpPr>
                <p:nvPr/>
              </p:nvSpPr>
              <p:spPr bwMode="auto">
                <a:xfrm>
                  <a:off x="2350" y="1120"/>
                  <a:ext cx="45" cy="0"/>
                </a:xfrm>
                <a:prstGeom prst="line">
                  <a:avLst/>
                </a:prstGeom>
                <a:noFill/>
                <a:ln w="38100">
                  <a:solidFill>
                    <a:srgbClr val="00FFFF"/>
                  </a:solidFill>
                  <a:round/>
                  <a:headEnd/>
                  <a:tailEnd/>
                </a:ln>
                <a:effectLst/>
              </p:spPr>
              <p:txBody>
                <a:bodyPr/>
                <a:lstStyle/>
                <a:p>
                  <a:endParaRPr lang="en-US"/>
                </a:p>
              </p:txBody>
            </p:sp>
            <p:sp>
              <p:nvSpPr>
                <p:cNvPr id="6943" name="Line 799"/>
                <p:cNvSpPr>
                  <a:spLocks noChangeShapeType="1"/>
                </p:cNvSpPr>
                <p:nvPr/>
              </p:nvSpPr>
              <p:spPr bwMode="auto">
                <a:xfrm>
                  <a:off x="2440" y="1165"/>
                  <a:ext cx="45" cy="0"/>
                </a:xfrm>
                <a:prstGeom prst="line">
                  <a:avLst/>
                </a:prstGeom>
                <a:noFill/>
                <a:ln w="38100">
                  <a:solidFill>
                    <a:srgbClr val="00FFFF"/>
                  </a:solidFill>
                  <a:round/>
                  <a:headEnd/>
                  <a:tailEnd/>
                </a:ln>
                <a:effectLst/>
              </p:spPr>
              <p:txBody>
                <a:bodyPr/>
                <a:lstStyle/>
                <a:p>
                  <a:endParaRPr lang="en-US"/>
                </a:p>
              </p:txBody>
            </p:sp>
            <p:sp>
              <p:nvSpPr>
                <p:cNvPr id="6944" name="Line 800"/>
                <p:cNvSpPr>
                  <a:spLocks noChangeShapeType="1"/>
                </p:cNvSpPr>
                <p:nvPr/>
              </p:nvSpPr>
              <p:spPr bwMode="auto">
                <a:xfrm>
                  <a:off x="2440" y="1120"/>
                  <a:ext cx="45" cy="0"/>
                </a:xfrm>
                <a:prstGeom prst="line">
                  <a:avLst/>
                </a:prstGeom>
                <a:noFill/>
                <a:ln w="38100">
                  <a:solidFill>
                    <a:srgbClr val="00FFFF"/>
                  </a:solidFill>
                  <a:round/>
                  <a:headEnd/>
                  <a:tailEnd/>
                </a:ln>
                <a:effectLst/>
              </p:spPr>
              <p:txBody>
                <a:bodyPr/>
                <a:lstStyle/>
                <a:p>
                  <a:endParaRPr lang="en-US"/>
                </a:p>
              </p:txBody>
            </p:sp>
            <p:sp>
              <p:nvSpPr>
                <p:cNvPr id="6945" name="Line 801"/>
                <p:cNvSpPr>
                  <a:spLocks noChangeShapeType="1"/>
                </p:cNvSpPr>
                <p:nvPr/>
              </p:nvSpPr>
              <p:spPr bwMode="auto">
                <a:xfrm>
                  <a:off x="3251" y="1120"/>
                  <a:ext cx="45" cy="0"/>
                </a:xfrm>
                <a:prstGeom prst="line">
                  <a:avLst/>
                </a:prstGeom>
                <a:noFill/>
                <a:ln w="38100">
                  <a:solidFill>
                    <a:srgbClr val="00FFFF"/>
                  </a:solidFill>
                  <a:round/>
                  <a:headEnd/>
                  <a:tailEnd/>
                </a:ln>
                <a:effectLst/>
              </p:spPr>
              <p:txBody>
                <a:bodyPr/>
                <a:lstStyle/>
                <a:p>
                  <a:endParaRPr lang="en-US"/>
                </a:p>
              </p:txBody>
            </p:sp>
            <p:sp>
              <p:nvSpPr>
                <p:cNvPr id="6946" name="Line 802"/>
                <p:cNvSpPr>
                  <a:spLocks noChangeShapeType="1"/>
                </p:cNvSpPr>
                <p:nvPr/>
              </p:nvSpPr>
              <p:spPr bwMode="auto">
                <a:xfrm>
                  <a:off x="2305" y="1165"/>
                  <a:ext cx="45" cy="0"/>
                </a:xfrm>
                <a:prstGeom prst="line">
                  <a:avLst/>
                </a:prstGeom>
                <a:noFill/>
                <a:ln w="38100">
                  <a:solidFill>
                    <a:srgbClr val="00FFFF"/>
                  </a:solidFill>
                  <a:round/>
                  <a:headEnd/>
                  <a:tailEnd/>
                </a:ln>
                <a:effectLst/>
              </p:spPr>
              <p:txBody>
                <a:bodyPr/>
                <a:lstStyle/>
                <a:p>
                  <a:endParaRPr lang="en-US"/>
                </a:p>
              </p:txBody>
            </p:sp>
            <p:sp>
              <p:nvSpPr>
                <p:cNvPr id="6947" name="Line 803"/>
                <p:cNvSpPr>
                  <a:spLocks noChangeShapeType="1"/>
                </p:cNvSpPr>
                <p:nvPr/>
              </p:nvSpPr>
              <p:spPr bwMode="auto">
                <a:xfrm>
                  <a:off x="3386" y="1165"/>
                  <a:ext cx="45" cy="0"/>
                </a:xfrm>
                <a:prstGeom prst="line">
                  <a:avLst/>
                </a:prstGeom>
                <a:noFill/>
                <a:ln w="38100">
                  <a:solidFill>
                    <a:srgbClr val="00FFFF"/>
                  </a:solidFill>
                  <a:round/>
                  <a:headEnd/>
                  <a:tailEnd/>
                </a:ln>
                <a:effectLst/>
              </p:spPr>
              <p:txBody>
                <a:bodyPr/>
                <a:lstStyle/>
                <a:p>
                  <a:endParaRPr lang="en-US"/>
                </a:p>
              </p:txBody>
            </p:sp>
            <p:sp>
              <p:nvSpPr>
                <p:cNvPr id="6948" name="Line 804"/>
                <p:cNvSpPr>
                  <a:spLocks noChangeShapeType="1"/>
                </p:cNvSpPr>
                <p:nvPr/>
              </p:nvSpPr>
              <p:spPr bwMode="auto">
                <a:xfrm>
                  <a:off x="3296" y="1165"/>
                  <a:ext cx="45" cy="0"/>
                </a:xfrm>
                <a:prstGeom prst="line">
                  <a:avLst/>
                </a:prstGeom>
                <a:noFill/>
                <a:ln w="38100">
                  <a:solidFill>
                    <a:srgbClr val="00FFFF"/>
                  </a:solidFill>
                  <a:round/>
                  <a:headEnd/>
                  <a:tailEnd/>
                </a:ln>
                <a:effectLst/>
              </p:spPr>
              <p:txBody>
                <a:bodyPr/>
                <a:lstStyle/>
                <a:p>
                  <a:endParaRPr lang="en-US"/>
                </a:p>
              </p:txBody>
            </p:sp>
            <p:sp>
              <p:nvSpPr>
                <p:cNvPr id="6949" name="Line 805"/>
                <p:cNvSpPr>
                  <a:spLocks noChangeShapeType="1"/>
                </p:cNvSpPr>
                <p:nvPr/>
              </p:nvSpPr>
              <p:spPr bwMode="auto">
                <a:xfrm>
                  <a:off x="3341" y="1120"/>
                  <a:ext cx="45" cy="0"/>
                </a:xfrm>
                <a:prstGeom prst="line">
                  <a:avLst/>
                </a:prstGeom>
                <a:noFill/>
                <a:ln w="38100">
                  <a:solidFill>
                    <a:srgbClr val="00FFFF"/>
                  </a:solidFill>
                  <a:round/>
                  <a:headEnd/>
                  <a:tailEnd/>
                </a:ln>
                <a:effectLst/>
              </p:spPr>
              <p:txBody>
                <a:bodyPr/>
                <a:lstStyle/>
                <a:p>
                  <a:endParaRPr lang="en-US"/>
                </a:p>
              </p:txBody>
            </p:sp>
            <p:sp>
              <p:nvSpPr>
                <p:cNvPr id="6950" name="Line 806"/>
                <p:cNvSpPr>
                  <a:spLocks noChangeShapeType="1"/>
                </p:cNvSpPr>
                <p:nvPr/>
              </p:nvSpPr>
              <p:spPr bwMode="auto">
                <a:xfrm>
                  <a:off x="3251" y="1165"/>
                  <a:ext cx="45" cy="0"/>
                </a:xfrm>
                <a:prstGeom prst="line">
                  <a:avLst/>
                </a:prstGeom>
                <a:noFill/>
                <a:ln w="38100">
                  <a:solidFill>
                    <a:srgbClr val="00FFFF"/>
                  </a:solidFill>
                  <a:round/>
                  <a:headEnd/>
                  <a:tailEnd/>
                </a:ln>
                <a:effectLst/>
              </p:spPr>
              <p:txBody>
                <a:bodyPr/>
                <a:lstStyle/>
                <a:p>
                  <a:endParaRPr lang="en-US"/>
                </a:p>
              </p:txBody>
            </p:sp>
          </p:grpSp>
          <p:grpSp>
            <p:nvGrpSpPr>
              <p:cNvPr id="6951" name="Group 807"/>
              <p:cNvGrpSpPr>
                <a:grpSpLocks/>
              </p:cNvGrpSpPr>
              <p:nvPr/>
            </p:nvGrpSpPr>
            <p:grpSpPr bwMode="auto">
              <a:xfrm>
                <a:off x="2827" y="753"/>
                <a:ext cx="110" cy="831"/>
                <a:chOff x="2827" y="753"/>
                <a:chExt cx="110" cy="831"/>
              </a:xfrm>
            </p:grpSpPr>
            <p:grpSp>
              <p:nvGrpSpPr>
                <p:cNvPr id="6952" name="Group 808"/>
                <p:cNvGrpSpPr>
                  <a:grpSpLocks/>
                </p:cNvGrpSpPr>
                <p:nvPr/>
              </p:nvGrpSpPr>
              <p:grpSpPr bwMode="auto">
                <a:xfrm>
                  <a:off x="2827" y="753"/>
                  <a:ext cx="103" cy="249"/>
                  <a:chOff x="2827" y="615"/>
                  <a:chExt cx="103" cy="249"/>
                </a:xfrm>
              </p:grpSpPr>
              <p:sp>
                <p:nvSpPr>
                  <p:cNvPr id="6953" name="Freeform 809"/>
                  <p:cNvSpPr>
                    <a:spLocks/>
                  </p:cNvSpPr>
                  <p:nvPr/>
                </p:nvSpPr>
                <p:spPr bwMode="auto">
                  <a:xfrm>
                    <a:off x="2827" y="738"/>
                    <a:ext cx="101" cy="2"/>
                  </a:xfrm>
                  <a:custGeom>
                    <a:avLst/>
                    <a:gdLst/>
                    <a:ahLst/>
                    <a:cxnLst>
                      <a:cxn ang="0">
                        <a:pos x="0" y="0"/>
                      </a:cxn>
                      <a:cxn ang="0">
                        <a:pos x="398" y="0"/>
                      </a:cxn>
                      <a:cxn ang="0">
                        <a:pos x="399" y="0"/>
                      </a:cxn>
                    </a:cxnLst>
                    <a:rect l="0" t="0" r="r" b="b"/>
                    <a:pathLst>
                      <a:path w="399">
                        <a:moveTo>
                          <a:pt x="0" y="0"/>
                        </a:moveTo>
                        <a:lnTo>
                          <a:pt x="398" y="0"/>
                        </a:lnTo>
                        <a:lnTo>
                          <a:pt x="399" y="0"/>
                        </a:lnTo>
                      </a:path>
                    </a:pathLst>
                  </a:custGeom>
                  <a:noFill/>
                  <a:ln w="38100" cmpd="sng">
                    <a:solidFill>
                      <a:srgbClr val="FFFFFF"/>
                    </a:solidFill>
                    <a:prstDash val="solid"/>
                    <a:round/>
                    <a:headEnd/>
                    <a:tailEnd/>
                  </a:ln>
                </p:spPr>
                <p:txBody>
                  <a:bodyPr/>
                  <a:lstStyle/>
                  <a:p>
                    <a:endParaRPr lang="en-US"/>
                  </a:p>
                </p:txBody>
              </p:sp>
              <p:grpSp>
                <p:nvGrpSpPr>
                  <p:cNvPr id="6954" name="Group 810"/>
                  <p:cNvGrpSpPr>
                    <a:grpSpLocks/>
                  </p:cNvGrpSpPr>
                  <p:nvPr/>
                </p:nvGrpSpPr>
                <p:grpSpPr bwMode="auto">
                  <a:xfrm>
                    <a:off x="2827" y="615"/>
                    <a:ext cx="103" cy="249"/>
                    <a:chOff x="2827" y="267"/>
                    <a:chExt cx="103" cy="249"/>
                  </a:xfrm>
                </p:grpSpPr>
                <p:sp>
                  <p:nvSpPr>
                    <p:cNvPr id="6955" name="Freeform 811"/>
                    <p:cNvSpPr>
                      <a:spLocks/>
                    </p:cNvSpPr>
                    <p:nvPr/>
                  </p:nvSpPr>
                  <p:spPr bwMode="auto">
                    <a:xfrm>
                      <a:off x="2827" y="400"/>
                      <a:ext cx="2" cy="114"/>
                    </a:xfrm>
                    <a:custGeom>
                      <a:avLst/>
                      <a:gdLst/>
                      <a:ahLst/>
                      <a:cxnLst>
                        <a:cxn ang="0">
                          <a:pos x="0" y="480"/>
                        </a:cxn>
                        <a:cxn ang="0">
                          <a:pos x="0" y="0"/>
                        </a:cxn>
                        <a:cxn ang="0">
                          <a:pos x="1" y="0"/>
                        </a:cxn>
                      </a:cxnLst>
                      <a:rect l="0" t="0" r="r" b="b"/>
                      <a:pathLst>
                        <a:path w="1" h="480">
                          <a:moveTo>
                            <a:pt x="0" y="48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956" name="Freeform 812"/>
                    <p:cNvSpPr>
                      <a:spLocks/>
                    </p:cNvSpPr>
                    <p:nvPr/>
                  </p:nvSpPr>
                  <p:spPr bwMode="auto">
                    <a:xfrm>
                      <a:off x="2928" y="400"/>
                      <a:ext cx="2" cy="114"/>
                    </a:xfrm>
                    <a:custGeom>
                      <a:avLst/>
                      <a:gdLst/>
                      <a:ahLst/>
                      <a:cxnLst>
                        <a:cxn ang="0">
                          <a:pos x="0" y="480"/>
                        </a:cxn>
                        <a:cxn ang="0">
                          <a:pos x="0" y="0"/>
                        </a:cxn>
                        <a:cxn ang="0">
                          <a:pos x="1" y="0"/>
                        </a:cxn>
                      </a:cxnLst>
                      <a:rect l="0" t="0" r="r" b="b"/>
                      <a:pathLst>
                        <a:path w="1" h="480">
                          <a:moveTo>
                            <a:pt x="0" y="48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957" name="Freeform 813"/>
                    <p:cNvSpPr>
                      <a:spLocks/>
                    </p:cNvSpPr>
                    <p:nvPr/>
                  </p:nvSpPr>
                  <p:spPr bwMode="auto">
                    <a:xfrm>
                      <a:off x="2827" y="514"/>
                      <a:ext cx="101" cy="2"/>
                    </a:xfrm>
                    <a:custGeom>
                      <a:avLst/>
                      <a:gdLst/>
                      <a:ahLst/>
                      <a:cxnLst>
                        <a:cxn ang="0">
                          <a:pos x="0" y="0"/>
                        </a:cxn>
                        <a:cxn ang="0">
                          <a:pos x="398" y="0"/>
                        </a:cxn>
                        <a:cxn ang="0">
                          <a:pos x="399" y="0"/>
                        </a:cxn>
                      </a:cxnLst>
                      <a:rect l="0" t="0" r="r" b="b"/>
                      <a:pathLst>
                        <a:path w="399">
                          <a:moveTo>
                            <a:pt x="0" y="0"/>
                          </a:moveTo>
                          <a:lnTo>
                            <a:pt x="398" y="0"/>
                          </a:lnTo>
                          <a:lnTo>
                            <a:pt x="399" y="0"/>
                          </a:lnTo>
                        </a:path>
                      </a:pathLst>
                    </a:custGeom>
                    <a:noFill/>
                    <a:ln w="38100" cmpd="sng">
                      <a:solidFill>
                        <a:srgbClr val="FFFFFF"/>
                      </a:solidFill>
                      <a:prstDash val="solid"/>
                      <a:round/>
                      <a:headEnd/>
                      <a:tailEnd/>
                    </a:ln>
                  </p:spPr>
                  <p:txBody>
                    <a:bodyPr/>
                    <a:lstStyle/>
                    <a:p>
                      <a:endParaRPr lang="en-US"/>
                    </a:p>
                  </p:txBody>
                </p:sp>
                <p:sp>
                  <p:nvSpPr>
                    <p:cNvPr id="6958" name="Freeform 814"/>
                    <p:cNvSpPr>
                      <a:spLocks/>
                    </p:cNvSpPr>
                    <p:nvPr/>
                  </p:nvSpPr>
                  <p:spPr bwMode="auto">
                    <a:xfrm>
                      <a:off x="2842" y="274"/>
                      <a:ext cx="2" cy="126"/>
                    </a:xfrm>
                    <a:custGeom>
                      <a:avLst/>
                      <a:gdLst/>
                      <a:ahLst/>
                      <a:cxnLst>
                        <a:cxn ang="0">
                          <a:pos x="0" y="536"/>
                        </a:cxn>
                        <a:cxn ang="0">
                          <a:pos x="0" y="0"/>
                        </a:cxn>
                        <a:cxn ang="0">
                          <a:pos x="2" y="0"/>
                        </a:cxn>
                      </a:cxnLst>
                      <a:rect l="0" t="0" r="r" b="b"/>
                      <a:pathLst>
                        <a:path w="2" h="536">
                          <a:moveTo>
                            <a:pt x="0" y="536"/>
                          </a:moveTo>
                          <a:lnTo>
                            <a:pt x="0" y="0"/>
                          </a:lnTo>
                          <a:lnTo>
                            <a:pt x="2" y="0"/>
                          </a:lnTo>
                        </a:path>
                      </a:pathLst>
                    </a:custGeom>
                    <a:noFill/>
                    <a:ln w="38100" cmpd="sng">
                      <a:solidFill>
                        <a:srgbClr val="FFFFFF"/>
                      </a:solidFill>
                      <a:prstDash val="solid"/>
                      <a:round/>
                      <a:headEnd/>
                      <a:tailEnd/>
                    </a:ln>
                  </p:spPr>
                  <p:txBody>
                    <a:bodyPr/>
                    <a:lstStyle/>
                    <a:p>
                      <a:endParaRPr lang="en-US"/>
                    </a:p>
                  </p:txBody>
                </p:sp>
                <p:sp>
                  <p:nvSpPr>
                    <p:cNvPr id="6959" name="Freeform 815"/>
                    <p:cNvSpPr>
                      <a:spLocks/>
                    </p:cNvSpPr>
                    <p:nvPr/>
                  </p:nvSpPr>
                  <p:spPr bwMode="auto">
                    <a:xfrm>
                      <a:off x="2913" y="274"/>
                      <a:ext cx="2" cy="126"/>
                    </a:xfrm>
                    <a:custGeom>
                      <a:avLst/>
                      <a:gdLst/>
                      <a:ahLst/>
                      <a:cxnLst>
                        <a:cxn ang="0">
                          <a:pos x="0" y="536"/>
                        </a:cxn>
                        <a:cxn ang="0">
                          <a:pos x="0" y="0"/>
                        </a:cxn>
                        <a:cxn ang="0">
                          <a:pos x="1" y="0"/>
                        </a:cxn>
                      </a:cxnLst>
                      <a:rect l="0" t="0" r="r" b="b"/>
                      <a:pathLst>
                        <a:path w="1" h="536">
                          <a:moveTo>
                            <a:pt x="0" y="536"/>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960" name="Freeform 816"/>
                    <p:cNvSpPr>
                      <a:spLocks/>
                    </p:cNvSpPr>
                    <p:nvPr/>
                  </p:nvSpPr>
                  <p:spPr bwMode="auto">
                    <a:xfrm>
                      <a:off x="2842" y="295"/>
                      <a:ext cx="71" cy="3"/>
                    </a:xfrm>
                    <a:custGeom>
                      <a:avLst/>
                      <a:gdLst/>
                      <a:ahLst/>
                      <a:cxnLst>
                        <a:cxn ang="0">
                          <a:pos x="0" y="0"/>
                        </a:cxn>
                        <a:cxn ang="0">
                          <a:pos x="288" y="0"/>
                        </a:cxn>
                        <a:cxn ang="0">
                          <a:pos x="289" y="0"/>
                        </a:cxn>
                      </a:cxnLst>
                      <a:rect l="0" t="0" r="r" b="b"/>
                      <a:pathLst>
                        <a:path w="289">
                          <a:moveTo>
                            <a:pt x="0" y="0"/>
                          </a:moveTo>
                          <a:lnTo>
                            <a:pt x="288" y="0"/>
                          </a:lnTo>
                          <a:lnTo>
                            <a:pt x="289" y="0"/>
                          </a:lnTo>
                        </a:path>
                      </a:pathLst>
                    </a:custGeom>
                    <a:noFill/>
                    <a:ln w="38100" cmpd="sng">
                      <a:solidFill>
                        <a:srgbClr val="FFFFFF"/>
                      </a:solidFill>
                      <a:prstDash val="solid"/>
                      <a:round/>
                      <a:headEnd/>
                      <a:tailEnd/>
                    </a:ln>
                  </p:spPr>
                  <p:txBody>
                    <a:bodyPr/>
                    <a:lstStyle/>
                    <a:p>
                      <a:endParaRPr lang="en-US"/>
                    </a:p>
                  </p:txBody>
                </p:sp>
                <p:sp>
                  <p:nvSpPr>
                    <p:cNvPr id="6961" name="Freeform 817"/>
                    <p:cNvSpPr>
                      <a:spLocks/>
                    </p:cNvSpPr>
                    <p:nvPr/>
                  </p:nvSpPr>
                  <p:spPr bwMode="auto">
                    <a:xfrm>
                      <a:off x="2842" y="314"/>
                      <a:ext cx="71" cy="3"/>
                    </a:xfrm>
                    <a:custGeom>
                      <a:avLst/>
                      <a:gdLst/>
                      <a:ahLst/>
                      <a:cxnLst>
                        <a:cxn ang="0">
                          <a:pos x="0" y="0"/>
                        </a:cxn>
                        <a:cxn ang="0">
                          <a:pos x="288" y="0"/>
                        </a:cxn>
                        <a:cxn ang="0">
                          <a:pos x="289" y="0"/>
                        </a:cxn>
                      </a:cxnLst>
                      <a:rect l="0" t="0" r="r" b="b"/>
                      <a:pathLst>
                        <a:path w="289">
                          <a:moveTo>
                            <a:pt x="0" y="0"/>
                          </a:moveTo>
                          <a:lnTo>
                            <a:pt x="288" y="0"/>
                          </a:lnTo>
                          <a:lnTo>
                            <a:pt x="289" y="0"/>
                          </a:lnTo>
                        </a:path>
                      </a:pathLst>
                    </a:custGeom>
                    <a:noFill/>
                    <a:ln w="38100" cmpd="sng">
                      <a:solidFill>
                        <a:srgbClr val="FFFFFF"/>
                      </a:solidFill>
                      <a:prstDash val="solid"/>
                      <a:round/>
                      <a:headEnd/>
                      <a:tailEnd/>
                    </a:ln>
                  </p:spPr>
                  <p:txBody>
                    <a:bodyPr/>
                    <a:lstStyle/>
                    <a:p>
                      <a:endParaRPr lang="en-US"/>
                    </a:p>
                  </p:txBody>
                </p:sp>
                <p:sp>
                  <p:nvSpPr>
                    <p:cNvPr id="6962" name="Freeform 818"/>
                    <p:cNvSpPr>
                      <a:spLocks/>
                    </p:cNvSpPr>
                    <p:nvPr/>
                  </p:nvSpPr>
                  <p:spPr bwMode="auto">
                    <a:xfrm>
                      <a:off x="2839" y="419"/>
                      <a:ext cx="74" cy="69"/>
                    </a:xfrm>
                    <a:custGeom>
                      <a:avLst/>
                      <a:gdLst/>
                      <a:ahLst/>
                      <a:cxnLst>
                        <a:cxn ang="0">
                          <a:pos x="289" y="145"/>
                        </a:cxn>
                        <a:cxn ang="0">
                          <a:pos x="247" y="42"/>
                        </a:cxn>
                        <a:cxn ang="0">
                          <a:pos x="145" y="0"/>
                        </a:cxn>
                        <a:cxn ang="0">
                          <a:pos x="43" y="42"/>
                        </a:cxn>
                        <a:cxn ang="0">
                          <a:pos x="0" y="145"/>
                        </a:cxn>
                        <a:cxn ang="0">
                          <a:pos x="43" y="247"/>
                        </a:cxn>
                        <a:cxn ang="0">
                          <a:pos x="145" y="290"/>
                        </a:cxn>
                        <a:cxn ang="0">
                          <a:pos x="247" y="247"/>
                        </a:cxn>
                        <a:cxn ang="0">
                          <a:pos x="289" y="145"/>
                        </a:cxn>
                        <a:cxn ang="0">
                          <a:pos x="291" y="145"/>
                        </a:cxn>
                      </a:cxnLst>
                      <a:rect l="0" t="0" r="r" b="b"/>
                      <a:pathLst>
                        <a:path w="291" h="290">
                          <a:moveTo>
                            <a:pt x="289" y="145"/>
                          </a:moveTo>
                          <a:lnTo>
                            <a:pt x="247" y="42"/>
                          </a:lnTo>
                          <a:lnTo>
                            <a:pt x="145" y="0"/>
                          </a:lnTo>
                          <a:lnTo>
                            <a:pt x="43" y="42"/>
                          </a:lnTo>
                          <a:lnTo>
                            <a:pt x="0" y="145"/>
                          </a:lnTo>
                          <a:lnTo>
                            <a:pt x="43" y="247"/>
                          </a:lnTo>
                          <a:lnTo>
                            <a:pt x="145" y="290"/>
                          </a:lnTo>
                          <a:lnTo>
                            <a:pt x="247" y="247"/>
                          </a:lnTo>
                          <a:lnTo>
                            <a:pt x="289" y="145"/>
                          </a:lnTo>
                          <a:lnTo>
                            <a:pt x="291" y="145"/>
                          </a:lnTo>
                        </a:path>
                      </a:pathLst>
                    </a:custGeom>
                    <a:noFill/>
                    <a:ln w="38100" cmpd="sng">
                      <a:solidFill>
                        <a:srgbClr val="FFFFFF"/>
                      </a:solidFill>
                      <a:prstDash val="solid"/>
                      <a:round/>
                      <a:headEnd/>
                      <a:tailEnd/>
                    </a:ln>
                  </p:spPr>
                  <p:txBody>
                    <a:bodyPr/>
                    <a:lstStyle/>
                    <a:p>
                      <a:endParaRPr lang="en-US"/>
                    </a:p>
                  </p:txBody>
                </p:sp>
                <p:sp>
                  <p:nvSpPr>
                    <p:cNvPr id="6963" name="Freeform 819"/>
                    <p:cNvSpPr>
                      <a:spLocks/>
                    </p:cNvSpPr>
                    <p:nvPr/>
                  </p:nvSpPr>
                  <p:spPr bwMode="auto">
                    <a:xfrm>
                      <a:off x="2857" y="274"/>
                      <a:ext cx="2" cy="21"/>
                    </a:xfrm>
                    <a:custGeom>
                      <a:avLst/>
                      <a:gdLst/>
                      <a:ahLst/>
                      <a:cxnLst>
                        <a:cxn ang="0">
                          <a:pos x="0" y="97"/>
                        </a:cxn>
                        <a:cxn ang="0">
                          <a:pos x="0" y="0"/>
                        </a:cxn>
                        <a:cxn ang="0">
                          <a:pos x="1" y="0"/>
                        </a:cxn>
                      </a:cxnLst>
                      <a:rect l="0" t="0" r="r" b="b"/>
                      <a:pathLst>
                        <a:path w="1" h="97">
                          <a:moveTo>
                            <a:pt x="0" y="97"/>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964" name="Freeform 820"/>
                    <p:cNvSpPr>
                      <a:spLocks/>
                    </p:cNvSpPr>
                    <p:nvPr/>
                  </p:nvSpPr>
                  <p:spPr bwMode="auto">
                    <a:xfrm>
                      <a:off x="2898" y="274"/>
                      <a:ext cx="2" cy="21"/>
                    </a:xfrm>
                    <a:custGeom>
                      <a:avLst/>
                      <a:gdLst/>
                      <a:ahLst/>
                      <a:cxnLst>
                        <a:cxn ang="0">
                          <a:pos x="0" y="97"/>
                        </a:cxn>
                        <a:cxn ang="0">
                          <a:pos x="0" y="0"/>
                        </a:cxn>
                        <a:cxn ang="0">
                          <a:pos x="1" y="0"/>
                        </a:cxn>
                      </a:cxnLst>
                      <a:rect l="0" t="0" r="r" b="b"/>
                      <a:pathLst>
                        <a:path w="1" h="97">
                          <a:moveTo>
                            <a:pt x="0" y="97"/>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965" name="Freeform 821"/>
                    <p:cNvSpPr>
                      <a:spLocks/>
                    </p:cNvSpPr>
                    <p:nvPr/>
                  </p:nvSpPr>
                  <p:spPr bwMode="auto">
                    <a:xfrm>
                      <a:off x="2842" y="269"/>
                      <a:ext cx="15" cy="5"/>
                    </a:xfrm>
                    <a:custGeom>
                      <a:avLst/>
                      <a:gdLst/>
                      <a:ahLst/>
                      <a:cxnLst>
                        <a:cxn ang="0">
                          <a:pos x="65" y="20"/>
                        </a:cxn>
                        <a:cxn ang="0">
                          <a:pos x="47" y="0"/>
                        </a:cxn>
                        <a:cxn ang="0">
                          <a:pos x="19" y="0"/>
                        </a:cxn>
                        <a:cxn ang="0">
                          <a:pos x="0" y="20"/>
                        </a:cxn>
                        <a:cxn ang="0">
                          <a:pos x="2" y="20"/>
                        </a:cxn>
                      </a:cxnLst>
                      <a:rect l="0" t="0" r="r" b="b"/>
                      <a:pathLst>
                        <a:path w="65" h="20">
                          <a:moveTo>
                            <a:pt x="65" y="20"/>
                          </a:moveTo>
                          <a:lnTo>
                            <a:pt x="47" y="0"/>
                          </a:lnTo>
                          <a:lnTo>
                            <a:pt x="19" y="0"/>
                          </a:lnTo>
                          <a:lnTo>
                            <a:pt x="0" y="20"/>
                          </a:lnTo>
                          <a:lnTo>
                            <a:pt x="2" y="20"/>
                          </a:lnTo>
                        </a:path>
                      </a:pathLst>
                    </a:custGeom>
                    <a:noFill/>
                    <a:ln w="38100" cmpd="sng">
                      <a:solidFill>
                        <a:srgbClr val="FFFFFF"/>
                      </a:solidFill>
                      <a:prstDash val="solid"/>
                      <a:round/>
                      <a:headEnd/>
                      <a:tailEnd/>
                    </a:ln>
                  </p:spPr>
                  <p:txBody>
                    <a:bodyPr/>
                    <a:lstStyle/>
                    <a:p>
                      <a:endParaRPr lang="en-US"/>
                    </a:p>
                  </p:txBody>
                </p:sp>
                <p:sp>
                  <p:nvSpPr>
                    <p:cNvPr id="6966" name="Freeform 822"/>
                    <p:cNvSpPr>
                      <a:spLocks/>
                    </p:cNvSpPr>
                    <p:nvPr/>
                  </p:nvSpPr>
                  <p:spPr bwMode="auto">
                    <a:xfrm>
                      <a:off x="2857" y="274"/>
                      <a:ext cx="41" cy="2"/>
                    </a:xfrm>
                    <a:custGeom>
                      <a:avLst/>
                      <a:gdLst/>
                      <a:ahLst/>
                      <a:cxnLst>
                        <a:cxn ang="0">
                          <a:pos x="159" y="0"/>
                        </a:cxn>
                        <a:cxn ang="0">
                          <a:pos x="0" y="0"/>
                        </a:cxn>
                        <a:cxn ang="0">
                          <a:pos x="1" y="0"/>
                        </a:cxn>
                      </a:cxnLst>
                      <a:rect l="0" t="0" r="r" b="b"/>
                      <a:pathLst>
                        <a:path w="159">
                          <a:moveTo>
                            <a:pt x="159" y="0"/>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967" name="Freeform 823"/>
                    <p:cNvSpPr>
                      <a:spLocks/>
                    </p:cNvSpPr>
                    <p:nvPr/>
                  </p:nvSpPr>
                  <p:spPr bwMode="auto">
                    <a:xfrm>
                      <a:off x="2913" y="279"/>
                      <a:ext cx="2" cy="2"/>
                    </a:xfrm>
                    <a:custGeom>
                      <a:avLst/>
                      <a:gdLst/>
                      <a:ahLst/>
                      <a:cxnLst>
                        <a:cxn ang="0">
                          <a:pos x="0" y="1"/>
                        </a:cxn>
                        <a:cxn ang="0">
                          <a:pos x="0" y="0"/>
                        </a:cxn>
                        <a:cxn ang="0">
                          <a:pos x="1" y="0"/>
                        </a:cxn>
                      </a:cxnLst>
                      <a:rect l="0" t="0" r="r" b="b"/>
                      <a:pathLst>
                        <a:path w="1" h="1">
                          <a:moveTo>
                            <a:pt x="0" y="1"/>
                          </a:moveTo>
                          <a:lnTo>
                            <a:pt x="0" y="0"/>
                          </a:lnTo>
                          <a:lnTo>
                            <a:pt x="1" y="0"/>
                          </a:lnTo>
                        </a:path>
                      </a:pathLst>
                    </a:custGeom>
                    <a:noFill/>
                    <a:ln w="38100" cmpd="sng">
                      <a:solidFill>
                        <a:srgbClr val="FFFFFF"/>
                      </a:solidFill>
                      <a:prstDash val="solid"/>
                      <a:round/>
                      <a:headEnd/>
                      <a:tailEnd/>
                    </a:ln>
                  </p:spPr>
                  <p:txBody>
                    <a:bodyPr/>
                    <a:lstStyle/>
                    <a:p>
                      <a:endParaRPr lang="en-US"/>
                    </a:p>
                  </p:txBody>
                </p:sp>
                <p:sp>
                  <p:nvSpPr>
                    <p:cNvPr id="6968" name="Freeform 824"/>
                    <p:cNvSpPr>
                      <a:spLocks/>
                    </p:cNvSpPr>
                    <p:nvPr/>
                  </p:nvSpPr>
                  <p:spPr bwMode="auto">
                    <a:xfrm>
                      <a:off x="2898" y="269"/>
                      <a:ext cx="15" cy="5"/>
                    </a:xfrm>
                    <a:custGeom>
                      <a:avLst/>
                      <a:gdLst/>
                      <a:ahLst/>
                      <a:cxnLst>
                        <a:cxn ang="0">
                          <a:pos x="64" y="20"/>
                        </a:cxn>
                        <a:cxn ang="0">
                          <a:pos x="45" y="0"/>
                        </a:cxn>
                        <a:cxn ang="0">
                          <a:pos x="19" y="0"/>
                        </a:cxn>
                        <a:cxn ang="0">
                          <a:pos x="0" y="20"/>
                        </a:cxn>
                        <a:cxn ang="0">
                          <a:pos x="1" y="20"/>
                        </a:cxn>
                      </a:cxnLst>
                      <a:rect l="0" t="0" r="r" b="b"/>
                      <a:pathLst>
                        <a:path w="64" h="20">
                          <a:moveTo>
                            <a:pt x="64" y="20"/>
                          </a:moveTo>
                          <a:lnTo>
                            <a:pt x="45" y="0"/>
                          </a:lnTo>
                          <a:lnTo>
                            <a:pt x="19" y="0"/>
                          </a:lnTo>
                          <a:lnTo>
                            <a:pt x="0" y="20"/>
                          </a:lnTo>
                          <a:lnTo>
                            <a:pt x="1" y="20"/>
                          </a:lnTo>
                        </a:path>
                      </a:pathLst>
                    </a:custGeom>
                    <a:noFill/>
                    <a:ln w="38100" cmpd="sng">
                      <a:solidFill>
                        <a:srgbClr val="FFFFFF"/>
                      </a:solidFill>
                      <a:prstDash val="solid"/>
                      <a:round/>
                      <a:headEnd/>
                      <a:tailEnd/>
                    </a:ln>
                  </p:spPr>
                  <p:txBody>
                    <a:bodyPr/>
                    <a:lstStyle/>
                    <a:p>
                      <a:endParaRPr lang="en-US"/>
                    </a:p>
                  </p:txBody>
                </p:sp>
                <p:sp>
                  <p:nvSpPr>
                    <p:cNvPr id="6969" name="Freeform 825"/>
                    <p:cNvSpPr>
                      <a:spLocks/>
                    </p:cNvSpPr>
                    <p:nvPr/>
                  </p:nvSpPr>
                  <p:spPr bwMode="auto">
                    <a:xfrm>
                      <a:off x="2849" y="267"/>
                      <a:ext cx="56" cy="2"/>
                    </a:xfrm>
                    <a:custGeom>
                      <a:avLst/>
                      <a:gdLst/>
                      <a:ahLst/>
                      <a:cxnLst>
                        <a:cxn ang="0">
                          <a:pos x="0" y="0"/>
                        </a:cxn>
                        <a:cxn ang="0">
                          <a:pos x="222" y="1"/>
                        </a:cxn>
                        <a:cxn ang="0">
                          <a:pos x="224" y="1"/>
                        </a:cxn>
                      </a:cxnLst>
                      <a:rect l="0" t="0" r="r" b="b"/>
                      <a:pathLst>
                        <a:path w="224" h="1">
                          <a:moveTo>
                            <a:pt x="0" y="0"/>
                          </a:moveTo>
                          <a:lnTo>
                            <a:pt x="222" y="1"/>
                          </a:lnTo>
                          <a:lnTo>
                            <a:pt x="224" y="1"/>
                          </a:lnTo>
                        </a:path>
                      </a:pathLst>
                    </a:custGeom>
                    <a:noFill/>
                    <a:ln w="38100" cmpd="sng">
                      <a:solidFill>
                        <a:srgbClr val="FFFFFF"/>
                      </a:solidFill>
                      <a:prstDash val="solid"/>
                      <a:round/>
                      <a:headEnd/>
                      <a:tailEnd/>
                    </a:ln>
                  </p:spPr>
                  <p:txBody>
                    <a:bodyPr/>
                    <a:lstStyle/>
                    <a:p>
                      <a:endParaRPr lang="en-US"/>
                    </a:p>
                  </p:txBody>
                </p:sp>
              </p:grpSp>
            </p:grpSp>
            <p:sp>
              <p:nvSpPr>
                <p:cNvPr id="6970" name="Line 826"/>
                <p:cNvSpPr>
                  <a:spLocks noChangeShapeType="1"/>
                </p:cNvSpPr>
                <p:nvPr/>
              </p:nvSpPr>
              <p:spPr bwMode="auto">
                <a:xfrm>
                  <a:off x="2850" y="1008"/>
                  <a:ext cx="0" cy="576"/>
                </a:xfrm>
                <a:prstGeom prst="line">
                  <a:avLst/>
                </a:prstGeom>
                <a:noFill/>
                <a:ln w="38100">
                  <a:solidFill>
                    <a:schemeClr val="bg1"/>
                  </a:solidFill>
                  <a:round/>
                  <a:headEnd/>
                  <a:tailEnd/>
                </a:ln>
                <a:effectLst/>
              </p:spPr>
              <p:txBody>
                <a:bodyPr/>
                <a:lstStyle/>
                <a:p>
                  <a:endParaRPr lang="en-US"/>
                </a:p>
              </p:txBody>
            </p:sp>
            <p:sp>
              <p:nvSpPr>
                <p:cNvPr id="6971" name="Line 827"/>
                <p:cNvSpPr>
                  <a:spLocks noChangeShapeType="1"/>
                </p:cNvSpPr>
                <p:nvPr/>
              </p:nvSpPr>
              <p:spPr bwMode="auto">
                <a:xfrm>
                  <a:off x="2913" y="1005"/>
                  <a:ext cx="0" cy="531"/>
                </a:xfrm>
                <a:prstGeom prst="line">
                  <a:avLst/>
                </a:prstGeom>
                <a:noFill/>
                <a:ln w="38100">
                  <a:solidFill>
                    <a:schemeClr val="bg1"/>
                  </a:solidFill>
                  <a:round/>
                  <a:headEnd/>
                  <a:tailEnd/>
                </a:ln>
                <a:effectLst/>
              </p:spPr>
              <p:txBody>
                <a:bodyPr/>
                <a:lstStyle/>
                <a:p>
                  <a:endParaRPr lang="en-US"/>
                </a:p>
              </p:txBody>
            </p:sp>
            <p:sp>
              <p:nvSpPr>
                <p:cNvPr id="6972" name="Line 828"/>
                <p:cNvSpPr>
                  <a:spLocks noChangeShapeType="1"/>
                </p:cNvSpPr>
                <p:nvPr/>
              </p:nvSpPr>
              <p:spPr bwMode="auto">
                <a:xfrm>
                  <a:off x="2841" y="1584"/>
                  <a:ext cx="96" cy="0"/>
                </a:xfrm>
                <a:prstGeom prst="line">
                  <a:avLst/>
                </a:prstGeom>
                <a:noFill/>
                <a:ln w="38100">
                  <a:solidFill>
                    <a:schemeClr val="bg1"/>
                  </a:solidFill>
                  <a:round/>
                  <a:headEnd/>
                  <a:tailEnd/>
                </a:ln>
                <a:effectLst/>
              </p:spPr>
              <p:txBody>
                <a:bodyPr/>
                <a:lstStyle/>
                <a:p>
                  <a:endParaRPr lang="en-US"/>
                </a:p>
              </p:txBody>
            </p:sp>
          </p:grpSp>
        </p:grpSp>
      </p:grpSp>
      <p:grpSp>
        <p:nvGrpSpPr>
          <p:cNvPr id="6973" name="Group 829"/>
          <p:cNvGrpSpPr>
            <a:grpSpLocks/>
          </p:cNvGrpSpPr>
          <p:nvPr/>
        </p:nvGrpSpPr>
        <p:grpSpPr bwMode="auto">
          <a:xfrm>
            <a:off x="4876800" y="3581400"/>
            <a:ext cx="3276600" cy="1143000"/>
            <a:chOff x="3168" y="2256"/>
            <a:chExt cx="2064" cy="720"/>
          </a:xfrm>
        </p:grpSpPr>
        <p:sp>
          <p:nvSpPr>
            <p:cNvPr id="6974" name="Line 830"/>
            <p:cNvSpPr>
              <a:spLocks noChangeShapeType="1"/>
            </p:cNvSpPr>
            <p:nvPr/>
          </p:nvSpPr>
          <p:spPr bwMode="auto">
            <a:xfrm>
              <a:off x="3168" y="2256"/>
              <a:ext cx="624" cy="528"/>
            </a:xfrm>
            <a:prstGeom prst="line">
              <a:avLst/>
            </a:prstGeom>
            <a:noFill/>
            <a:ln w="38100">
              <a:solidFill>
                <a:schemeClr val="bg1"/>
              </a:solidFill>
              <a:round/>
              <a:headEnd type="stealth" w="med" len="med"/>
              <a:tailEnd/>
            </a:ln>
            <a:effectLst/>
          </p:spPr>
          <p:txBody>
            <a:bodyPr/>
            <a:lstStyle/>
            <a:p>
              <a:endParaRPr lang="en-US"/>
            </a:p>
          </p:txBody>
        </p:sp>
        <p:sp>
          <p:nvSpPr>
            <p:cNvPr id="6975" name="Text Box 831"/>
            <p:cNvSpPr txBox="1">
              <a:spLocks noChangeArrowheads="1"/>
            </p:cNvSpPr>
            <p:nvPr/>
          </p:nvSpPr>
          <p:spPr bwMode="auto">
            <a:xfrm>
              <a:off x="3791" y="2611"/>
              <a:ext cx="1441" cy="365"/>
            </a:xfrm>
            <a:prstGeom prst="rect">
              <a:avLst/>
            </a:prstGeom>
            <a:noFill/>
            <a:ln w="38100">
              <a:noFill/>
              <a:miter lim="800000"/>
              <a:headEnd/>
              <a:tailEnd/>
            </a:ln>
            <a:effectLst/>
          </p:spPr>
          <p:txBody>
            <a:bodyPr>
              <a:spAutoFit/>
            </a:bodyPr>
            <a:lstStyle/>
            <a:p>
              <a:pPr>
                <a:spcBef>
                  <a:spcPct val="50000"/>
                </a:spcBef>
              </a:pPr>
              <a:r>
                <a:rPr lang="en-US" sz="3200" b="1">
                  <a:solidFill>
                    <a:srgbClr val="FFFF99"/>
                  </a:solidFill>
                  <a:effectLst>
                    <a:outerShdw blurRad="38100" dist="38100" dir="2700000" algn="tl">
                      <a:srgbClr val="000000"/>
                    </a:outerShdw>
                  </a:effectLst>
                </a:rPr>
                <a:t>PISTON</a:t>
              </a:r>
            </a:p>
          </p:txBody>
        </p:sp>
      </p:grpSp>
      <p:grpSp>
        <p:nvGrpSpPr>
          <p:cNvPr id="6976" name="Group 832"/>
          <p:cNvGrpSpPr>
            <a:grpSpLocks/>
          </p:cNvGrpSpPr>
          <p:nvPr/>
        </p:nvGrpSpPr>
        <p:grpSpPr bwMode="auto">
          <a:xfrm>
            <a:off x="0" y="3408363"/>
            <a:ext cx="4383088" cy="725487"/>
            <a:chOff x="96" y="2183"/>
            <a:chExt cx="2761" cy="457"/>
          </a:xfrm>
        </p:grpSpPr>
        <p:sp>
          <p:nvSpPr>
            <p:cNvPr id="6977" name="Line 833"/>
            <p:cNvSpPr>
              <a:spLocks noChangeShapeType="1"/>
            </p:cNvSpPr>
            <p:nvPr/>
          </p:nvSpPr>
          <p:spPr bwMode="auto">
            <a:xfrm flipH="1">
              <a:off x="1680" y="2183"/>
              <a:ext cx="1177" cy="265"/>
            </a:xfrm>
            <a:prstGeom prst="line">
              <a:avLst/>
            </a:prstGeom>
            <a:noFill/>
            <a:ln w="38100">
              <a:solidFill>
                <a:schemeClr val="bg1"/>
              </a:solidFill>
              <a:round/>
              <a:headEnd type="stealth" w="med" len="med"/>
              <a:tailEnd/>
            </a:ln>
            <a:effectLst/>
          </p:spPr>
          <p:txBody>
            <a:bodyPr/>
            <a:lstStyle/>
            <a:p>
              <a:endParaRPr lang="en-US"/>
            </a:p>
          </p:txBody>
        </p:sp>
        <p:sp>
          <p:nvSpPr>
            <p:cNvPr id="6978" name="Text Box 834"/>
            <p:cNvSpPr txBox="1">
              <a:spLocks noChangeArrowheads="1"/>
            </p:cNvSpPr>
            <p:nvPr/>
          </p:nvSpPr>
          <p:spPr bwMode="auto">
            <a:xfrm>
              <a:off x="96" y="2275"/>
              <a:ext cx="1740" cy="365"/>
            </a:xfrm>
            <a:prstGeom prst="rect">
              <a:avLst/>
            </a:prstGeom>
            <a:noFill/>
            <a:ln w="38100">
              <a:noFill/>
              <a:miter lim="800000"/>
              <a:headEnd/>
              <a:tailEnd/>
            </a:ln>
            <a:effectLst/>
          </p:spPr>
          <p:txBody>
            <a:bodyPr>
              <a:spAutoFit/>
            </a:bodyPr>
            <a:lstStyle/>
            <a:p>
              <a:pPr>
                <a:spcBef>
                  <a:spcPct val="50000"/>
                </a:spcBef>
              </a:pPr>
              <a:r>
                <a:rPr lang="en-US" sz="3200" b="1">
                  <a:solidFill>
                    <a:srgbClr val="FFFF99"/>
                  </a:solidFill>
                </a:rPr>
                <a:t>PISTON PIN</a:t>
              </a:r>
            </a:p>
          </p:txBody>
        </p:sp>
      </p:grpSp>
      <p:grpSp>
        <p:nvGrpSpPr>
          <p:cNvPr id="6979" name="Group 835"/>
          <p:cNvGrpSpPr>
            <a:grpSpLocks/>
          </p:cNvGrpSpPr>
          <p:nvPr/>
        </p:nvGrpSpPr>
        <p:grpSpPr bwMode="auto">
          <a:xfrm>
            <a:off x="674688" y="5143500"/>
            <a:ext cx="2373312" cy="579438"/>
            <a:chOff x="521" y="3240"/>
            <a:chExt cx="1495" cy="365"/>
          </a:xfrm>
        </p:grpSpPr>
        <p:sp>
          <p:nvSpPr>
            <p:cNvPr id="6980" name="Line 836"/>
            <p:cNvSpPr>
              <a:spLocks noChangeShapeType="1"/>
            </p:cNvSpPr>
            <p:nvPr/>
          </p:nvSpPr>
          <p:spPr bwMode="auto">
            <a:xfrm flipH="1">
              <a:off x="1521" y="3447"/>
              <a:ext cx="495" cy="0"/>
            </a:xfrm>
            <a:prstGeom prst="line">
              <a:avLst/>
            </a:prstGeom>
            <a:noFill/>
            <a:ln w="38100">
              <a:solidFill>
                <a:schemeClr val="bg1"/>
              </a:solidFill>
              <a:round/>
              <a:headEnd type="stealth" w="med" len="med"/>
              <a:tailEnd/>
            </a:ln>
            <a:effectLst/>
          </p:spPr>
          <p:txBody>
            <a:bodyPr/>
            <a:lstStyle/>
            <a:p>
              <a:endParaRPr lang="en-US"/>
            </a:p>
          </p:txBody>
        </p:sp>
        <p:sp>
          <p:nvSpPr>
            <p:cNvPr id="6981" name="Text Box 837"/>
            <p:cNvSpPr txBox="1">
              <a:spLocks noChangeArrowheads="1"/>
            </p:cNvSpPr>
            <p:nvPr/>
          </p:nvSpPr>
          <p:spPr bwMode="auto">
            <a:xfrm>
              <a:off x="521" y="3240"/>
              <a:ext cx="1303" cy="365"/>
            </a:xfrm>
            <a:prstGeom prst="rect">
              <a:avLst/>
            </a:prstGeom>
            <a:noFill/>
            <a:ln w="38100">
              <a:noFill/>
              <a:miter lim="800000"/>
              <a:headEnd/>
              <a:tailEnd/>
            </a:ln>
            <a:effectLst/>
          </p:spPr>
          <p:txBody>
            <a:bodyPr>
              <a:spAutoFit/>
            </a:bodyPr>
            <a:lstStyle/>
            <a:p>
              <a:pPr>
                <a:spcBef>
                  <a:spcPct val="50000"/>
                </a:spcBef>
              </a:pPr>
              <a:r>
                <a:rPr lang="en-US" sz="3200" b="1">
                  <a:solidFill>
                    <a:srgbClr val="FFFF99"/>
                  </a:solidFill>
                  <a:effectLst>
                    <a:outerShdw blurRad="38100" dist="38100" dir="2700000" algn="tl">
                      <a:srgbClr val="000000"/>
                    </a:outerShdw>
                  </a:effectLst>
                </a:rPr>
                <a:t>FRAME</a:t>
              </a:r>
            </a:p>
          </p:txBody>
        </p:sp>
      </p:grpSp>
      <p:grpSp>
        <p:nvGrpSpPr>
          <p:cNvPr id="6982" name="Group 838"/>
          <p:cNvGrpSpPr>
            <a:grpSpLocks/>
          </p:cNvGrpSpPr>
          <p:nvPr/>
        </p:nvGrpSpPr>
        <p:grpSpPr bwMode="auto">
          <a:xfrm>
            <a:off x="209550" y="3771900"/>
            <a:ext cx="3638550" cy="876300"/>
            <a:chOff x="228" y="2376"/>
            <a:chExt cx="2292" cy="552"/>
          </a:xfrm>
        </p:grpSpPr>
        <p:sp>
          <p:nvSpPr>
            <p:cNvPr id="6983" name="Text Box 839"/>
            <p:cNvSpPr txBox="1">
              <a:spLocks noChangeArrowheads="1"/>
            </p:cNvSpPr>
            <p:nvPr/>
          </p:nvSpPr>
          <p:spPr bwMode="auto">
            <a:xfrm>
              <a:off x="228" y="2563"/>
              <a:ext cx="2031" cy="365"/>
            </a:xfrm>
            <a:prstGeom prst="rect">
              <a:avLst/>
            </a:prstGeom>
            <a:noFill/>
            <a:ln w="38100">
              <a:noFill/>
              <a:miter lim="800000"/>
              <a:headEnd/>
              <a:tailEnd/>
            </a:ln>
            <a:effectLst/>
          </p:spPr>
          <p:txBody>
            <a:bodyPr>
              <a:spAutoFit/>
            </a:bodyPr>
            <a:lstStyle/>
            <a:p>
              <a:pPr>
                <a:spcBef>
                  <a:spcPct val="50000"/>
                </a:spcBef>
              </a:pPr>
              <a:r>
                <a:rPr lang="en-US" sz="3200" b="1">
                  <a:solidFill>
                    <a:srgbClr val="FFFF99"/>
                  </a:solidFill>
                  <a:effectLst>
                    <a:outerShdw blurRad="38100" dist="38100" dir="2700000" algn="tl">
                      <a:srgbClr val="000000"/>
                    </a:outerShdw>
                  </a:effectLst>
                </a:rPr>
                <a:t>PISTON RING</a:t>
              </a:r>
            </a:p>
          </p:txBody>
        </p:sp>
        <p:sp>
          <p:nvSpPr>
            <p:cNvPr id="6984" name="Line 840"/>
            <p:cNvSpPr>
              <a:spLocks noChangeShapeType="1"/>
            </p:cNvSpPr>
            <p:nvPr/>
          </p:nvSpPr>
          <p:spPr bwMode="auto">
            <a:xfrm flipH="1">
              <a:off x="1976" y="2376"/>
              <a:ext cx="544" cy="386"/>
            </a:xfrm>
            <a:prstGeom prst="line">
              <a:avLst/>
            </a:prstGeom>
            <a:noFill/>
            <a:ln w="38100">
              <a:solidFill>
                <a:srgbClr val="CC0000"/>
              </a:solidFill>
              <a:round/>
              <a:headEnd type="stealth" w="med" len="med"/>
              <a:tailEnd/>
            </a:ln>
            <a:effectLst/>
          </p:spPr>
          <p:txBody>
            <a:bodyPr/>
            <a:lstStyle/>
            <a:p>
              <a:endParaRPr lang="en-US"/>
            </a:p>
          </p:txBody>
        </p:sp>
      </p:grpSp>
      <p:grpSp>
        <p:nvGrpSpPr>
          <p:cNvPr id="6985" name="Group 841"/>
          <p:cNvGrpSpPr>
            <a:grpSpLocks/>
          </p:cNvGrpSpPr>
          <p:nvPr/>
        </p:nvGrpSpPr>
        <p:grpSpPr bwMode="auto">
          <a:xfrm>
            <a:off x="5008563" y="4567238"/>
            <a:ext cx="4554537" cy="1322387"/>
            <a:chOff x="3251" y="2877"/>
            <a:chExt cx="2869" cy="833"/>
          </a:xfrm>
        </p:grpSpPr>
        <p:sp>
          <p:nvSpPr>
            <p:cNvPr id="6986" name="Line 842"/>
            <p:cNvSpPr>
              <a:spLocks noChangeShapeType="1"/>
            </p:cNvSpPr>
            <p:nvPr/>
          </p:nvSpPr>
          <p:spPr bwMode="auto">
            <a:xfrm>
              <a:off x="3251" y="2877"/>
              <a:ext cx="675" cy="315"/>
            </a:xfrm>
            <a:prstGeom prst="line">
              <a:avLst/>
            </a:prstGeom>
            <a:noFill/>
            <a:ln w="38100">
              <a:solidFill>
                <a:schemeClr val="bg1"/>
              </a:solidFill>
              <a:round/>
              <a:headEnd type="stealth" w="med" len="med"/>
              <a:tailEnd/>
            </a:ln>
            <a:effectLst/>
          </p:spPr>
          <p:txBody>
            <a:bodyPr/>
            <a:lstStyle/>
            <a:p>
              <a:endParaRPr lang="en-US"/>
            </a:p>
          </p:txBody>
        </p:sp>
        <p:sp>
          <p:nvSpPr>
            <p:cNvPr id="6987" name="Text Box 843"/>
            <p:cNvSpPr txBox="1">
              <a:spLocks noChangeArrowheads="1"/>
            </p:cNvSpPr>
            <p:nvPr/>
          </p:nvSpPr>
          <p:spPr bwMode="auto">
            <a:xfrm>
              <a:off x="3902" y="3038"/>
              <a:ext cx="2218" cy="672"/>
            </a:xfrm>
            <a:prstGeom prst="rect">
              <a:avLst/>
            </a:prstGeom>
            <a:noFill/>
            <a:ln w="38100">
              <a:noFill/>
              <a:miter lim="800000"/>
              <a:headEnd/>
              <a:tailEnd/>
            </a:ln>
            <a:effectLst/>
          </p:spPr>
          <p:txBody>
            <a:bodyPr>
              <a:spAutoFit/>
            </a:bodyPr>
            <a:lstStyle/>
            <a:p>
              <a:pPr>
                <a:spcBef>
                  <a:spcPct val="50000"/>
                </a:spcBef>
              </a:pPr>
              <a:r>
                <a:rPr lang="en-US" sz="3200" b="1">
                  <a:solidFill>
                    <a:srgbClr val="FFFF99"/>
                  </a:solidFill>
                  <a:effectLst>
                    <a:outerShdw blurRad="38100" dist="38100" dir="2700000" algn="tl">
                      <a:srgbClr val="000000"/>
                    </a:outerShdw>
                  </a:effectLst>
                </a:rPr>
                <a:t>CONNECTING ROD</a:t>
              </a:r>
            </a:p>
          </p:txBody>
        </p:sp>
      </p:grpSp>
      <p:grpSp>
        <p:nvGrpSpPr>
          <p:cNvPr id="6988" name="Group 844"/>
          <p:cNvGrpSpPr>
            <a:grpSpLocks/>
          </p:cNvGrpSpPr>
          <p:nvPr/>
        </p:nvGrpSpPr>
        <p:grpSpPr bwMode="auto">
          <a:xfrm>
            <a:off x="4722813" y="5424488"/>
            <a:ext cx="3582987" cy="993775"/>
            <a:chOff x="3071" y="3417"/>
            <a:chExt cx="2257" cy="626"/>
          </a:xfrm>
        </p:grpSpPr>
        <p:sp>
          <p:nvSpPr>
            <p:cNvPr id="6989" name="Line 845"/>
            <p:cNvSpPr>
              <a:spLocks noChangeShapeType="1"/>
            </p:cNvSpPr>
            <p:nvPr/>
          </p:nvSpPr>
          <p:spPr bwMode="auto">
            <a:xfrm>
              <a:off x="3071" y="3417"/>
              <a:ext cx="135" cy="90"/>
            </a:xfrm>
            <a:prstGeom prst="line">
              <a:avLst/>
            </a:prstGeom>
            <a:noFill/>
            <a:ln w="38100">
              <a:solidFill>
                <a:schemeClr val="bg1"/>
              </a:solidFill>
              <a:round/>
              <a:headEnd type="stealth" w="med" len="med"/>
              <a:tailEnd/>
            </a:ln>
            <a:effectLst/>
          </p:spPr>
          <p:txBody>
            <a:bodyPr/>
            <a:lstStyle/>
            <a:p>
              <a:endParaRPr lang="en-US"/>
            </a:p>
          </p:txBody>
        </p:sp>
        <p:grpSp>
          <p:nvGrpSpPr>
            <p:cNvPr id="6990" name="Group 846"/>
            <p:cNvGrpSpPr>
              <a:grpSpLocks/>
            </p:cNvGrpSpPr>
            <p:nvPr/>
          </p:nvGrpSpPr>
          <p:grpSpPr bwMode="auto">
            <a:xfrm>
              <a:off x="3206" y="3507"/>
              <a:ext cx="2122" cy="536"/>
              <a:chOff x="3206" y="3507"/>
              <a:chExt cx="2122" cy="536"/>
            </a:xfrm>
          </p:grpSpPr>
          <p:sp>
            <p:nvSpPr>
              <p:cNvPr id="6991" name="Line 847"/>
              <p:cNvSpPr>
                <a:spLocks noChangeShapeType="1"/>
              </p:cNvSpPr>
              <p:nvPr/>
            </p:nvSpPr>
            <p:spPr bwMode="auto">
              <a:xfrm>
                <a:off x="3206" y="3507"/>
                <a:ext cx="990" cy="271"/>
              </a:xfrm>
              <a:prstGeom prst="line">
                <a:avLst/>
              </a:prstGeom>
              <a:noFill/>
              <a:ln w="38100">
                <a:solidFill>
                  <a:schemeClr val="bg1"/>
                </a:solidFill>
                <a:round/>
                <a:headEnd/>
                <a:tailEnd/>
              </a:ln>
              <a:effectLst/>
            </p:spPr>
            <p:txBody>
              <a:bodyPr/>
              <a:lstStyle/>
              <a:p>
                <a:endParaRPr lang="en-US"/>
              </a:p>
            </p:txBody>
          </p:sp>
          <p:sp>
            <p:nvSpPr>
              <p:cNvPr id="6992" name="Text Box 848"/>
              <p:cNvSpPr txBox="1">
                <a:spLocks noChangeArrowheads="1"/>
              </p:cNvSpPr>
              <p:nvPr/>
            </p:nvSpPr>
            <p:spPr bwMode="auto">
              <a:xfrm>
                <a:off x="4205" y="3678"/>
                <a:ext cx="1123" cy="365"/>
              </a:xfrm>
              <a:prstGeom prst="rect">
                <a:avLst/>
              </a:prstGeom>
              <a:noFill/>
              <a:ln w="38100">
                <a:noFill/>
                <a:miter lim="800000"/>
                <a:headEnd/>
                <a:tailEnd/>
              </a:ln>
              <a:effectLst/>
            </p:spPr>
            <p:txBody>
              <a:bodyPr>
                <a:spAutoFit/>
              </a:bodyPr>
              <a:lstStyle/>
              <a:p>
                <a:pPr>
                  <a:spcBef>
                    <a:spcPct val="50000"/>
                  </a:spcBef>
                </a:pPr>
                <a:r>
                  <a:rPr lang="en-US" sz="3200" b="1">
                    <a:solidFill>
                      <a:srgbClr val="FFFF99"/>
                    </a:solidFill>
                    <a:effectLst>
                      <a:outerShdw blurRad="38100" dist="38100" dir="2700000" algn="tl">
                        <a:srgbClr val="000000"/>
                      </a:outerShdw>
                    </a:effectLst>
                  </a:rPr>
                  <a:t>CRANK</a:t>
                </a:r>
              </a:p>
            </p:txBody>
          </p:sp>
        </p:grpSp>
      </p:grpSp>
      <p:grpSp>
        <p:nvGrpSpPr>
          <p:cNvPr id="6993" name="Group 849"/>
          <p:cNvGrpSpPr>
            <a:grpSpLocks/>
          </p:cNvGrpSpPr>
          <p:nvPr/>
        </p:nvGrpSpPr>
        <p:grpSpPr bwMode="auto">
          <a:xfrm>
            <a:off x="438150" y="1778000"/>
            <a:ext cx="2997200" cy="579438"/>
            <a:chOff x="372" y="1120"/>
            <a:chExt cx="1888" cy="365"/>
          </a:xfrm>
        </p:grpSpPr>
        <p:sp>
          <p:nvSpPr>
            <p:cNvPr id="6994" name="Line 850"/>
            <p:cNvSpPr>
              <a:spLocks noChangeShapeType="1"/>
            </p:cNvSpPr>
            <p:nvPr/>
          </p:nvSpPr>
          <p:spPr bwMode="auto">
            <a:xfrm rot="11209114">
              <a:off x="1720" y="1345"/>
              <a:ext cx="540" cy="45"/>
            </a:xfrm>
            <a:prstGeom prst="line">
              <a:avLst/>
            </a:prstGeom>
            <a:noFill/>
            <a:ln w="38100">
              <a:solidFill>
                <a:schemeClr val="bg1"/>
              </a:solidFill>
              <a:round/>
              <a:headEnd type="stealth" w="med" len="med"/>
              <a:tailEnd/>
            </a:ln>
            <a:effectLst/>
          </p:spPr>
          <p:txBody>
            <a:bodyPr/>
            <a:lstStyle/>
            <a:p>
              <a:endParaRPr lang="en-US"/>
            </a:p>
          </p:txBody>
        </p:sp>
        <p:sp>
          <p:nvSpPr>
            <p:cNvPr id="6995" name="Text Box 851"/>
            <p:cNvSpPr txBox="1">
              <a:spLocks noChangeArrowheads="1"/>
            </p:cNvSpPr>
            <p:nvPr/>
          </p:nvSpPr>
          <p:spPr bwMode="auto">
            <a:xfrm>
              <a:off x="372" y="1120"/>
              <a:ext cx="1486" cy="365"/>
            </a:xfrm>
            <a:prstGeom prst="rect">
              <a:avLst/>
            </a:prstGeom>
            <a:noFill/>
            <a:ln w="38100">
              <a:noFill/>
              <a:miter lim="800000"/>
              <a:headEnd/>
              <a:tailEnd/>
            </a:ln>
            <a:effectLst/>
          </p:spPr>
          <p:txBody>
            <a:bodyPr>
              <a:spAutoFit/>
            </a:bodyPr>
            <a:lstStyle/>
            <a:p>
              <a:pPr>
                <a:spcBef>
                  <a:spcPct val="50000"/>
                </a:spcBef>
              </a:pPr>
              <a:r>
                <a:rPr lang="en-US" sz="3200" b="1">
                  <a:solidFill>
                    <a:srgbClr val="FFFF99"/>
                  </a:solidFill>
                  <a:effectLst>
                    <a:outerShdw blurRad="38100" dist="38100" dir="2700000" algn="tl">
                      <a:srgbClr val="000000"/>
                    </a:outerShdw>
                  </a:effectLst>
                </a:rPr>
                <a:t>CYLINDER</a:t>
              </a:r>
            </a:p>
          </p:txBody>
        </p:sp>
      </p:grpSp>
      <p:grpSp>
        <p:nvGrpSpPr>
          <p:cNvPr id="6996" name="Group 852"/>
          <p:cNvGrpSpPr>
            <a:grpSpLocks/>
          </p:cNvGrpSpPr>
          <p:nvPr/>
        </p:nvGrpSpPr>
        <p:grpSpPr bwMode="auto">
          <a:xfrm>
            <a:off x="5426075" y="1681163"/>
            <a:ext cx="4310063" cy="604837"/>
            <a:chOff x="3381" y="1248"/>
            <a:chExt cx="2715" cy="381"/>
          </a:xfrm>
        </p:grpSpPr>
        <p:grpSp>
          <p:nvGrpSpPr>
            <p:cNvPr id="6997" name="Group 853"/>
            <p:cNvGrpSpPr>
              <a:grpSpLocks/>
            </p:cNvGrpSpPr>
            <p:nvPr/>
          </p:nvGrpSpPr>
          <p:grpSpPr bwMode="auto">
            <a:xfrm flipV="1">
              <a:off x="3381" y="1404"/>
              <a:ext cx="495" cy="225"/>
              <a:chOff x="3024" y="1440"/>
              <a:chExt cx="495" cy="225"/>
            </a:xfrm>
          </p:grpSpPr>
          <p:sp>
            <p:nvSpPr>
              <p:cNvPr id="6998" name="Line 854"/>
              <p:cNvSpPr>
                <a:spLocks noChangeShapeType="1"/>
              </p:cNvSpPr>
              <p:nvPr/>
            </p:nvSpPr>
            <p:spPr bwMode="auto">
              <a:xfrm>
                <a:off x="3024" y="1440"/>
                <a:ext cx="225" cy="225"/>
              </a:xfrm>
              <a:prstGeom prst="line">
                <a:avLst/>
              </a:prstGeom>
              <a:noFill/>
              <a:ln w="38100">
                <a:solidFill>
                  <a:srgbClr val="CC0000"/>
                </a:solidFill>
                <a:round/>
                <a:headEnd type="stealth" w="med" len="med"/>
                <a:tailEnd/>
              </a:ln>
              <a:effectLst/>
            </p:spPr>
            <p:txBody>
              <a:bodyPr/>
              <a:lstStyle/>
              <a:p>
                <a:endParaRPr lang="en-US"/>
              </a:p>
            </p:txBody>
          </p:sp>
          <p:sp>
            <p:nvSpPr>
              <p:cNvPr id="6999" name="Line 855"/>
              <p:cNvSpPr>
                <a:spLocks noChangeShapeType="1"/>
              </p:cNvSpPr>
              <p:nvPr/>
            </p:nvSpPr>
            <p:spPr bwMode="auto">
              <a:xfrm>
                <a:off x="3249" y="1665"/>
                <a:ext cx="270" cy="0"/>
              </a:xfrm>
              <a:prstGeom prst="line">
                <a:avLst/>
              </a:prstGeom>
              <a:noFill/>
              <a:ln w="38100">
                <a:solidFill>
                  <a:srgbClr val="CC0000"/>
                </a:solidFill>
                <a:round/>
                <a:headEnd/>
                <a:tailEnd/>
              </a:ln>
              <a:effectLst/>
            </p:spPr>
            <p:txBody>
              <a:bodyPr/>
              <a:lstStyle/>
              <a:p>
                <a:endParaRPr lang="en-US"/>
              </a:p>
            </p:txBody>
          </p:sp>
        </p:grpSp>
        <p:sp>
          <p:nvSpPr>
            <p:cNvPr id="7000" name="Text Box 856"/>
            <p:cNvSpPr txBox="1">
              <a:spLocks noChangeArrowheads="1"/>
            </p:cNvSpPr>
            <p:nvPr/>
          </p:nvSpPr>
          <p:spPr bwMode="auto">
            <a:xfrm>
              <a:off x="3830" y="1248"/>
              <a:ext cx="2266" cy="327"/>
            </a:xfrm>
            <a:prstGeom prst="rect">
              <a:avLst/>
            </a:prstGeom>
            <a:noFill/>
            <a:ln w="38100">
              <a:noFill/>
              <a:miter lim="800000"/>
              <a:headEnd/>
              <a:tailEnd/>
            </a:ln>
            <a:effectLst/>
          </p:spPr>
          <p:txBody>
            <a:bodyPr>
              <a:spAutoFit/>
            </a:bodyPr>
            <a:lstStyle/>
            <a:p>
              <a:pPr>
                <a:spcBef>
                  <a:spcPct val="50000"/>
                </a:spcBef>
              </a:pPr>
              <a:r>
                <a:rPr lang="en-US" sz="2800" b="1">
                  <a:solidFill>
                    <a:srgbClr val="FFFF99"/>
                  </a:solidFill>
                  <a:effectLst>
                    <a:outerShdw blurRad="38100" dist="38100" dir="2700000" algn="tl">
                      <a:srgbClr val="000000"/>
                    </a:outerShdw>
                  </a:effectLst>
                </a:rPr>
                <a:t>WATER JACKET</a:t>
              </a:r>
            </a:p>
          </p:txBody>
        </p:sp>
      </p:grpSp>
      <p:grpSp>
        <p:nvGrpSpPr>
          <p:cNvPr id="7002" name="Group 858"/>
          <p:cNvGrpSpPr>
            <a:grpSpLocks/>
          </p:cNvGrpSpPr>
          <p:nvPr/>
        </p:nvGrpSpPr>
        <p:grpSpPr bwMode="auto">
          <a:xfrm>
            <a:off x="4575175" y="793750"/>
            <a:ext cx="4679950" cy="519113"/>
            <a:chOff x="2882" y="500"/>
            <a:chExt cx="2948" cy="327"/>
          </a:xfrm>
        </p:grpSpPr>
        <p:sp>
          <p:nvSpPr>
            <p:cNvPr id="6167" name="Line 23"/>
            <p:cNvSpPr>
              <a:spLocks noChangeShapeType="1"/>
            </p:cNvSpPr>
            <p:nvPr/>
          </p:nvSpPr>
          <p:spPr bwMode="auto">
            <a:xfrm flipV="1">
              <a:off x="2882" y="672"/>
              <a:ext cx="1006" cy="127"/>
            </a:xfrm>
            <a:prstGeom prst="line">
              <a:avLst/>
            </a:prstGeom>
            <a:noFill/>
            <a:ln w="57150">
              <a:solidFill>
                <a:srgbClr val="CC0000"/>
              </a:solidFill>
              <a:round/>
              <a:headEnd type="stealth" w="med" len="med"/>
              <a:tailEnd/>
            </a:ln>
            <a:effectLst/>
          </p:spPr>
          <p:txBody>
            <a:bodyPr/>
            <a:lstStyle/>
            <a:p>
              <a:endParaRPr lang="en-US"/>
            </a:p>
          </p:txBody>
        </p:sp>
        <p:sp>
          <p:nvSpPr>
            <p:cNvPr id="6168" name="Text Box 24"/>
            <p:cNvSpPr txBox="1">
              <a:spLocks noChangeArrowheads="1"/>
            </p:cNvSpPr>
            <p:nvPr/>
          </p:nvSpPr>
          <p:spPr bwMode="auto">
            <a:xfrm>
              <a:off x="3861" y="500"/>
              <a:ext cx="1969" cy="327"/>
            </a:xfrm>
            <a:prstGeom prst="rect">
              <a:avLst/>
            </a:prstGeom>
            <a:noFill/>
            <a:ln w="38100">
              <a:noFill/>
              <a:miter lim="800000"/>
              <a:headEnd/>
              <a:tailEnd/>
            </a:ln>
            <a:effectLst/>
          </p:spPr>
          <p:txBody>
            <a:bodyPr>
              <a:spAutoFit/>
            </a:bodyPr>
            <a:lstStyle/>
            <a:p>
              <a:pPr>
                <a:spcBef>
                  <a:spcPct val="50000"/>
                </a:spcBef>
              </a:pPr>
              <a:r>
                <a:rPr lang="en-US" sz="2800" b="1">
                  <a:solidFill>
                    <a:srgbClr val="FFFF99"/>
                  </a:solidFill>
                  <a:effectLst>
                    <a:outerShdw blurRad="38100" dist="38100" dir="2700000" algn="tl">
                      <a:srgbClr val="000000"/>
                    </a:outerShdw>
                  </a:effectLst>
                </a:rPr>
                <a:t>SPARK PLUG</a:t>
              </a:r>
            </a:p>
          </p:txBody>
        </p:sp>
      </p:gr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52400" y="321803"/>
                <a:ext cx="8991600" cy="5275419"/>
              </a:xfrm>
              <a:prstGeom prst="rect">
                <a:avLst/>
              </a:prstGeom>
            </p:spPr>
            <p:txBody>
              <a:bodyPr wrap="square">
                <a:spAutoFit/>
              </a:bodyPr>
              <a:lstStyle/>
              <a:p>
                <a:r>
                  <a:rPr lang="en-US" sz="2400" dirty="0"/>
                  <a:t>Mechanical Efficiency:-</a:t>
                </a:r>
              </a:p>
              <a:p>
                <a:endParaRPr lang="en-US" sz="2400" dirty="0"/>
              </a:p>
              <a:p>
                <a:r>
                  <a:rPr lang="en-US" sz="2400" dirty="0"/>
                  <a:t>Ratio of the power available at crank shaft (BP) to that the power </a:t>
                </a:r>
              </a:p>
              <a:p>
                <a:r>
                  <a:rPr lang="en-US" sz="2400" dirty="0"/>
                  <a:t>developing by the engine cylinder (IP).</a:t>
                </a:r>
              </a:p>
              <a:p>
                <a:r>
                  <a:rPr lang="en-US" sz="2400" dirty="0"/>
                  <a:t>Denote by the symbol of </a:t>
                </a:r>
                <a14:m>
                  <m:oMath xmlns:m="http://schemas.openxmlformats.org/officeDocument/2006/math">
                    <m:sSub>
                      <m:sSubPr>
                        <m:ctrlPr>
                          <a:rPr lang="en-US" sz="2400" b="1" i="1" smtClean="0">
                            <a:latin typeface="Cambria Math" panose="02040503050406030204" pitchFamily="18" charset="0"/>
                            <a:ea typeface="Cambria Math" panose="02040503050406030204" pitchFamily="18" charset="0"/>
                          </a:rPr>
                        </m:ctrlPr>
                      </m:sSubPr>
                      <m:e>
                        <m:r>
                          <m:rPr>
                            <m:nor/>
                          </m:rPr>
                          <a:rPr lang="en-US" sz="2400" b="1" dirty="0">
                            <a:latin typeface="Cambria Math" panose="02040503050406030204" pitchFamily="18" charset="0"/>
                            <a:ea typeface="Cambria Math" panose="02040503050406030204" pitchFamily="18" charset="0"/>
                          </a:rPr>
                          <m:t>𝜂</m:t>
                        </m:r>
                      </m:e>
                      <m:sub>
                        <m:r>
                          <a:rPr lang="en-US" sz="2400" b="1" i="0" smtClean="0">
                            <a:latin typeface="Cambria Math" panose="02040503050406030204" pitchFamily="18" charset="0"/>
                            <a:ea typeface="Cambria Math" panose="02040503050406030204" pitchFamily="18" charset="0"/>
                          </a:rPr>
                          <m:t>𝐦𝐞𝐜𝐡𝐚𝐧𝐢𝐜𝐚𝐥</m:t>
                        </m:r>
                      </m:sub>
                    </m:sSub>
                  </m:oMath>
                </a14:m>
                <a:r>
                  <a:rPr lang="en-US" sz="2400" b="1" dirty="0">
                    <a:latin typeface="Cambria Math" panose="02040503050406030204" pitchFamily="18" charset="0"/>
                    <a:ea typeface="Cambria Math" panose="02040503050406030204" pitchFamily="18" charset="0"/>
                  </a:rPr>
                  <a:t>  </a:t>
                </a:r>
              </a:p>
              <a:p>
                <a:endParaRPr lang="en-US" b="1" dirty="0"/>
              </a:p>
              <a:p>
                <a14:m>
                  <m:oMath xmlns:m="http://schemas.openxmlformats.org/officeDocument/2006/math">
                    <m:sSub>
                      <m:sSubPr>
                        <m:ctrlPr>
                          <a:rPr lang="en-US" sz="2800" b="1" i="1">
                            <a:latin typeface="Cambria Math" panose="02040503050406030204" pitchFamily="18" charset="0"/>
                            <a:ea typeface="Cambria Math" panose="02040503050406030204" pitchFamily="18" charset="0"/>
                          </a:rPr>
                        </m:ctrlPr>
                      </m:sSubPr>
                      <m:e>
                        <m:r>
                          <m:rPr>
                            <m:nor/>
                          </m:rPr>
                          <a:rPr lang="en-US" sz="2800" b="1" dirty="0">
                            <a:latin typeface="Cambria Math" panose="02040503050406030204" pitchFamily="18" charset="0"/>
                            <a:ea typeface="Cambria Math" panose="02040503050406030204" pitchFamily="18" charset="0"/>
                          </a:rPr>
                          <m:t>𝜂</m:t>
                        </m:r>
                      </m:e>
                      <m:sub>
                        <m:r>
                          <a:rPr lang="en-US" sz="2800" b="1">
                            <a:latin typeface="Cambria Math" panose="02040503050406030204" pitchFamily="18" charset="0"/>
                            <a:ea typeface="Cambria Math" panose="02040503050406030204" pitchFamily="18" charset="0"/>
                          </a:rPr>
                          <m:t>𝐦𝐞𝐜𝐡𝐚𝐧𝐢𝐜𝐚𝐥</m:t>
                        </m:r>
                      </m:sub>
                    </m:sSub>
                  </m:oMath>
                </a14:m>
                <a:r>
                  <a:rPr lang="en-US" b="1" dirty="0">
                    <a:latin typeface="Cambria Math" panose="02040503050406030204" pitchFamily="18" charset="0"/>
                    <a:ea typeface="Cambria Math" panose="02040503050406030204" pitchFamily="18" charset="0"/>
                  </a:rPr>
                  <a:t>   = </a:t>
                </a:r>
                <a14:m>
                  <m:oMath xmlns:m="http://schemas.openxmlformats.org/officeDocument/2006/math">
                    <m:f>
                      <m:fPr>
                        <m:ctrlPr>
                          <a:rPr lang="en-US" sz="2400" i="1" smtClean="0">
                            <a:latin typeface="Cambria Math" panose="02040503050406030204" pitchFamily="18" charset="0"/>
                            <a:ea typeface="Cambria Math" panose="02040503050406030204" pitchFamily="18" charset="0"/>
                          </a:rPr>
                        </m:ctrlPr>
                      </m:fPr>
                      <m:num>
                        <m:r>
                          <m:rPr>
                            <m:sty m:val="p"/>
                          </m:rPr>
                          <a:rPr lang="en-US" sz="2400" b="0" i="0" smtClean="0">
                            <a:latin typeface="Cambria Math" panose="02040503050406030204" pitchFamily="18" charset="0"/>
                            <a:ea typeface="Cambria Math" panose="02040503050406030204" pitchFamily="18" charset="0"/>
                          </a:rPr>
                          <m:t>BP</m:t>
                        </m:r>
                      </m:num>
                      <m:den>
                        <m:r>
                          <m:rPr>
                            <m:sty m:val="p"/>
                          </m:rPr>
                          <a:rPr lang="en-US" sz="2400" b="0" i="0" smtClean="0">
                            <a:latin typeface="Cambria Math" panose="02040503050406030204" pitchFamily="18" charset="0"/>
                            <a:ea typeface="Cambria Math" panose="02040503050406030204" pitchFamily="18" charset="0"/>
                          </a:rPr>
                          <m:t>IP</m:t>
                        </m:r>
                      </m:den>
                    </m:f>
                  </m:oMath>
                </a14:m>
                <a:endParaRPr lang="en-US" sz="2400" dirty="0">
                  <a:latin typeface="Cambria Math" panose="02040503050406030204" pitchFamily="18" charset="0"/>
                  <a:ea typeface="Cambria Math" panose="02040503050406030204" pitchFamily="18" charset="0"/>
                </a:endParaRPr>
              </a:p>
              <a:p>
                <a:endParaRPr lang="en-US" sz="2400" dirty="0">
                  <a:latin typeface="Cambria Math" panose="02040503050406030204" pitchFamily="18" charset="0"/>
                  <a:ea typeface="Cambria Math" panose="02040503050406030204" pitchFamily="18" charset="0"/>
                </a:endParaRPr>
              </a:p>
              <a:p>
                <a:r>
                  <a:rPr lang="en-US" sz="2400" dirty="0">
                    <a:latin typeface="+mj-lt"/>
                    <a:ea typeface="Cambria Math" panose="02040503050406030204" pitchFamily="18" charset="0"/>
                  </a:rPr>
                  <a:t>Thermal Efficiency:- </a:t>
                </a:r>
              </a:p>
              <a:p>
                <a:r>
                  <a:rPr lang="en-US" sz="2400" dirty="0">
                    <a:latin typeface="+mj-lt"/>
                    <a:ea typeface="Cambria Math" panose="02040503050406030204" pitchFamily="18" charset="0"/>
                  </a:rPr>
                  <a:t>Ratio of work output of the engine to that of the heat supplied </a:t>
                </a:r>
              </a:p>
              <a:p>
                <a:r>
                  <a:rPr lang="en-US" sz="2400" dirty="0">
                    <a:latin typeface="+mj-lt"/>
                    <a:ea typeface="Cambria Math" panose="02040503050406030204" pitchFamily="18" charset="0"/>
                  </a:rPr>
                  <a:t>by the fuel.</a:t>
                </a:r>
              </a:p>
              <a:p>
                <a14:m>
                  <m:oMath xmlns:m="http://schemas.openxmlformats.org/officeDocument/2006/math">
                    <m:sSub>
                      <m:sSubPr>
                        <m:ctrlPr>
                          <a:rPr lang="en-US" sz="2400" b="1" i="1">
                            <a:latin typeface="Cambria Math" panose="02040503050406030204" pitchFamily="18" charset="0"/>
                            <a:ea typeface="Cambria Math" panose="02040503050406030204" pitchFamily="18" charset="0"/>
                          </a:rPr>
                        </m:ctrlPr>
                      </m:sSubPr>
                      <m:e>
                        <m:r>
                          <m:rPr>
                            <m:nor/>
                          </m:rPr>
                          <a:rPr lang="en-US" sz="2400" b="1" dirty="0">
                            <a:latin typeface="Cambria Math" panose="02040503050406030204" pitchFamily="18" charset="0"/>
                            <a:ea typeface="Cambria Math" panose="02040503050406030204" pitchFamily="18" charset="0"/>
                          </a:rPr>
                          <m:t>𝜂</m:t>
                        </m:r>
                      </m:e>
                      <m:sub>
                        <m:r>
                          <a:rPr lang="en-US" sz="2400" b="1" i="1" dirty="0" smtClean="0">
                            <a:latin typeface="Cambria Math" panose="02040503050406030204" pitchFamily="18" charset="0"/>
                            <a:ea typeface="Cambria Math" panose="02040503050406030204" pitchFamily="18" charset="0"/>
                          </a:rPr>
                          <m:t>𝒕𝒉𝒆𝒓𝒎𝒂𝒍</m:t>
                        </m:r>
                      </m:sub>
                    </m:sSub>
                  </m:oMath>
                </a14:m>
                <a:r>
                  <a:rPr lang="en-US" sz="2400" dirty="0"/>
                  <a:t> = </a:t>
                </a:r>
                <a14:m>
                  <m:oMath xmlns:m="http://schemas.openxmlformats.org/officeDocument/2006/math">
                    <m:f>
                      <m:fPr>
                        <m:ctrlPr>
                          <a:rPr lang="en-US" sz="2400" i="1" smtClean="0">
                            <a:latin typeface="Cambria Math" panose="02040503050406030204" pitchFamily="18" charset="0"/>
                          </a:rPr>
                        </m:ctrlPr>
                      </m:fPr>
                      <m:num>
                        <m:r>
                          <m:rPr>
                            <m:nor/>
                          </m:rPr>
                          <a:rPr lang="en-US" sz="2400" dirty="0">
                            <a:solidFill>
                              <a:srgbClr val="000000"/>
                            </a:solidFill>
                            <a:latin typeface="Arial"/>
                            <a:ea typeface="Cambria Math" panose="02040503050406030204" pitchFamily="18" charset="0"/>
                          </a:rPr>
                          <m:t>work</m:t>
                        </m:r>
                        <m:r>
                          <m:rPr>
                            <m:nor/>
                          </m:rPr>
                          <a:rPr lang="en-US" sz="2400" dirty="0">
                            <a:solidFill>
                              <a:srgbClr val="000000"/>
                            </a:solidFill>
                            <a:latin typeface="Arial"/>
                            <a:ea typeface="Cambria Math" panose="02040503050406030204" pitchFamily="18" charset="0"/>
                          </a:rPr>
                          <m:t> </m:t>
                        </m:r>
                        <m:r>
                          <m:rPr>
                            <m:nor/>
                          </m:rPr>
                          <a:rPr lang="en-US" sz="2400" dirty="0">
                            <a:solidFill>
                              <a:srgbClr val="000000"/>
                            </a:solidFill>
                            <a:latin typeface="Arial"/>
                            <a:ea typeface="Cambria Math" panose="02040503050406030204" pitchFamily="18" charset="0"/>
                          </a:rPr>
                          <m:t>output</m:t>
                        </m:r>
                        <m:r>
                          <m:rPr>
                            <m:nor/>
                          </m:rPr>
                          <a:rPr lang="en-US" sz="2400" dirty="0">
                            <a:solidFill>
                              <a:srgbClr val="000000"/>
                            </a:solidFill>
                            <a:latin typeface="Arial"/>
                            <a:ea typeface="Cambria Math" panose="02040503050406030204" pitchFamily="18" charset="0"/>
                          </a:rPr>
                          <m:t> </m:t>
                        </m:r>
                        <m:r>
                          <m:rPr>
                            <m:nor/>
                          </m:rPr>
                          <a:rPr lang="en-US" sz="2400" dirty="0">
                            <a:solidFill>
                              <a:srgbClr val="000000"/>
                            </a:solidFill>
                            <a:latin typeface="Arial"/>
                            <a:ea typeface="Cambria Math" panose="02040503050406030204" pitchFamily="18" charset="0"/>
                          </a:rPr>
                          <m:t>of</m:t>
                        </m:r>
                        <m:r>
                          <m:rPr>
                            <m:nor/>
                          </m:rPr>
                          <a:rPr lang="en-US" sz="2400" dirty="0">
                            <a:solidFill>
                              <a:srgbClr val="000000"/>
                            </a:solidFill>
                            <a:latin typeface="Arial"/>
                            <a:ea typeface="Cambria Math" panose="02040503050406030204" pitchFamily="18" charset="0"/>
                          </a:rPr>
                          <m:t> </m:t>
                        </m:r>
                        <m:r>
                          <m:rPr>
                            <m:nor/>
                          </m:rPr>
                          <a:rPr lang="en-US" sz="2400" dirty="0">
                            <a:solidFill>
                              <a:srgbClr val="000000"/>
                            </a:solidFill>
                            <a:latin typeface="Arial"/>
                            <a:ea typeface="Cambria Math" panose="02040503050406030204" pitchFamily="18" charset="0"/>
                          </a:rPr>
                          <m:t>the</m:t>
                        </m:r>
                        <m:r>
                          <m:rPr>
                            <m:nor/>
                          </m:rPr>
                          <a:rPr lang="en-US" sz="2400" dirty="0">
                            <a:solidFill>
                              <a:srgbClr val="000000"/>
                            </a:solidFill>
                            <a:latin typeface="Arial"/>
                            <a:ea typeface="Cambria Math" panose="02040503050406030204" pitchFamily="18" charset="0"/>
                          </a:rPr>
                          <m:t> </m:t>
                        </m:r>
                        <m:r>
                          <m:rPr>
                            <m:nor/>
                          </m:rPr>
                          <a:rPr lang="en-US" sz="2400" dirty="0">
                            <a:solidFill>
                              <a:srgbClr val="000000"/>
                            </a:solidFill>
                            <a:latin typeface="Arial"/>
                            <a:ea typeface="Cambria Math" panose="02040503050406030204" pitchFamily="18" charset="0"/>
                          </a:rPr>
                          <m:t>engine</m:t>
                        </m:r>
                      </m:num>
                      <m:den>
                        <m:r>
                          <m:rPr>
                            <m:nor/>
                          </m:rPr>
                          <a:rPr lang="en-US" sz="2400" dirty="0">
                            <a:ea typeface="Cambria Math" panose="02040503050406030204" pitchFamily="18" charset="0"/>
                          </a:rPr>
                          <m:t>heat</m:t>
                        </m:r>
                        <m:r>
                          <m:rPr>
                            <m:nor/>
                          </m:rPr>
                          <a:rPr lang="en-US" sz="2400" dirty="0">
                            <a:ea typeface="Cambria Math" panose="02040503050406030204" pitchFamily="18" charset="0"/>
                          </a:rPr>
                          <m:t> </m:t>
                        </m:r>
                        <m:r>
                          <m:rPr>
                            <m:nor/>
                          </m:rPr>
                          <a:rPr lang="en-US" sz="2400" dirty="0">
                            <a:ea typeface="Cambria Math" panose="02040503050406030204" pitchFamily="18" charset="0"/>
                          </a:rPr>
                          <m:t>supply</m:t>
                        </m:r>
                        <m:r>
                          <m:rPr>
                            <m:nor/>
                          </m:rPr>
                          <a:rPr lang="en-US" sz="2400" dirty="0">
                            <a:ea typeface="Cambria Math" panose="02040503050406030204" pitchFamily="18" charset="0"/>
                          </a:rPr>
                          <m:t> </m:t>
                        </m:r>
                        <m:r>
                          <m:rPr>
                            <m:nor/>
                          </m:rPr>
                          <a:rPr lang="en-US" sz="2400" dirty="0">
                            <a:ea typeface="Cambria Math" panose="02040503050406030204" pitchFamily="18" charset="0"/>
                          </a:rPr>
                          <m:t>by</m:t>
                        </m:r>
                        <m:r>
                          <m:rPr>
                            <m:nor/>
                          </m:rPr>
                          <a:rPr lang="en-US" sz="2400" dirty="0">
                            <a:ea typeface="Cambria Math" panose="02040503050406030204" pitchFamily="18" charset="0"/>
                          </a:rPr>
                          <m:t> </m:t>
                        </m:r>
                        <m:r>
                          <m:rPr>
                            <m:nor/>
                          </m:rPr>
                          <a:rPr lang="en-US" sz="2400" dirty="0">
                            <a:ea typeface="Cambria Math" panose="02040503050406030204" pitchFamily="18" charset="0"/>
                          </a:rPr>
                          <m:t>the</m:t>
                        </m:r>
                        <m:r>
                          <m:rPr>
                            <m:nor/>
                          </m:rPr>
                          <a:rPr lang="en-US" sz="2400" dirty="0">
                            <a:ea typeface="Cambria Math" panose="02040503050406030204" pitchFamily="18" charset="0"/>
                          </a:rPr>
                          <m:t> </m:t>
                        </m:r>
                        <m:r>
                          <m:rPr>
                            <m:nor/>
                          </m:rPr>
                          <a:rPr lang="en-US" sz="2400" dirty="0">
                            <a:ea typeface="Cambria Math" panose="02040503050406030204" pitchFamily="18" charset="0"/>
                          </a:rPr>
                          <m:t>fuel</m:t>
                        </m:r>
                        <m:r>
                          <m:rPr>
                            <m:nor/>
                          </m:rPr>
                          <a:rPr lang="en-US" sz="2400" dirty="0">
                            <a:ea typeface="Cambria Math" panose="02040503050406030204" pitchFamily="18" charset="0"/>
                          </a:rPr>
                          <m:t> </m:t>
                        </m:r>
                      </m:den>
                    </m:f>
                  </m:oMath>
                </a14:m>
                <a:endParaRPr lang="en-US" sz="2400" dirty="0"/>
              </a:p>
              <a:p>
                <a:endParaRPr lang="en-US" sz="2400" dirty="0"/>
              </a:p>
            </p:txBody>
          </p:sp>
        </mc:Choice>
        <mc:Fallback xmlns="">
          <p:sp>
            <p:nvSpPr>
              <p:cNvPr id="2" name="Rectangle 1"/>
              <p:cNvSpPr>
                <a:spLocks noRot="1" noChangeAspect="1" noMove="1" noResize="1" noEditPoints="1" noAdjustHandles="1" noChangeArrowheads="1" noChangeShapeType="1" noTextEdit="1"/>
              </p:cNvSpPr>
              <p:nvPr/>
            </p:nvSpPr>
            <p:spPr>
              <a:xfrm>
                <a:off x="152400" y="321803"/>
                <a:ext cx="8991600" cy="5275419"/>
              </a:xfrm>
              <a:prstGeom prst="rect">
                <a:avLst/>
              </a:prstGeom>
              <a:blipFill rotWithShape="0">
                <a:blip r:embed="rId2"/>
                <a:stretch>
                  <a:fillRect l="-1017" t="-809" r="-1017"/>
                </a:stretch>
              </a:blipFill>
            </p:spPr>
            <p:txBody>
              <a:bodyPr/>
              <a:lstStyle/>
              <a:p>
                <a:r>
                  <a:rPr lang="en-US">
                    <a:noFill/>
                  </a:rPr>
                  <a:t> </a:t>
                </a:r>
              </a:p>
            </p:txBody>
          </p:sp>
        </mc:Fallback>
      </mc:AlternateContent>
    </p:spTree>
    <p:extLst>
      <p:ext uri="{BB962C8B-B14F-4D97-AF65-F5344CB8AC3E}">
        <p14:creationId xmlns:p14="http://schemas.microsoft.com/office/powerpoint/2010/main" val="357598113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52400" y="152400"/>
                <a:ext cx="8686800" cy="6802055"/>
              </a:xfrm>
              <a:prstGeom prst="rect">
                <a:avLst/>
              </a:prstGeom>
            </p:spPr>
            <p:txBody>
              <a:bodyPr wrap="square">
                <a:spAutoFit/>
              </a:bodyPr>
              <a:lstStyle/>
              <a:p>
                <a:r>
                  <a:rPr lang="en-US" sz="2400" dirty="0"/>
                  <a:t>Indicated Thermal Efficiency:-</a:t>
                </a:r>
              </a:p>
              <a:p>
                <a:r>
                  <a:rPr lang="en-US" sz="2400" dirty="0"/>
                  <a:t>Ratio of the indicated power to that of the heat supply by the </a:t>
                </a:r>
              </a:p>
              <a:p>
                <a:r>
                  <a:rPr lang="en-US" sz="2400" dirty="0"/>
                  <a:t>Fuel per second.</a:t>
                </a:r>
              </a:p>
              <a:p>
                <a:r>
                  <a:rPr lang="en-US" sz="2400" dirty="0"/>
                  <a:t>Denote by the symbol </a:t>
                </a:r>
                <a14:m>
                  <m:oMath xmlns:m="http://schemas.openxmlformats.org/officeDocument/2006/math">
                    <m:sSub>
                      <m:sSubPr>
                        <m:ctrlPr>
                          <a:rPr lang="en-US" sz="2400" b="1" i="1">
                            <a:latin typeface="Cambria Math" panose="02040503050406030204" pitchFamily="18" charset="0"/>
                            <a:ea typeface="Cambria Math" panose="02040503050406030204" pitchFamily="18" charset="0"/>
                          </a:rPr>
                        </m:ctrlPr>
                      </m:sSubPr>
                      <m:e>
                        <m:r>
                          <m:rPr>
                            <m:nor/>
                          </m:rPr>
                          <a:rPr lang="en-US" sz="2400" b="1" dirty="0">
                            <a:latin typeface="Cambria Math" panose="02040503050406030204" pitchFamily="18" charset="0"/>
                            <a:ea typeface="Cambria Math" panose="02040503050406030204" pitchFamily="18" charset="0"/>
                          </a:rPr>
                          <m:t>𝜂</m:t>
                        </m:r>
                      </m:e>
                      <m:sub>
                        <m:r>
                          <a:rPr lang="en-US" sz="2400" b="1" i="0" dirty="0" smtClean="0">
                            <a:latin typeface="Cambria Math" panose="02040503050406030204" pitchFamily="18" charset="0"/>
                            <a:ea typeface="Cambria Math" panose="02040503050406030204" pitchFamily="18" charset="0"/>
                          </a:rPr>
                          <m:t>𝐢𝐧𝐝𝐢𝐜𝐚𝐭𝐞𝐝</m:t>
                        </m:r>
                        <m:r>
                          <a:rPr lang="en-US" sz="2400" b="1" i="0" dirty="0" smtClean="0">
                            <a:latin typeface="Cambria Math" panose="02040503050406030204" pitchFamily="18" charset="0"/>
                            <a:ea typeface="Cambria Math" panose="02040503050406030204" pitchFamily="18" charset="0"/>
                          </a:rPr>
                          <m:t> </m:t>
                        </m:r>
                        <m:r>
                          <a:rPr lang="en-US" sz="2400" b="1" i="0" dirty="0" smtClean="0">
                            <a:latin typeface="Cambria Math" panose="02040503050406030204" pitchFamily="18" charset="0"/>
                            <a:ea typeface="Cambria Math" panose="02040503050406030204" pitchFamily="18" charset="0"/>
                          </a:rPr>
                          <m:t>𝐭𝐡𝐞𝐫𝐦𝐚𝐥</m:t>
                        </m:r>
                      </m:sub>
                    </m:sSub>
                  </m:oMath>
                </a14:m>
                <a:endParaRPr lang="en-US" sz="2800" dirty="0"/>
              </a:p>
              <a:p>
                <a14:m>
                  <m:oMath xmlns:m="http://schemas.openxmlformats.org/officeDocument/2006/math">
                    <m:sSub>
                      <m:sSubPr>
                        <m:ctrlPr>
                          <a:rPr lang="en-US" sz="2800" b="1" i="1">
                            <a:latin typeface="Cambria Math" panose="02040503050406030204" pitchFamily="18" charset="0"/>
                            <a:ea typeface="Cambria Math" panose="02040503050406030204" pitchFamily="18" charset="0"/>
                          </a:rPr>
                        </m:ctrlPr>
                      </m:sSubPr>
                      <m:e>
                        <m:r>
                          <m:rPr>
                            <m:nor/>
                          </m:rPr>
                          <a:rPr lang="en-US" sz="2800" b="1" dirty="0">
                            <a:latin typeface="Cambria Math" panose="02040503050406030204" pitchFamily="18" charset="0"/>
                            <a:ea typeface="Cambria Math" panose="02040503050406030204" pitchFamily="18" charset="0"/>
                          </a:rPr>
                          <m:t>𝜂</m:t>
                        </m:r>
                      </m:e>
                      <m:sub>
                        <m:r>
                          <a:rPr lang="en-US" sz="2800" b="1" dirty="0">
                            <a:latin typeface="Cambria Math" panose="02040503050406030204" pitchFamily="18" charset="0"/>
                            <a:ea typeface="Cambria Math" panose="02040503050406030204" pitchFamily="18" charset="0"/>
                          </a:rPr>
                          <m:t>𝐢𝐧𝐝𝐢𝐜𝐚𝐭𝐞𝐝</m:t>
                        </m:r>
                        <m:r>
                          <a:rPr lang="en-US" sz="2800" b="1" dirty="0">
                            <a:latin typeface="Cambria Math" panose="02040503050406030204" pitchFamily="18" charset="0"/>
                            <a:ea typeface="Cambria Math" panose="02040503050406030204" pitchFamily="18" charset="0"/>
                          </a:rPr>
                          <m:t> </m:t>
                        </m:r>
                        <m:r>
                          <a:rPr lang="en-US" sz="2800" b="1" dirty="0">
                            <a:latin typeface="Cambria Math" panose="02040503050406030204" pitchFamily="18" charset="0"/>
                            <a:ea typeface="Cambria Math" panose="02040503050406030204" pitchFamily="18" charset="0"/>
                          </a:rPr>
                          <m:t>𝐭𝐡𝐞𝐫𝐦𝐚𝐥</m:t>
                        </m:r>
                      </m:sub>
                    </m:sSub>
                  </m:oMath>
                </a14:m>
                <a:r>
                  <a:rPr lang="en-US" sz="2800" dirty="0"/>
                  <a:t> = </a:t>
                </a:r>
                <a14:m>
                  <m:oMath xmlns:m="http://schemas.openxmlformats.org/officeDocument/2006/math">
                    <m:f>
                      <m:fPr>
                        <m:ctrlPr>
                          <a:rPr lang="en-US" sz="3200" i="1" smtClean="0">
                            <a:latin typeface="Cambria Math" panose="02040503050406030204" pitchFamily="18" charset="0"/>
                          </a:rPr>
                        </m:ctrlPr>
                      </m:fPr>
                      <m:num>
                        <m:r>
                          <m:rPr>
                            <m:nor/>
                          </m:rPr>
                          <a:rPr lang="en-US" sz="3200" b="0" smtClean="0">
                            <a:latin typeface="Calibri" panose="020F0502020204030204" pitchFamily="34" charset="0"/>
                          </a:rPr>
                          <m:t>I</m:t>
                        </m:r>
                        <m:r>
                          <m:rPr>
                            <m:nor/>
                          </m:rPr>
                          <a:rPr lang="en-US" sz="3200" dirty="0">
                            <a:latin typeface="Calibri" panose="020F0502020204030204" pitchFamily="34" charset="0"/>
                          </a:rPr>
                          <m:t>ndicated</m:t>
                        </m:r>
                        <m:r>
                          <m:rPr>
                            <m:nor/>
                          </m:rPr>
                          <a:rPr lang="en-US" sz="3200" dirty="0">
                            <a:latin typeface="Calibri" panose="020F0502020204030204" pitchFamily="34" charset="0"/>
                          </a:rPr>
                          <m:t> </m:t>
                        </m:r>
                        <m:r>
                          <m:rPr>
                            <m:nor/>
                          </m:rPr>
                          <a:rPr lang="en-US" sz="3200" dirty="0">
                            <a:latin typeface="Calibri" panose="020F0502020204030204" pitchFamily="34" charset="0"/>
                          </a:rPr>
                          <m:t>power</m:t>
                        </m:r>
                      </m:num>
                      <m:den>
                        <m:r>
                          <m:rPr>
                            <m:sty m:val="p"/>
                          </m:rPr>
                          <a:rPr lang="en-US" sz="3200" b="0" i="0" smtClean="0">
                            <a:latin typeface="Cambria Math" panose="02040503050406030204" pitchFamily="18" charset="0"/>
                          </a:rPr>
                          <m:t>Fuel</m:t>
                        </m:r>
                        <m:r>
                          <a:rPr lang="en-US" sz="3200" b="0" i="0" smtClean="0">
                            <a:latin typeface="Cambria Math" panose="02040503050406030204" pitchFamily="18" charset="0"/>
                          </a:rPr>
                          <m:t> </m:t>
                        </m:r>
                        <m:r>
                          <m:rPr>
                            <m:sty m:val="p"/>
                          </m:rPr>
                          <a:rPr lang="en-US" sz="3200" b="0" i="0" smtClean="0">
                            <a:latin typeface="Cambria Math" panose="02040503050406030204" pitchFamily="18" charset="0"/>
                          </a:rPr>
                          <m:t>Suppied</m:t>
                        </m:r>
                        <m:r>
                          <a:rPr lang="en-US" sz="3200" b="0" i="0" smtClean="0">
                            <a:latin typeface="Cambria Math" panose="02040503050406030204" pitchFamily="18" charset="0"/>
                          </a:rPr>
                          <m:t> </m:t>
                        </m:r>
                        <m:r>
                          <m:rPr>
                            <m:sty m:val="p"/>
                          </m:rPr>
                          <a:rPr lang="en-US" sz="3200" b="0" i="0" smtClean="0">
                            <a:latin typeface="Cambria Math" panose="02040503050406030204" pitchFamily="18" charset="0"/>
                          </a:rPr>
                          <m:t>x</m:t>
                        </m:r>
                        <m:r>
                          <a:rPr lang="en-US" sz="3200" b="0" i="0" smtClean="0">
                            <a:latin typeface="Cambria Math" panose="02040503050406030204" pitchFamily="18" charset="0"/>
                          </a:rPr>
                          <m:t> </m:t>
                        </m:r>
                        <m:r>
                          <m:rPr>
                            <m:sty m:val="p"/>
                          </m:rPr>
                          <a:rPr lang="en-US" sz="3200" b="0" i="0" smtClean="0">
                            <a:latin typeface="Cambria Math" panose="02040503050406030204" pitchFamily="18" charset="0"/>
                          </a:rPr>
                          <m:t>C</m:t>
                        </m:r>
                        <m:r>
                          <a:rPr lang="en-US" sz="3200" b="0" i="0" smtClean="0">
                            <a:latin typeface="Cambria Math" panose="02040503050406030204" pitchFamily="18" charset="0"/>
                          </a:rPr>
                          <m:t>.</m:t>
                        </m:r>
                        <m:r>
                          <m:rPr>
                            <m:sty m:val="p"/>
                          </m:rPr>
                          <a:rPr lang="en-US" sz="3200" b="0" i="0" smtClean="0">
                            <a:latin typeface="Cambria Math" panose="02040503050406030204" pitchFamily="18" charset="0"/>
                          </a:rPr>
                          <m:t>V</m:t>
                        </m:r>
                        <m:r>
                          <a:rPr lang="en-US" sz="3200" b="0" i="0" smtClean="0">
                            <a:latin typeface="Cambria Math" panose="02040503050406030204" pitchFamily="18" charset="0"/>
                          </a:rPr>
                          <m:t> </m:t>
                        </m:r>
                      </m:den>
                    </m:f>
                  </m:oMath>
                </a14:m>
                <a:endParaRPr lang="en-US" sz="3200" dirty="0">
                  <a:latin typeface="Calibri" panose="020F0502020204030204" pitchFamily="34" charset="0"/>
                </a:endParaRPr>
              </a:p>
              <a:p>
                <a:r>
                  <a:rPr lang="en-US" sz="2400" dirty="0">
                    <a:latin typeface="Arial" panose="020B0604020202020204" pitchFamily="34" charset="0"/>
                    <a:cs typeface="Arial" panose="020B0604020202020204" pitchFamily="34" charset="0"/>
                  </a:rPr>
                  <a:t>Brake Thermal Efficiency:- </a:t>
                </a:r>
              </a:p>
              <a:p>
                <a:r>
                  <a:rPr lang="en-US" sz="2400" dirty="0">
                    <a:latin typeface="Arial" panose="020B0604020202020204" pitchFamily="34" charset="0"/>
                    <a:cs typeface="Arial" panose="020B0604020202020204" pitchFamily="34" charset="0"/>
                  </a:rPr>
                  <a:t>Ratio of the brake power to that of the heat supplied by the fuel per second.</a:t>
                </a:r>
              </a:p>
              <a:p>
                <a:r>
                  <a:rPr lang="en-US" sz="2400" dirty="0">
                    <a:latin typeface="Arial" panose="020B0604020202020204" pitchFamily="34" charset="0"/>
                    <a:cs typeface="Arial" panose="020B0604020202020204" pitchFamily="34" charset="0"/>
                  </a:rPr>
                  <a:t>Denote by the symbol of </a:t>
                </a:r>
                <a14:m>
                  <m:oMath xmlns:m="http://schemas.openxmlformats.org/officeDocument/2006/math">
                    <m:sSub>
                      <m:sSubPr>
                        <m:ctrlPr>
                          <a:rPr lang="en-US" sz="3200" b="1" i="1">
                            <a:latin typeface="Cambria Math" panose="02040503050406030204" pitchFamily="18" charset="0"/>
                            <a:ea typeface="Cambria Math" panose="02040503050406030204" pitchFamily="18" charset="0"/>
                          </a:rPr>
                        </m:ctrlPr>
                      </m:sSubPr>
                      <m:e>
                        <m:r>
                          <m:rPr>
                            <m:nor/>
                          </m:rPr>
                          <a:rPr lang="en-US" sz="3200" b="1" dirty="0">
                            <a:latin typeface="Cambria Math" panose="02040503050406030204" pitchFamily="18" charset="0"/>
                            <a:ea typeface="Cambria Math" panose="02040503050406030204" pitchFamily="18" charset="0"/>
                          </a:rPr>
                          <m:t>𝜂</m:t>
                        </m:r>
                      </m:e>
                      <m:sub>
                        <m:r>
                          <a:rPr lang="en-US" sz="3200" b="1" i="0" dirty="0" smtClean="0">
                            <a:latin typeface="Cambria Math" panose="02040503050406030204" pitchFamily="18" charset="0"/>
                            <a:ea typeface="Cambria Math" panose="02040503050406030204" pitchFamily="18" charset="0"/>
                          </a:rPr>
                          <m:t>𝐛𝐫𝐚𝐤𝐞</m:t>
                        </m:r>
                        <m:r>
                          <a:rPr lang="en-US" sz="3200" b="1" dirty="0">
                            <a:latin typeface="Cambria Math" panose="02040503050406030204" pitchFamily="18" charset="0"/>
                            <a:ea typeface="Cambria Math" panose="02040503050406030204" pitchFamily="18" charset="0"/>
                          </a:rPr>
                          <m:t> </m:t>
                        </m:r>
                        <m:r>
                          <a:rPr lang="en-US" sz="3200" b="1" dirty="0">
                            <a:latin typeface="Cambria Math" panose="02040503050406030204" pitchFamily="18" charset="0"/>
                            <a:ea typeface="Cambria Math" panose="02040503050406030204" pitchFamily="18" charset="0"/>
                          </a:rPr>
                          <m:t>𝐭𝐡𝐞𝐫𝐦𝐚𝐥</m:t>
                        </m:r>
                      </m:sub>
                    </m:sSub>
                  </m:oMath>
                </a14:m>
                <a:endParaRPr lang="en-US" sz="3200" dirty="0">
                  <a:latin typeface="Calibri" panose="020F0502020204030204" pitchFamily="34" charset="0"/>
                </a:endParaRPr>
              </a:p>
              <a:p>
                <a14:m>
                  <m:oMath xmlns:m="http://schemas.openxmlformats.org/officeDocument/2006/math">
                    <m:sSub>
                      <m:sSubPr>
                        <m:ctrlPr>
                          <a:rPr lang="en-US" sz="3200" b="1" i="1">
                            <a:latin typeface="Cambria Math" panose="02040503050406030204" pitchFamily="18" charset="0"/>
                            <a:ea typeface="Cambria Math" panose="02040503050406030204" pitchFamily="18" charset="0"/>
                          </a:rPr>
                        </m:ctrlPr>
                      </m:sSubPr>
                      <m:e>
                        <m:r>
                          <m:rPr>
                            <m:nor/>
                          </m:rPr>
                          <a:rPr lang="en-US" sz="3200" b="1" dirty="0">
                            <a:latin typeface="Cambria Math" panose="02040503050406030204" pitchFamily="18" charset="0"/>
                            <a:ea typeface="Cambria Math" panose="02040503050406030204" pitchFamily="18" charset="0"/>
                          </a:rPr>
                          <m:t>𝜂</m:t>
                        </m:r>
                      </m:e>
                      <m:sub>
                        <m:r>
                          <a:rPr lang="en-US" sz="3200" b="1" dirty="0">
                            <a:latin typeface="Cambria Math" panose="02040503050406030204" pitchFamily="18" charset="0"/>
                            <a:ea typeface="Cambria Math" panose="02040503050406030204" pitchFamily="18" charset="0"/>
                          </a:rPr>
                          <m:t>𝐛𝐫𝐚𝐤𝐞</m:t>
                        </m:r>
                        <m:r>
                          <a:rPr lang="en-US" sz="3200" b="1" dirty="0">
                            <a:latin typeface="Cambria Math" panose="02040503050406030204" pitchFamily="18" charset="0"/>
                            <a:ea typeface="Cambria Math" panose="02040503050406030204" pitchFamily="18" charset="0"/>
                          </a:rPr>
                          <m:t> </m:t>
                        </m:r>
                        <m:r>
                          <a:rPr lang="en-US" sz="3200" b="1" dirty="0">
                            <a:latin typeface="Cambria Math" panose="02040503050406030204" pitchFamily="18" charset="0"/>
                            <a:ea typeface="Cambria Math" panose="02040503050406030204" pitchFamily="18" charset="0"/>
                          </a:rPr>
                          <m:t>𝐭𝐡𝐞𝐫𝐦𝐚𝐥</m:t>
                        </m:r>
                      </m:sub>
                    </m:sSub>
                  </m:oMath>
                </a14:m>
                <a:r>
                  <a:rPr lang="en-US" sz="3200" dirty="0">
                    <a:latin typeface="Calibri" panose="020F0502020204030204" pitchFamily="34" charset="0"/>
                  </a:rPr>
                  <a:t> = </a:t>
                </a:r>
                <a14:m>
                  <m:oMath xmlns:m="http://schemas.openxmlformats.org/officeDocument/2006/math">
                    <m:f>
                      <m:fPr>
                        <m:ctrlPr>
                          <a:rPr lang="en-US" sz="3200" i="1">
                            <a:latin typeface="Cambria Math" panose="02040503050406030204" pitchFamily="18" charset="0"/>
                          </a:rPr>
                        </m:ctrlPr>
                      </m:fPr>
                      <m:num>
                        <m:r>
                          <m:rPr>
                            <m:nor/>
                          </m:rPr>
                          <a:rPr lang="en-US" sz="3200" b="0" i="0" smtClean="0">
                            <a:latin typeface="Cambria Math" panose="02040503050406030204" pitchFamily="18" charset="0"/>
                          </a:rPr>
                          <m:t>Brake</m:t>
                        </m:r>
                        <m:r>
                          <m:rPr>
                            <m:nor/>
                          </m:rPr>
                          <a:rPr lang="en-US" sz="3200" dirty="0">
                            <a:latin typeface="Calibri" panose="020F0502020204030204" pitchFamily="34" charset="0"/>
                          </a:rPr>
                          <m:t> </m:t>
                        </m:r>
                        <m:r>
                          <m:rPr>
                            <m:nor/>
                          </m:rPr>
                          <a:rPr lang="en-US" sz="3200" dirty="0">
                            <a:latin typeface="Calibri" panose="020F0502020204030204" pitchFamily="34" charset="0"/>
                          </a:rPr>
                          <m:t>power</m:t>
                        </m:r>
                      </m:num>
                      <m:den>
                        <m:r>
                          <m:rPr>
                            <m:sty m:val="p"/>
                          </m:rPr>
                          <a:rPr lang="en-US" sz="3200">
                            <a:latin typeface="Cambria Math" panose="02040503050406030204" pitchFamily="18" charset="0"/>
                          </a:rPr>
                          <m:t>Fuel</m:t>
                        </m:r>
                        <m:r>
                          <a:rPr lang="en-US" sz="3200">
                            <a:latin typeface="Cambria Math" panose="02040503050406030204" pitchFamily="18" charset="0"/>
                          </a:rPr>
                          <m:t> </m:t>
                        </m:r>
                        <m:r>
                          <m:rPr>
                            <m:sty m:val="p"/>
                          </m:rPr>
                          <a:rPr lang="en-US" sz="3200">
                            <a:latin typeface="Cambria Math" panose="02040503050406030204" pitchFamily="18" charset="0"/>
                          </a:rPr>
                          <m:t>Suppied</m:t>
                        </m:r>
                        <m:r>
                          <a:rPr lang="en-US" sz="3200">
                            <a:latin typeface="Cambria Math" panose="02040503050406030204" pitchFamily="18" charset="0"/>
                          </a:rPr>
                          <m:t> </m:t>
                        </m:r>
                        <m:r>
                          <m:rPr>
                            <m:sty m:val="p"/>
                          </m:rPr>
                          <a:rPr lang="en-US" sz="3200">
                            <a:latin typeface="Cambria Math" panose="02040503050406030204" pitchFamily="18" charset="0"/>
                          </a:rPr>
                          <m:t>x</m:t>
                        </m:r>
                        <m:r>
                          <a:rPr lang="en-US" sz="3200">
                            <a:latin typeface="Cambria Math" panose="02040503050406030204" pitchFamily="18" charset="0"/>
                          </a:rPr>
                          <m:t> </m:t>
                        </m:r>
                        <m:r>
                          <m:rPr>
                            <m:sty m:val="p"/>
                          </m:rPr>
                          <a:rPr lang="en-US" sz="3200">
                            <a:latin typeface="Cambria Math" panose="02040503050406030204" pitchFamily="18" charset="0"/>
                          </a:rPr>
                          <m:t>C</m:t>
                        </m:r>
                        <m:r>
                          <a:rPr lang="en-US" sz="3200">
                            <a:latin typeface="Cambria Math" panose="02040503050406030204" pitchFamily="18" charset="0"/>
                          </a:rPr>
                          <m:t>.</m:t>
                        </m:r>
                        <m:r>
                          <m:rPr>
                            <m:sty m:val="p"/>
                          </m:rPr>
                          <a:rPr lang="en-US" sz="3200">
                            <a:latin typeface="Cambria Math" panose="02040503050406030204" pitchFamily="18" charset="0"/>
                          </a:rPr>
                          <m:t>V</m:t>
                        </m:r>
                        <m:r>
                          <a:rPr lang="en-US" sz="3200">
                            <a:latin typeface="Cambria Math" panose="02040503050406030204" pitchFamily="18" charset="0"/>
                          </a:rPr>
                          <m:t> </m:t>
                        </m:r>
                      </m:den>
                    </m:f>
                  </m:oMath>
                </a14:m>
                <a:endParaRPr lang="en-US" sz="3200" dirty="0">
                  <a:latin typeface="Calibri" panose="020F0502020204030204" pitchFamily="34" charset="0"/>
                </a:endParaRPr>
              </a:p>
              <a:p>
                <a:endParaRPr lang="en-US" sz="3200" dirty="0">
                  <a:latin typeface="Calibri" panose="020F0502020204030204" pitchFamily="34" charset="0"/>
                </a:endParaRPr>
              </a:p>
              <a:p>
                <a14:m>
                  <m:oMath xmlns:m="http://schemas.openxmlformats.org/officeDocument/2006/math">
                    <m:sSub>
                      <m:sSubPr>
                        <m:ctrlPr>
                          <a:rPr lang="en-US" sz="3200" b="1" i="1">
                            <a:latin typeface="Cambria Math" panose="02040503050406030204" pitchFamily="18" charset="0"/>
                            <a:ea typeface="Cambria Math" panose="02040503050406030204" pitchFamily="18" charset="0"/>
                          </a:rPr>
                        </m:ctrlPr>
                      </m:sSubPr>
                      <m:e>
                        <m:r>
                          <m:rPr>
                            <m:nor/>
                          </m:rPr>
                          <a:rPr lang="en-US" sz="3200" b="1" dirty="0">
                            <a:latin typeface="Cambria Math" panose="02040503050406030204" pitchFamily="18" charset="0"/>
                            <a:ea typeface="Cambria Math" panose="02040503050406030204" pitchFamily="18" charset="0"/>
                          </a:rPr>
                          <m:t>𝜂</m:t>
                        </m:r>
                      </m:e>
                      <m:sub>
                        <m:r>
                          <a:rPr lang="en-US" sz="3200" b="1">
                            <a:latin typeface="Cambria Math" panose="02040503050406030204" pitchFamily="18" charset="0"/>
                            <a:ea typeface="Cambria Math" panose="02040503050406030204" pitchFamily="18" charset="0"/>
                          </a:rPr>
                          <m:t>𝐦𝐞𝐜𝐡𝐚𝐧𝐢𝐜𝐚𝐥</m:t>
                        </m:r>
                      </m:sub>
                    </m:sSub>
                  </m:oMath>
                </a14:m>
                <a:r>
                  <a:rPr lang="en-US" sz="3200" dirty="0">
                    <a:latin typeface="Calibri" panose="020F0502020204030204" pitchFamily="34" charset="0"/>
                  </a:rPr>
                  <a:t> = </a:t>
                </a:r>
                <a14:m>
                  <m:oMath xmlns:m="http://schemas.openxmlformats.org/officeDocument/2006/math">
                    <m:f>
                      <m:fPr>
                        <m:ctrlPr>
                          <a:rPr lang="en-US" sz="3600" i="1" smtClean="0">
                            <a:latin typeface="Cambria Math" panose="02040503050406030204" pitchFamily="18" charset="0"/>
                          </a:rPr>
                        </m:ctrlPr>
                      </m:fPr>
                      <m:num>
                        <m:sSub>
                          <m:sSubPr>
                            <m:ctrlPr>
                              <a:rPr lang="en-US" sz="3600" b="1" i="1">
                                <a:latin typeface="Cambria Math" panose="02040503050406030204" pitchFamily="18" charset="0"/>
                                <a:ea typeface="Cambria Math" panose="02040503050406030204" pitchFamily="18" charset="0"/>
                              </a:rPr>
                            </m:ctrlPr>
                          </m:sSubPr>
                          <m:e>
                            <m:r>
                              <m:rPr>
                                <m:nor/>
                              </m:rPr>
                              <a:rPr lang="en-US" sz="3600" b="1" dirty="0">
                                <a:latin typeface="Cambria Math" panose="02040503050406030204" pitchFamily="18" charset="0"/>
                                <a:ea typeface="Cambria Math" panose="02040503050406030204" pitchFamily="18" charset="0"/>
                              </a:rPr>
                              <m:t>𝜂</m:t>
                            </m:r>
                          </m:e>
                          <m:sub>
                            <m:r>
                              <a:rPr lang="en-US" sz="3600" b="1" dirty="0">
                                <a:latin typeface="Cambria Math" panose="02040503050406030204" pitchFamily="18" charset="0"/>
                                <a:ea typeface="Cambria Math" panose="02040503050406030204" pitchFamily="18" charset="0"/>
                              </a:rPr>
                              <m:t>𝐛𝐫𝐚𝐤𝐞</m:t>
                            </m:r>
                            <m:r>
                              <a:rPr lang="en-US" sz="3600" b="1" dirty="0">
                                <a:latin typeface="Cambria Math" panose="02040503050406030204" pitchFamily="18" charset="0"/>
                                <a:ea typeface="Cambria Math" panose="02040503050406030204" pitchFamily="18" charset="0"/>
                              </a:rPr>
                              <m:t> </m:t>
                            </m:r>
                            <m:r>
                              <a:rPr lang="en-US" sz="3600" b="1" dirty="0">
                                <a:latin typeface="Cambria Math" panose="02040503050406030204" pitchFamily="18" charset="0"/>
                                <a:ea typeface="Cambria Math" panose="02040503050406030204" pitchFamily="18" charset="0"/>
                              </a:rPr>
                              <m:t>𝐭𝐡𝐞𝐫𝐦𝐚𝐥</m:t>
                            </m:r>
                          </m:sub>
                        </m:sSub>
                      </m:num>
                      <m:den>
                        <m:sSub>
                          <m:sSubPr>
                            <m:ctrlPr>
                              <a:rPr lang="en-US" sz="3200" b="1" i="1">
                                <a:latin typeface="Cambria Math" panose="02040503050406030204" pitchFamily="18" charset="0"/>
                                <a:ea typeface="Cambria Math" panose="02040503050406030204" pitchFamily="18" charset="0"/>
                              </a:rPr>
                            </m:ctrlPr>
                          </m:sSubPr>
                          <m:e>
                            <m:r>
                              <m:rPr>
                                <m:nor/>
                              </m:rPr>
                              <a:rPr lang="en-US" sz="3200" b="1" dirty="0">
                                <a:latin typeface="Cambria Math" panose="02040503050406030204" pitchFamily="18" charset="0"/>
                                <a:ea typeface="Cambria Math" panose="02040503050406030204" pitchFamily="18" charset="0"/>
                              </a:rPr>
                              <m:t>𝜂</m:t>
                            </m:r>
                          </m:e>
                          <m:sub>
                            <m:r>
                              <a:rPr lang="en-US" sz="3200" b="1" dirty="0">
                                <a:latin typeface="Cambria Math" panose="02040503050406030204" pitchFamily="18" charset="0"/>
                                <a:ea typeface="Cambria Math" panose="02040503050406030204" pitchFamily="18" charset="0"/>
                              </a:rPr>
                              <m:t>𝐢𝐧𝐝𝐢𝐜𝐚𝐭𝐞𝐝</m:t>
                            </m:r>
                            <m:r>
                              <a:rPr lang="en-US" sz="3200" b="1" dirty="0">
                                <a:latin typeface="Cambria Math" panose="02040503050406030204" pitchFamily="18" charset="0"/>
                                <a:ea typeface="Cambria Math" panose="02040503050406030204" pitchFamily="18" charset="0"/>
                              </a:rPr>
                              <m:t> </m:t>
                            </m:r>
                            <m:r>
                              <a:rPr lang="en-US" sz="3200" b="1" dirty="0">
                                <a:latin typeface="Cambria Math" panose="02040503050406030204" pitchFamily="18" charset="0"/>
                                <a:ea typeface="Cambria Math" panose="02040503050406030204" pitchFamily="18" charset="0"/>
                              </a:rPr>
                              <m:t>𝐭𝐡𝐞𝐫𝐦𝐚𝐥</m:t>
                            </m:r>
                          </m:sub>
                        </m:sSub>
                      </m:den>
                    </m:f>
                  </m:oMath>
                </a14:m>
                <a:endParaRPr lang="en-US" sz="3200" dirty="0">
                  <a:latin typeface="Calibri" panose="020F0502020204030204" pitchFamily="34" charset="0"/>
                </a:endParaRPr>
              </a:p>
              <a:p>
                <a:endParaRPr lang="en-US" dirty="0"/>
              </a:p>
              <a:p>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152400" y="152400"/>
                <a:ext cx="8686800" cy="6802055"/>
              </a:xfrm>
              <a:prstGeom prst="rect">
                <a:avLst/>
              </a:prstGeom>
              <a:blipFill rotWithShape="0">
                <a:blip r:embed="rId2"/>
                <a:stretch>
                  <a:fillRect l="-1053" t="-627" r="-1895"/>
                </a:stretch>
              </a:blipFill>
            </p:spPr>
            <p:txBody>
              <a:bodyPr/>
              <a:lstStyle/>
              <a:p>
                <a:r>
                  <a:rPr lang="en-US">
                    <a:noFill/>
                  </a:rPr>
                  <a:t> </a:t>
                </a:r>
              </a:p>
            </p:txBody>
          </p:sp>
        </mc:Fallback>
      </mc:AlternateContent>
    </p:spTree>
    <p:extLst>
      <p:ext uri="{BB962C8B-B14F-4D97-AF65-F5344CB8AC3E}">
        <p14:creationId xmlns:p14="http://schemas.microsoft.com/office/powerpoint/2010/main" val="384967268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228600" y="228600"/>
                <a:ext cx="8915400" cy="2894062"/>
              </a:xfrm>
              <a:prstGeom prst="rect">
                <a:avLst/>
              </a:prstGeom>
            </p:spPr>
            <p:txBody>
              <a:bodyPr wrap="square">
                <a:spAutoFit/>
              </a:bodyPr>
              <a:lstStyle/>
              <a:p>
                <a:r>
                  <a:rPr lang="en-US" sz="2400" dirty="0"/>
                  <a:t>Relative Efficiency:-</a:t>
                </a:r>
              </a:p>
              <a:p>
                <a:r>
                  <a:rPr lang="en-US" sz="2400" dirty="0"/>
                  <a:t>Ratio of the actual thermal efficiency to its corresponding air standard cycle efficiency.</a:t>
                </a:r>
              </a:p>
              <a:p>
                <a:r>
                  <a:rPr lang="en-US" sz="2400" dirty="0"/>
                  <a:t>Denote by the symbol of  </a:t>
                </a:r>
                <a14:m>
                  <m:oMath xmlns:m="http://schemas.openxmlformats.org/officeDocument/2006/math">
                    <m:sSub>
                      <m:sSubPr>
                        <m:ctrlPr>
                          <a:rPr lang="en-US" sz="2400" b="1" i="1">
                            <a:latin typeface="Cambria Math" panose="02040503050406030204" pitchFamily="18" charset="0"/>
                            <a:ea typeface="Cambria Math" panose="02040503050406030204" pitchFamily="18" charset="0"/>
                          </a:rPr>
                        </m:ctrlPr>
                      </m:sSubPr>
                      <m:e>
                        <m:r>
                          <m:rPr>
                            <m:nor/>
                          </m:rPr>
                          <a:rPr lang="en-US" sz="2400" b="1" dirty="0">
                            <a:latin typeface="Cambria Math" panose="02040503050406030204" pitchFamily="18" charset="0"/>
                            <a:ea typeface="Cambria Math" panose="02040503050406030204" pitchFamily="18" charset="0"/>
                          </a:rPr>
                          <m:t>𝜂</m:t>
                        </m:r>
                      </m:e>
                      <m:sub>
                        <m:r>
                          <a:rPr lang="en-US" sz="2400" b="1" i="0" dirty="0" smtClean="0">
                            <a:latin typeface="Cambria Math" panose="02040503050406030204" pitchFamily="18" charset="0"/>
                            <a:ea typeface="Cambria Math" panose="02040503050406030204" pitchFamily="18" charset="0"/>
                          </a:rPr>
                          <m:t>𝐫𝐞𝐥𝐚𝐭𝐢𝐯𝐞</m:t>
                        </m:r>
                      </m:sub>
                    </m:sSub>
                  </m:oMath>
                </a14:m>
                <a:endParaRPr lang="en-US" sz="2400" dirty="0"/>
              </a:p>
              <a:p>
                <a:endParaRPr lang="en-US" sz="2400" dirty="0"/>
              </a:p>
              <a:p>
                <a14:m>
                  <m:oMath xmlns:m="http://schemas.openxmlformats.org/officeDocument/2006/math">
                    <m:sSub>
                      <m:sSubPr>
                        <m:ctrlPr>
                          <a:rPr lang="en-US" sz="2400" b="1" i="1">
                            <a:latin typeface="Cambria Math" panose="02040503050406030204" pitchFamily="18" charset="0"/>
                            <a:ea typeface="Cambria Math" panose="02040503050406030204" pitchFamily="18" charset="0"/>
                          </a:rPr>
                        </m:ctrlPr>
                      </m:sSubPr>
                      <m:e>
                        <m:r>
                          <m:rPr>
                            <m:nor/>
                          </m:rPr>
                          <a:rPr lang="en-US" sz="2400" b="1" i="0" smtClean="0">
                            <a:latin typeface="Cambria Math" panose="02040503050406030204" pitchFamily="18" charset="0"/>
                            <a:ea typeface="Cambria Math" panose="02040503050406030204" pitchFamily="18" charset="0"/>
                          </a:rPr>
                          <m:t>                                    </m:t>
                        </m:r>
                        <m:r>
                          <m:rPr>
                            <m:nor/>
                          </m:rPr>
                          <a:rPr lang="en-US" sz="2400" b="1" dirty="0">
                            <a:latin typeface="Cambria Math" panose="02040503050406030204" pitchFamily="18" charset="0"/>
                            <a:ea typeface="Cambria Math" panose="02040503050406030204" pitchFamily="18" charset="0"/>
                          </a:rPr>
                          <m:t>𝜂</m:t>
                        </m:r>
                      </m:e>
                      <m:sub>
                        <m:r>
                          <a:rPr lang="en-US" sz="2400" b="1" dirty="0">
                            <a:latin typeface="Cambria Math" panose="02040503050406030204" pitchFamily="18" charset="0"/>
                            <a:ea typeface="Cambria Math" panose="02040503050406030204" pitchFamily="18" charset="0"/>
                          </a:rPr>
                          <m:t>𝐫𝐞𝐥𝐚𝐭𝐢𝐯𝐞</m:t>
                        </m:r>
                      </m:sub>
                    </m:sSub>
                  </m:oMath>
                </a14:m>
                <a:r>
                  <a:rPr lang="en-US" sz="2400" dirty="0"/>
                  <a:t> =</a:t>
                </a:r>
                <a14:m>
                  <m:oMath xmlns:m="http://schemas.openxmlformats.org/officeDocument/2006/math">
                    <m:f>
                      <m:fPr>
                        <m:ctrlPr>
                          <a:rPr lang="en-US" sz="2400" b="1" i="1" dirty="0" smtClean="0">
                            <a:latin typeface="Cambria Math" panose="02040503050406030204" pitchFamily="18" charset="0"/>
                          </a:rPr>
                        </m:ctrlPr>
                      </m:fPr>
                      <m:num>
                        <m:r>
                          <a:rPr lang="en-US" sz="2400" b="1" i="0" dirty="0" smtClean="0">
                            <a:latin typeface="Cambria Math" panose="02040503050406030204" pitchFamily="18" charset="0"/>
                          </a:rPr>
                          <m:t>𝐀𝐜𝐭𝐮𝐚𝐥</m:t>
                        </m:r>
                        <m:r>
                          <a:rPr lang="en-US" sz="2400" b="1" i="0" dirty="0" smtClean="0">
                            <a:latin typeface="Cambria Math" panose="02040503050406030204" pitchFamily="18" charset="0"/>
                          </a:rPr>
                          <m:t> </m:t>
                        </m:r>
                        <m:r>
                          <a:rPr lang="en-US" sz="2400" b="1" i="0" dirty="0" smtClean="0">
                            <a:latin typeface="Cambria Math" panose="02040503050406030204" pitchFamily="18" charset="0"/>
                          </a:rPr>
                          <m:t>𝐓𝐡𝐞𝐫𝐦𝐚𝐥</m:t>
                        </m:r>
                        <m:r>
                          <a:rPr lang="en-US" sz="2400" b="1" i="0" dirty="0" smtClean="0">
                            <a:latin typeface="Cambria Math" panose="02040503050406030204" pitchFamily="18" charset="0"/>
                          </a:rPr>
                          <m:t> </m:t>
                        </m:r>
                        <m:r>
                          <a:rPr lang="en-US" sz="2400" b="1" i="0" dirty="0" smtClean="0">
                            <a:latin typeface="Cambria Math" panose="02040503050406030204" pitchFamily="18" charset="0"/>
                          </a:rPr>
                          <m:t>𝐄𝐟𝐟𝐢𝐜𝐢𝐞𝐧𝐜𝐲</m:t>
                        </m:r>
                      </m:num>
                      <m:den>
                        <m:r>
                          <a:rPr lang="en-US" sz="2400" b="1" i="0" dirty="0" smtClean="0">
                            <a:latin typeface="Cambria Math" panose="02040503050406030204" pitchFamily="18" charset="0"/>
                          </a:rPr>
                          <m:t>𝐀𝐢𝐫</m:t>
                        </m:r>
                        <m:r>
                          <a:rPr lang="en-US" sz="2400" b="1" i="0" dirty="0" smtClean="0">
                            <a:latin typeface="Cambria Math" panose="02040503050406030204" pitchFamily="18" charset="0"/>
                          </a:rPr>
                          <m:t> </m:t>
                        </m:r>
                        <m:r>
                          <a:rPr lang="en-US" sz="2400" b="1" i="0" dirty="0" smtClean="0">
                            <a:latin typeface="Cambria Math" panose="02040503050406030204" pitchFamily="18" charset="0"/>
                          </a:rPr>
                          <m:t>𝐒𝐭𝐚𝐧𝐝𝐚𝐫𝐝</m:t>
                        </m:r>
                        <m:r>
                          <a:rPr lang="en-US" sz="2400" b="1" i="0" dirty="0" smtClean="0">
                            <a:latin typeface="Cambria Math" panose="02040503050406030204" pitchFamily="18" charset="0"/>
                          </a:rPr>
                          <m:t> </m:t>
                        </m:r>
                        <m:r>
                          <a:rPr lang="en-US" sz="2400" b="1" i="0" dirty="0" smtClean="0">
                            <a:latin typeface="Cambria Math" panose="02040503050406030204" pitchFamily="18" charset="0"/>
                          </a:rPr>
                          <m:t>𝐂𝐲𝐜𝐥𝐞</m:t>
                        </m:r>
                        <m:r>
                          <a:rPr lang="en-US" sz="2400" b="1" i="0" dirty="0" smtClean="0">
                            <a:latin typeface="Cambria Math" panose="02040503050406030204" pitchFamily="18" charset="0"/>
                          </a:rPr>
                          <m:t> </m:t>
                        </m:r>
                        <m:r>
                          <a:rPr lang="en-US" sz="2400" b="1" i="0" dirty="0" smtClean="0">
                            <a:latin typeface="Cambria Math" panose="02040503050406030204" pitchFamily="18" charset="0"/>
                          </a:rPr>
                          <m:t>𝐄𝐟𝐟𝐢𝐜𝐢𝐞𝐧𝐜𝐲</m:t>
                        </m:r>
                      </m:den>
                    </m:f>
                  </m:oMath>
                </a14:m>
                <a:endParaRPr lang="en-US" sz="2400" b="1" dirty="0"/>
              </a:p>
              <a:p>
                <a:endParaRPr lang="en-US" sz="2400" b="1" dirty="0"/>
              </a:p>
            </p:txBody>
          </p:sp>
        </mc:Choice>
        <mc:Fallback xmlns="">
          <p:sp>
            <p:nvSpPr>
              <p:cNvPr id="2" name="Rectangle 1"/>
              <p:cNvSpPr>
                <a:spLocks noRot="1" noChangeAspect="1" noMove="1" noResize="1" noEditPoints="1" noAdjustHandles="1" noChangeArrowheads="1" noChangeShapeType="1" noTextEdit="1"/>
              </p:cNvSpPr>
              <p:nvPr/>
            </p:nvSpPr>
            <p:spPr>
              <a:xfrm>
                <a:off x="228600" y="228600"/>
                <a:ext cx="8915400" cy="2894062"/>
              </a:xfrm>
              <a:prstGeom prst="rect">
                <a:avLst/>
              </a:prstGeom>
              <a:blipFill rotWithShape="0">
                <a:blip r:embed="rId2"/>
                <a:stretch>
                  <a:fillRect l="-1094" t="-1477"/>
                </a:stretch>
              </a:blipFill>
            </p:spPr>
            <p:txBody>
              <a:bodyPr/>
              <a:lstStyle/>
              <a:p>
                <a:r>
                  <a:rPr lang="en-US">
                    <a:noFill/>
                  </a:rPr>
                  <a:t> </a:t>
                </a:r>
              </a:p>
            </p:txBody>
          </p:sp>
        </mc:Fallback>
      </mc:AlternateContent>
    </p:spTree>
    <p:extLst>
      <p:ext uri="{BB962C8B-B14F-4D97-AF65-F5344CB8AC3E}">
        <p14:creationId xmlns:p14="http://schemas.microsoft.com/office/powerpoint/2010/main" val="249406711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52400" y="152400"/>
                <a:ext cx="8991600" cy="7940187"/>
              </a:xfrm>
              <a:prstGeom prst="rect">
                <a:avLst/>
              </a:prstGeom>
            </p:spPr>
            <p:txBody>
              <a:bodyPr wrap="square">
                <a:spAutoFit/>
              </a:bodyPr>
              <a:lstStyle/>
              <a:p>
                <a:pPr algn="ctr"/>
                <a:r>
                  <a:rPr lang="en-US" sz="2400" dirty="0"/>
                  <a:t>Numerical Base on the I C Engine</a:t>
                </a:r>
              </a:p>
              <a:p>
                <a:pPr marL="342900" indent="-342900" algn="just">
                  <a:buAutoNum type="arabicParenBoth"/>
                </a:pPr>
                <a:r>
                  <a:rPr lang="en-US" sz="2400" dirty="0"/>
                  <a:t>Four stroke petrol engine has a stroke volume of 10 liters. Its mean effective pressure is 600 </a:t>
                </a:r>
                <a:r>
                  <a:rPr lang="en-US" sz="2400" dirty="0" err="1"/>
                  <a:t>kpa</a:t>
                </a:r>
                <a:r>
                  <a:rPr lang="en-US" sz="2400" dirty="0"/>
                  <a:t> and speed of 300 RPM. Calculate the indicated power of the engine.</a:t>
                </a:r>
              </a:p>
              <a:p>
                <a:r>
                  <a:rPr lang="en-US" sz="2400" dirty="0"/>
                  <a:t>    Given Data:-</a:t>
                </a:r>
              </a:p>
              <a:p>
                <a:r>
                  <a:rPr lang="en-US" sz="2400" dirty="0"/>
                  <a:t>    Vs = A.L  = 10 </a:t>
                </a:r>
                <a:r>
                  <a:rPr lang="en-US" sz="2400" dirty="0" err="1"/>
                  <a:t>Litres</a:t>
                </a:r>
                <a:r>
                  <a:rPr lang="en-US" sz="2400" dirty="0"/>
                  <a:t> = 0.01 </a:t>
                </a:r>
                <a14:m>
                  <m:oMath xmlns:m="http://schemas.openxmlformats.org/officeDocument/2006/math">
                    <m:sSup>
                      <m:sSupPr>
                        <m:ctrlPr>
                          <a:rPr lang="en-US" sz="2400" i="1" smtClean="0">
                            <a:latin typeface="Cambria Math" panose="02040503050406030204" pitchFamily="18" charset="0"/>
                          </a:rPr>
                        </m:ctrlPr>
                      </m:sSupPr>
                      <m:e>
                        <m:r>
                          <m:rPr>
                            <m:sty m:val="p"/>
                          </m:rPr>
                          <a:rPr lang="en-US" sz="2400" b="0" i="0" smtClean="0">
                            <a:latin typeface="Cambria Math" panose="02040503050406030204" pitchFamily="18" charset="0"/>
                          </a:rPr>
                          <m:t>m</m:t>
                        </m:r>
                      </m:e>
                      <m:sup>
                        <m:r>
                          <a:rPr lang="en-US" sz="2400" b="0" i="0" smtClean="0">
                            <a:latin typeface="Cambria Math" panose="02040503050406030204" pitchFamily="18" charset="0"/>
                          </a:rPr>
                          <m:t>3</m:t>
                        </m:r>
                      </m:sup>
                    </m:sSup>
                  </m:oMath>
                </a14:m>
                <a:endParaRPr lang="en-US" sz="2400" dirty="0"/>
              </a:p>
              <a:p>
                <a:r>
                  <a:rPr lang="en-US" sz="2400" dirty="0"/>
                  <a:t>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𝑚</m:t>
                        </m:r>
                      </m:sub>
                    </m:sSub>
                  </m:oMath>
                </a14:m>
                <a:r>
                  <a:rPr lang="en-US" sz="2400" dirty="0"/>
                  <a:t> = 600 </a:t>
                </a:r>
                <a:r>
                  <a:rPr lang="en-US" sz="2400" dirty="0" err="1"/>
                  <a:t>kpa</a:t>
                </a:r>
                <a:r>
                  <a:rPr lang="en-US" sz="2400" dirty="0"/>
                  <a:t> </a:t>
                </a:r>
              </a:p>
              <a:p>
                <a:r>
                  <a:rPr lang="en-US" sz="2400" dirty="0"/>
                  <a:t>    N = 300 rpm</a:t>
                </a:r>
              </a:p>
              <a:p>
                <a:r>
                  <a:rPr lang="en-US" sz="2400" dirty="0"/>
                  <a:t>    n = </a:t>
                </a:r>
                <a14:m>
                  <m:oMath xmlns:m="http://schemas.openxmlformats.org/officeDocument/2006/math">
                    <m:f>
                      <m:fPr>
                        <m:ctrlPr>
                          <a:rPr lang="en-US" sz="2800" i="1" smtClean="0">
                            <a:latin typeface="Cambria Math" panose="02040503050406030204" pitchFamily="18" charset="0"/>
                          </a:rPr>
                        </m:ctrlPr>
                      </m:fPr>
                      <m:num>
                        <m:r>
                          <m:rPr>
                            <m:sty m:val="p"/>
                          </m:rPr>
                          <a:rPr lang="en-US" sz="2800" b="0" i="0" smtClean="0">
                            <a:latin typeface="Cambria Math" panose="02040503050406030204" pitchFamily="18" charset="0"/>
                          </a:rPr>
                          <m:t>N</m:t>
                        </m:r>
                      </m:num>
                      <m:den>
                        <m:r>
                          <a:rPr lang="en-US" sz="2800" b="0" i="0" smtClean="0">
                            <a:latin typeface="Cambria Math" panose="02040503050406030204" pitchFamily="18" charset="0"/>
                          </a:rPr>
                          <m:t>2</m:t>
                        </m:r>
                      </m:den>
                    </m:f>
                  </m:oMath>
                </a14:m>
                <a:r>
                  <a:rPr lang="en-US" sz="2800" dirty="0"/>
                  <a:t> </a:t>
                </a:r>
                <a:r>
                  <a:rPr lang="en-US" sz="2400" dirty="0"/>
                  <a:t>= </a:t>
                </a:r>
                <a14:m>
                  <m:oMath xmlns:m="http://schemas.openxmlformats.org/officeDocument/2006/math">
                    <m:f>
                      <m:fPr>
                        <m:ctrlPr>
                          <a:rPr lang="en-US" sz="2800" i="1">
                            <a:latin typeface="Cambria Math" panose="02040503050406030204" pitchFamily="18" charset="0"/>
                          </a:rPr>
                        </m:ctrlPr>
                      </m:fPr>
                      <m:num>
                        <m:r>
                          <a:rPr lang="en-US" sz="2800" b="0" i="0" smtClean="0">
                            <a:latin typeface="Cambria Math" panose="02040503050406030204" pitchFamily="18" charset="0"/>
                          </a:rPr>
                          <m:t>300</m:t>
                        </m:r>
                      </m:num>
                      <m:den>
                        <m:r>
                          <a:rPr lang="en-US" sz="2800">
                            <a:latin typeface="Cambria Math" panose="02040503050406030204" pitchFamily="18" charset="0"/>
                          </a:rPr>
                          <m:t>2</m:t>
                        </m:r>
                      </m:den>
                    </m:f>
                  </m:oMath>
                </a14:m>
                <a:r>
                  <a:rPr lang="en-US" sz="2800" dirty="0"/>
                  <a:t> =150, </a:t>
                </a:r>
                <a:r>
                  <a:rPr lang="en-US" sz="2400" dirty="0"/>
                  <a:t>Due to the engine is four stroke type.</a:t>
                </a:r>
              </a:p>
              <a:p>
                <a:endParaRPr lang="en-US" sz="2400" dirty="0"/>
              </a:p>
              <a:p>
                <a:r>
                  <a:rPr lang="en-US" sz="2400" dirty="0"/>
                  <a:t>Indicated Power = </a:t>
                </a:r>
                <a14:m>
                  <m:oMath xmlns:m="http://schemas.openxmlformats.org/officeDocument/2006/math">
                    <m:f>
                      <m:fPr>
                        <m:ctrlPr>
                          <a:rPr lang="en-US" sz="2400" b="1" i="1">
                            <a:latin typeface="Cambria Math" panose="02040503050406030204" pitchFamily="18" charset="0"/>
                          </a:rPr>
                        </m:ctrlPr>
                      </m:fPr>
                      <m:num>
                        <m:sSub>
                          <m:sSubPr>
                            <m:ctrlPr>
                              <a:rPr lang="en-US" sz="2400" b="1" i="1">
                                <a:latin typeface="Cambria Math" panose="02040503050406030204" pitchFamily="18" charset="0"/>
                              </a:rPr>
                            </m:ctrlPr>
                          </m:sSubPr>
                          <m:e>
                            <m:r>
                              <a:rPr lang="en-US" sz="2400" b="1">
                                <a:latin typeface="Cambria Math" panose="02040503050406030204" pitchFamily="18" charset="0"/>
                              </a:rPr>
                              <m:t>𝐩</m:t>
                            </m:r>
                          </m:e>
                          <m:sub>
                            <m:r>
                              <a:rPr lang="en-US" sz="2400" b="1">
                                <a:latin typeface="Cambria Math" panose="02040503050406030204" pitchFamily="18" charset="0"/>
                              </a:rPr>
                              <m:t>𝐦</m:t>
                            </m:r>
                            <m:r>
                              <a:rPr lang="en-US" sz="2400" b="1">
                                <a:latin typeface="Cambria Math" panose="02040503050406030204" pitchFamily="18" charset="0"/>
                              </a:rPr>
                              <m:t> </m:t>
                            </m:r>
                          </m:sub>
                        </m:sSub>
                        <m:r>
                          <a:rPr lang="en-US" sz="2400" b="1">
                            <a:latin typeface="Cambria Math" panose="02040503050406030204" pitchFamily="18" charset="0"/>
                          </a:rPr>
                          <m:t>𝐋𝐀</m:t>
                        </m:r>
                        <m:r>
                          <a:rPr lang="en-US" sz="2400" b="1" i="0" smtClean="0">
                            <a:latin typeface="Cambria Math" panose="02040503050406030204" pitchFamily="18" charset="0"/>
                          </a:rPr>
                          <m:t> </m:t>
                        </m:r>
                        <m:r>
                          <a:rPr lang="en-US" sz="2400" b="1" i="0" smtClean="0">
                            <a:latin typeface="Cambria Math" panose="02040503050406030204" pitchFamily="18" charset="0"/>
                          </a:rPr>
                          <m:t>𝐧</m:t>
                        </m:r>
                      </m:num>
                      <m:den>
                        <m:r>
                          <a:rPr lang="en-US" sz="2400" b="1">
                            <a:latin typeface="Cambria Math" panose="02040503050406030204" pitchFamily="18" charset="0"/>
                          </a:rPr>
                          <m:t>𝟔𝟎</m:t>
                        </m:r>
                      </m:den>
                    </m:f>
                  </m:oMath>
                </a14:m>
                <a:endParaRPr lang="en-US" sz="2400" dirty="0"/>
              </a:p>
              <a:p>
                <a:endParaRPr lang="en-US" sz="2400" dirty="0"/>
              </a:p>
              <a:p>
                <a:r>
                  <a:rPr lang="en-US" sz="2400" dirty="0"/>
                  <a:t>                          = </a:t>
                </a:r>
                <a14:m>
                  <m:oMath xmlns:m="http://schemas.openxmlformats.org/officeDocument/2006/math">
                    <m:f>
                      <m:fPr>
                        <m:ctrlPr>
                          <a:rPr lang="en-US" sz="2400" b="1" i="1">
                            <a:latin typeface="Cambria Math" panose="02040503050406030204" pitchFamily="18" charset="0"/>
                          </a:rPr>
                        </m:ctrlPr>
                      </m:fPr>
                      <m:num>
                        <m:r>
                          <m:rPr>
                            <m:nor/>
                          </m:rPr>
                          <a:rPr lang="en-US" sz="2400" dirty="0"/>
                          <m:t>600</m:t>
                        </m:r>
                        <m:r>
                          <m:rPr>
                            <m:nor/>
                          </m:rPr>
                          <a:rPr lang="en-US" sz="2400" b="0" i="0" dirty="0" smtClean="0"/>
                          <m:t> </m:t>
                        </m:r>
                        <m:r>
                          <m:rPr>
                            <m:nor/>
                          </m:rPr>
                          <a:rPr lang="en-US" sz="2400" dirty="0"/>
                          <m:t>x</m:t>
                        </m:r>
                        <m:r>
                          <m:rPr>
                            <m:nor/>
                          </m:rPr>
                          <a:rPr lang="en-US" sz="2400" b="0" i="0" dirty="0" smtClean="0"/>
                          <m:t> </m:t>
                        </m:r>
                        <m:r>
                          <m:rPr>
                            <m:nor/>
                          </m:rPr>
                          <a:rPr lang="en-US" sz="2400" dirty="0"/>
                          <m:t>0.01</m:t>
                        </m:r>
                        <m:r>
                          <m:rPr>
                            <m:nor/>
                          </m:rPr>
                          <a:rPr lang="en-US" sz="2400" b="0" i="0" dirty="0" smtClean="0"/>
                          <m:t> </m:t>
                        </m:r>
                        <m:r>
                          <m:rPr>
                            <m:nor/>
                          </m:rPr>
                          <a:rPr lang="en-US" sz="2400" b="0" i="0" dirty="0" smtClean="0"/>
                          <m:t>x</m:t>
                        </m:r>
                        <m:r>
                          <m:rPr>
                            <m:nor/>
                          </m:rPr>
                          <a:rPr lang="en-US" sz="2400" b="0" i="0" dirty="0" smtClean="0"/>
                          <m:t> 150</m:t>
                        </m:r>
                        <m:r>
                          <a:rPr lang="en-US" sz="2400" b="1" i="1" dirty="0" smtClean="0">
                            <a:latin typeface="Cambria Math" panose="02040503050406030204" pitchFamily="18" charset="0"/>
                          </a:rPr>
                          <m:t> </m:t>
                        </m:r>
                      </m:num>
                      <m:den>
                        <m:r>
                          <a:rPr lang="en-US" sz="2400" b="1">
                            <a:latin typeface="Cambria Math" panose="02040503050406030204" pitchFamily="18" charset="0"/>
                          </a:rPr>
                          <m:t>𝟔𝟎</m:t>
                        </m:r>
                      </m:den>
                    </m:f>
                  </m:oMath>
                </a14:m>
                <a:endParaRPr lang="en-US" sz="2400" dirty="0"/>
              </a:p>
              <a:p>
                <a:r>
                  <a:rPr lang="en-US" sz="2400" dirty="0"/>
                  <a:t>                           </a:t>
                </a:r>
              </a:p>
              <a:p>
                <a:r>
                  <a:rPr lang="en-US" sz="2400" dirty="0"/>
                  <a:t>                          = 15 kW</a:t>
                </a:r>
              </a:p>
              <a:p>
                <a:endParaRPr lang="en-US" sz="2400" dirty="0"/>
              </a:p>
              <a:p>
                <a:r>
                  <a:rPr lang="en-US" sz="2400" dirty="0"/>
                  <a:t>          </a:t>
                </a:r>
              </a:p>
              <a:p>
                <a:endParaRPr lang="en-US" sz="2400" dirty="0"/>
              </a:p>
              <a:p>
                <a:endParaRPr lang="en-US" dirty="0"/>
              </a:p>
              <a:p>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152400" y="152400"/>
                <a:ext cx="8991600" cy="7940187"/>
              </a:xfrm>
              <a:prstGeom prst="rect">
                <a:avLst/>
              </a:prstGeom>
              <a:blipFill rotWithShape="0">
                <a:blip r:embed="rId2"/>
                <a:stretch>
                  <a:fillRect l="-1017" t="-537" r="-1017"/>
                </a:stretch>
              </a:blipFill>
            </p:spPr>
            <p:txBody>
              <a:bodyPr/>
              <a:lstStyle/>
              <a:p>
                <a:r>
                  <a:rPr lang="en-US">
                    <a:noFill/>
                  </a:rPr>
                  <a:t> </a:t>
                </a:r>
              </a:p>
            </p:txBody>
          </p:sp>
        </mc:Fallback>
      </mc:AlternateContent>
    </p:spTree>
    <p:extLst>
      <p:ext uri="{BB962C8B-B14F-4D97-AF65-F5344CB8AC3E}">
        <p14:creationId xmlns:p14="http://schemas.microsoft.com/office/powerpoint/2010/main" val="192106364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0" y="-550262"/>
                <a:ext cx="9067800" cy="7219862"/>
              </a:xfrm>
              <a:prstGeom prst="rect">
                <a:avLst/>
              </a:prstGeom>
            </p:spPr>
            <p:txBody>
              <a:bodyPr wrap="square">
                <a:spAutoFit/>
              </a:bodyPr>
              <a:lstStyle/>
              <a:p>
                <a:pPr lvl="0" algn="just"/>
                <a:endParaRPr lang="en-US" sz="2400" dirty="0">
                  <a:solidFill>
                    <a:srgbClr val="000000"/>
                  </a:solidFill>
                </a:endParaRPr>
              </a:p>
              <a:p>
                <a:pPr lvl="0" algn="just"/>
                <a:endParaRPr lang="en-US" sz="2400" dirty="0">
                  <a:solidFill>
                    <a:srgbClr val="000000"/>
                  </a:solidFill>
                </a:endParaRPr>
              </a:p>
              <a:p>
                <a:pPr lvl="0" algn="just"/>
                <a:r>
                  <a:rPr lang="en-US" sz="2400" dirty="0">
                    <a:solidFill>
                      <a:srgbClr val="000000"/>
                    </a:solidFill>
                  </a:rPr>
                  <a:t>(2) Six cylinder 4 stroke I C Engines to develop 90 Kw. Indicated Power at 800 rpm. The stroke to bore ratio is 1.5. Assume </a:t>
                </a:r>
                <a14:m>
                  <m:oMath xmlns:m="http://schemas.openxmlformats.org/officeDocument/2006/math">
                    <m:sSub>
                      <m:sSubPr>
                        <m:ctrlPr>
                          <a:rPr lang="en-US" sz="2400" b="1" i="1">
                            <a:solidFill>
                              <a:srgbClr val="000000"/>
                            </a:solidFill>
                            <a:latin typeface="Cambria Math" panose="02040503050406030204" pitchFamily="18" charset="0"/>
                            <a:ea typeface="Cambria Math" panose="02040503050406030204" pitchFamily="18" charset="0"/>
                          </a:rPr>
                        </m:ctrlPr>
                      </m:sSubPr>
                      <m:e>
                        <m:r>
                          <m:rPr>
                            <m:nor/>
                          </m:rPr>
                          <a:rPr lang="en-US" sz="2400" b="1" dirty="0">
                            <a:solidFill>
                              <a:srgbClr val="000000"/>
                            </a:solidFill>
                            <a:latin typeface="Cambria Math" panose="02040503050406030204" pitchFamily="18" charset="0"/>
                            <a:ea typeface="Cambria Math" panose="02040503050406030204" pitchFamily="18" charset="0"/>
                          </a:rPr>
                          <m:t>𝜂</m:t>
                        </m:r>
                      </m:e>
                      <m:sub>
                        <m:r>
                          <a:rPr lang="en-US" sz="2400" b="1">
                            <a:solidFill>
                              <a:srgbClr val="000000"/>
                            </a:solidFill>
                            <a:latin typeface="Cambria Math" panose="02040503050406030204" pitchFamily="18" charset="0"/>
                            <a:ea typeface="Cambria Math" panose="02040503050406030204" pitchFamily="18" charset="0"/>
                          </a:rPr>
                          <m:t>𝐦𝐞𝐜𝐡𝐚𝐧𝐢𝐜𝐚𝐥</m:t>
                        </m:r>
                      </m:sub>
                    </m:sSub>
                  </m:oMath>
                </a14:m>
                <a:r>
                  <a:rPr lang="en-US" sz="2400" dirty="0">
                    <a:solidFill>
                      <a:srgbClr val="000000"/>
                    </a:solidFill>
                  </a:rPr>
                  <a:t>= 0.85. Brake mean effective pressure is 5 bar. Calculate bore and stroke of an engine. </a:t>
                </a:r>
              </a:p>
              <a:p>
                <a:pPr lvl="0" algn="just"/>
                <a:endParaRPr lang="en-US" sz="2400" dirty="0">
                  <a:solidFill>
                    <a:srgbClr val="000000"/>
                  </a:solidFill>
                </a:endParaRPr>
              </a:p>
              <a:p>
                <a:pPr lvl="0" algn="just"/>
                <a:r>
                  <a:rPr lang="en-US" sz="2400" dirty="0">
                    <a:solidFill>
                      <a:srgbClr val="000000"/>
                    </a:solidFill>
                  </a:rPr>
                  <a:t>Given Data:-</a:t>
                </a:r>
              </a:p>
              <a:p>
                <a:pPr lvl="0" algn="just"/>
                <a:r>
                  <a:rPr lang="en-US" sz="2400" dirty="0">
                    <a:solidFill>
                      <a:srgbClr val="000000"/>
                    </a:solidFill>
                  </a:rPr>
                  <a:t>Indicated Power = 90 kW.</a:t>
                </a:r>
              </a:p>
              <a:p>
                <a:pPr lvl="0" algn="just"/>
                <a14:m>
                  <m:oMath xmlns:m="http://schemas.openxmlformats.org/officeDocument/2006/math">
                    <m:sSub>
                      <m:sSubPr>
                        <m:ctrlPr>
                          <a:rPr lang="en-US" sz="2400" b="1" i="1">
                            <a:solidFill>
                              <a:srgbClr val="000000"/>
                            </a:solidFill>
                            <a:latin typeface="Cambria Math" panose="02040503050406030204" pitchFamily="18" charset="0"/>
                            <a:ea typeface="Cambria Math" panose="02040503050406030204" pitchFamily="18" charset="0"/>
                          </a:rPr>
                        </m:ctrlPr>
                      </m:sSubPr>
                      <m:e>
                        <m:r>
                          <m:rPr>
                            <m:nor/>
                          </m:rPr>
                          <a:rPr lang="en-US" sz="2400" b="1" dirty="0">
                            <a:solidFill>
                              <a:srgbClr val="000000"/>
                            </a:solidFill>
                            <a:latin typeface="Cambria Math" panose="02040503050406030204" pitchFamily="18" charset="0"/>
                            <a:ea typeface="Cambria Math" panose="02040503050406030204" pitchFamily="18" charset="0"/>
                          </a:rPr>
                          <m:t>𝜂</m:t>
                        </m:r>
                      </m:e>
                      <m:sub>
                        <m:r>
                          <a:rPr lang="en-US" sz="2400" b="1">
                            <a:solidFill>
                              <a:srgbClr val="000000"/>
                            </a:solidFill>
                            <a:latin typeface="Cambria Math" panose="02040503050406030204" pitchFamily="18" charset="0"/>
                            <a:ea typeface="Cambria Math" panose="02040503050406030204" pitchFamily="18" charset="0"/>
                          </a:rPr>
                          <m:t>𝐦𝐞𝐜𝐡𝐚𝐧𝐢𝐜𝐚𝐥</m:t>
                        </m:r>
                      </m:sub>
                    </m:sSub>
                  </m:oMath>
                </a14:m>
                <a:r>
                  <a:rPr lang="en-US" sz="2400" dirty="0">
                    <a:solidFill>
                      <a:srgbClr val="000000"/>
                    </a:solidFill>
                  </a:rPr>
                  <a:t> = 0.85</a:t>
                </a:r>
              </a:p>
              <a:p>
                <a:pPr lvl="0" algn="just"/>
                <a14:m>
                  <m:oMath xmlns:m="http://schemas.openxmlformats.org/officeDocument/2006/math">
                    <m:sSub>
                      <m:sSubPr>
                        <m:ctrlPr>
                          <a:rPr lang="en-US" sz="2400" i="1">
                            <a:solidFill>
                              <a:srgbClr val="000000"/>
                            </a:solidFill>
                            <a:latin typeface="Cambria Math" panose="02040503050406030204" pitchFamily="18" charset="0"/>
                          </a:rPr>
                        </m:ctrlPr>
                      </m:sSubPr>
                      <m:e>
                        <m:r>
                          <m:rPr>
                            <m:sty m:val="p"/>
                          </m:rPr>
                          <a:rPr lang="en-US" sz="2400">
                            <a:solidFill>
                              <a:srgbClr val="000000"/>
                            </a:solidFill>
                            <a:latin typeface="Cambria Math" panose="02040503050406030204" pitchFamily="18" charset="0"/>
                          </a:rPr>
                          <m:t>p</m:t>
                        </m:r>
                      </m:e>
                      <m:sub>
                        <m:r>
                          <m:rPr>
                            <m:sty m:val="p"/>
                          </m:rPr>
                          <a:rPr lang="en-US" sz="2400">
                            <a:solidFill>
                              <a:srgbClr val="000000"/>
                            </a:solidFill>
                            <a:latin typeface="Cambria Math" panose="02040503050406030204" pitchFamily="18" charset="0"/>
                          </a:rPr>
                          <m:t>mb</m:t>
                        </m:r>
                      </m:sub>
                    </m:sSub>
                  </m:oMath>
                </a14:m>
                <a:r>
                  <a:rPr lang="en-US" sz="2400" dirty="0">
                    <a:solidFill>
                      <a:srgbClr val="000000"/>
                    </a:solidFill>
                  </a:rPr>
                  <a:t>= 5 bar</a:t>
                </a:r>
              </a:p>
              <a:p>
                <a:pPr lvl="0" algn="just"/>
                <a14:m>
                  <m:oMath xmlns:m="http://schemas.openxmlformats.org/officeDocument/2006/math">
                    <m:f>
                      <m:fPr>
                        <m:ctrlPr>
                          <a:rPr lang="en-US" sz="3200" i="1">
                            <a:solidFill>
                              <a:srgbClr val="000000"/>
                            </a:solidFill>
                            <a:latin typeface="Cambria Math" panose="02040503050406030204" pitchFamily="18" charset="0"/>
                          </a:rPr>
                        </m:ctrlPr>
                      </m:fPr>
                      <m:num>
                        <m:r>
                          <m:rPr>
                            <m:sty m:val="p"/>
                          </m:rPr>
                          <a:rPr lang="en-US" sz="3200">
                            <a:solidFill>
                              <a:srgbClr val="000000"/>
                            </a:solidFill>
                            <a:latin typeface="Cambria Math" panose="02040503050406030204" pitchFamily="18" charset="0"/>
                          </a:rPr>
                          <m:t>L</m:t>
                        </m:r>
                      </m:num>
                      <m:den>
                        <m:r>
                          <m:rPr>
                            <m:sty m:val="p"/>
                          </m:rPr>
                          <a:rPr lang="en-US" sz="3200">
                            <a:solidFill>
                              <a:srgbClr val="000000"/>
                            </a:solidFill>
                            <a:latin typeface="Cambria Math" panose="02040503050406030204" pitchFamily="18" charset="0"/>
                          </a:rPr>
                          <m:t>D</m:t>
                        </m:r>
                      </m:den>
                    </m:f>
                  </m:oMath>
                </a14:m>
                <a:r>
                  <a:rPr lang="en-US" sz="2400" dirty="0">
                    <a:solidFill>
                      <a:srgbClr val="000000"/>
                    </a:solidFill>
                  </a:rPr>
                  <a:t> = 1.5</a:t>
                </a:r>
              </a:p>
              <a:p>
                <a:pPr lvl="0" algn="just"/>
                <a:endParaRPr lang="en-US" sz="2400" dirty="0">
                  <a:solidFill>
                    <a:srgbClr val="000000"/>
                  </a:solidFill>
                </a:endParaRPr>
              </a:p>
              <a:p>
                <a:pPr lvl="0" algn="just"/>
                <a14:m>
                  <m:oMath xmlns:m="http://schemas.openxmlformats.org/officeDocument/2006/math">
                    <m:sSub>
                      <m:sSubPr>
                        <m:ctrlPr>
                          <a:rPr lang="en-US" sz="2400" b="1" i="1">
                            <a:solidFill>
                              <a:srgbClr val="000000"/>
                            </a:solidFill>
                            <a:latin typeface="Cambria Math" panose="02040503050406030204" pitchFamily="18" charset="0"/>
                            <a:ea typeface="Cambria Math" panose="02040503050406030204" pitchFamily="18" charset="0"/>
                          </a:rPr>
                        </m:ctrlPr>
                      </m:sSubPr>
                      <m:e>
                        <m:r>
                          <m:rPr>
                            <m:nor/>
                          </m:rPr>
                          <a:rPr lang="en-US" sz="2400" b="1" dirty="0">
                            <a:solidFill>
                              <a:srgbClr val="000000"/>
                            </a:solidFill>
                            <a:latin typeface="Cambria Math" panose="02040503050406030204" pitchFamily="18" charset="0"/>
                            <a:ea typeface="Cambria Math" panose="02040503050406030204" pitchFamily="18" charset="0"/>
                          </a:rPr>
                          <m:t>𝜂</m:t>
                        </m:r>
                      </m:e>
                      <m:sub>
                        <m:r>
                          <a:rPr lang="en-US" sz="2400" b="1">
                            <a:solidFill>
                              <a:srgbClr val="000000"/>
                            </a:solidFill>
                            <a:latin typeface="Cambria Math" panose="02040503050406030204" pitchFamily="18" charset="0"/>
                            <a:ea typeface="Cambria Math" panose="02040503050406030204" pitchFamily="18" charset="0"/>
                          </a:rPr>
                          <m:t>𝐦𝐞𝐜𝐡𝐚𝐧𝐢𝐜𝐚𝐥</m:t>
                        </m:r>
                      </m:sub>
                    </m:sSub>
                  </m:oMath>
                </a14:m>
                <a:r>
                  <a:rPr lang="en-US" sz="2400" b="1" dirty="0">
                    <a:solidFill>
                      <a:srgbClr val="000000"/>
                    </a:solidFill>
                    <a:latin typeface="Cambria Math" panose="02040503050406030204" pitchFamily="18" charset="0"/>
                    <a:ea typeface="Cambria Math" panose="02040503050406030204" pitchFamily="18" charset="0"/>
                  </a:rPr>
                  <a:t>   </a:t>
                </a:r>
                <a:r>
                  <a:rPr lang="en-US" sz="3200" b="1" dirty="0">
                    <a:solidFill>
                      <a:srgbClr val="000000"/>
                    </a:solidFill>
                    <a:latin typeface="Cambria Math" panose="02040503050406030204" pitchFamily="18" charset="0"/>
                    <a:ea typeface="Cambria Math" panose="02040503050406030204" pitchFamily="18" charset="0"/>
                  </a:rPr>
                  <a:t>= </a:t>
                </a:r>
                <a14:m>
                  <m:oMath xmlns:m="http://schemas.openxmlformats.org/officeDocument/2006/math">
                    <m:f>
                      <m:fPr>
                        <m:ctrlPr>
                          <a:rPr lang="en-US" sz="3200" b="1" i="1">
                            <a:solidFill>
                              <a:srgbClr val="000000"/>
                            </a:solidFill>
                            <a:latin typeface="Cambria Math" panose="02040503050406030204" pitchFamily="18" charset="0"/>
                            <a:ea typeface="Cambria Math" panose="02040503050406030204" pitchFamily="18" charset="0"/>
                          </a:rPr>
                        </m:ctrlPr>
                      </m:fPr>
                      <m:num>
                        <m:sSub>
                          <m:sSubPr>
                            <m:ctrlPr>
                              <a:rPr lang="en-US" sz="3200" b="1" i="1">
                                <a:solidFill>
                                  <a:srgbClr val="000000"/>
                                </a:solidFill>
                                <a:latin typeface="Cambria Math" panose="02040503050406030204" pitchFamily="18" charset="0"/>
                                <a:ea typeface="Cambria Math" panose="02040503050406030204" pitchFamily="18" charset="0"/>
                              </a:rPr>
                            </m:ctrlPr>
                          </m:sSubPr>
                          <m:e>
                            <m:r>
                              <a:rPr lang="en-US" sz="3200" b="1">
                                <a:solidFill>
                                  <a:srgbClr val="000000"/>
                                </a:solidFill>
                                <a:latin typeface="Cambria Math" panose="02040503050406030204" pitchFamily="18" charset="0"/>
                                <a:ea typeface="Cambria Math" panose="02040503050406030204" pitchFamily="18" charset="0"/>
                              </a:rPr>
                              <m:t>𝐩</m:t>
                            </m:r>
                          </m:e>
                          <m:sub>
                            <m:r>
                              <a:rPr lang="en-US" sz="3200" b="1">
                                <a:solidFill>
                                  <a:srgbClr val="000000"/>
                                </a:solidFill>
                                <a:latin typeface="Cambria Math" panose="02040503050406030204" pitchFamily="18" charset="0"/>
                                <a:ea typeface="Cambria Math" panose="02040503050406030204" pitchFamily="18" charset="0"/>
                              </a:rPr>
                              <m:t>𝐦𝐛</m:t>
                            </m:r>
                          </m:sub>
                        </m:sSub>
                      </m:num>
                      <m:den>
                        <m:sSub>
                          <m:sSubPr>
                            <m:ctrlPr>
                              <a:rPr lang="en-US" sz="3200" b="1" i="1">
                                <a:solidFill>
                                  <a:srgbClr val="000000"/>
                                </a:solidFill>
                                <a:latin typeface="Cambria Math" panose="02040503050406030204" pitchFamily="18" charset="0"/>
                                <a:ea typeface="Cambria Math" panose="02040503050406030204" pitchFamily="18" charset="0"/>
                              </a:rPr>
                            </m:ctrlPr>
                          </m:sSubPr>
                          <m:e>
                            <m:r>
                              <a:rPr lang="en-US" sz="3200" b="1">
                                <a:solidFill>
                                  <a:srgbClr val="000000"/>
                                </a:solidFill>
                                <a:latin typeface="Cambria Math" panose="02040503050406030204" pitchFamily="18" charset="0"/>
                                <a:ea typeface="Cambria Math" panose="02040503050406030204" pitchFamily="18" charset="0"/>
                              </a:rPr>
                              <m:t>𝐩</m:t>
                            </m:r>
                          </m:e>
                          <m:sub>
                            <m:r>
                              <a:rPr lang="en-US" sz="3200" b="1">
                                <a:solidFill>
                                  <a:srgbClr val="000000"/>
                                </a:solidFill>
                                <a:latin typeface="Cambria Math" panose="02040503050406030204" pitchFamily="18" charset="0"/>
                                <a:ea typeface="Cambria Math" panose="02040503050406030204" pitchFamily="18" charset="0"/>
                              </a:rPr>
                              <m:t>𝐦</m:t>
                            </m:r>
                          </m:sub>
                        </m:sSub>
                      </m:den>
                    </m:f>
                  </m:oMath>
                </a14:m>
                <a:endParaRPr lang="en-US" sz="3200" b="1" dirty="0">
                  <a:solidFill>
                    <a:srgbClr val="000000"/>
                  </a:solidFill>
                </a:endParaRPr>
              </a:p>
              <a:p>
                <a:pPr lvl="0" algn="just"/>
                <a:r>
                  <a:rPr lang="en-US" sz="3200" b="1" dirty="0">
                    <a:solidFill>
                      <a:srgbClr val="000000"/>
                    </a:solidFill>
                  </a:rPr>
                  <a:t> </a:t>
                </a:r>
              </a:p>
              <a:p>
                <a:pPr lvl="0" algn="just"/>
                <a:r>
                  <a:rPr lang="en-US" sz="3200" b="1" dirty="0">
                    <a:solidFill>
                      <a:srgbClr val="000000"/>
                    </a:solidFill>
                  </a:rPr>
                  <a:t>               </a:t>
                </a:r>
                <a:r>
                  <a:rPr lang="en-US" sz="3200" dirty="0">
                    <a:solidFill>
                      <a:srgbClr val="000000"/>
                    </a:solidFill>
                  </a:rPr>
                  <a:t>= </a:t>
                </a:r>
                <a14:m>
                  <m:oMath xmlns:m="http://schemas.openxmlformats.org/officeDocument/2006/math">
                    <m:f>
                      <m:fPr>
                        <m:ctrlPr>
                          <a:rPr lang="en-US" sz="3200" b="1" i="1">
                            <a:solidFill>
                              <a:srgbClr val="000000"/>
                            </a:solidFill>
                            <a:latin typeface="Cambria Math" panose="02040503050406030204" pitchFamily="18" charset="0"/>
                            <a:ea typeface="Cambria Math" panose="02040503050406030204" pitchFamily="18" charset="0"/>
                          </a:rPr>
                        </m:ctrlPr>
                      </m:fPr>
                      <m:num>
                        <m:r>
                          <a:rPr lang="en-US" sz="3200" b="1" i="1">
                            <a:solidFill>
                              <a:srgbClr val="000000"/>
                            </a:solidFill>
                            <a:latin typeface="Cambria Math" panose="02040503050406030204" pitchFamily="18" charset="0"/>
                            <a:ea typeface="Cambria Math" panose="02040503050406030204" pitchFamily="18" charset="0"/>
                          </a:rPr>
                          <m:t>𝟓</m:t>
                        </m:r>
                      </m:num>
                      <m:den>
                        <m:sSub>
                          <m:sSubPr>
                            <m:ctrlPr>
                              <a:rPr lang="en-US" sz="3200" b="1" i="1">
                                <a:solidFill>
                                  <a:srgbClr val="000000"/>
                                </a:solidFill>
                                <a:latin typeface="Cambria Math" panose="02040503050406030204" pitchFamily="18" charset="0"/>
                                <a:ea typeface="Cambria Math" panose="02040503050406030204" pitchFamily="18" charset="0"/>
                              </a:rPr>
                            </m:ctrlPr>
                          </m:sSubPr>
                          <m:e>
                            <m:r>
                              <a:rPr lang="en-US" sz="3200" b="1">
                                <a:solidFill>
                                  <a:srgbClr val="000000"/>
                                </a:solidFill>
                                <a:latin typeface="Cambria Math" panose="02040503050406030204" pitchFamily="18" charset="0"/>
                                <a:ea typeface="Cambria Math" panose="02040503050406030204" pitchFamily="18" charset="0"/>
                              </a:rPr>
                              <m:t>𝐩</m:t>
                            </m:r>
                          </m:e>
                          <m:sub>
                            <m:r>
                              <a:rPr lang="en-US" sz="3200" b="1">
                                <a:solidFill>
                                  <a:srgbClr val="000000"/>
                                </a:solidFill>
                                <a:latin typeface="Cambria Math" panose="02040503050406030204" pitchFamily="18" charset="0"/>
                                <a:ea typeface="Cambria Math" panose="02040503050406030204" pitchFamily="18" charset="0"/>
                              </a:rPr>
                              <m:t>𝐦</m:t>
                            </m:r>
                          </m:sub>
                        </m:sSub>
                      </m:den>
                    </m:f>
                  </m:oMath>
                </a14:m>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0" y="-550262"/>
                <a:ext cx="9067800" cy="7219862"/>
              </a:xfrm>
              <a:prstGeom prst="rect">
                <a:avLst/>
              </a:prstGeom>
              <a:blipFill rotWithShape="0">
                <a:blip r:embed="rId2"/>
                <a:stretch>
                  <a:fillRect l="-1008" r="-941"/>
                </a:stretch>
              </a:blipFill>
            </p:spPr>
            <p:txBody>
              <a:bodyPr/>
              <a:lstStyle/>
              <a:p>
                <a:r>
                  <a:rPr lang="en-US">
                    <a:noFill/>
                  </a:rPr>
                  <a:t> </a:t>
                </a:r>
              </a:p>
            </p:txBody>
          </p:sp>
        </mc:Fallback>
      </mc:AlternateContent>
    </p:spTree>
    <p:extLst>
      <p:ext uri="{BB962C8B-B14F-4D97-AF65-F5344CB8AC3E}">
        <p14:creationId xmlns:p14="http://schemas.microsoft.com/office/powerpoint/2010/main" val="260599555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1806" y="0"/>
                <a:ext cx="8979794" cy="8287846"/>
              </a:xfrm>
              <a:prstGeom prst="rect">
                <a:avLst/>
              </a:prstGeom>
            </p:spPr>
            <p:txBody>
              <a:bodyPr wrap="square">
                <a:spAutoFit/>
              </a:bodyPr>
              <a:lstStyle/>
              <a:p>
                <a:pPr lvl="0" algn="just"/>
                <a14:m>
                  <m:oMath xmlns:m="http://schemas.openxmlformats.org/officeDocument/2006/math">
                    <m:sSub>
                      <m:sSubPr>
                        <m:ctrlPr>
                          <a:rPr lang="en-US" sz="2400" b="1" i="1" smtClean="0">
                            <a:solidFill>
                              <a:srgbClr val="000000"/>
                            </a:solidFill>
                            <a:latin typeface="Cambria Math" panose="02040503050406030204" pitchFamily="18" charset="0"/>
                            <a:ea typeface="Cambria Math" panose="02040503050406030204" pitchFamily="18" charset="0"/>
                          </a:rPr>
                        </m:ctrlPr>
                      </m:sSubPr>
                      <m:e>
                        <m:r>
                          <m:rPr>
                            <m:nor/>
                          </m:rPr>
                          <a:rPr lang="en-US" sz="2400" b="1" dirty="0">
                            <a:solidFill>
                              <a:srgbClr val="000000"/>
                            </a:solidFill>
                            <a:latin typeface="Cambria Math" panose="02040503050406030204" pitchFamily="18" charset="0"/>
                            <a:ea typeface="Cambria Math" panose="02040503050406030204" pitchFamily="18" charset="0"/>
                          </a:rPr>
                          <m:t>𝜂</m:t>
                        </m:r>
                      </m:e>
                      <m:sub>
                        <m:r>
                          <a:rPr lang="en-US" sz="2400" b="1">
                            <a:solidFill>
                              <a:srgbClr val="000000"/>
                            </a:solidFill>
                            <a:latin typeface="Cambria Math" panose="02040503050406030204" pitchFamily="18" charset="0"/>
                            <a:ea typeface="Cambria Math" panose="02040503050406030204" pitchFamily="18" charset="0"/>
                          </a:rPr>
                          <m:t>𝐦𝐞𝐜𝐡𝐚𝐧𝐢𝐜𝐚𝐥</m:t>
                        </m:r>
                      </m:sub>
                    </m:sSub>
                  </m:oMath>
                </a14:m>
                <a:r>
                  <a:rPr lang="en-US" sz="2400" b="1" dirty="0">
                    <a:solidFill>
                      <a:srgbClr val="000000"/>
                    </a:solidFill>
                    <a:latin typeface="Cambria Math" panose="02040503050406030204" pitchFamily="18" charset="0"/>
                    <a:ea typeface="Cambria Math" panose="02040503050406030204" pitchFamily="18" charset="0"/>
                  </a:rPr>
                  <a:t>   </a:t>
                </a:r>
                <a:r>
                  <a:rPr lang="en-US" sz="3200" b="1" dirty="0">
                    <a:solidFill>
                      <a:srgbClr val="000000"/>
                    </a:solidFill>
                    <a:latin typeface="Cambria Math" panose="02040503050406030204" pitchFamily="18" charset="0"/>
                    <a:ea typeface="Cambria Math" panose="02040503050406030204" pitchFamily="18" charset="0"/>
                  </a:rPr>
                  <a:t>= </a:t>
                </a:r>
                <a14:m>
                  <m:oMath xmlns:m="http://schemas.openxmlformats.org/officeDocument/2006/math">
                    <m:f>
                      <m:fPr>
                        <m:ctrlPr>
                          <a:rPr lang="en-US" sz="3200" b="1" i="1">
                            <a:solidFill>
                              <a:srgbClr val="000000"/>
                            </a:solidFill>
                            <a:latin typeface="Cambria Math" panose="02040503050406030204" pitchFamily="18" charset="0"/>
                            <a:ea typeface="Cambria Math" panose="02040503050406030204" pitchFamily="18" charset="0"/>
                          </a:rPr>
                        </m:ctrlPr>
                      </m:fPr>
                      <m:num>
                        <m:sSub>
                          <m:sSubPr>
                            <m:ctrlPr>
                              <a:rPr lang="en-US" sz="3200" b="1" i="1">
                                <a:solidFill>
                                  <a:srgbClr val="000000"/>
                                </a:solidFill>
                                <a:latin typeface="Cambria Math" panose="02040503050406030204" pitchFamily="18" charset="0"/>
                                <a:ea typeface="Cambria Math" panose="02040503050406030204" pitchFamily="18" charset="0"/>
                              </a:rPr>
                            </m:ctrlPr>
                          </m:sSubPr>
                          <m:e>
                            <m:r>
                              <a:rPr lang="en-US" sz="3200" b="1">
                                <a:solidFill>
                                  <a:srgbClr val="000000"/>
                                </a:solidFill>
                                <a:latin typeface="Cambria Math" panose="02040503050406030204" pitchFamily="18" charset="0"/>
                                <a:ea typeface="Cambria Math" panose="02040503050406030204" pitchFamily="18" charset="0"/>
                              </a:rPr>
                              <m:t>𝐩</m:t>
                            </m:r>
                          </m:e>
                          <m:sub>
                            <m:r>
                              <a:rPr lang="en-US" sz="3200" b="1">
                                <a:solidFill>
                                  <a:srgbClr val="000000"/>
                                </a:solidFill>
                                <a:latin typeface="Cambria Math" panose="02040503050406030204" pitchFamily="18" charset="0"/>
                                <a:ea typeface="Cambria Math" panose="02040503050406030204" pitchFamily="18" charset="0"/>
                              </a:rPr>
                              <m:t>𝐦𝐛</m:t>
                            </m:r>
                          </m:sub>
                        </m:sSub>
                      </m:num>
                      <m:den>
                        <m:sSub>
                          <m:sSubPr>
                            <m:ctrlPr>
                              <a:rPr lang="en-US" sz="3200" b="1" i="1">
                                <a:solidFill>
                                  <a:srgbClr val="000000"/>
                                </a:solidFill>
                                <a:latin typeface="Cambria Math" panose="02040503050406030204" pitchFamily="18" charset="0"/>
                                <a:ea typeface="Cambria Math" panose="02040503050406030204" pitchFamily="18" charset="0"/>
                              </a:rPr>
                            </m:ctrlPr>
                          </m:sSubPr>
                          <m:e>
                            <m:r>
                              <a:rPr lang="en-US" sz="3200" b="1">
                                <a:solidFill>
                                  <a:srgbClr val="000000"/>
                                </a:solidFill>
                                <a:latin typeface="Cambria Math" panose="02040503050406030204" pitchFamily="18" charset="0"/>
                                <a:ea typeface="Cambria Math" panose="02040503050406030204" pitchFamily="18" charset="0"/>
                              </a:rPr>
                              <m:t>𝐩</m:t>
                            </m:r>
                          </m:e>
                          <m:sub>
                            <m:r>
                              <a:rPr lang="en-US" sz="3200" b="1">
                                <a:solidFill>
                                  <a:srgbClr val="000000"/>
                                </a:solidFill>
                                <a:latin typeface="Cambria Math" panose="02040503050406030204" pitchFamily="18" charset="0"/>
                                <a:ea typeface="Cambria Math" panose="02040503050406030204" pitchFamily="18" charset="0"/>
                              </a:rPr>
                              <m:t>𝐦</m:t>
                            </m:r>
                          </m:sub>
                        </m:sSub>
                      </m:den>
                    </m:f>
                    <m:r>
                      <a:rPr lang="en-US" sz="3200" b="1" i="0" smtClean="0">
                        <a:solidFill>
                          <a:srgbClr val="000000"/>
                        </a:solidFill>
                        <a:latin typeface="Cambria Math" panose="02040503050406030204" pitchFamily="18" charset="0"/>
                        <a:ea typeface="Cambria Math" panose="02040503050406030204" pitchFamily="18" charset="0"/>
                      </a:rPr>
                      <m:t> </m:t>
                    </m:r>
                  </m:oMath>
                </a14:m>
                <a:r>
                  <a:rPr lang="en-US" sz="3200" dirty="0">
                    <a:solidFill>
                      <a:srgbClr val="000000"/>
                    </a:solidFill>
                  </a:rPr>
                  <a:t>= </a:t>
                </a:r>
                <a14:m>
                  <m:oMath xmlns:m="http://schemas.openxmlformats.org/officeDocument/2006/math">
                    <m:f>
                      <m:fPr>
                        <m:ctrlPr>
                          <a:rPr lang="en-US" sz="3200" b="1" i="1">
                            <a:solidFill>
                              <a:srgbClr val="000000"/>
                            </a:solidFill>
                            <a:latin typeface="Cambria Math" panose="02040503050406030204" pitchFamily="18" charset="0"/>
                            <a:ea typeface="Cambria Math" panose="02040503050406030204" pitchFamily="18" charset="0"/>
                          </a:rPr>
                        </m:ctrlPr>
                      </m:fPr>
                      <m:num>
                        <m:r>
                          <a:rPr lang="en-US" sz="3200" b="1" i="1">
                            <a:solidFill>
                              <a:srgbClr val="000000"/>
                            </a:solidFill>
                            <a:latin typeface="Cambria Math" panose="02040503050406030204" pitchFamily="18" charset="0"/>
                            <a:ea typeface="Cambria Math" panose="02040503050406030204" pitchFamily="18" charset="0"/>
                          </a:rPr>
                          <m:t>𝟓</m:t>
                        </m:r>
                      </m:num>
                      <m:den>
                        <m:sSub>
                          <m:sSubPr>
                            <m:ctrlPr>
                              <a:rPr lang="en-US" sz="3200" b="1" i="1">
                                <a:solidFill>
                                  <a:srgbClr val="000000"/>
                                </a:solidFill>
                                <a:latin typeface="Cambria Math" panose="02040503050406030204" pitchFamily="18" charset="0"/>
                                <a:ea typeface="Cambria Math" panose="02040503050406030204" pitchFamily="18" charset="0"/>
                              </a:rPr>
                            </m:ctrlPr>
                          </m:sSubPr>
                          <m:e>
                            <m:r>
                              <a:rPr lang="en-US" sz="3200" b="1">
                                <a:solidFill>
                                  <a:srgbClr val="000000"/>
                                </a:solidFill>
                                <a:latin typeface="Cambria Math" panose="02040503050406030204" pitchFamily="18" charset="0"/>
                                <a:ea typeface="Cambria Math" panose="02040503050406030204" pitchFamily="18" charset="0"/>
                              </a:rPr>
                              <m:t>𝐩</m:t>
                            </m:r>
                          </m:e>
                          <m:sub>
                            <m:r>
                              <a:rPr lang="en-US" sz="3200" b="1">
                                <a:solidFill>
                                  <a:srgbClr val="000000"/>
                                </a:solidFill>
                                <a:latin typeface="Cambria Math" panose="02040503050406030204" pitchFamily="18" charset="0"/>
                                <a:ea typeface="Cambria Math" panose="02040503050406030204" pitchFamily="18" charset="0"/>
                              </a:rPr>
                              <m:t>𝐦</m:t>
                            </m:r>
                          </m:sub>
                        </m:sSub>
                      </m:den>
                    </m:f>
                  </m:oMath>
                </a14:m>
                <a:endParaRPr lang="en-US" dirty="0"/>
              </a:p>
              <a:p>
                <a:pPr lvl="0" algn="just"/>
                <a:endParaRPr lang="en-US" dirty="0"/>
              </a:p>
              <a:p>
                <a:pPr lvl="0" algn="just"/>
                <a:r>
                  <a:rPr lang="en-US" sz="2800" dirty="0"/>
                  <a:t>So that </a:t>
                </a:r>
                <a14:m>
                  <m:oMath xmlns:m="http://schemas.openxmlformats.org/officeDocument/2006/math">
                    <m:sSub>
                      <m:sSubPr>
                        <m:ctrlPr>
                          <a:rPr lang="en-US" sz="2800" i="1" smtClean="0">
                            <a:latin typeface="Cambria Math" panose="02040503050406030204" pitchFamily="18" charset="0"/>
                          </a:rPr>
                        </m:ctrlPr>
                      </m:sSubPr>
                      <m:e>
                        <m:r>
                          <m:rPr>
                            <m:sty m:val="p"/>
                          </m:rPr>
                          <a:rPr lang="en-US" sz="2800" b="0" i="0" smtClean="0">
                            <a:latin typeface="Cambria Math" panose="02040503050406030204" pitchFamily="18" charset="0"/>
                          </a:rPr>
                          <m:t>p</m:t>
                        </m:r>
                      </m:e>
                      <m:sub>
                        <m:r>
                          <m:rPr>
                            <m:sty m:val="p"/>
                          </m:rPr>
                          <a:rPr lang="en-US" sz="2800" b="0" i="0" smtClean="0">
                            <a:latin typeface="Cambria Math" panose="02040503050406030204" pitchFamily="18" charset="0"/>
                          </a:rPr>
                          <m:t>m</m:t>
                        </m:r>
                      </m:sub>
                    </m:sSub>
                  </m:oMath>
                </a14:m>
                <a:r>
                  <a:rPr lang="en-US" sz="2800" dirty="0"/>
                  <a:t> = </a:t>
                </a:r>
                <a14:m>
                  <m:oMath xmlns:m="http://schemas.openxmlformats.org/officeDocument/2006/math">
                    <m:f>
                      <m:fPr>
                        <m:ctrlPr>
                          <a:rPr lang="en-US" sz="3200" b="1" i="1">
                            <a:solidFill>
                              <a:srgbClr val="000000"/>
                            </a:solidFill>
                            <a:latin typeface="Cambria Math" panose="02040503050406030204" pitchFamily="18" charset="0"/>
                            <a:ea typeface="Cambria Math" panose="02040503050406030204" pitchFamily="18" charset="0"/>
                          </a:rPr>
                        </m:ctrlPr>
                      </m:fPr>
                      <m:num>
                        <m:r>
                          <a:rPr lang="en-US" sz="3200" b="1" i="1">
                            <a:solidFill>
                              <a:srgbClr val="000000"/>
                            </a:solidFill>
                            <a:latin typeface="Cambria Math" panose="02040503050406030204" pitchFamily="18" charset="0"/>
                            <a:ea typeface="Cambria Math" panose="02040503050406030204" pitchFamily="18" charset="0"/>
                          </a:rPr>
                          <m:t>𝟓</m:t>
                        </m:r>
                      </m:num>
                      <m:den>
                        <m:sSub>
                          <m:sSubPr>
                            <m:ctrlPr>
                              <a:rPr lang="en-US" sz="2800" b="1" i="1">
                                <a:solidFill>
                                  <a:srgbClr val="000000"/>
                                </a:solidFill>
                                <a:latin typeface="Cambria Math" panose="02040503050406030204" pitchFamily="18" charset="0"/>
                                <a:ea typeface="Cambria Math" panose="02040503050406030204" pitchFamily="18" charset="0"/>
                              </a:rPr>
                            </m:ctrlPr>
                          </m:sSubPr>
                          <m:e>
                            <m:r>
                              <m:rPr>
                                <m:nor/>
                              </m:rPr>
                              <a:rPr lang="en-US" sz="2800" b="1" dirty="0">
                                <a:solidFill>
                                  <a:srgbClr val="000000"/>
                                </a:solidFill>
                                <a:latin typeface="Cambria Math" panose="02040503050406030204" pitchFamily="18" charset="0"/>
                                <a:ea typeface="Cambria Math" panose="02040503050406030204" pitchFamily="18" charset="0"/>
                              </a:rPr>
                              <m:t>𝜂</m:t>
                            </m:r>
                          </m:e>
                          <m:sub>
                            <m:r>
                              <a:rPr lang="en-US" sz="2800" b="1">
                                <a:solidFill>
                                  <a:srgbClr val="000000"/>
                                </a:solidFill>
                                <a:latin typeface="Cambria Math" panose="02040503050406030204" pitchFamily="18" charset="0"/>
                                <a:ea typeface="Cambria Math" panose="02040503050406030204" pitchFamily="18" charset="0"/>
                              </a:rPr>
                              <m:t>𝐦𝐞𝐜𝐡𝐚𝐧𝐢𝐜𝐚𝐥</m:t>
                            </m:r>
                          </m:sub>
                        </m:sSub>
                      </m:den>
                    </m:f>
                  </m:oMath>
                </a14:m>
                <a:r>
                  <a:rPr lang="en-US" sz="2800" dirty="0"/>
                  <a:t> = </a:t>
                </a:r>
                <a14:m>
                  <m:oMath xmlns:m="http://schemas.openxmlformats.org/officeDocument/2006/math">
                    <m:f>
                      <m:fPr>
                        <m:ctrlPr>
                          <a:rPr lang="en-US" sz="3200" b="1" i="1">
                            <a:solidFill>
                              <a:srgbClr val="000000"/>
                            </a:solidFill>
                            <a:latin typeface="Cambria Math" panose="02040503050406030204" pitchFamily="18" charset="0"/>
                            <a:ea typeface="Cambria Math" panose="02040503050406030204" pitchFamily="18" charset="0"/>
                          </a:rPr>
                        </m:ctrlPr>
                      </m:fPr>
                      <m:num>
                        <m:r>
                          <a:rPr lang="en-US" sz="3200" b="1" i="1">
                            <a:solidFill>
                              <a:srgbClr val="000000"/>
                            </a:solidFill>
                            <a:latin typeface="Cambria Math" panose="02040503050406030204" pitchFamily="18" charset="0"/>
                            <a:ea typeface="Cambria Math" panose="02040503050406030204" pitchFamily="18" charset="0"/>
                          </a:rPr>
                          <m:t>𝟓</m:t>
                        </m:r>
                      </m:num>
                      <m:den>
                        <m:r>
                          <a:rPr lang="en-US" sz="3200" b="1" i="1" smtClean="0">
                            <a:solidFill>
                              <a:srgbClr val="000000"/>
                            </a:solidFill>
                            <a:latin typeface="Cambria Math" panose="02040503050406030204" pitchFamily="18" charset="0"/>
                            <a:ea typeface="Cambria Math" panose="02040503050406030204" pitchFamily="18" charset="0"/>
                          </a:rPr>
                          <m:t>𝟎</m:t>
                        </m:r>
                        <m:r>
                          <a:rPr lang="en-US" sz="3200" b="1" i="1" smtClean="0">
                            <a:solidFill>
                              <a:srgbClr val="000000"/>
                            </a:solidFill>
                            <a:latin typeface="Cambria Math" panose="02040503050406030204" pitchFamily="18" charset="0"/>
                            <a:ea typeface="Cambria Math" panose="02040503050406030204" pitchFamily="18" charset="0"/>
                          </a:rPr>
                          <m:t>.</m:t>
                        </m:r>
                        <m:r>
                          <a:rPr lang="en-US" sz="3200" b="1" i="1" smtClean="0">
                            <a:solidFill>
                              <a:srgbClr val="000000"/>
                            </a:solidFill>
                            <a:latin typeface="Cambria Math" panose="02040503050406030204" pitchFamily="18" charset="0"/>
                            <a:ea typeface="Cambria Math" panose="02040503050406030204" pitchFamily="18" charset="0"/>
                          </a:rPr>
                          <m:t>𝟖𝟓</m:t>
                        </m:r>
                      </m:den>
                    </m:f>
                  </m:oMath>
                </a14:m>
                <a:r>
                  <a:rPr lang="en-US" sz="2800" dirty="0"/>
                  <a:t> = 5.88 bar</a:t>
                </a:r>
              </a:p>
              <a:p>
                <a:pPr lvl="0" algn="just"/>
                <a:endParaRPr lang="en-US" sz="2800" dirty="0"/>
              </a:p>
              <a:p>
                <a:pPr lvl="0" algn="just"/>
                <a:r>
                  <a:rPr lang="en-US" sz="2800" dirty="0"/>
                  <a:t>Area (A) = </a:t>
                </a:r>
                <a14:m>
                  <m:oMath xmlns:m="http://schemas.openxmlformats.org/officeDocument/2006/math">
                    <m:f>
                      <m:fPr>
                        <m:ctrlPr>
                          <a:rPr lang="en-US" sz="2800" b="1" i="1" smtClean="0">
                            <a:latin typeface="Cambria Math" panose="02040503050406030204" pitchFamily="18" charset="0"/>
                          </a:rPr>
                        </m:ctrlPr>
                      </m:fPr>
                      <m:num>
                        <m:r>
                          <a:rPr lang="en-US" sz="2800" b="1" i="0" smtClean="0">
                            <a:latin typeface="Cambria Math" panose="02040503050406030204" pitchFamily="18" charset="0"/>
                          </a:rPr>
                          <m:t>∏</m:t>
                        </m:r>
                      </m:num>
                      <m:den>
                        <m:r>
                          <a:rPr lang="en-US" sz="2800" b="1" i="0" smtClean="0">
                            <a:latin typeface="Cambria Math" panose="02040503050406030204" pitchFamily="18" charset="0"/>
                          </a:rPr>
                          <m:t>𝟒</m:t>
                        </m:r>
                      </m:den>
                    </m:f>
                    <m:sSup>
                      <m:sSupPr>
                        <m:ctrlPr>
                          <a:rPr lang="en-US" sz="2800" b="1" i="1" smtClean="0">
                            <a:latin typeface="Cambria Math" panose="02040503050406030204" pitchFamily="18" charset="0"/>
                          </a:rPr>
                        </m:ctrlPr>
                      </m:sSupPr>
                      <m:e>
                        <m:r>
                          <a:rPr lang="en-US" sz="2800" b="1" i="0" smtClean="0">
                            <a:latin typeface="Cambria Math" panose="02040503050406030204" pitchFamily="18" charset="0"/>
                          </a:rPr>
                          <m:t>𝐃</m:t>
                        </m:r>
                      </m:e>
                      <m:sup>
                        <m:r>
                          <a:rPr lang="en-US" sz="2800" b="1" i="0" smtClean="0">
                            <a:latin typeface="Cambria Math" panose="02040503050406030204" pitchFamily="18" charset="0"/>
                          </a:rPr>
                          <m:t>𝟐</m:t>
                        </m:r>
                      </m:sup>
                    </m:sSup>
                  </m:oMath>
                </a14:m>
                <a:r>
                  <a:rPr lang="en-US" sz="2800" dirty="0"/>
                  <a:t>          </a:t>
                </a:r>
              </a:p>
              <a:p>
                <a:pPr lvl="0" algn="just"/>
                <a:endParaRPr lang="en-US" sz="2800" dirty="0"/>
              </a:p>
              <a:p>
                <a:pPr lvl="0" algn="just"/>
                <a14:m>
                  <m:oMath xmlns:m="http://schemas.openxmlformats.org/officeDocument/2006/math">
                    <m:f>
                      <m:fPr>
                        <m:ctrlPr>
                          <a:rPr lang="en-US" sz="3600" i="1">
                            <a:solidFill>
                              <a:srgbClr val="000000"/>
                            </a:solidFill>
                            <a:latin typeface="Cambria Math" panose="02040503050406030204" pitchFamily="18" charset="0"/>
                          </a:rPr>
                        </m:ctrlPr>
                      </m:fPr>
                      <m:num>
                        <m:r>
                          <m:rPr>
                            <m:sty m:val="p"/>
                          </m:rPr>
                          <a:rPr lang="en-US" sz="3600">
                            <a:solidFill>
                              <a:srgbClr val="000000"/>
                            </a:solidFill>
                            <a:latin typeface="Cambria Math" panose="02040503050406030204" pitchFamily="18" charset="0"/>
                          </a:rPr>
                          <m:t>L</m:t>
                        </m:r>
                      </m:num>
                      <m:den>
                        <m:r>
                          <m:rPr>
                            <m:sty m:val="p"/>
                          </m:rPr>
                          <a:rPr lang="en-US" sz="3600">
                            <a:solidFill>
                              <a:srgbClr val="000000"/>
                            </a:solidFill>
                            <a:latin typeface="Cambria Math" panose="02040503050406030204" pitchFamily="18" charset="0"/>
                          </a:rPr>
                          <m:t>D</m:t>
                        </m:r>
                      </m:den>
                    </m:f>
                  </m:oMath>
                </a14:m>
                <a:r>
                  <a:rPr lang="en-US" sz="2800" dirty="0">
                    <a:solidFill>
                      <a:srgbClr val="000000"/>
                    </a:solidFill>
                  </a:rPr>
                  <a:t> = 1.5 , So that L = 1.5 x D</a:t>
                </a:r>
              </a:p>
              <a:p>
                <a:pPr lvl="0" algn="just"/>
                <a:endParaRPr lang="en-US" sz="2800" dirty="0">
                  <a:solidFill>
                    <a:srgbClr val="000000"/>
                  </a:solidFill>
                </a:endParaRPr>
              </a:p>
              <a:p>
                <a:pPr lvl="0" algn="just"/>
                <a:r>
                  <a:rPr lang="en-US" sz="2800" dirty="0">
                    <a:solidFill>
                      <a:srgbClr val="000000"/>
                    </a:solidFill>
                  </a:rPr>
                  <a:t>n = </a:t>
                </a:r>
                <a14:m>
                  <m:oMath xmlns:m="http://schemas.openxmlformats.org/officeDocument/2006/math">
                    <m:f>
                      <m:fPr>
                        <m:ctrlPr>
                          <a:rPr lang="en-US" sz="2800" b="1" i="1" smtClean="0">
                            <a:solidFill>
                              <a:srgbClr val="000000"/>
                            </a:solidFill>
                            <a:latin typeface="Cambria Math" panose="02040503050406030204" pitchFamily="18" charset="0"/>
                          </a:rPr>
                        </m:ctrlPr>
                      </m:fPr>
                      <m:num>
                        <m:r>
                          <a:rPr lang="en-US" sz="2800" b="1" i="0" smtClean="0">
                            <a:solidFill>
                              <a:srgbClr val="000000"/>
                            </a:solidFill>
                            <a:latin typeface="Cambria Math" panose="02040503050406030204" pitchFamily="18" charset="0"/>
                          </a:rPr>
                          <m:t>𝐍</m:t>
                        </m:r>
                      </m:num>
                      <m:den>
                        <m:r>
                          <a:rPr lang="en-US" sz="2800" b="1" i="0" smtClean="0">
                            <a:solidFill>
                              <a:srgbClr val="000000"/>
                            </a:solidFill>
                            <a:latin typeface="Cambria Math" panose="02040503050406030204" pitchFamily="18" charset="0"/>
                          </a:rPr>
                          <m:t>𝟐</m:t>
                        </m:r>
                      </m:den>
                    </m:f>
                  </m:oMath>
                </a14:m>
                <a:endParaRPr lang="en-US" sz="2800" b="1" dirty="0"/>
              </a:p>
              <a:p>
                <a:pPr lvl="0" algn="just"/>
                <a:endParaRPr lang="en-US" sz="2800" b="1" dirty="0"/>
              </a:p>
              <a:p>
                <a:pPr lvl="0" algn="just"/>
                <a:r>
                  <a:rPr lang="en-US" sz="2800" dirty="0"/>
                  <a:t>Because Engine is four stroke type.</a:t>
                </a:r>
              </a:p>
              <a:p>
                <a:pPr lvl="0" algn="just"/>
                <a:endParaRPr lang="en-US" sz="2800" dirty="0"/>
              </a:p>
              <a:p>
                <a:pPr lvl="0" algn="just"/>
                <a:r>
                  <a:rPr lang="en-US" sz="2800" dirty="0"/>
                  <a:t>Apply all the value in the Indicated Power Equation.</a:t>
                </a:r>
              </a:p>
              <a:p>
                <a:pPr algn="just"/>
                <a:r>
                  <a:rPr lang="en-US" sz="2800" dirty="0"/>
                  <a:t>              </a:t>
                </a:r>
              </a:p>
              <a:p>
                <a:pPr lvl="0" algn="just"/>
                <a:endParaRPr lang="en-US" sz="2800" dirty="0"/>
              </a:p>
              <a:p>
                <a:pPr lvl="0" algn="just"/>
                <a:r>
                  <a:rPr lang="en-US" sz="2800" dirty="0"/>
                  <a:t>     </a:t>
                </a:r>
              </a:p>
            </p:txBody>
          </p:sp>
        </mc:Choice>
        <mc:Fallback xmlns="">
          <p:sp>
            <p:nvSpPr>
              <p:cNvPr id="2" name="Rectangle 1"/>
              <p:cNvSpPr>
                <a:spLocks noRot="1" noChangeAspect="1" noMove="1" noResize="1" noEditPoints="1" noAdjustHandles="1" noChangeArrowheads="1" noChangeShapeType="1" noTextEdit="1"/>
              </p:cNvSpPr>
              <p:nvPr/>
            </p:nvSpPr>
            <p:spPr>
              <a:xfrm>
                <a:off x="11806" y="0"/>
                <a:ext cx="8979794" cy="8287846"/>
              </a:xfrm>
              <a:prstGeom prst="rect">
                <a:avLst/>
              </a:prstGeom>
              <a:blipFill rotWithShape="0">
                <a:blip r:embed="rId2"/>
                <a:stretch>
                  <a:fillRect l="-1426"/>
                </a:stretch>
              </a:blipFill>
            </p:spPr>
            <p:txBody>
              <a:bodyPr/>
              <a:lstStyle/>
              <a:p>
                <a:r>
                  <a:rPr lang="en-US">
                    <a:noFill/>
                  </a:rPr>
                  <a:t> </a:t>
                </a:r>
              </a:p>
            </p:txBody>
          </p:sp>
        </mc:Fallback>
      </mc:AlternateContent>
    </p:spTree>
    <p:extLst>
      <p:ext uri="{BB962C8B-B14F-4D97-AF65-F5344CB8AC3E}">
        <p14:creationId xmlns:p14="http://schemas.microsoft.com/office/powerpoint/2010/main" val="306963409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304800" y="381000"/>
                <a:ext cx="8010463" cy="6261522"/>
              </a:xfrm>
              <a:prstGeom prst="rect">
                <a:avLst/>
              </a:prstGeom>
            </p:spPr>
            <p:txBody>
              <a:bodyPr wrap="none">
                <a:spAutoFit/>
              </a:bodyPr>
              <a:lstStyle/>
              <a:p>
                <a:r>
                  <a:rPr lang="en-US" sz="2800" dirty="0"/>
                  <a:t>We get</a:t>
                </a:r>
              </a:p>
              <a:p>
                <a:r>
                  <a:rPr lang="en-US" sz="2800" dirty="0"/>
                  <a:t>Now Indicated Power (IP) = </a:t>
                </a:r>
                <a14:m>
                  <m:oMath xmlns:m="http://schemas.openxmlformats.org/officeDocument/2006/math">
                    <m:f>
                      <m:fPr>
                        <m:ctrlPr>
                          <a:rPr lang="en-US" sz="2800" b="1" i="1">
                            <a:latin typeface="Cambria Math" panose="02040503050406030204" pitchFamily="18" charset="0"/>
                          </a:rPr>
                        </m:ctrlPr>
                      </m:fPr>
                      <m:num>
                        <m:sSub>
                          <m:sSubPr>
                            <m:ctrlPr>
                              <a:rPr lang="en-US" sz="2800" b="1" i="1">
                                <a:latin typeface="Cambria Math" panose="02040503050406030204" pitchFamily="18" charset="0"/>
                              </a:rPr>
                            </m:ctrlPr>
                          </m:sSubPr>
                          <m:e>
                            <m:r>
                              <a:rPr lang="en-US" sz="2800" b="1">
                                <a:latin typeface="Cambria Math" panose="02040503050406030204" pitchFamily="18" charset="0"/>
                              </a:rPr>
                              <m:t> </m:t>
                            </m:r>
                            <m:r>
                              <a:rPr lang="en-US" sz="2800" b="1">
                                <a:latin typeface="Cambria Math" panose="02040503050406030204" pitchFamily="18" charset="0"/>
                              </a:rPr>
                              <m:t>𝐩</m:t>
                            </m:r>
                          </m:e>
                          <m:sub>
                            <m:r>
                              <a:rPr lang="en-US" sz="2800" b="1">
                                <a:latin typeface="Cambria Math" panose="02040503050406030204" pitchFamily="18" charset="0"/>
                              </a:rPr>
                              <m:t>𝐦</m:t>
                            </m:r>
                            <m:r>
                              <a:rPr lang="en-US" sz="2800" b="1">
                                <a:latin typeface="Cambria Math" panose="02040503050406030204" pitchFamily="18" charset="0"/>
                              </a:rPr>
                              <m:t> </m:t>
                            </m:r>
                          </m:sub>
                        </m:sSub>
                        <m:r>
                          <a:rPr lang="en-US" sz="2800" b="1">
                            <a:latin typeface="Cambria Math" panose="02040503050406030204" pitchFamily="18" charset="0"/>
                          </a:rPr>
                          <m:t>𝐋𝐀</m:t>
                        </m:r>
                        <m:r>
                          <a:rPr lang="en-US" sz="2800" b="1" i="1">
                            <a:latin typeface="Cambria Math" panose="02040503050406030204" pitchFamily="18" charset="0"/>
                          </a:rPr>
                          <m:t>𝒏</m:t>
                        </m:r>
                      </m:num>
                      <m:den>
                        <m:r>
                          <a:rPr lang="en-US" sz="2800" b="1">
                            <a:latin typeface="Cambria Math" panose="02040503050406030204" pitchFamily="18" charset="0"/>
                          </a:rPr>
                          <m:t>𝟔𝟎</m:t>
                        </m:r>
                      </m:den>
                    </m:f>
                  </m:oMath>
                </a14:m>
                <a:endParaRPr lang="en-US" sz="2800" dirty="0"/>
              </a:p>
              <a:p>
                <a:endParaRPr lang="en-US" sz="2800" dirty="0"/>
              </a:p>
              <a:p>
                <a:r>
                  <a:rPr lang="en-US" sz="2800" dirty="0"/>
                  <a:t>                                     90 = </a:t>
                </a:r>
                <a14:m>
                  <m:oMath xmlns:m="http://schemas.openxmlformats.org/officeDocument/2006/math">
                    <m:f>
                      <m:fPr>
                        <m:ctrlPr>
                          <a:rPr lang="en-US" sz="2800" b="1" i="1">
                            <a:latin typeface="Cambria Math" panose="02040503050406030204" pitchFamily="18" charset="0"/>
                          </a:rPr>
                        </m:ctrlPr>
                      </m:fPr>
                      <m:num>
                        <m:r>
                          <m:rPr>
                            <m:nor/>
                          </m:rPr>
                          <a:rPr lang="en-US" sz="2800" dirty="0"/>
                          <m:t>5.88</m:t>
                        </m:r>
                        <m:r>
                          <a:rPr lang="en-US" sz="2800" b="1" i="0" dirty="0" smtClean="0">
                            <a:latin typeface="Cambria Math" panose="02040503050406030204" pitchFamily="18" charset="0"/>
                          </a:rPr>
                          <m:t> </m:t>
                        </m:r>
                        <m:r>
                          <a:rPr lang="en-US" sz="2800" b="1" i="0" dirty="0" smtClean="0">
                            <a:latin typeface="Cambria Math" panose="02040503050406030204" pitchFamily="18" charset="0"/>
                          </a:rPr>
                          <m:t>𝐱</m:t>
                        </m:r>
                        <m:r>
                          <m:rPr>
                            <m:nor/>
                          </m:rPr>
                          <a:rPr lang="en-US" sz="2800" dirty="0">
                            <a:solidFill>
                              <a:srgbClr val="000000"/>
                            </a:solidFill>
                          </a:rPr>
                          <m:t>1.5 </m:t>
                        </m:r>
                        <m:r>
                          <m:rPr>
                            <m:nor/>
                          </m:rPr>
                          <a:rPr lang="en-US" sz="2800" dirty="0">
                            <a:solidFill>
                              <a:srgbClr val="000000"/>
                            </a:solidFill>
                          </a:rPr>
                          <m:t>x</m:t>
                        </m:r>
                        <m:r>
                          <m:rPr>
                            <m:nor/>
                          </m:rPr>
                          <a:rPr lang="en-US" sz="2800" dirty="0">
                            <a:solidFill>
                              <a:srgbClr val="000000"/>
                            </a:solidFill>
                          </a:rPr>
                          <m:t> </m:t>
                        </m:r>
                        <m:r>
                          <m:rPr>
                            <m:nor/>
                          </m:rPr>
                          <a:rPr lang="en-US" sz="2800" dirty="0">
                            <a:solidFill>
                              <a:srgbClr val="000000"/>
                            </a:solidFill>
                          </a:rPr>
                          <m:t>D</m:t>
                        </m:r>
                        <m:r>
                          <m:rPr>
                            <m:nor/>
                          </m:rPr>
                          <a:rPr lang="en-US" sz="2800" dirty="0">
                            <a:solidFill>
                              <a:srgbClr val="000000"/>
                            </a:solidFill>
                          </a:rPr>
                          <m:t> </m:t>
                        </m:r>
                        <m:r>
                          <a:rPr lang="en-US" sz="2800" b="1" i="0" dirty="0" smtClean="0">
                            <a:solidFill>
                              <a:srgbClr val="000000"/>
                            </a:solidFill>
                            <a:latin typeface="Cambria Math" panose="02040503050406030204" pitchFamily="18" charset="0"/>
                          </a:rPr>
                          <m:t>𝐱</m:t>
                        </m:r>
                        <m:r>
                          <a:rPr lang="en-US" sz="2800" b="1" i="0" dirty="0" smtClean="0">
                            <a:solidFill>
                              <a:srgbClr val="000000"/>
                            </a:solidFill>
                            <a:latin typeface="Cambria Math" panose="02040503050406030204" pitchFamily="18" charset="0"/>
                          </a:rPr>
                          <m:t> </m:t>
                        </m:r>
                        <m:f>
                          <m:fPr>
                            <m:ctrlPr>
                              <a:rPr lang="en-US" sz="2800" b="1" i="1">
                                <a:latin typeface="Cambria Math" panose="02040503050406030204" pitchFamily="18" charset="0"/>
                              </a:rPr>
                            </m:ctrlPr>
                          </m:fPr>
                          <m:num>
                            <m:r>
                              <a:rPr lang="en-US" sz="2800" b="1">
                                <a:latin typeface="Cambria Math" panose="02040503050406030204" pitchFamily="18" charset="0"/>
                              </a:rPr>
                              <m:t>∏</m:t>
                            </m:r>
                          </m:num>
                          <m:den>
                            <m:r>
                              <a:rPr lang="en-US" sz="2800" b="1">
                                <a:latin typeface="Cambria Math" panose="02040503050406030204" pitchFamily="18" charset="0"/>
                              </a:rPr>
                              <m:t>𝟒</m:t>
                            </m:r>
                          </m:den>
                        </m:f>
                        <m:sSup>
                          <m:sSupPr>
                            <m:ctrlPr>
                              <a:rPr lang="en-US" sz="2800" b="1" i="1">
                                <a:latin typeface="Cambria Math" panose="02040503050406030204" pitchFamily="18" charset="0"/>
                              </a:rPr>
                            </m:ctrlPr>
                          </m:sSupPr>
                          <m:e>
                            <m:r>
                              <a:rPr lang="en-US" sz="2800" b="1">
                                <a:latin typeface="Cambria Math" panose="02040503050406030204" pitchFamily="18" charset="0"/>
                              </a:rPr>
                              <m:t>𝐃</m:t>
                            </m:r>
                          </m:e>
                          <m:sup>
                            <m:r>
                              <a:rPr lang="en-US" sz="2800" b="1">
                                <a:latin typeface="Cambria Math" panose="02040503050406030204" pitchFamily="18" charset="0"/>
                              </a:rPr>
                              <m:t>𝟐</m:t>
                            </m:r>
                          </m:sup>
                        </m:sSup>
                        <m:r>
                          <a:rPr lang="en-US" sz="2800" b="1" i="1" smtClean="0">
                            <a:latin typeface="Cambria Math" panose="02040503050406030204" pitchFamily="18" charset="0"/>
                          </a:rPr>
                          <m:t> </m:t>
                        </m:r>
                        <m:r>
                          <a:rPr lang="en-US" sz="2800" b="1" i="1" smtClean="0">
                            <a:latin typeface="Cambria Math" panose="02040503050406030204" pitchFamily="18" charset="0"/>
                          </a:rPr>
                          <m:t>𝒙</m:t>
                        </m:r>
                        <m:r>
                          <a:rPr lang="en-US" sz="2800" b="1" i="1" smtClean="0">
                            <a:latin typeface="Cambria Math" panose="02040503050406030204" pitchFamily="18" charset="0"/>
                          </a:rPr>
                          <m:t> </m:t>
                        </m:r>
                        <m:f>
                          <m:fPr>
                            <m:ctrlPr>
                              <a:rPr lang="en-US" sz="2800" b="1" i="1">
                                <a:solidFill>
                                  <a:srgbClr val="000000"/>
                                </a:solidFill>
                                <a:latin typeface="Cambria Math" panose="02040503050406030204" pitchFamily="18" charset="0"/>
                              </a:rPr>
                            </m:ctrlPr>
                          </m:fPr>
                          <m:num>
                            <m:r>
                              <a:rPr lang="en-US" sz="2800" b="1">
                                <a:solidFill>
                                  <a:srgbClr val="000000"/>
                                </a:solidFill>
                                <a:latin typeface="Cambria Math" panose="02040503050406030204" pitchFamily="18" charset="0"/>
                              </a:rPr>
                              <m:t>𝐍</m:t>
                            </m:r>
                          </m:num>
                          <m:den>
                            <m:r>
                              <a:rPr lang="en-US" sz="2800" b="1">
                                <a:solidFill>
                                  <a:srgbClr val="000000"/>
                                </a:solidFill>
                                <a:latin typeface="Cambria Math" panose="02040503050406030204" pitchFamily="18" charset="0"/>
                              </a:rPr>
                              <m:t>𝟐</m:t>
                            </m:r>
                          </m:den>
                        </m:f>
                      </m:num>
                      <m:den>
                        <m:r>
                          <a:rPr lang="en-US" sz="2800" b="1">
                            <a:latin typeface="Cambria Math" panose="02040503050406030204" pitchFamily="18" charset="0"/>
                          </a:rPr>
                          <m:t>𝟔𝟎</m:t>
                        </m:r>
                      </m:den>
                    </m:f>
                  </m:oMath>
                </a14:m>
                <a:endParaRPr lang="en-US" sz="2800" dirty="0"/>
              </a:p>
              <a:p>
                <a:endParaRPr lang="en-US" sz="2800" dirty="0"/>
              </a:p>
              <a:p>
                <a:r>
                  <a:rPr lang="en-US" sz="2800" dirty="0"/>
                  <a:t>So that We can get the value for Bore and Stroke</a:t>
                </a:r>
              </a:p>
              <a:p>
                <a:endParaRPr lang="en-US" sz="2800" dirty="0"/>
              </a:p>
              <a:p>
                <a:r>
                  <a:rPr lang="en-US" sz="2800" dirty="0"/>
                  <a:t>Bore Diameter (D) = 269 mm</a:t>
                </a:r>
              </a:p>
              <a:p>
                <a:r>
                  <a:rPr lang="en-US" sz="2800" dirty="0"/>
                  <a:t>Stroke Length  (L) = 1.5 x D</a:t>
                </a:r>
              </a:p>
              <a:p>
                <a:r>
                  <a:rPr lang="en-US" sz="2800" dirty="0"/>
                  <a:t>                              = 1.5 x 269</a:t>
                </a:r>
              </a:p>
              <a:p>
                <a:r>
                  <a:rPr lang="en-US" sz="2800" dirty="0"/>
                  <a:t>                              = 405 mm</a:t>
                </a:r>
              </a:p>
              <a:p>
                <a:endParaRPr lang="en-US" sz="2800" dirty="0"/>
              </a:p>
              <a:p>
                <a:r>
                  <a:rPr lang="en-US" sz="2800" dirty="0"/>
                  <a:t>                                      </a:t>
                </a:r>
              </a:p>
            </p:txBody>
          </p:sp>
        </mc:Choice>
        <mc:Fallback xmlns="">
          <p:sp>
            <p:nvSpPr>
              <p:cNvPr id="2" name="Rectangle 1"/>
              <p:cNvSpPr>
                <a:spLocks noRot="1" noChangeAspect="1" noMove="1" noResize="1" noEditPoints="1" noAdjustHandles="1" noChangeArrowheads="1" noChangeShapeType="1" noTextEdit="1"/>
              </p:cNvSpPr>
              <p:nvPr/>
            </p:nvSpPr>
            <p:spPr>
              <a:xfrm>
                <a:off x="304800" y="381000"/>
                <a:ext cx="8010463" cy="6261522"/>
              </a:xfrm>
              <a:prstGeom prst="rect">
                <a:avLst/>
              </a:prstGeom>
              <a:blipFill rotWithShape="0">
                <a:blip r:embed="rId2"/>
                <a:stretch>
                  <a:fillRect l="-1522" t="-1071" r="-533"/>
                </a:stretch>
              </a:blipFill>
            </p:spPr>
            <p:txBody>
              <a:bodyPr/>
              <a:lstStyle/>
              <a:p>
                <a:r>
                  <a:rPr lang="en-US">
                    <a:noFill/>
                  </a:rPr>
                  <a:t> </a:t>
                </a:r>
              </a:p>
            </p:txBody>
          </p:sp>
        </mc:Fallback>
      </mc:AlternateContent>
    </p:spTree>
    <p:extLst>
      <p:ext uri="{BB962C8B-B14F-4D97-AF65-F5344CB8AC3E}">
        <p14:creationId xmlns:p14="http://schemas.microsoft.com/office/powerpoint/2010/main" val="78698637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228600" y="228600"/>
                <a:ext cx="8763000" cy="4168257"/>
              </a:xfrm>
              <a:prstGeom prst="rect">
                <a:avLst/>
              </a:prstGeom>
            </p:spPr>
            <p:txBody>
              <a:bodyPr wrap="square">
                <a:spAutoFit/>
              </a:bodyPr>
              <a:lstStyle/>
              <a:p>
                <a:pPr algn="just"/>
                <a:r>
                  <a:rPr lang="en-US" sz="2800" dirty="0"/>
                  <a:t>(3) A four cylinder four stroke petrol engine develops 200 kW, of Brake power at 2500 rpm. The stroke to bore ratio is 1.2. If the mean effective pressure is 10 bar and the mechanical efficiency is 81 % . Calculate bore and stroke of the engine. Also calculate indicated thermal efficiency and brake thermal efficiency if 65 </a:t>
                </a:r>
                <a14:m>
                  <m:oMath xmlns:m="http://schemas.openxmlformats.org/officeDocument/2006/math">
                    <m:f>
                      <m:fPr>
                        <m:ctrlPr>
                          <a:rPr lang="en-US" sz="2800" b="1" i="1" smtClean="0">
                            <a:latin typeface="Cambria Math" panose="02040503050406030204" pitchFamily="18" charset="0"/>
                          </a:rPr>
                        </m:ctrlPr>
                      </m:fPr>
                      <m:num>
                        <m:r>
                          <a:rPr lang="en-US" sz="2800" b="1" i="0" smtClean="0">
                            <a:latin typeface="Cambria Math" panose="02040503050406030204" pitchFamily="18" charset="0"/>
                          </a:rPr>
                          <m:t>𝐤𝐠</m:t>
                        </m:r>
                      </m:num>
                      <m:den>
                        <m:r>
                          <a:rPr lang="en-US" sz="2800" b="1" i="0" smtClean="0">
                            <a:latin typeface="Cambria Math" panose="02040503050406030204" pitchFamily="18" charset="0"/>
                          </a:rPr>
                          <m:t>𝐡𝐨𝐮𝐫</m:t>
                        </m:r>
                      </m:den>
                    </m:f>
                  </m:oMath>
                </a14:m>
                <a:r>
                  <a:rPr lang="en-US" sz="2800" dirty="0"/>
                  <a:t> of the petrol is consume having C.V =42000 </a:t>
                </a:r>
                <a14:m>
                  <m:oMath xmlns:m="http://schemas.openxmlformats.org/officeDocument/2006/math">
                    <m:f>
                      <m:fPr>
                        <m:ctrlPr>
                          <a:rPr lang="en-US" sz="2800" b="1" i="1" smtClean="0">
                            <a:latin typeface="Cambria Math" panose="02040503050406030204" pitchFamily="18" charset="0"/>
                          </a:rPr>
                        </m:ctrlPr>
                      </m:fPr>
                      <m:num>
                        <m:r>
                          <a:rPr lang="en-US" sz="2800" b="1" i="0" smtClean="0">
                            <a:latin typeface="Cambria Math" panose="02040503050406030204" pitchFamily="18" charset="0"/>
                          </a:rPr>
                          <m:t>𝐊𝐉</m:t>
                        </m:r>
                      </m:num>
                      <m:den>
                        <m:r>
                          <a:rPr lang="en-US" sz="2800" b="1" i="0" smtClean="0">
                            <a:latin typeface="Cambria Math" panose="02040503050406030204" pitchFamily="18" charset="0"/>
                          </a:rPr>
                          <m:t>𝐊𝐆</m:t>
                        </m:r>
                      </m:den>
                    </m:f>
                  </m:oMath>
                </a14:m>
                <a:r>
                  <a:rPr lang="en-US" sz="2800" dirty="0"/>
                  <a:t>.</a:t>
                </a:r>
              </a:p>
              <a:p>
                <a:pPr algn="just"/>
                <a:endParaRPr lang="en-US" sz="2800" dirty="0"/>
              </a:p>
              <a:p>
                <a:pPr algn="just"/>
                <a:endParaRPr lang="en-US" sz="2800" dirty="0"/>
              </a:p>
            </p:txBody>
          </p:sp>
        </mc:Choice>
        <mc:Fallback xmlns="">
          <p:sp>
            <p:nvSpPr>
              <p:cNvPr id="2" name="Rectangle 1"/>
              <p:cNvSpPr>
                <a:spLocks noRot="1" noChangeAspect="1" noMove="1" noResize="1" noEditPoints="1" noAdjustHandles="1" noChangeArrowheads="1" noChangeShapeType="1" noTextEdit="1"/>
              </p:cNvSpPr>
              <p:nvPr/>
            </p:nvSpPr>
            <p:spPr>
              <a:xfrm>
                <a:off x="228600" y="228600"/>
                <a:ext cx="8763000" cy="4168257"/>
              </a:xfrm>
              <a:prstGeom prst="rect">
                <a:avLst/>
              </a:prstGeom>
              <a:blipFill rotWithShape="0">
                <a:blip r:embed="rId2"/>
                <a:stretch>
                  <a:fillRect l="-1461" t="-1611" r="-1392"/>
                </a:stretch>
              </a:blipFill>
            </p:spPr>
            <p:txBody>
              <a:bodyPr/>
              <a:lstStyle/>
              <a:p>
                <a:r>
                  <a:rPr lang="en-US">
                    <a:noFill/>
                  </a:rPr>
                  <a:t> </a:t>
                </a:r>
              </a:p>
            </p:txBody>
          </p:sp>
        </mc:Fallback>
      </mc:AlternateContent>
    </p:spTree>
    <p:extLst>
      <p:ext uri="{BB962C8B-B14F-4D97-AF65-F5344CB8AC3E}">
        <p14:creationId xmlns:p14="http://schemas.microsoft.com/office/powerpoint/2010/main" val="39470411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228600" y="228600"/>
                <a:ext cx="8839200" cy="5576719"/>
              </a:xfrm>
              <a:prstGeom prst="rect">
                <a:avLst/>
              </a:prstGeom>
            </p:spPr>
            <p:txBody>
              <a:bodyPr wrap="square">
                <a:spAutoFit/>
              </a:bodyPr>
              <a:lstStyle/>
              <a:p>
                <a:pPr algn="just"/>
                <a:r>
                  <a:rPr lang="en-US" sz="2800" dirty="0"/>
                  <a:t>Given Data: </a:t>
                </a:r>
              </a:p>
              <a:p>
                <a:pPr algn="just"/>
                <a:r>
                  <a:rPr lang="en-US" sz="2800" dirty="0"/>
                  <a:t>No of Cylinder = 4</a:t>
                </a:r>
              </a:p>
              <a:p>
                <a:pPr algn="just"/>
                <a:r>
                  <a:rPr lang="en-US" sz="2800" dirty="0"/>
                  <a:t>Brake Power = 200 Kw</a:t>
                </a:r>
              </a:p>
              <a:p>
                <a:pPr algn="just"/>
                <a14:m>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𝐿</m:t>
                        </m:r>
                      </m:num>
                      <m:den>
                        <m:r>
                          <a:rPr lang="en-US" sz="2800" b="0" i="1" smtClean="0">
                            <a:latin typeface="Cambria Math" panose="02040503050406030204" pitchFamily="18" charset="0"/>
                          </a:rPr>
                          <m:t>𝐷</m:t>
                        </m:r>
                      </m:den>
                    </m:f>
                  </m:oMath>
                </a14:m>
                <a:r>
                  <a:rPr lang="en-US" sz="2800" dirty="0"/>
                  <a:t> = 1.2</a:t>
                </a:r>
              </a:p>
              <a:p>
                <a:pPr algn="just"/>
                <a14:m>
                  <m:oMath xmlns:m="http://schemas.openxmlformats.org/officeDocument/2006/math">
                    <m:sSub>
                      <m:sSubPr>
                        <m:ctrlPr>
                          <a:rPr lang="en-US" sz="2800" i="1" smtClean="0">
                            <a:latin typeface="Cambria Math" panose="02040503050406030204" pitchFamily="18" charset="0"/>
                          </a:rPr>
                        </m:ctrlPr>
                      </m:sSubPr>
                      <m:e>
                        <m:r>
                          <a:rPr lang="en-US" sz="2800" i="1" smtClean="0">
                            <a:latin typeface="Cambria Math" panose="02040503050406030204" pitchFamily="18" charset="0"/>
                            <a:ea typeface="Cambria Math" panose="02040503050406030204" pitchFamily="18" charset="0"/>
                          </a:rPr>
                          <m:t>𝜂</m:t>
                        </m:r>
                      </m:e>
                      <m:sub>
                        <m:r>
                          <a:rPr lang="en-US" sz="2800" b="0" i="1" smtClean="0">
                            <a:latin typeface="Cambria Math" panose="02040503050406030204" pitchFamily="18" charset="0"/>
                          </a:rPr>
                          <m:t>𝑚</m:t>
                        </m:r>
                      </m:sub>
                    </m:sSub>
                  </m:oMath>
                </a14:m>
                <a:r>
                  <a:rPr lang="en-US" sz="2800" dirty="0"/>
                  <a:t> = 81%</a:t>
                </a:r>
              </a:p>
              <a:p>
                <a:pPr algn="just"/>
                <a:r>
                  <a:rPr lang="en-US" sz="2800" dirty="0"/>
                  <a:t>C.V = 42000 </a:t>
                </a:r>
                <a14:m>
                  <m:oMath xmlns:m="http://schemas.openxmlformats.org/officeDocument/2006/math">
                    <m:f>
                      <m:fPr>
                        <m:ctrlPr>
                          <a:rPr lang="en-US" sz="2800" b="1" i="1">
                            <a:latin typeface="Cambria Math" panose="02040503050406030204" pitchFamily="18" charset="0"/>
                          </a:rPr>
                        </m:ctrlPr>
                      </m:fPr>
                      <m:num>
                        <m:r>
                          <a:rPr lang="en-US" sz="2800" b="1">
                            <a:latin typeface="Cambria Math" panose="02040503050406030204" pitchFamily="18" charset="0"/>
                          </a:rPr>
                          <m:t>𝐊𝐉</m:t>
                        </m:r>
                      </m:num>
                      <m:den>
                        <m:r>
                          <a:rPr lang="en-US" sz="2800" b="1">
                            <a:latin typeface="Cambria Math" panose="02040503050406030204" pitchFamily="18" charset="0"/>
                          </a:rPr>
                          <m:t>𝐊𝐆</m:t>
                        </m:r>
                      </m:den>
                    </m:f>
                  </m:oMath>
                </a14:m>
                <a:endParaRPr lang="en-US" sz="2800" dirty="0"/>
              </a:p>
              <a:p>
                <a:pPr algn="just"/>
                <a:r>
                  <a:rPr lang="en-US" sz="2800" dirty="0"/>
                  <a:t>n= </a:t>
                </a:r>
                <a14:m>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𝑁</m:t>
                        </m:r>
                      </m:num>
                      <m:den>
                        <m:r>
                          <a:rPr lang="en-US" sz="2800" b="0" i="1" smtClean="0">
                            <a:latin typeface="Cambria Math" panose="02040503050406030204" pitchFamily="18" charset="0"/>
                          </a:rPr>
                          <m:t>2</m:t>
                        </m:r>
                      </m:den>
                    </m:f>
                  </m:oMath>
                </a14:m>
                <a:endParaRPr lang="en-US" sz="2800" dirty="0"/>
              </a:p>
              <a:p>
                <a:pPr algn="just"/>
                <a:r>
                  <a:rPr lang="en-US" sz="2800" dirty="0"/>
                  <a:t>N = 2500 rpm</a:t>
                </a:r>
              </a:p>
              <a:p>
                <a:pPr algn="just"/>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𝑝</m:t>
                        </m:r>
                      </m:e>
                      <m:sub>
                        <m:r>
                          <a:rPr lang="en-US" sz="2800" b="0" i="1" smtClean="0">
                            <a:latin typeface="Cambria Math" panose="02040503050406030204" pitchFamily="18" charset="0"/>
                          </a:rPr>
                          <m:t>𝑚</m:t>
                        </m:r>
                        <m:r>
                          <a:rPr lang="en-US" sz="2800" b="0" i="1" smtClean="0">
                            <a:latin typeface="Cambria Math" panose="02040503050406030204" pitchFamily="18" charset="0"/>
                          </a:rPr>
                          <m:t> </m:t>
                        </m:r>
                      </m:sub>
                    </m:sSub>
                  </m:oMath>
                </a14:m>
                <a:r>
                  <a:rPr lang="en-US" sz="2800" dirty="0"/>
                  <a:t>= 10 bar</a:t>
                </a:r>
              </a:p>
              <a:p>
                <a:pPr algn="just"/>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𝑚</m:t>
                        </m:r>
                      </m:e>
                      <m:sub>
                        <m:r>
                          <a:rPr lang="en-US" sz="2800" b="0" i="1" smtClean="0">
                            <a:latin typeface="Cambria Math" panose="02040503050406030204" pitchFamily="18" charset="0"/>
                          </a:rPr>
                          <m:t>𝑓</m:t>
                        </m:r>
                        <m:r>
                          <a:rPr lang="en-US" sz="2800" b="0" i="1" smtClean="0">
                            <a:latin typeface="Cambria Math" panose="02040503050406030204" pitchFamily="18" charset="0"/>
                          </a:rPr>
                          <m:t>  </m:t>
                        </m:r>
                      </m:sub>
                    </m:sSub>
                  </m:oMath>
                </a14:m>
                <a:r>
                  <a:rPr lang="en-US" sz="2800" dirty="0"/>
                  <a:t>= 65 </a:t>
                </a:r>
                <a14:m>
                  <m:oMath xmlns:m="http://schemas.openxmlformats.org/officeDocument/2006/math">
                    <m:f>
                      <m:fPr>
                        <m:ctrlPr>
                          <a:rPr lang="en-US" sz="2800" b="1" i="1">
                            <a:latin typeface="Cambria Math" panose="02040503050406030204" pitchFamily="18" charset="0"/>
                          </a:rPr>
                        </m:ctrlPr>
                      </m:fPr>
                      <m:num>
                        <m:r>
                          <a:rPr lang="en-US" sz="2800" b="1">
                            <a:latin typeface="Cambria Math" panose="02040503050406030204" pitchFamily="18" charset="0"/>
                          </a:rPr>
                          <m:t>𝐤𝐠</m:t>
                        </m:r>
                      </m:num>
                      <m:den>
                        <m:r>
                          <a:rPr lang="en-US" sz="2800" b="1">
                            <a:latin typeface="Cambria Math" panose="02040503050406030204" pitchFamily="18" charset="0"/>
                          </a:rPr>
                          <m:t>𝐡𝐨𝐮𝐫</m:t>
                        </m:r>
                      </m:den>
                    </m:f>
                  </m:oMath>
                </a14:m>
                <a:endParaRPr lang="en-US" sz="2800" dirty="0"/>
              </a:p>
              <a:p>
                <a:pPr algn="just"/>
                <a:endParaRPr lang="en-US" sz="2800" dirty="0"/>
              </a:p>
            </p:txBody>
          </p:sp>
        </mc:Choice>
        <mc:Fallback xmlns="">
          <p:sp>
            <p:nvSpPr>
              <p:cNvPr id="2" name="Rectangle 1"/>
              <p:cNvSpPr>
                <a:spLocks noRot="1" noChangeAspect="1" noMove="1" noResize="1" noEditPoints="1" noAdjustHandles="1" noChangeArrowheads="1" noChangeShapeType="1" noTextEdit="1"/>
              </p:cNvSpPr>
              <p:nvPr/>
            </p:nvSpPr>
            <p:spPr>
              <a:xfrm>
                <a:off x="228600" y="228600"/>
                <a:ext cx="8839200" cy="5576719"/>
              </a:xfrm>
              <a:prstGeom prst="rect">
                <a:avLst/>
              </a:prstGeom>
              <a:blipFill rotWithShape="0">
                <a:blip r:embed="rId2"/>
                <a:stretch>
                  <a:fillRect l="-1448" t="-1204"/>
                </a:stretch>
              </a:blipFill>
            </p:spPr>
            <p:txBody>
              <a:bodyPr/>
              <a:lstStyle/>
              <a:p>
                <a:r>
                  <a:rPr lang="en-US">
                    <a:noFill/>
                  </a:rPr>
                  <a:t> </a:t>
                </a:r>
              </a:p>
            </p:txBody>
          </p:sp>
        </mc:Fallback>
      </mc:AlternateContent>
    </p:spTree>
    <p:extLst>
      <p:ext uri="{BB962C8B-B14F-4D97-AF65-F5344CB8AC3E}">
        <p14:creationId xmlns:p14="http://schemas.microsoft.com/office/powerpoint/2010/main" val="251675164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490" y="152400"/>
            <a:ext cx="4572000" cy="646331"/>
          </a:xfrm>
          <a:prstGeom prst="rect">
            <a:avLst/>
          </a:prstGeom>
        </p:spPr>
        <p:txBody>
          <a:bodyPr>
            <a:spAutoFit/>
          </a:bodyPr>
          <a:lstStyle/>
          <a:p>
            <a:pPr algn="just"/>
            <a:r>
              <a:rPr lang="en-US" dirty="0"/>
              <a:t> </a:t>
            </a:r>
          </a:p>
          <a:p>
            <a:pPr algn="just"/>
            <a:endParaRPr lang="en-US" dirty="0"/>
          </a:p>
        </p:txBody>
      </p:sp>
      <mc:AlternateContent xmlns:mc="http://schemas.openxmlformats.org/markup-compatibility/2006" xmlns:a14="http://schemas.microsoft.com/office/drawing/2010/main">
        <mc:Choice Requires="a14">
          <p:sp>
            <p:nvSpPr>
              <p:cNvPr id="3" name="Rectangle 2"/>
              <p:cNvSpPr/>
              <p:nvPr/>
            </p:nvSpPr>
            <p:spPr>
              <a:xfrm>
                <a:off x="228600" y="121276"/>
                <a:ext cx="7497565" cy="6719917"/>
              </a:xfrm>
              <a:prstGeom prst="rect">
                <a:avLst/>
              </a:prstGeom>
            </p:spPr>
            <p:txBody>
              <a:bodyPr wrap="none">
                <a:spAutoFit/>
              </a:bodyPr>
              <a:lstStyle/>
              <a:p>
                <a14:m>
                  <m:oMath xmlns:m="http://schemas.openxmlformats.org/officeDocument/2006/math">
                    <m:sSub>
                      <m:sSubPr>
                        <m:ctrlPr>
                          <a:rPr lang="en-US" sz="2800" i="1" smtClean="0">
                            <a:solidFill>
                              <a:srgbClr val="000000"/>
                            </a:solidFill>
                            <a:latin typeface="Cambria Math" panose="02040503050406030204" pitchFamily="18" charset="0"/>
                          </a:rPr>
                        </m:ctrlPr>
                      </m:sSubPr>
                      <m:e>
                        <m:r>
                          <a:rPr lang="en-US" sz="2800" i="1">
                            <a:solidFill>
                              <a:srgbClr val="000000"/>
                            </a:solidFill>
                            <a:latin typeface="Cambria Math" panose="02040503050406030204" pitchFamily="18" charset="0"/>
                            <a:ea typeface="Cambria Math" panose="02040503050406030204" pitchFamily="18" charset="0"/>
                          </a:rPr>
                          <m:t>𝜂</m:t>
                        </m:r>
                      </m:e>
                      <m:sub>
                        <m:r>
                          <a:rPr lang="en-US" sz="2800" i="1">
                            <a:solidFill>
                              <a:srgbClr val="000000"/>
                            </a:solidFill>
                            <a:latin typeface="Cambria Math" panose="02040503050406030204" pitchFamily="18" charset="0"/>
                          </a:rPr>
                          <m:t>𝑚</m:t>
                        </m:r>
                      </m:sub>
                    </m:sSub>
                    <m:r>
                      <a:rPr lang="en-US" sz="2800" b="0" i="0" smtClean="0">
                        <a:solidFill>
                          <a:srgbClr val="000000"/>
                        </a:solidFill>
                        <a:latin typeface="Cambria Math" panose="02040503050406030204" pitchFamily="18" charset="0"/>
                      </a:rPr>
                      <m:t>= </m:t>
                    </m:r>
                    <m:f>
                      <m:fPr>
                        <m:ctrlPr>
                          <a:rPr lang="en-US" sz="2800" b="0" i="1" smtClean="0">
                            <a:solidFill>
                              <a:srgbClr val="000000"/>
                            </a:solidFill>
                            <a:latin typeface="Cambria Math" panose="02040503050406030204" pitchFamily="18" charset="0"/>
                          </a:rPr>
                        </m:ctrlPr>
                      </m:fPr>
                      <m:num>
                        <m:r>
                          <m:rPr>
                            <m:sty m:val="p"/>
                          </m:rPr>
                          <a:rPr lang="en-US" sz="2800" b="0" i="0" smtClean="0">
                            <a:solidFill>
                              <a:srgbClr val="000000"/>
                            </a:solidFill>
                            <a:latin typeface="Cambria Math" panose="02040503050406030204" pitchFamily="18" charset="0"/>
                          </a:rPr>
                          <m:t>BP</m:t>
                        </m:r>
                      </m:num>
                      <m:den>
                        <m:r>
                          <m:rPr>
                            <m:sty m:val="p"/>
                          </m:rPr>
                          <a:rPr lang="en-US" sz="2800" b="0" i="0" smtClean="0">
                            <a:solidFill>
                              <a:srgbClr val="000000"/>
                            </a:solidFill>
                            <a:latin typeface="Cambria Math" panose="02040503050406030204" pitchFamily="18" charset="0"/>
                          </a:rPr>
                          <m:t>IP</m:t>
                        </m:r>
                      </m:den>
                    </m:f>
                  </m:oMath>
                </a14:m>
                <a:r>
                  <a:rPr lang="en-US" sz="2800" b="0" dirty="0">
                    <a:solidFill>
                      <a:srgbClr val="000000"/>
                    </a:solidFill>
                  </a:rPr>
                  <a:t>  </a:t>
                </a:r>
              </a:p>
              <a:p>
                <a:endParaRPr lang="en-US" sz="2800" dirty="0">
                  <a:solidFill>
                    <a:srgbClr val="000000"/>
                  </a:solidFill>
                </a:endParaRPr>
              </a:p>
              <a:p>
                <a:r>
                  <a:rPr lang="en-US" sz="2800" b="0" dirty="0">
                    <a:solidFill>
                      <a:srgbClr val="000000"/>
                    </a:solidFill>
                  </a:rPr>
                  <a:t>So that  </a:t>
                </a:r>
                <a:r>
                  <a:rPr lang="en-US" sz="2800" dirty="0">
                    <a:solidFill>
                      <a:srgbClr val="000000"/>
                    </a:solidFill>
                  </a:rPr>
                  <a:t>IP = </a:t>
                </a:r>
                <a14:m>
                  <m:oMath xmlns:m="http://schemas.openxmlformats.org/officeDocument/2006/math">
                    <m:f>
                      <m:fPr>
                        <m:ctrlPr>
                          <a:rPr lang="en-US" sz="2800" i="1">
                            <a:solidFill>
                              <a:srgbClr val="000000"/>
                            </a:solidFill>
                            <a:latin typeface="Cambria Math" panose="02040503050406030204" pitchFamily="18" charset="0"/>
                          </a:rPr>
                        </m:ctrlPr>
                      </m:fPr>
                      <m:num>
                        <m:r>
                          <m:rPr>
                            <m:sty m:val="p"/>
                          </m:rPr>
                          <a:rPr lang="en-US" sz="2800">
                            <a:solidFill>
                              <a:srgbClr val="000000"/>
                            </a:solidFill>
                            <a:latin typeface="Cambria Math" panose="02040503050406030204" pitchFamily="18" charset="0"/>
                          </a:rPr>
                          <m:t>BP</m:t>
                        </m:r>
                      </m:num>
                      <m:den>
                        <m:sSub>
                          <m:sSubPr>
                            <m:ctrlPr>
                              <a:rPr lang="en-US" sz="2800" i="1">
                                <a:solidFill>
                                  <a:srgbClr val="000000"/>
                                </a:solidFill>
                                <a:latin typeface="Cambria Math" panose="02040503050406030204" pitchFamily="18" charset="0"/>
                              </a:rPr>
                            </m:ctrlPr>
                          </m:sSubPr>
                          <m:e>
                            <m:r>
                              <a:rPr lang="en-US" sz="2800" i="1">
                                <a:solidFill>
                                  <a:srgbClr val="000000"/>
                                </a:solidFill>
                                <a:latin typeface="Cambria Math" panose="02040503050406030204" pitchFamily="18" charset="0"/>
                                <a:ea typeface="Cambria Math" panose="02040503050406030204" pitchFamily="18" charset="0"/>
                              </a:rPr>
                              <m:t>𝜂</m:t>
                            </m:r>
                          </m:e>
                          <m:sub>
                            <m:r>
                              <a:rPr lang="en-US" sz="2800" i="1">
                                <a:solidFill>
                                  <a:srgbClr val="000000"/>
                                </a:solidFill>
                                <a:latin typeface="Cambria Math" panose="02040503050406030204" pitchFamily="18" charset="0"/>
                              </a:rPr>
                              <m:t>𝑚</m:t>
                            </m:r>
                          </m:sub>
                        </m:sSub>
                      </m:den>
                    </m:f>
                  </m:oMath>
                </a14:m>
                <a:endParaRPr lang="en-US" sz="2800" b="0" dirty="0">
                  <a:solidFill>
                    <a:srgbClr val="000000"/>
                  </a:solidFill>
                </a:endParaRPr>
              </a:p>
              <a:p>
                <a:endParaRPr lang="en-US" dirty="0"/>
              </a:p>
              <a:p>
                <a:r>
                  <a:rPr lang="en-US" dirty="0"/>
                  <a:t>                           </a:t>
                </a:r>
                <a:r>
                  <a:rPr lang="en-US" sz="2800" dirty="0">
                    <a:solidFill>
                      <a:srgbClr val="000000"/>
                    </a:solidFill>
                  </a:rPr>
                  <a:t>= </a:t>
                </a:r>
                <a14:m>
                  <m:oMath xmlns:m="http://schemas.openxmlformats.org/officeDocument/2006/math">
                    <m:f>
                      <m:fPr>
                        <m:ctrlPr>
                          <a:rPr lang="en-US" sz="2800" i="1">
                            <a:solidFill>
                              <a:srgbClr val="000000"/>
                            </a:solidFill>
                            <a:latin typeface="Cambria Math" panose="02040503050406030204" pitchFamily="18" charset="0"/>
                          </a:rPr>
                        </m:ctrlPr>
                      </m:fPr>
                      <m:num>
                        <m:r>
                          <a:rPr lang="en-US" sz="2800" b="0" i="0" smtClean="0">
                            <a:solidFill>
                              <a:srgbClr val="000000"/>
                            </a:solidFill>
                            <a:latin typeface="Cambria Math" panose="02040503050406030204" pitchFamily="18" charset="0"/>
                          </a:rPr>
                          <m:t>200</m:t>
                        </m:r>
                      </m:num>
                      <m:den>
                        <m:r>
                          <a:rPr lang="en-US" sz="2800" b="0" i="1" smtClean="0">
                            <a:solidFill>
                              <a:srgbClr val="000000"/>
                            </a:solidFill>
                            <a:latin typeface="Cambria Math" panose="02040503050406030204" pitchFamily="18" charset="0"/>
                          </a:rPr>
                          <m:t>0.81</m:t>
                        </m:r>
                      </m:den>
                    </m:f>
                    <m:r>
                      <a:rPr lang="en-US" sz="2800" b="0" i="1" smtClean="0">
                        <a:solidFill>
                          <a:srgbClr val="000000"/>
                        </a:solidFill>
                        <a:latin typeface="Cambria Math" panose="02040503050406030204" pitchFamily="18" charset="0"/>
                      </a:rPr>
                      <m:t>=246.91 </m:t>
                    </m:r>
                    <m:r>
                      <a:rPr lang="en-US" sz="2800" b="0" i="1" smtClean="0">
                        <a:solidFill>
                          <a:srgbClr val="000000"/>
                        </a:solidFill>
                        <a:latin typeface="Cambria Math" panose="02040503050406030204" pitchFamily="18" charset="0"/>
                      </a:rPr>
                      <m:t>𝑘𝑊</m:t>
                    </m:r>
                  </m:oMath>
                </a14:m>
                <a:endParaRPr lang="en-US" sz="2800" b="0" dirty="0">
                  <a:solidFill>
                    <a:srgbClr val="000000"/>
                  </a:solidFill>
                </a:endParaRPr>
              </a:p>
              <a:p>
                <a:endParaRPr lang="en-US" sz="2800" dirty="0"/>
              </a:p>
              <a:p>
                <a:r>
                  <a:rPr lang="en-US" sz="2800" dirty="0"/>
                  <a:t>Now IP = </a:t>
                </a:r>
                <a14:m>
                  <m:oMath xmlns:m="http://schemas.openxmlformats.org/officeDocument/2006/math">
                    <m:f>
                      <m:fPr>
                        <m:ctrlPr>
                          <a:rPr lang="en-US" sz="2800" b="1" i="1">
                            <a:latin typeface="Cambria Math" panose="02040503050406030204" pitchFamily="18" charset="0"/>
                          </a:rPr>
                        </m:ctrlPr>
                      </m:fPr>
                      <m:num>
                        <m:sSub>
                          <m:sSubPr>
                            <m:ctrlPr>
                              <a:rPr lang="en-US" sz="2800" b="1" i="1">
                                <a:latin typeface="Cambria Math" panose="02040503050406030204" pitchFamily="18" charset="0"/>
                              </a:rPr>
                            </m:ctrlPr>
                          </m:sSubPr>
                          <m:e>
                            <m:r>
                              <a:rPr lang="en-US" sz="2800" b="1">
                                <a:latin typeface="Cambria Math" panose="02040503050406030204" pitchFamily="18" charset="0"/>
                              </a:rPr>
                              <m:t> </m:t>
                            </m:r>
                            <m:r>
                              <a:rPr lang="en-US" sz="2800" b="1">
                                <a:latin typeface="Cambria Math" panose="02040503050406030204" pitchFamily="18" charset="0"/>
                              </a:rPr>
                              <m:t>𝐩</m:t>
                            </m:r>
                          </m:e>
                          <m:sub>
                            <m:r>
                              <a:rPr lang="en-US" sz="2800" b="1">
                                <a:latin typeface="Cambria Math" panose="02040503050406030204" pitchFamily="18" charset="0"/>
                              </a:rPr>
                              <m:t>𝐦</m:t>
                            </m:r>
                            <m:r>
                              <a:rPr lang="en-US" sz="2800" b="1">
                                <a:latin typeface="Cambria Math" panose="02040503050406030204" pitchFamily="18" charset="0"/>
                              </a:rPr>
                              <m:t> </m:t>
                            </m:r>
                          </m:sub>
                        </m:sSub>
                        <m:r>
                          <a:rPr lang="en-US" sz="2800" b="1">
                            <a:latin typeface="Cambria Math" panose="02040503050406030204" pitchFamily="18" charset="0"/>
                          </a:rPr>
                          <m:t>𝐋𝐀</m:t>
                        </m:r>
                        <m:r>
                          <a:rPr lang="en-US" sz="2800" b="1" i="1">
                            <a:latin typeface="Cambria Math" panose="02040503050406030204" pitchFamily="18" charset="0"/>
                          </a:rPr>
                          <m:t>𝒏</m:t>
                        </m:r>
                      </m:num>
                      <m:den>
                        <m:r>
                          <a:rPr lang="en-US" sz="2800" b="1">
                            <a:latin typeface="Cambria Math" panose="02040503050406030204" pitchFamily="18" charset="0"/>
                          </a:rPr>
                          <m:t>𝟔𝟎</m:t>
                        </m:r>
                      </m:den>
                    </m:f>
                  </m:oMath>
                </a14:m>
                <a:r>
                  <a:rPr lang="en-US" sz="2800" dirty="0"/>
                  <a:t> x No of Cylinder</a:t>
                </a:r>
              </a:p>
              <a:p>
                <a:endParaRPr lang="en-US" sz="2800" dirty="0"/>
              </a:p>
              <a:p>
                <a:r>
                  <a:rPr lang="en-US" sz="2800" dirty="0"/>
                  <a:t>246.91 = </a:t>
                </a:r>
                <a14:m>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10 </m:t>
                        </m:r>
                        <m:r>
                          <a:rPr lang="en-US" sz="2800" b="0" i="1" smtClean="0">
                            <a:latin typeface="Cambria Math" panose="02040503050406030204" pitchFamily="18" charset="0"/>
                          </a:rPr>
                          <m:t>𝑥</m:t>
                        </m:r>
                        <m:r>
                          <a:rPr lang="en-US" sz="2800" b="0" i="1" smtClean="0">
                            <a:latin typeface="Cambria Math" panose="02040503050406030204" pitchFamily="18" charset="0"/>
                          </a:rPr>
                          <m:t> 100 </m:t>
                        </m:r>
                        <m:r>
                          <a:rPr lang="en-US" sz="2800" b="0" i="1" smtClean="0">
                            <a:latin typeface="Cambria Math" panose="02040503050406030204" pitchFamily="18" charset="0"/>
                          </a:rPr>
                          <m:t>𝑥</m:t>
                        </m:r>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m:t>
                            </m:r>
                          </m:num>
                          <m:den>
                            <m:r>
                              <a:rPr lang="en-US" sz="2800" b="0" i="1" smtClean="0">
                                <a:latin typeface="Cambria Math" panose="02040503050406030204" pitchFamily="18" charset="0"/>
                              </a:rPr>
                              <m:t>4</m:t>
                            </m:r>
                          </m:den>
                        </m:f>
                        <m:r>
                          <a:rPr lang="en-US" sz="2800" b="0" i="1" smtClean="0">
                            <a:latin typeface="Cambria Math" panose="02040503050406030204" pitchFamily="18" charset="0"/>
                          </a:rPr>
                          <m:t>  </m:t>
                        </m:r>
                        <m:r>
                          <a:rPr lang="en-US" sz="2800" b="0" i="1" smtClean="0">
                            <a:latin typeface="Cambria Math" panose="02040503050406030204" pitchFamily="18" charset="0"/>
                          </a:rPr>
                          <m:t>𝑥</m:t>
                        </m:r>
                        <m:r>
                          <a:rPr lang="en-US" sz="2800" b="0" i="1" smtClean="0">
                            <a:latin typeface="Cambria Math" panose="02040503050406030204" pitchFamily="18" charset="0"/>
                          </a:rPr>
                          <m:t> </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𝐷</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 </m:t>
                        </m:r>
                        <m:r>
                          <a:rPr lang="en-US" sz="2800" b="0" i="1" smtClean="0">
                            <a:latin typeface="Cambria Math" panose="02040503050406030204" pitchFamily="18" charset="0"/>
                          </a:rPr>
                          <m:t>𝑋</m:t>
                        </m:r>
                        <m:r>
                          <a:rPr lang="en-US" sz="2800" b="0" i="1" smtClean="0">
                            <a:latin typeface="Cambria Math" panose="02040503050406030204" pitchFamily="18" charset="0"/>
                          </a:rPr>
                          <m:t> </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1.2 </m:t>
                            </m:r>
                            <m:r>
                              <a:rPr lang="en-US" sz="2800" b="0" i="1" smtClean="0">
                                <a:latin typeface="Cambria Math" panose="02040503050406030204" pitchFamily="18" charset="0"/>
                              </a:rPr>
                              <m:t>𝑋</m:t>
                            </m:r>
                            <m:r>
                              <a:rPr lang="en-US" sz="2800" b="0" i="1" smtClean="0">
                                <a:latin typeface="Cambria Math" panose="02040503050406030204" pitchFamily="18" charset="0"/>
                              </a:rPr>
                              <m:t> </m:t>
                            </m:r>
                            <m:r>
                              <a:rPr lang="en-US" sz="2800" b="0" i="1" smtClean="0">
                                <a:latin typeface="Cambria Math" panose="02040503050406030204" pitchFamily="18" charset="0"/>
                              </a:rPr>
                              <m:t>𝐷</m:t>
                            </m:r>
                          </m:e>
                        </m:d>
                        <m:r>
                          <a:rPr lang="en-US" sz="2800" b="0" i="1" smtClean="0">
                            <a:latin typeface="Cambria Math" panose="02040503050406030204" pitchFamily="18" charset="0"/>
                          </a:rPr>
                          <m:t> </m:t>
                        </m:r>
                        <m:r>
                          <a:rPr lang="en-US" sz="2800" b="0" i="1" smtClean="0">
                            <a:latin typeface="Cambria Math" panose="02040503050406030204" pitchFamily="18" charset="0"/>
                          </a:rPr>
                          <m:t>𝑋</m:t>
                        </m:r>
                        <m:r>
                          <a:rPr lang="en-US" sz="2800" b="0" i="1" smtClean="0">
                            <a:latin typeface="Cambria Math" panose="02040503050406030204" pitchFamily="18" charset="0"/>
                          </a:rPr>
                          <m:t> 2500</m:t>
                        </m:r>
                      </m:num>
                      <m:den>
                        <m:r>
                          <a:rPr lang="en-US" sz="2800" b="0" i="1" smtClean="0">
                            <a:latin typeface="Cambria Math" panose="02040503050406030204" pitchFamily="18" charset="0"/>
                          </a:rPr>
                          <m:t>60 </m:t>
                        </m:r>
                        <m:r>
                          <a:rPr lang="en-US" sz="2800" b="0" i="1" smtClean="0">
                            <a:latin typeface="Cambria Math" panose="02040503050406030204" pitchFamily="18" charset="0"/>
                          </a:rPr>
                          <m:t>𝑋</m:t>
                        </m:r>
                        <m:r>
                          <a:rPr lang="en-US" sz="2800" b="0" i="1" smtClean="0">
                            <a:latin typeface="Cambria Math" panose="02040503050406030204" pitchFamily="18" charset="0"/>
                          </a:rPr>
                          <m:t> 2</m:t>
                        </m:r>
                      </m:den>
                    </m:f>
                  </m:oMath>
                </a14:m>
                <a:r>
                  <a:rPr lang="en-US" sz="2800" dirty="0"/>
                  <a:t> x 4</a:t>
                </a:r>
              </a:p>
              <a:p>
                <a:endParaRPr lang="en-US" sz="2800" dirty="0"/>
              </a:p>
              <a:p>
                <a:r>
                  <a:rPr lang="en-US" sz="2800" dirty="0"/>
                  <a:t>So that By simplify the above Equation we get</a:t>
                </a:r>
              </a:p>
              <a:p>
                <a:r>
                  <a:rPr lang="en-US" sz="2800" dirty="0"/>
                  <a:t>D = 147 mm</a:t>
                </a:r>
              </a:p>
              <a:p>
                <a:r>
                  <a:rPr lang="en-US" sz="2800" dirty="0"/>
                  <a:t>L = 1.2 x D = 1.2 x 147 = 176 mm</a:t>
                </a:r>
              </a:p>
            </p:txBody>
          </p:sp>
        </mc:Choice>
        <mc:Fallback xmlns="">
          <p:sp>
            <p:nvSpPr>
              <p:cNvPr id="3" name="Rectangle 2"/>
              <p:cNvSpPr>
                <a:spLocks noRot="1" noChangeAspect="1" noMove="1" noResize="1" noEditPoints="1" noAdjustHandles="1" noChangeArrowheads="1" noChangeShapeType="1" noTextEdit="1"/>
              </p:cNvSpPr>
              <p:nvPr/>
            </p:nvSpPr>
            <p:spPr>
              <a:xfrm>
                <a:off x="228600" y="121276"/>
                <a:ext cx="7497565" cy="6719917"/>
              </a:xfrm>
              <a:prstGeom prst="rect">
                <a:avLst/>
              </a:prstGeom>
              <a:blipFill rotWithShape="0">
                <a:blip r:embed="rId2"/>
                <a:stretch>
                  <a:fillRect l="-1709" r="-651" b="-1543"/>
                </a:stretch>
              </a:blipFill>
            </p:spPr>
            <p:txBody>
              <a:bodyPr/>
              <a:lstStyle/>
              <a:p>
                <a:r>
                  <a:rPr lang="en-US">
                    <a:noFill/>
                  </a:rPr>
                  <a:t> </a:t>
                </a:r>
              </a:p>
            </p:txBody>
          </p:sp>
        </mc:Fallback>
      </mc:AlternateContent>
    </p:spTree>
    <p:extLst>
      <p:ext uri="{BB962C8B-B14F-4D97-AF65-F5344CB8AC3E}">
        <p14:creationId xmlns:p14="http://schemas.microsoft.com/office/powerpoint/2010/main" val="1059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
            <a:ext cx="8991600" cy="6555641"/>
          </a:xfrm>
          <a:prstGeom prst="rect">
            <a:avLst/>
          </a:prstGeom>
        </p:spPr>
        <p:txBody>
          <a:bodyPr wrap="square">
            <a:spAutoFit/>
          </a:bodyPr>
          <a:lstStyle/>
          <a:p>
            <a:pPr lvl="0" algn="just">
              <a:spcBef>
                <a:spcPct val="20000"/>
              </a:spcBef>
            </a:pPr>
            <a:r>
              <a:rPr lang="en-US" sz="2800" b="1" kern="0" dirty="0">
                <a:solidFill>
                  <a:srgbClr val="FFFFFF"/>
                </a:solidFill>
                <a:latin typeface="Arial"/>
              </a:rPr>
              <a:t>Engine parts and their functions</a:t>
            </a:r>
          </a:p>
          <a:p>
            <a:pPr marL="514350" lvl="0" indent="-514350" algn="just">
              <a:spcBef>
                <a:spcPct val="20000"/>
              </a:spcBef>
              <a:buAutoNum type="arabicParenBoth"/>
            </a:pPr>
            <a:r>
              <a:rPr lang="en-US" sz="2800" b="1" kern="0" dirty="0">
                <a:solidFill>
                  <a:srgbClr val="FFFFFF"/>
                </a:solidFill>
                <a:latin typeface="Arial"/>
              </a:rPr>
              <a:t>Frame:- Consists of bed plate, crank case, also supports the different movable ports. </a:t>
            </a:r>
          </a:p>
          <a:p>
            <a:pPr lvl="0" algn="just">
              <a:spcBef>
                <a:spcPct val="20000"/>
              </a:spcBef>
            </a:pPr>
            <a:r>
              <a:rPr lang="en-US" sz="2800" b="1" kern="0" dirty="0">
                <a:solidFill>
                  <a:srgbClr val="FFFFFF"/>
                </a:solidFill>
                <a:latin typeface="Arial"/>
              </a:rPr>
              <a:t>Bed plates are rigidly fix up with the foundations.</a:t>
            </a:r>
          </a:p>
          <a:p>
            <a:pPr lvl="0" algn="just">
              <a:spcBef>
                <a:spcPct val="20000"/>
              </a:spcBef>
            </a:pPr>
            <a:r>
              <a:rPr lang="en-US" sz="2800" b="1" kern="0" dirty="0">
                <a:solidFill>
                  <a:srgbClr val="FFFFFF"/>
                </a:solidFill>
                <a:latin typeface="Arial"/>
              </a:rPr>
              <a:t>Lower parts of the crank case contains oil for the lubrication purpose.</a:t>
            </a:r>
          </a:p>
          <a:p>
            <a:pPr lvl="0" algn="just">
              <a:spcBef>
                <a:spcPct val="20000"/>
              </a:spcBef>
            </a:pPr>
            <a:r>
              <a:rPr lang="en-US" sz="2800" b="1" kern="0" dirty="0">
                <a:solidFill>
                  <a:srgbClr val="FFFFFF"/>
                </a:solidFill>
                <a:latin typeface="Arial"/>
              </a:rPr>
              <a:t>(2) Cylinder :- Single cylinder engine has a single cylinder. Cylinder contains cylindrical bores, opening for valve mechanisam, passage for cooling water known as water jackets.</a:t>
            </a:r>
          </a:p>
          <a:p>
            <a:pPr lvl="0" algn="just">
              <a:spcBef>
                <a:spcPct val="20000"/>
              </a:spcBef>
            </a:pPr>
            <a:r>
              <a:rPr lang="en-US" sz="2800" b="1" kern="0" dirty="0">
                <a:solidFill>
                  <a:srgbClr val="FFFFFF"/>
                </a:solidFill>
                <a:latin typeface="Arial"/>
              </a:rPr>
              <a:t>(3) Cylinder Block:- Multiple cylinder engine has cylinder block. Separate cylinder head is fit over the cylinder block with stud and nuts. Cylinder block is made up from the cast iron.</a:t>
            </a:r>
          </a:p>
        </p:txBody>
      </p:sp>
    </p:spTree>
    <p:extLst>
      <p:ext uri="{BB962C8B-B14F-4D97-AF65-F5344CB8AC3E}">
        <p14:creationId xmlns:p14="http://schemas.microsoft.com/office/powerpoint/2010/main" val="397100013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Rectangle 2"/>
              <p:cNvSpPr/>
              <p:nvPr/>
            </p:nvSpPr>
            <p:spPr>
              <a:xfrm>
                <a:off x="304800" y="152400"/>
                <a:ext cx="4572000" cy="6194260"/>
              </a:xfrm>
              <a:prstGeom prst="rect">
                <a:avLst/>
              </a:prstGeom>
            </p:spPr>
            <p:txBody>
              <a:bodyPr>
                <a:spAutoFit/>
              </a:bodyPr>
              <a:lstStyle/>
              <a:p>
                <a:pPr lvl="0"/>
                <a14:m>
                  <m:oMath xmlns:m="http://schemas.openxmlformats.org/officeDocument/2006/math">
                    <m:sSub>
                      <m:sSubPr>
                        <m:ctrlPr>
                          <a:rPr lang="en-US" sz="3200" i="1">
                            <a:solidFill>
                              <a:srgbClr val="000000"/>
                            </a:solidFill>
                            <a:latin typeface="Cambria Math" panose="02040503050406030204" pitchFamily="18" charset="0"/>
                          </a:rPr>
                        </m:ctrlPr>
                      </m:sSubPr>
                      <m:e>
                        <m:r>
                          <a:rPr lang="en-US" sz="3200" i="1">
                            <a:solidFill>
                              <a:srgbClr val="000000"/>
                            </a:solidFill>
                            <a:latin typeface="Cambria Math" panose="02040503050406030204" pitchFamily="18" charset="0"/>
                            <a:ea typeface="Cambria Math" panose="02040503050406030204" pitchFamily="18" charset="0"/>
                          </a:rPr>
                          <m:t>𝜂</m:t>
                        </m:r>
                      </m:e>
                      <m:sub>
                        <m:r>
                          <a:rPr lang="en-US" sz="3200" i="1">
                            <a:solidFill>
                              <a:srgbClr val="000000"/>
                            </a:solidFill>
                            <a:latin typeface="Cambria Math" panose="02040503050406030204" pitchFamily="18" charset="0"/>
                          </a:rPr>
                          <m:t>𝑖𝑡h</m:t>
                        </m:r>
                      </m:sub>
                    </m:sSub>
                  </m:oMath>
                </a14:m>
                <a:r>
                  <a:rPr lang="en-US" sz="3200" dirty="0">
                    <a:solidFill>
                      <a:srgbClr val="000000"/>
                    </a:solidFill>
                  </a:rPr>
                  <a:t> =  </a:t>
                </a:r>
                <a14:m>
                  <m:oMath xmlns:m="http://schemas.openxmlformats.org/officeDocument/2006/math">
                    <m:f>
                      <m:fPr>
                        <m:ctrlPr>
                          <a:rPr lang="en-US" sz="3200" i="1">
                            <a:solidFill>
                              <a:srgbClr val="000000"/>
                            </a:solidFill>
                            <a:latin typeface="Cambria Math" panose="02040503050406030204" pitchFamily="18" charset="0"/>
                          </a:rPr>
                        </m:ctrlPr>
                      </m:fPr>
                      <m:num>
                        <m:r>
                          <m:rPr>
                            <m:sty m:val="p"/>
                          </m:rPr>
                          <a:rPr lang="en-US" sz="3200">
                            <a:solidFill>
                              <a:srgbClr val="000000"/>
                            </a:solidFill>
                            <a:latin typeface="Cambria Math" panose="02040503050406030204" pitchFamily="18" charset="0"/>
                          </a:rPr>
                          <m:t>IP</m:t>
                        </m:r>
                      </m:num>
                      <m:den>
                        <m:sSub>
                          <m:sSubPr>
                            <m:ctrlPr>
                              <a:rPr lang="en-US" sz="3200" i="1">
                                <a:solidFill>
                                  <a:srgbClr val="000000"/>
                                </a:solidFill>
                                <a:latin typeface="Cambria Math" panose="02040503050406030204" pitchFamily="18" charset="0"/>
                              </a:rPr>
                            </m:ctrlPr>
                          </m:sSubPr>
                          <m:e>
                            <m:r>
                              <m:rPr>
                                <m:sty m:val="p"/>
                              </m:rPr>
                              <a:rPr lang="en-US" sz="3200">
                                <a:solidFill>
                                  <a:srgbClr val="000000"/>
                                </a:solidFill>
                                <a:latin typeface="Cambria Math" panose="02040503050406030204" pitchFamily="18" charset="0"/>
                              </a:rPr>
                              <m:t>m</m:t>
                            </m:r>
                          </m:e>
                          <m:sub>
                            <m:r>
                              <m:rPr>
                                <m:sty m:val="p"/>
                              </m:rPr>
                              <a:rPr lang="en-US" sz="3200">
                                <a:solidFill>
                                  <a:srgbClr val="000000"/>
                                </a:solidFill>
                                <a:latin typeface="Cambria Math" panose="02040503050406030204" pitchFamily="18" charset="0"/>
                              </a:rPr>
                              <m:t>f</m:t>
                            </m:r>
                          </m:sub>
                        </m:sSub>
                        <m:r>
                          <a:rPr lang="en-US" sz="3200">
                            <a:solidFill>
                              <a:srgbClr val="000000"/>
                            </a:solidFill>
                            <a:latin typeface="Cambria Math" panose="02040503050406030204" pitchFamily="18" charset="0"/>
                          </a:rPr>
                          <m:t> </m:t>
                        </m:r>
                        <m:r>
                          <m:rPr>
                            <m:sty m:val="p"/>
                          </m:rPr>
                          <a:rPr lang="en-US" sz="3200">
                            <a:solidFill>
                              <a:srgbClr val="000000"/>
                            </a:solidFill>
                            <a:latin typeface="Cambria Math" panose="02040503050406030204" pitchFamily="18" charset="0"/>
                          </a:rPr>
                          <m:t>X</m:t>
                        </m:r>
                        <m:r>
                          <a:rPr lang="en-US" sz="3200">
                            <a:solidFill>
                              <a:srgbClr val="000000"/>
                            </a:solidFill>
                            <a:latin typeface="Cambria Math" panose="02040503050406030204" pitchFamily="18" charset="0"/>
                          </a:rPr>
                          <m:t> </m:t>
                        </m:r>
                        <m:r>
                          <m:rPr>
                            <m:sty m:val="p"/>
                          </m:rPr>
                          <a:rPr lang="en-US" sz="3200">
                            <a:solidFill>
                              <a:srgbClr val="000000"/>
                            </a:solidFill>
                            <a:latin typeface="Cambria Math" panose="02040503050406030204" pitchFamily="18" charset="0"/>
                          </a:rPr>
                          <m:t>C</m:t>
                        </m:r>
                        <m:r>
                          <a:rPr lang="en-US" sz="3200">
                            <a:solidFill>
                              <a:srgbClr val="000000"/>
                            </a:solidFill>
                            <a:latin typeface="Cambria Math" panose="02040503050406030204" pitchFamily="18" charset="0"/>
                          </a:rPr>
                          <m:t>.</m:t>
                        </m:r>
                        <m:r>
                          <m:rPr>
                            <m:sty m:val="p"/>
                          </m:rPr>
                          <a:rPr lang="en-US" sz="3200">
                            <a:solidFill>
                              <a:srgbClr val="000000"/>
                            </a:solidFill>
                            <a:latin typeface="Cambria Math" panose="02040503050406030204" pitchFamily="18" charset="0"/>
                          </a:rPr>
                          <m:t>V</m:t>
                        </m:r>
                      </m:den>
                    </m:f>
                  </m:oMath>
                </a14:m>
                <a:endParaRPr lang="en-US" sz="3200" dirty="0">
                  <a:solidFill>
                    <a:srgbClr val="000000"/>
                  </a:solidFill>
                </a:endParaRPr>
              </a:p>
              <a:p>
                <a:pPr lvl="0"/>
                <a:endParaRPr lang="en-US" sz="3200" dirty="0">
                  <a:solidFill>
                    <a:srgbClr val="000000"/>
                  </a:solidFill>
                </a:endParaRPr>
              </a:p>
              <a:p>
                <a:pPr lvl="0"/>
                <a:r>
                  <a:rPr lang="en-US" sz="3200" dirty="0">
                    <a:solidFill>
                      <a:srgbClr val="000000"/>
                    </a:solidFill>
                  </a:rPr>
                  <a:t>       = </a:t>
                </a:r>
                <a14:m>
                  <m:oMath xmlns:m="http://schemas.openxmlformats.org/officeDocument/2006/math">
                    <m:f>
                      <m:fPr>
                        <m:ctrlPr>
                          <a:rPr lang="en-US" sz="3200" i="1">
                            <a:solidFill>
                              <a:srgbClr val="000000"/>
                            </a:solidFill>
                            <a:latin typeface="Cambria Math" panose="02040503050406030204" pitchFamily="18" charset="0"/>
                          </a:rPr>
                        </m:ctrlPr>
                      </m:fPr>
                      <m:num>
                        <m:r>
                          <a:rPr lang="en-US" sz="3200" i="1">
                            <a:solidFill>
                              <a:srgbClr val="000000"/>
                            </a:solidFill>
                            <a:latin typeface="Cambria Math" panose="02040503050406030204" pitchFamily="18" charset="0"/>
                          </a:rPr>
                          <m:t>246.91</m:t>
                        </m:r>
                      </m:num>
                      <m:den>
                        <m:f>
                          <m:fPr>
                            <m:ctrlPr>
                              <a:rPr lang="en-US" sz="3200" i="1">
                                <a:solidFill>
                                  <a:srgbClr val="000000"/>
                                </a:solidFill>
                                <a:latin typeface="Cambria Math" panose="02040503050406030204" pitchFamily="18" charset="0"/>
                              </a:rPr>
                            </m:ctrlPr>
                          </m:fPr>
                          <m:num>
                            <m:r>
                              <a:rPr lang="en-US" sz="3200" i="1">
                                <a:solidFill>
                                  <a:srgbClr val="000000"/>
                                </a:solidFill>
                                <a:latin typeface="Cambria Math" panose="02040503050406030204" pitchFamily="18" charset="0"/>
                              </a:rPr>
                              <m:t>65</m:t>
                            </m:r>
                          </m:num>
                          <m:den>
                            <m:r>
                              <a:rPr lang="en-US" sz="3200" i="1">
                                <a:solidFill>
                                  <a:srgbClr val="000000"/>
                                </a:solidFill>
                                <a:latin typeface="Cambria Math" panose="02040503050406030204" pitchFamily="18" charset="0"/>
                              </a:rPr>
                              <m:t>3600</m:t>
                            </m:r>
                          </m:den>
                        </m:f>
                        <m:r>
                          <a:rPr lang="en-US" sz="3200" i="1">
                            <a:solidFill>
                              <a:srgbClr val="000000"/>
                            </a:solidFill>
                            <a:latin typeface="Cambria Math" panose="02040503050406030204" pitchFamily="18" charset="0"/>
                          </a:rPr>
                          <m:t> </m:t>
                        </m:r>
                        <m:r>
                          <a:rPr lang="en-US" sz="3200" i="1">
                            <a:solidFill>
                              <a:srgbClr val="000000"/>
                            </a:solidFill>
                            <a:latin typeface="Cambria Math" panose="02040503050406030204" pitchFamily="18" charset="0"/>
                          </a:rPr>
                          <m:t>𝑋</m:t>
                        </m:r>
                        <m:r>
                          <a:rPr lang="en-US" sz="3200" i="1">
                            <a:solidFill>
                              <a:srgbClr val="000000"/>
                            </a:solidFill>
                            <a:latin typeface="Cambria Math" panose="02040503050406030204" pitchFamily="18" charset="0"/>
                          </a:rPr>
                          <m:t> 42000</m:t>
                        </m:r>
                      </m:den>
                    </m:f>
                  </m:oMath>
                </a14:m>
                <a:endParaRPr lang="en-US" sz="3200" dirty="0">
                  <a:solidFill>
                    <a:srgbClr val="000000"/>
                  </a:solidFill>
                </a:endParaRPr>
              </a:p>
              <a:p>
                <a:pPr lvl="0"/>
                <a:endParaRPr lang="en-US" sz="3200" dirty="0">
                  <a:solidFill>
                    <a:srgbClr val="000000"/>
                  </a:solidFill>
                </a:endParaRPr>
              </a:p>
              <a:p>
                <a:pPr lvl="0"/>
                <a:r>
                  <a:rPr lang="en-US" sz="3200" dirty="0">
                    <a:solidFill>
                      <a:srgbClr val="000000"/>
                    </a:solidFill>
                  </a:rPr>
                  <a:t>      = 32.56 %</a:t>
                </a:r>
              </a:p>
              <a:p>
                <a:pPr lvl="0"/>
                <a:endParaRPr lang="en-US" sz="3200" dirty="0">
                  <a:solidFill>
                    <a:srgbClr val="000000"/>
                  </a:solidFill>
                </a:endParaRPr>
              </a:p>
              <a:p>
                <a:pPr lvl="0"/>
                <a:r>
                  <a:rPr lang="en-US" sz="3200" dirty="0">
                    <a:solidFill>
                      <a:srgbClr val="000000"/>
                    </a:solidFill>
                  </a:rPr>
                  <a:t> </a:t>
                </a:r>
                <a14:m>
                  <m:oMath xmlns:m="http://schemas.openxmlformats.org/officeDocument/2006/math">
                    <m:sSub>
                      <m:sSubPr>
                        <m:ctrlPr>
                          <a:rPr lang="en-US" sz="3200" i="1">
                            <a:solidFill>
                              <a:srgbClr val="000000"/>
                            </a:solidFill>
                            <a:latin typeface="Cambria Math" panose="02040503050406030204" pitchFamily="18" charset="0"/>
                          </a:rPr>
                        </m:ctrlPr>
                      </m:sSubPr>
                      <m:e>
                        <m:r>
                          <a:rPr lang="en-US" sz="3200" i="1">
                            <a:solidFill>
                              <a:srgbClr val="000000"/>
                            </a:solidFill>
                            <a:latin typeface="Cambria Math" panose="02040503050406030204" pitchFamily="18" charset="0"/>
                            <a:ea typeface="Cambria Math" panose="02040503050406030204" pitchFamily="18" charset="0"/>
                          </a:rPr>
                          <m:t>𝜂</m:t>
                        </m:r>
                      </m:e>
                      <m:sub>
                        <m:r>
                          <a:rPr lang="en-US" sz="3200" i="1">
                            <a:solidFill>
                              <a:srgbClr val="000000"/>
                            </a:solidFill>
                            <a:latin typeface="Cambria Math" panose="02040503050406030204" pitchFamily="18" charset="0"/>
                            <a:ea typeface="Cambria Math" panose="02040503050406030204" pitchFamily="18" charset="0"/>
                          </a:rPr>
                          <m:t>𝑏</m:t>
                        </m:r>
                        <m:r>
                          <a:rPr lang="en-US" sz="3200" i="1">
                            <a:solidFill>
                              <a:srgbClr val="000000"/>
                            </a:solidFill>
                            <a:latin typeface="Cambria Math" panose="02040503050406030204" pitchFamily="18" charset="0"/>
                          </a:rPr>
                          <m:t>𝑡h</m:t>
                        </m:r>
                      </m:sub>
                    </m:sSub>
                  </m:oMath>
                </a14:m>
                <a:r>
                  <a:rPr lang="en-US" sz="3200" dirty="0">
                    <a:solidFill>
                      <a:srgbClr val="000000"/>
                    </a:solidFill>
                  </a:rPr>
                  <a:t> = </a:t>
                </a:r>
                <a14:m>
                  <m:oMath xmlns:m="http://schemas.openxmlformats.org/officeDocument/2006/math">
                    <m:sSub>
                      <m:sSubPr>
                        <m:ctrlPr>
                          <a:rPr lang="en-US" sz="3200" i="1">
                            <a:solidFill>
                              <a:srgbClr val="000000"/>
                            </a:solidFill>
                            <a:latin typeface="Cambria Math" panose="02040503050406030204" pitchFamily="18" charset="0"/>
                          </a:rPr>
                        </m:ctrlPr>
                      </m:sSubPr>
                      <m:e>
                        <m:r>
                          <a:rPr lang="en-US" sz="3200" i="1">
                            <a:solidFill>
                              <a:srgbClr val="000000"/>
                            </a:solidFill>
                            <a:latin typeface="Cambria Math" panose="02040503050406030204" pitchFamily="18" charset="0"/>
                            <a:ea typeface="Cambria Math" panose="02040503050406030204" pitchFamily="18" charset="0"/>
                          </a:rPr>
                          <m:t>𝜂</m:t>
                        </m:r>
                      </m:e>
                      <m:sub>
                        <m:r>
                          <a:rPr lang="en-US" sz="3200" i="1">
                            <a:solidFill>
                              <a:srgbClr val="000000"/>
                            </a:solidFill>
                            <a:latin typeface="Cambria Math" panose="02040503050406030204" pitchFamily="18" charset="0"/>
                          </a:rPr>
                          <m:t>𝑖𝑡h</m:t>
                        </m:r>
                      </m:sub>
                    </m:sSub>
                  </m:oMath>
                </a14:m>
                <a:r>
                  <a:rPr lang="en-US" sz="3200" dirty="0">
                    <a:solidFill>
                      <a:srgbClr val="000000"/>
                    </a:solidFill>
                  </a:rPr>
                  <a:t> x </a:t>
                </a:r>
                <a14:m>
                  <m:oMath xmlns:m="http://schemas.openxmlformats.org/officeDocument/2006/math">
                    <m:sSub>
                      <m:sSubPr>
                        <m:ctrlPr>
                          <a:rPr lang="en-US" sz="3200" i="1">
                            <a:solidFill>
                              <a:srgbClr val="000000"/>
                            </a:solidFill>
                            <a:latin typeface="Cambria Math" panose="02040503050406030204" pitchFamily="18" charset="0"/>
                          </a:rPr>
                        </m:ctrlPr>
                      </m:sSubPr>
                      <m:e>
                        <m:r>
                          <a:rPr lang="en-US" sz="3200" i="1">
                            <a:solidFill>
                              <a:srgbClr val="000000"/>
                            </a:solidFill>
                            <a:latin typeface="Cambria Math" panose="02040503050406030204" pitchFamily="18" charset="0"/>
                            <a:ea typeface="Cambria Math" panose="02040503050406030204" pitchFamily="18" charset="0"/>
                          </a:rPr>
                          <m:t>𝜂</m:t>
                        </m:r>
                      </m:e>
                      <m:sub>
                        <m:r>
                          <a:rPr lang="en-US" sz="3200" i="1">
                            <a:solidFill>
                              <a:srgbClr val="000000"/>
                            </a:solidFill>
                            <a:latin typeface="Cambria Math" panose="02040503050406030204" pitchFamily="18" charset="0"/>
                            <a:ea typeface="Cambria Math" panose="02040503050406030204" pitchFamily="18" charset="0"/>
                          </a:rPr>
                          <m:t>𝑚</m:t>
                        </m:r>
                      </m:sub>
                    </m:sSub>
                  </m:oMath>
                </a14:m>
                <a:endParaRPr lang="en-US" sz="3200" dirty="0">
                  <a:solidFill>
                    <a:srgbClr val="000000"/>
                  </a:solidFill>
                </a:endParaRPr>
              </a:p>
              <a:p>
                <a:pPr lvl="0"/>
                <a:endParaRPr lang="en-US" sz="3200" dirty="0">
                  <a:solidFill>
                    <a:srgbClr val="000000"/>
                  </a:solidFill>
                </a:endParaRPr>
              </a:p>
              <a:p>
                <a:pPr lvl="0"/>
                <a:r>
                  <a:rPr lang="en-US" sz="3200" dirty="0">
                    <a:solidFill>
                      <a:srgbClr val="000000"/>
                    </a:solidFill>
                  </a:rPr>
                  <a:t>        = 0.3256 x 0.81</a:t>
                </a:r>
              </a:p>
              <a:p>
                <a:pPr lvl="0"/>
                <a:endParaRPr lang="en-US" sz="3200" dirty="0">
                  <a:solidFill>
                    <a:srgbClr val="000000"/>
                  </a:solidFill>
                </a:endParaRPr>
              </a:p>
              <a:p>
                <a:pPr lvl="0"/>
                <a:r>
                  <a:rPr lang="en-US" sz="3200" dirty="0">
                    <a:solidFill>
                      <a:srgbClr val="000000"/>
                    </a:solidFill>
                  </a:rPr>
                  <a:t>        = 26.37 %</a:t>
                </a:r>
              </a:p>
            </p:txBody>
          </p:sp>
        </mc:Choice>
        <mc:Fallback xmlns="">
          <p:sp>
            <p:nvSpPr>
              <p:cNvPr id="3" name="Rectangle 2"/>
              <p:cNvSpPr>
                <a:spLocks noRot="1" noChangeAspect="1" noMove="1" noResize="1" noEditPoints="1" noAdjustHandles="1" noChangeArrowheads="1" noChangeShapeType="1" noTextEdit="1"/>
              </p:cNvSpPr>
              <p:nvPr/>
            </p:nvSpPr>
            <p:spPr>
              <a:xfrm>
                <a:off x="304800" y="152400"/>
                <a:ext cx="4572000" cy="6194260"/>
              </a:xfrm>
              <a:prstGeom prst="rect">
                <a:avLst/>
              </a:prstGeom>
              <a:blipFill rotWithShape="0">
                <a:blip r:embed="rId2"/>
                <a:stretch>
                  <a:fillRect b="-2264"/>
                </a:stretch>
              </a:blipFill>
            </p:spPr>
            <p:txBody>
              <a:bodyPr/>
              <a:lstStyle/>
              <a:p>
                <a:r>
                  <a:rPr lang="en-US">
                    <a:noFill/>
                  </a:rPr>
                  <a:t> </a:t>
                </a:r>
              </a:p>
            </p:txBody>
          </p:sp>
        </mc:Fallback>
      </mc:AlternateContent>
    </p:spTree>
    <p:extLst>
      <p:ext uri="{BB962C8B-B14F-4D97-AF65-F5344CB8AC3E}">
        <p14:creationId xmlns:p14="http://schemas.microsoft.com/office/powerpoint/2010/main" val="273323645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7513" y="152400"/>
                <a:ext cx="9147632" cy="6484339"/>
              </a:xfrm>
              <a:prstGeom prst="rect">
                <a:avLst/>
              </a:prstGeom>
            </p:spPr>
            <p:txBody>
              <a:bodyPr wrap="none">
                <a:spAutoFit/>
              </a:bodyPr>
              <a:lstStyle/>
              <a:p>
                <a:r>
                  <a:rPr lang="en-US" sz="3200" dirty="0">
                    <a:solidFill>
                      <a:srgbClr val="000000"/>
                    </a:solidFill>
                  </a:rPr>
                  <a:t>(4) The following results refers to a test on the IC </a:t>
                </a:r>
              </a:p>
              <a:p>
                <a:r>
                  <a:rPr lang="en-US" sz="3200" dirty="0">
                    <a:solidFill>
                      <a:srgbClr val="000000"/>
                    </a:solidFill>
                  </a:rPr>
                  <a:t>      Engine.</a:t>
                </a:r>
              </a:p>
              <a:p>
                <a:endParaRPr lang="en-US" sz="3200" dirty="0">
                  <a:solidFill>
                    <a:srgbClr val="000000"/>
                  </a:solidFill>
                </a:endParaRPr>
              </a:p>
              <a:p>
                <a:r>
                  <a:rPr lang="en-US" sz="3200" dirty="0">
                    <a:solidFill>
                      <a:srgbClr val="000000"/>
                    </a:solidFill>
                  </a:rPr>
                  <a:t>Indicated Power = 42 Kw</a:t>
                </a:r>
              </a:p>
              <a:p>
                <a:r>
                  <a:rPr lang="en-US" sz="3200" dirty="0">
                    <a:solidFill>
                      <a:srgbClr val="000000"/>
                    </a:solidFill>
                  </a:rPr>
                  <a:t>Frictional Power = 7 kw</a:t>
                </a:r>
              </a:p>
              <a:p>
                <a:r>
                  <a:rPr lang="en-US" sz="3200" dirty="0">
                    <a:solidFill>
                      <a:srgbClr val="000000"/>
                    </a:solidFill>
                  </a:rPr>
                  <a:t>Engine Speed = 1800 rpm</a:t>
                </a:r>
              </a:p>
              <a:p>
                <a:r>
                  <a:rPr lang="en-US" sz="3200" dirty="0">
                    <a:solidFill>
                      <a:srgbClr val="000000"/>
                    </a:solidFill>
                  </a:rPr>
                  <a:t>Specific fuel consumption per B.P = 0.30 </a:t>
                </a:r>
                <a14:m>
                  <m:oMath xmlns:m="http://schemas.openxmlformats.org/officeDocument/2006/math">
                    <m:f>
                      <m:fPr>
                        <m:ctrlPr>
                          <a:rPr lang="en-US" sz="3200" i="1" smtClean="0">
                            <a:solidFill>
                              <a:srgbClr val="000000"/>
                            </a:solidFill>
                            <a:latin typeface="Cambria Math" panose="02040503050406030204" pitchFamily="18" charset="0"/>
                          </a:rPr>
                        </m:ctrlPr>
                      </m:fPr>
                      <m:num>
                        <m:r>
                          <a:rPr lang="en-US" sz="3200" b="0" i="1" smtClean="0">
                            <a:solidFill>
                              <a:srgbClr val="000000"/>
                            </a:solidFill>
                            <a:latin typeface="Cambria Math" panose="02040503050406030204" pitchFamily="18" charset="0"/>
                          </a:rPr>
                          <m:t>𝐾𝐺</m:t>
                        </m:r>
                      </m:num>
                      <m:den>
                        <m:r>
                          <a:rPr lang="en-US" sz="3200" b="0" i="1" smtClean="0">
                            <a:solidFill>
                              <a:srgbClr val="000000"/>
                            </a:solidFill>
                            <a:latin typeface="Cambria Math" panose="02040503050406030204" pitchFamily="18" charset="0"/>
                          </a:rPr>
                          <m:t>𝐾𝑊</m:t>
                        </m:r>
                        <m:r>
                          <a:rPr lang="en-US" sz="3200" b="0" i="1" smtClean="0">
                            <a:solidFill>
                              <a:srgbClr val="000000"/>
                            </a:solidFill>
                            <a:latin typeface="Cambria Math" panose="02040503050406030204" pitchFamily="18" charset="0"/>
                          </a:rPr>
                          <m:t>.</m:t>
                        </m:r>
                        <m:r>
                          <a:rPr lang="en-US" sz="3200" b="0" i="1" smtClean="0">
                            <a:solidFill>
                              <a:srgbClr val="000000"/>
                            </a:solidFill>
                            <a:latin typeface="Cambria Math" panose="02040503050406030204" pitchFamily="18" charset="0"/>
                          </a:rPr>
                          <m:t>h</m:t>
                        </m:r>
                      </m:den>
                    </m:f>
                  </m:oMath>
                </a14:m>
                <a:endParaRPr lang="en-US" sz="3200" dirty="0">
                  <a:solidFill>
                    <a:srgbClr val="000000"/>
                  </a:solidFill>
                </a:endParaRPr>
              </a:p>
              <a:p>
                <a:r>
                  <a:rPr lang="en-US" sz="3200" dirty="0">
                    <a:solidFill>
                      <a:srgbClr val="000000"/>
                    </a:solidFill>
                  </a:rPr>
                  <a:t>Calorific value of fuel used = 43000 </a:t>
                </a:r>
                <a14:m>
                  <m:oMath xmlns:m="http://schemas.openxmlformats.org/officeDocument/2006/math">
                    <m:f>
                      <m:fPr>
                        <m:ctrlPr>
                          <a:rPr lang="en-US" sz="3200" i="1" smtClean="0">
                            <a:solidFill>
                              <a:srgbClr val="000000"/>
                            </a:solidFill>
                            <a:latin typeface="Cambria Math" panose="02040503050406030204" pitchFamily="18" charset="0"/>
                          </a:rPr>
                        </m:ctrlPr>
                      </m:fPr>
                      <m:num>
                        <m:r>
                          <a:rPr lang="en-US" sz="3200" b="0" i="1" smtClean="0">
                            <a:solidFill>
                              <a:srgbClr val="000000"/>
                            </a:solidFill>
                            <a:latin typeface="Cambria Math" panose="02040503050406030204" pitchFamily="18" charset="0"/>
                          </a:rPr>
                          <m:t>𝑘𝐽</m:t>
                        </m:r>
                      </m:num>
                      <m:den>
                        <m:r>
                          <a:rPr lang="en-US" sz="3200" b="0" i="1" smtClean="0">
                            <a:solidFill>
                              <a:srgbClr val="000000"/>
                            </a:solidFill>
                            <a:latin typeface="Cambria Math" panose="02040503050406030204" pitchFamily="18" charset="0"/>
                          </a:rPr>
                          <m:t>𝑘𝑔</m:t>
                        </m:r>
                      </m:den>
                    </m:f>
                  </m:oMath>
                </a14:m>
                <a:r>
                  <a:rPr lang="en-US" sz="3200" dirty="0">
                    <a:solidFill>
                      <a:srgbClr val="000000"/>
                    </a:solidFill>
                  </a:rPr>
                  <a:t> </a:t>
                </a:r>
              </a:p>
              <a:p>
                <a:r>
                  <a:rPr lang="en-US" sz="3200" dirty="0"/>
                  <a:t>Calculate the following Values:</a:t>
                </a:r>
              </a:p>
              <a:p>
                <a:pPr marL="571500" indent="-571500">
                  <a:buAutoNum type="romanLcParenBoth"/>
                </a:pPr>
                <a:r>
                  <a:rPr lang="en-US" sz="3200" dirty="0">
                    <a:solidFill>
                      <a:srgbClr val="000000"/>
                    </a:solidFill>
                  </a:rPr>
                  <a:t>Mechanical Efficiency</a:t>
                </a:r>
              </a:p>
              <a:p>
                <a:pPr marL="571500" indent="-571500">
                  <a:buAutoNum type="romanLcParenBoth"/>
                </a:pPr>
                <a:r>
                  <a:rPr lang="en-US" sz="3200" dirty="0">
                    <a:solidFill>
                      <a:srgbClr val="000000"/>
                    </a:solidFill>
                  </a:rPr>
                  <a:t>Brake Thermal Efficiency</a:t>
                </a:r>
              </a:p>
              <a:p>
                <a:pPr marL="571500" indent="-571500">
                  <a:buAutoNum type="romanLcParenBoth"/>
                </a:pPr>
                <a:r>
                  <a:rPr lang="en-US" sz="3200" dirty="0">
                    <a:solidFill>
                      <a:srgbClr val="000000"/>
                    </a:solidFill>
                  </a:rPr>
                  <a:t>Indicated Thermal Efficiency </a:t>
                </a:r>
              </a:p>
            </p:txBody>
          </p:sp>
        </mc:Choice>
        <mc:Fallback xmlns="">
          <p:sp>
            <p:nvSpPr>
              <p:cNvPr id="2" name="Rectangle 1"/>
              <p:cNvSpPr>
                <a:spLocks noRot="1" noChangeAspect="1" noMove="1" noResize="1" noEditPoints="1" noAdjustHandles="1" noChangeArrowheads="1" noChangeShapeType="1" noTextEdit="1"/>
              </p:cNvSpPr>
              <p:nvPr/>
            </p:nvSpPr>
            <p:spPr>
              <a:xfrm>
                <a:off x="7513" y="152400"/>
                <a:ext cx="9147632" cy="6484339"/>
              </a:xfrm>
              <a:prstGeom prst="rect">
                <a:avLst/>
              </a:prstGeom>
              <a:blipFill rotWithShape="0">
                <a:blip r:embed="rId2"/>
                <a:stretch>
                  <a:fillRect l="-1666" t="-1222" r="-733" b="-2068"/>
                </a:stretch>
              </a:blipFill>
            </p:spPr>
            <p:txBody>
              <a:bodyPr/>
              <a:lstStyle/>
              <a:p>
                <a:r>
                  <a:rPr lang="en-US">
                    <a:noFill/>
                  </a:rPr>
                  <a:t> </a:t>
                </a:r>
              </a:p>
            </p:txBody>
          </p:sp>
        </mc:Fallback>
      </mc:AlternateContent>
    </p:spTree>
    <p:extLst>
      <p:ext uri="{BB962C8B-B14F-4D97-AF65-F5344CB8AC3E}">
        <p14:creationId xmlns:p14="http://schemas.microsoft.com/office/powerpoint/2010/main" val="224436100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Rectangle 2"/>
              <p:cNvSpPr/>
              <p:nvPr/>
            </p:nvSpPr>
            <p:spPr>
              <a:xfrm>
                <a:off x="152400" y="0"/>
                <a:ext cx="8686800" cy="6215869"/>
              </a:xfrm>
              <a:prstGeom prst="rect">
                <a:avLst/>
              </a:prstGeom>
            </p:spPr>
            <p:txBody>
              <a:bodyPr wrap="square">
                <a:spAutoFit/>
              </a:bodyPr>
              <a:lstStyle/>
              <a:p>
                <a:pPr lvl="0"/>
                <a:r>
                  <a:rPr lang="en-US" sz="3200" dirty="0">
                    <a:solidFill>
                      <a:srgbClr val="000000"/>
                    </a:solidFill>
                  </a:rPr>
                  <a:t>Solution: </a:t>
                </a:r>
              </a:p>
              <a:p>
                <a:pPr lvl="0"/>
                <a:r>
                  <a:rPr lang="en-US" sz="3200" dirty="0">
                    <a:solidFill>
                      <a:srgbClr val="000000"/>
                    </a:solidFill>
                  </a:rPr>
                  <a:t>IP = 42 kW,</a:t>
                </a:r>
              </a:p>
              <a:p>
                <a:pPr lvl="0"/>
                <a:r>
                  <a:rPr lang="en-US" sz="3200" dirty="0">
                    <a:solidFill>
                      <a:srgbClr val="000000"/>
                    </a:solidFill>
                  </a:rPr>
                  <a:t>FP = 7 kW,</a:t>
                </a:r>
              </a:p>
              <a:p>
                <a:pPr lvl="0"/>
                <a:r>
                  <a:rPr lang="en-US" sz="3200" dirty="0">
                    <a:solidFill>
                      <a:srgbClr val="000000"/>
                    </a:solidFill>
                  </a:rPr>
                  <a:t>BP = IP – FP</a:t>
                </a:r>
              </a:p>
              <a:p>
                <a:pPr lvl="0"/>
                <a:r>
                  <a:rPr lang="en-US" sz="3200" dirty="0">
                    <a:solidFill>
                      <a:srgbClr val="000000"/>
                    </a:solidFill>
                  </a:rPr>
                  <a:t>      = 42 – 7</a:t>
                </a:r>
              </a:p>
              <a:p>
                <a:pPr lvl="0"/>
                <a:r>
                  <a:rPr lang="en-US" sz="3200" dirty="0">
                    <a:solidFill>
                      <a:srgbClr val="000000"/>
                    </a:solidFill>
                  </a:rPr>
                  <a:t>      = 35 Kw,</a:t>
                </a:r>
              </a:p>
              <a:p>
                <a:pPr marL="571500" lvl="0" indent="-571500">
                  <a:buAutoNum type="romanLcParenBoth"/>
                </a:pPr>
                <a:r>
                  <a:rPr lang="en-US" sz="3200" dirty="0">
                    <a:solidFill>
                      <a:srgbClr val="000000"/>
                    </a:solidFill>
                  </a:rPr>
                  <a:t>Mechanical Efficiency</a:t>
                </a:r>
              </a:p>
              <a:p>
                <a:pPr lvl="0"/>
                <a:r>
                  <a:rPr lang="en-US" sz="3200" dirty="0">
                    <a:solidFill>
                      <a:srgbClr val="000000"/>
                    </a:solidFill>
                    <a:ea typeface="Cambria Math" panose="02040503050406030204" pitchFamily="18" charset="0"/>
                  </a:rPr>
                  <a:t>        </a:t>
                </a:r>
                <a14:m>
                  <m:oMath xmlns:m="http://schemas.openxmlformats.org/officeDocument/2006/math">
                    <m:sSub>
                      <m:sSubPr>
                        <m:ctrlPr>
                          <a:rPr lang="en-US" sz="3200" i="1" smtClean="0">
                            <a:solidFill>
                              <a:srgbClr val="000000"/>
                            </a:solidFill>
                            <a:latin typeface="Cambria Math" panose="02040503050406030204" pitchFamily="18" charset="0"/>
                            <a:ea typeface="Cambria Math" panose="02040503050406030204" pitchFamily="18" charset="0"/>
                          </a:rPr>
                        </m:ctrlPr>
                      </m:sSubPr>
                      <m:e>
                        <m:r>
                          <m:rPr>
                            <m:nor/>
                          </m:rPr>
                          <a:rPr lang="en-US" sz="3200" dirty="0">
                            <a:solidFill>
                              <a:srgbClr val="000000"/>
                            </a:solidFill>
                            <a:latin typeface="Cambria Math" panose="02040503050406030204" pitchFamily="18" charset="0"/>
                            <a:ea typeface="Cambria Math" panose="02040503050406030204" pitchFamily="18" charset="0"/>
                          </a:rPr>
                          <m:t>𝜂</m:t>
                        </m:r>
                      </m:e>
                      <m:sub>
                        <m:r>
                          <a:rPr lang="en-US" sz="3200" b="0" i="1" smtClean="0">
                            <a:solidFill>
                              <a:srgbClr val="000000"/>
                            </a:solidFill>
                            <a:latin typeface="Cambria Math" panose="02040503050406030204" pitchFamily="18" charset="0"/>
                            <a:ea typeface="Cambria Math" panose="02040503050406030204" pitchFamily="18" charset="0"/>
                          </a:rPr>
                          <m:t>𝑚</m:t>
                        </m:r>
                      </m:sub>
                    </m:sSub>
                  </m:oMath>
                </a14:m>
                <a:r>
                  <a:rPr lang="en-US" sz="3200" dirty="0">
                    <a:solidFill>
                      <a:srgbClr val="000000"/>
                    </a:solidFill>
                  </a:rPr>
                  <a:t> = </a:t>
                </a:r>
                <a14:m>
                  <m:oMath xmlns:m="http://schemas.openxmlformats.org/officeDocument/2006/math">
                    <m:f>
                      <m:fPr>
                        <m:ctrlPr>
                          <a:rPr lang="en-US" sz="3200" i="1" smtClean="0">
                            <a:solidFill>
                              <a:srgbClr val="000000"/>
                            </a:solidFill>
                            <a:latin typeface="Cambria Math" panose="02040503050406030204" pitchFamily="18" charset="0"/>
                          </a:rPr>
                        </m:ctrlPr>
                      </m:fPr>
                      <m:num>
                        <m:r>
                          <m:rPr>
                            <m:sty m:val="p"/>
                          </m:rPr>
                          <a:rPr lang="en-US" sz="3200" b="0" i="0" smtClean="0">
                            <a:solidFill>
                              <a:srgbClr val="000000"/>
                            </a:solidFill>
                            <a:latin typeface="Cambria Math" panose="02040503050406030204" pitchFamily="18" charset="0"/>
                          </a:rPr>
                          <m:t>BP</m:t>
                        </m:r>
                      </m:num>
                      <m:den>
                        <m:r>
                          <m:rPr>
                            <m:sty m:val="p"/>
                          </m:rPr>
                          <a:rPr lang="en-US" sz="3200" b="0" i="0" smtClean="0">
                            <a:solidFill>
                              <a:srgbClr val="000000"/>
                            </a:solidFill>
                            <a:latin typeface="Cambria Math" panose="02040503050406030204" pitchFamily="18" charset="0"/>
                          </a:rPr>
                          <m:t>IP</m:t>
                        </m:r>
                      </m:den>
                    </m:f>
                  </m:oMath>
                </a14:m>
                <a:r>
                  <a:rPr lang="en-US" sz="3200" dirty="0">
                    <a:solidFill>
                      <a:srgbClr val="000000"/>
                    </a:solidFill>
                  </a:rPr>
                  <a:t>= </a:t>
                </a:r>
                <a14:m>
                  <m:oMath xmlns:m="http://schemas.openxmlformats.org/officeDocument/2006/math">
                    <m:f>
                      <m:fPr>
                        <m:ctrlPr>
                          <a:rPr lang="en-US" sz="3200" i="1">
                            <a:solidFill>
                              <a:srgbClr val="000000"/>
                            </a:solidFill>
                            <a:latin typeface="Cambria Math" panose="02040503050406030204" pitchFamily="18" charset="0"/>
                          </a:rPr>
                        </m:ctrlPr>
                      </m:fPr>
                      <m:num>
                        <m:r>
                          <a:rPr lang="en-US" sz="3200" b="0" i="0" smtClean="0">
                            <a:solidFill>
                              <a:srgbClr val="000000"/>
                            </a:solidFill>
                            <a:latin typeface="Cambria Math" panose="02040503050406030204" pitchFamily="18" charset="0"/>
                          </a:rPr>
                          <m:t>35</m:t>
                        </m:r>
                      </m:num>
                      <m:den>
                        <m:r>
                          <a:rPr lang="en-US" sz="3200" b="0" i="0" smtClean="0">
                            <a:solidFill>
                              <a:srgbClr val="000000"/>
                            </a:solidFill>
                            <a:latin typeface="Cambria Math" panose="02040503050406030204" pitchFamily="18" charset="0"/>
                          </a:rPr>
                          <m:t>42</m:t>
                        </m:r>
                      </m:den>
                    </m:f>
                  </m:oMath>
                </a14:m>
                <a:endParaRPr lang="en-US" sz="3200" dirty="0">
                  <a:solidFill>
                    <a:srgbClr val="000000"/>
                  </a:solidFill>
                </a:endParaRPr>
              </a:p>
              <a:p>
                <a:pPr lvl="0"/>
                <a:r>
                  <a:rPr lang="en-US" sz="3200" dirty="0">
                    <a:solidFill>
                      <a:srgbClr val="000000"/>
                    </a:solidFill>
                  </a:rPr>
                  <a:t>                    </a:t>
                </a:r>
              </a:p>
              <a:p>
                <a:pPr lvl="0"/>
                <a:r>
                  <a:rPr lang="en-US" sz="3200" dirty="0">
                    <a:solidFill>
                      <a:srgbClr val="000000"/>
                    </a:solidFill>
                  </a:rPr>
                  <a:t>                    =0.83</a:t>
                </a:r>
              </a:p>
              <a:p>
                <a:pPr lvl="0"/>
                <a:r>
                  <a:rPr lang="en-US" sz="3200" dirty="0">
                    <a:solidFill>
                      <a:srgbClr val="000000"/>
                    </a:solidFill>
                  </a:rPr>
                  <a:t>                    = 83 %</a:t>
                </a:r>
              </a:p>
              <a:p>
                <a:pPr lvl="0"/>
                <a:endParaRPr lang="en-US" sz="3200" dirty="0">
                  <a:solidFill>
                    <a:srgbClr val="000000"/>
                  </a:solidFill>
                </a:endParaRPr>
              </a:p>
            </p:txBody>
          </p:sp>
        </mc:Choice>
        <mc:Fallback xmlns="">
          <p:sp>
            <p:nvSpPr>
              <p:cNvPr id="3" name="Rectangle 2"/>
              <p:cNvSpPr>
                <a:spLocks noRot="1" noChangeAspect="1" noMove="1" noResize="1" noEditPoints="1" noAdjustHandles="1" noChangeArrowheads="1" noChangeShapeType="1" noTextEdit="1"/>
              </p:cNvSpPr>
              <p:nvPr/>
            </p:nvSpPr>
            <p:spPr>
              <a:xfrm>
                <a:off x="152400" y="0"/>
                <a:ext cx="8686800" cy="6215869"/>
              </a:xfrm>
              <a:prstGeom prst="rect">
                <a:avLst/>
              </a:prstGeom>
              <a:blipFill rotWithShape="0">
                <a:blip r:embed="rId2"/>
                <a:stretch>
                  <a:fillRect l="-1754" t="-1275"/>
                </a:stretch>
              </a:blipFill>
            </p:spPr>
            <p:txBody>
              <a:bodyPr/>
              <a:lstStyle/>
              <a:p>
                <a:r>
                  <a:rPr lang="en-US">
                    <a:noFill/>
                  </a:rPr>
                  <a:t> </a:t>
                </a:r>
              </a:p>
            </p:txBody>
          </p:sp>
        </mc:Fallback>
      </mc:AlternateContent>
    </p:spTree>
    <p:extLst>
      <p:ext uri="{BB962C8B-B14F-4D97-AF65-F5344CB8AC3E}">
        <p14:creationId xmlns:p14="http://schemas.microsoft.com/office/powerpoint/2010/main" val="125428187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228600" y="152400"/>
                <a:ext cx="6096000" cy="6257419"/>
              </a:xfrm>
              <a:prstGeom prst="rect">
                <a:avLst/>
              </a:prstGeom>
            </p:spPr>
            <p:txBody>
              <a:bodyPr wrap="square">
                <a:spAutoFit/>
              </a:bodyPr>
              <a:lstStyle/>
              <a:p>
                <a:pPr lvl="0"/>
                <a:r>
                  <a:rPr lang="en-US" sz="3200" dirty="0">
                    <a:solidFill>
                      <a:srgbClr val="000000"/>
                    </a:solidFill>
                  </a:rPr>
                  <a:t>(ii) Brake Thermal Efficiency</a:t>
                </a:r>
              </a:p>
              <a:p>
                <a:pPr lvl="0"/>
                <a:r>
                  <a:rPr lang="en-US" sz="3200" dirty="0">
                    <a:solidFill>
                      <a:srgbClr val="000000"/>
                    </a:solidFill>
                  </a:rPr>
                  <a:t>      </a:t>
                </a:r>
                <a14:m>
                  <m:oMath xmlns:m="http://schemas.openxmlformats.org/officeDocument/2006/math">
                    <m:sSub>
                      <m:sSubPr>
                        <m:ctrlPr>
                          <a:rPr lang="en-US" sz="3200" i="1" smtClean="0">
                            <a:solidFill>
                              <a:srgbClr val="000000"/>
                            </a:solidFill>
                            <a:latin typeface="Cambria Math" panose="02040503050406030204" pitchFamily="18" charset="0"/>
                          </a:rPr>
                        </m:ctrlPr>
                      </m:sSubPr>
                      <m:e>
                        <m:r>
                          <a:rPr lang="en-US" sz="3200" i="1" smtClean="0">
                            <a:solidFill>
                              <a:srgbClr val="000000"/>
                            </a:solidFill>
                            <a:latin typeface="Cambria Math" panose="02040503050406030204" pitchFamily="18" charset="0"/>
                            <a:ea typeface="Cambria Math" panose="02040503050406030204" pitchFamily="18" charset="0"/>
                          </a:rPr>
                          <m:t>𝜂</m:t>
                        </m:r>
                      </m:e>
                      <m:sub>
                        <m:r>
                          <a:rPr lang="en-US" sz="3200" b="0" i="1" smtClean="0">
                            <a:solidFill>
                              <a:srgbClr val="000000"/>
                            </a:solidFill>
                            <a:latin typeface="Cambria Math" panose="02040503050406030204" pitchFamily="18" charset="0"/>
                          </a:rPr>
                          <m:t>𝑏𝑡h</m:t>
                        </m:r>
                      </m:sub>
                    </m:sSub>
                  </m:oMath>
                </a14:m>
                <a:r>
                  <a:rPr lang="en-US" sz="3200" dirty="0">
                    <a:solidFill>
                      <a:srgbClr val="000000"/>
                    </a:solidFill>
                  </a:rPr>
                  <a:t> = </a:t>
                </a:r>
                <a14:m>
                  <m:oMath xmlns:m="http://schemas.openxmlformats.org/officeDocument/2006/math">
                    <m:f>
                      <m:fPr>
                        <m:ctrlPr>
                          <a:rPr lang="en-US" sz="3200" i="1" smtClean="0">
                            <a:solidFill>
                              <a:srgbClr val="000000"/>
                            </a:solidFill>
                            <a:latin typeface="Cambria Math" panose="02040503050406030204" pitchFamily="18" charset="0"/>
                          </a:rPr>
                        </m:ctrlPr>
                      </m:fPr>
                      <m:num>
                        <m:r>
                          <m:rPr>
                            <m:sty m:val="p"/>
                          </m:rPr>
                          <a:rPr lang="en-US" sz="3200" b="0" i="0" smtClean="0">
                            <a:solidFill>
                              <a:srgbClr val="000000"/>
                            </a:solidFill>
                            <a:latin typeface="Cambria Math" panose="02040503050406030204" pitchFamily="18" charset="0"/>
                          </a:rPr>
                          <m:t>BP</m:t>
                        </m:r>
                      </m:num>
                      <m:den>
                        <m:sSub>
                          <m:sSubPr>
                            <m:ctrlPr>
                              <a:rPr lang="en-US" sz="3200" i="1" smtClean="0">
                                <a:solidFill>
                                  <a:srgbClr val="000000"/>
                                </a:solidFill>
                                <a:latin typeface="Cambria Math" panose="02040503050406030204" pitchFamily="18" charset="0"/>
                              </a:rPr>
                            </m:ctrlPr>
                          </m:sSubPr>
                          <m:e>
                            <m:r>
                              <m:rPr>
                                <m:sty m:val="p"/>
                              </m:rPr>
                              <a:rPr lang="en-US" sz="3200" b="0" i="0" smtClean="0">
                                <a:solidFill>
                                  <a:srgbClr val="000000"/>
                                </a:solidFill>
                                <a:latin typeface="Cambria Math" panose="02040503050406030204" pitchFamily="18" charset="0"/>
                              </a:rPr>
                              <m:t>m</m:t>
                            </m:r>
                          </m:e>
                          <m:sub>
                            <m:r>
                              <m:rPr>
                                <m:sty m:val="p"/>
                              </m:rPr>
                              <a:rPr lang="en-US" sz="3200" b="0" i="0" smtClean="0">
                                <a:solidFill>
                                  <a:srgbClr val="000000"/>
                                </a:solidFill>
                                <a:latin typeface="Cambria Math" panose="02040503050406030204" pitchFamily="18" charset="0"/>
                              </a:rPr>
                              <m:t>f</m:t>
                            </m:r>
                          </m:sub>
                        </m:sSub>
                        <m:r>
                          <a:rPr lang="en-US" sz="3200" b="0" i="0" smtClean="0">
                            <a:solidFill>
                              <a:srgbClr val="000000"/>
                            </a:solidFill>
                            <a:latin typeface="Cambria Math" panose="02040503050406030204" pitchFamily="18" charset="0"/>
                          </a:rPr>
                          <m:t> </m:t>
                        </m:r>
                        <m:r>
                          <m:rPr>
                            <m:sty m:val="p"/>
                          </m:rPr>
                          <a:rPr lang="en-US" sz="3200" b="0" i="0" smtClean="0">
                            <a:solidFill>
                              <a:srgbClr val="000000"/>
                            </a:solidFill>
                            <a:latin typeface="Cambria Math" panose="02040503050406030204" pitchFamily="18" charset="0"/>
                          </a:rPr>
                          <m:t>X</m:t>
                        </m:r>
                        <m:r>
                          <a:rPr lang="en-US" sz="3200" b="0" i="0" smtClean="0">
                            <a:solidFill>
                              <a:srgbClr val="000000"/>
                            </a:solidFill>
                            <a:latin typeface="Cambria Math" panose="02040503050406030204" pitchFamily="18" charset="0"/>
                          </a:rPr>
                          <m:t> </m:t>
                        </m:r>
                        <m:r>
                          <m:rPr>
                            <m:sty m:val="p"/>
                          </m:rPr>
                          <a:rPr lang="en-US" sz="3200" b="0" i="0" smtClean="0">
                            <a:solidFill>
                              <a:srgbClr val="000000"/>
                            </a:solidFill>
                            <a:latin typeface="Cambria Math" panose="02040503050406030204" pitchFamily="18" charset="0"/>
                          </a:rPr>
                          <m:t>CV</m:t>
                        </m:r>
                      </m:den>
                    </m:f>
                  </m:oMath>
                </a14:m>
                <a:endParaRPr lang="en-US" sz="3200" dirty="0">
                  <a:solidFill>
                    <a:srgbClr val="000000"/>
                  </a:solidFill>
                </a:endParaRPr>
              </a:p>
              <a:p>
                <a:pPr lvl="0"/>
                <a:r>
                  <a:rPr lang="en-US" sz="3200" dirty="0">
                    <a:solidFill>
                      <a:srgbClr val="000000"/>
                    </a:solidFill>
                  </a:rPr>
                  <a:t>             = </a:t>
                </a:r>
                <a14:m>
                  <m:oMath xmlns:m="http://schemas.openxmlformats.org/officeDocument/2006/math">
                    <m:f>
                      <m:fPr>
                        <m:ctrlPr>
                          <a:rPr lang="en-US" sz="3200" i="1" smtClean="0">
                            <a:solidFill>
                              <a:srgbClr val="000000"/>
                            </a:solidFill>
                            <a:latin typeface="Cambria Math" panose="02040503050406030204" pitchFamily="18" charset="0"/>
                          </a:rPr>
                        </m:ctrlPr>
                      </m:fPr>
                      <m:num>
                        <m:r>
                          <a:rPr lang="en-US" sz="3200" b="0" i="0" smtClean="0">
                            <a:solidFill>
                              <a:srgbClr val="000000"/>
                            </a:solidFill>
                            <a:latin typeface="Cambria Math" panose="02040503050406030204" pitchFamily="18" charset="0"/>
                          </a:rPr>
                          <m:t>1</m:t>
                        </m:r>
                      </m:num>
                      <m:den>
                        <m:f>
                          <m:fPr>
                            <m:ctrlPr>
                              <a:rPr lang="en-US" sz="3200" i="1" smtClean="0">
                                <a:solidFill>
                                  <a:srgbClr val="000000"/>
                                </a:solidFill>
                                <a:latin typeface="Cambria Math" panose="02040503050406030204" pitchFamily="18" charset="0"/>
                              </a:rPr>
                            </m:ctrlPr>
                          </m:fPr>
                          <m:num>
                            <m:sSub>
                              <m:sSubPr>
                                <m:ctrlPr>
                                  <a:rPr lang="en-US" sz="3200" i="1" smtClean="0">
                                    <a:solidFill>
                                      <a:srgbClr val="000000"/>
                                    </a:solidFill>
                                    <a:latin typeface="Cambria Math" panose="02040503050406030204" pitchFamily="18" charset="0"/>
                                  </a:rPr>
                                </m:ctrlPr>
                              </m:sSubPr>
                              <m:e>
                                <m:r>
                                  <a:rPr lang="en-US" sz="3200" b="0" i="1" smtClean="0">
                                    <a:solidFill>
                                      <a:srgbClr val="000000"/>
                                    </a:solidFill>
                                    <a:latin typeface="Cambria Math" panose="02040503050406030204" pitchFamily="18" charset="0"/>
                                  </a:rPr>
                                  <m:t>𝑚</m:t>
                                </m:r>
                              </m:e>
                              <m:sub>
                                <m:r>
                                  <a:rPr lang="en-US" sz="3200" b="0" i="1" smtClean="0">
                                    <a:solidFill>
                                      <a:srgbClr val="000000"/>
                                    </a:solidFill>
                                    <a:latin typeface="Cambria Math" panose="02040503050406030204" pitchFamily="18" charset="0"/>
                                  </a:rPr>
                                  <m:t>𝑓</m:t>
                                </m:r>
                              </m:sub>
                            </m:sSub>
                          </m:num>
                          <m:den>
                            <m:r>
                              <a:rPr lang="en-US" sz="3200" b="0" i="1" smtClean="0">
                                <a:solidFill>
                                  <a:srgbClr val="000000"/>
                                </a:solidFill>
                                <a:latin typeface="Cambria Math" panose="02040503050406030204" pitchFamily="18" charset="0"/>
                              </a:rPr>
                              <m:t>𝐵𝑃</m:t>
                            </m:r>
                          </m:den>
                        </m:f>
                        <m:r>
                          <a:rPr lang="en-US" sz="3200">
                            <a:solidFill>
                              <a:srgbClr val="000000"/>
                            </a:solidFill>
                            <a:latin typeface="Cambria Math" panose="02040503050406030204" pitchFamily="18" charset="0"/>
                          </a:rPr>
                          <m:t> </m:t>
                        </m:r>
                        <m:r>
                          <m:rPr>
                            <m:sty m:val="p"/>
                          </m:rPr>
                          <a:rPr lang="en-US" sz="3200">
                            <a:solidFill>
                              <a:srgbClr val="000000"/>
                            </a:solidFill>
                            <a:latin typeface="Cambria Math" panose="02040503050406030204" pitchFamily="18" charset="0"/>
                          </a:rPr>
                          <m:t>X</m:t>
                        </m:r>
                        <m:r>
                          <a:rPr lang="en-US" sz="3200">
                            <a:solidFill>
                              <a:srgbClr val="000000"/>
                            </a:solidFill>
                            <a:latin typeface="Cambria Math" panose="02040503050406030204" pitchFamily="18" charset="0"/>
                          </a:rPr>
                          <m:t> </m:t>
                        </m:r>
                        <m:r>
                          <m:rPr>
                            <m:sty m:val="p"/>
                          </m:rPr>
                          <a:rPr lang="en-US" sz="3200">
                            <a:solidFill>
                              <a:srgbClr val="000000"/>
                            </a:solidFill>
                            <a:latin typeface="Cambria Math" panose="02040503050406030204" pitchFamily="18" charset="0"/>
                          </a:rPr>
                          <m:t>CV</m:t>
                        </m:r>
                      </m:den>
                    </m:f>
                  </m:oMath>
                </a14:m>
                <a:endParaRPr lang="en-US" sz="3200" dirty="0">
                  <a:solidFill>
                    <a:srgbClr val="000000"/>
                  </a:solidFill>
                </a:endParaRPr>
              </a:p>
              <a:p>
                <a:pPr lvl="0"/>
                <a:r>
                  <a:rPr lang="en-US" sz="3200" dirty="0">
                    <a:solidFill>
                      <a:srgbClr val="000000"/>
                    </a:solidFill>
                  </a:rPr>
                  <a:t>             = </a:t>
                </a:r>
                <a14:m>
                  <m:oMath xmlns:m="http://schemas.openxmlformats.org/officeDocument/2006/math">
                    <m:f>
                      <m:fPr>
                        <m:ctrlPr>
                          <a:rPr lang="en-US" sz="3200" i="1">
                            <a:solidFill>
                              <a:srgbClr val="000000"/>
                            </a:solidFill>
                            <a:latin typeface="Cambria Math" panose="02040503050406030204" pitchFamily="18" charset="0"/>
                          </a:rPr>
                        </m:ctrlPr>
                      </m:fPr>
                      <m:num>
                        <m:r>
                          <a:rPr lang="en-US" sz="3200">
                            <a:solidFill>
                              <a:srgbClr val="000000"/>
                            </a:solidFill>
                            <a:latin typeface="Cambria Math" panose="02040503050406030204" pitchFamily="18" charset="0"/>
                          </a:rPr>
                          <m:t>1</m:t>
                        </m:r>
                      </m:num>
                      <m:den>
                        <m:f>
                          <m:fPr>
                            <m:ctrlPr>
                              <a:rPr lang="en-US" sz="3200" i="1">
                                <a:solidFill>
                                  <a:srgbClr val="000000"/>
                                </a:solidFill>
                                <a:latin typeface="Cambria Math" panose="02040503050406030204" pitchFamily="18" charset="0"/>
                              </a:rPr>
                            </m:ctrlPr>
                          </m:fPr>
                          <m:num>
                            <m:sSub>
                              <m:sSubPr>
                                <m:ctrlPr>
                                  <a:rPr lang="en-US" sz="3200" i="1" smtClean="0">
                                    <a:solidFill>
                                      <a:srgbClr val="000000"/>
                                    </a:solidFill>
                                    <a:latin typeface="Cambria Math" panose="02040503050406030204" pitchFamily="18" charset="0"/>
                                  </a:rPr>
                                </m:ctrlPr>
                              </m:sSubPr>
                              <m:e>
                                <m:r>
                                  <a:rPr lang="en-US" sz="3200" i="1">
                                    <a:solidFill>
                                      <a:srgbClr val="000000"/>
                                    </a:solidFill>
                                    <a:latin typeface="Cambria Math" panose="02040503050406030204" pitchFamily="18" charset="0"/>
                                  </a:rPr>
                                  <m:t>𝑚</m:t>
                                </m:r>
                              </m:e>
                              <m:sub>
                                <m:r>
                                  <a:rPr lang="en-US" sz="3200" i="1">
                                    <a:solidFill>
                                      <a:srgbClr val="000000"/>
                                    </a:solidFill>
                                    <a:latin typeface="Cambria Math" panose="02040503050406030204" pitchFamily="18" charset="0"/>
                                  </a:rPr>
                                  <m:t>𝑓</m:t>
                                </m:r>
                                <m:r>
                                  <a:rPr lang="en-US" sz="3200" b="0" i="1" smtClean="0">
                                    <a:solidFill>
                                      <a:srgbClr val="000000"/>
                                    </a:solidFill>
                                    <a:latin typeface="Cambria Math" panose="02040503050406030204" pitchFamily="18" charset="0"/>
                                  </a:rPr>
                                  <m:t> </m:t>
                                </m:r>
                                <m:r>
                                  <a:rPr lang="en-US" sz="3200" b="0" i="1" smtClean="0">
                                    <a:solidFill>
                                      <a:srgbClr val="000000"/>
                                    </a:solidFill>
                                    <a:latin typeface="Cambria Math" panose="02040503050406030204" pitchFamily="18" charset="0"/>
                                  </a:rPr>
                                  <m:t>𝑖𝑛</m:t>
                                </m:r>
                                <m:r>
                                  <a:rPr lang="en-US" sz="3200" b="0" i="1" smtClean="0">
                                    <a:solidFill>
                                      <a:srgbClr val="000000"/>
                                    </a:solidFill>
                                    <a:latin typeface="Cambria Math" panose="02040503050406030204" pitchFamily="18" charset="0"/>
                                  </a:rPr>
                                  <m:t> </m:t>
                                </m:r>
                              </m:sub>
                            </m:sSub>
                            <m:f>
                              <m:fPr>
                                <m:ctrlPr>
                                  <a:rPr lang="en-US" sz="3200" i="1" smtClean="0">
                                    <a:solidFill>
                                      <a:srgbClr val="000000"/>
                                    </a:solidFill>
                                    <a:latin typeface="Cambria Math" panose="02040503050406030204" pitchFamily="18" charset="0"/>
                                  </a:rPr>
                                </m:ctrlPr>
                              </m:fPr>
                              <m:num>
                                <m:r>
                                  <a:rPr lang="en-US" sz="3200" b="0" i="1" smtClean="0">
                                    <a:solidFill>
                                      <a:srgbClr val="000000"/>
                                    </a:solidFill>
                                    <a:latin typeface="Cambria Math" panose="02040503050406030204" pitchFamily="18" charset="0"/>
                                  </a:rPr>
                                  <m:t>𝑘𝑔</m:t>
                                </m:r>
                              </m:num>
                              <m:den>
                                <m:r>
                                  <a:rPr lang="en-US" sz="3200" b="0" i="1" smtClean="0">
                                    <a:solidFill>
                                      <a:srgbClr val="000000"/>
                                    </a:solidFill>
                                    <a:latin typeface="Cambria Math" panose="02040503050406030204" pitchFamily="18" charset="0"/>
                                  </a:rPr>
                                  <m:t>h𝑟</m:t>
                                </m:r>
                              </m:den>
                            </m:f>
                          </m:num>
                          <m:den>
                            <m:r>
                              <a:rPr lang="en-US" sz="3200" i="1">
                                <a:solidFill>
                                  <a:srgbClr val="000000"/>
                                </a:solidFill>
                                <a:latin typeface="Cambria Math" panose="02040503050406030204" pitchFamily="18" charset="0"/>
                              </a:rPr>
                              <m:t>𝐵𝑃</m:t>
                            </m:r>
                          </m:den>
                        </m:f>
                        <m:r>
                          <a:rPr lang="en-US" sz="3200">
                            <a:solidFill>
                              <a:srgbClr val="000000"/>
                            </a:solidFill>
                            <a:latin typeface="Cambria Math" panose="02040503050406030204" pitchFamily="18" charset="0"/>
                          </a:rPr>
                          <m:t> </m:t>
                        </m:r>
                        <m:r>
                          <m:rPr>
                            <m:sty m:val="p"/>
                          </m:rPr>
                          <a:rPr lang="en-US" sz="3200">
                            <a:solidFill>
                              <a:srgbClr val="000000"/>
                            </a:solidFill>
                            <a:latin typeface="Cambria Math" panose="02040503050406030204" pitchFamily="18" charset="0"/>
                          </a:rPr>
                          <m:t>X</m:t>
                        </m:r>
                        <m:r>
                          <a:rPr lang="en-US" sz="3200">
                            <a:solidFill>
                              <a:srgbClr val="000000"/>
                            </a:solidFill>
                            <a:latin typeface="Cambria Math" panose="02040503050406030204" pitchFamily="18" charset="0"/>
                          </a:rPr>
                          <m:t> </m:t>
                        </m:r>
                        <m:r>
                          <m:rPr>
                            <m:sty m:val="p"/>
                          </m:rPr>
                          <a:rPr lang="en-US" sz="3200">
                            <a:solidFill>
                              <a:srgbClr val="000000"/>
                            </a:solidFill>
                            <a:latin typeface="Cambria Math" panose="02040503050406030204" pitchFamily="18" charset="0"/>
                          </a:rPr>
                          <m:t>CV</m:t>
                        </m:r>
                      </m:den>
                    </m:f>
                  </m:oMath>
                </a14:m>
                <a:endParaRPr lang="en-US" sz="3200" dirty="0">
                  <a:solidFill>
                    <a:srgbClr val="000000"/>
                  </a:solidFill>
                </a:endParaRPr>
              </a:p>
              <a:p>
                <a:pPr lvl="0"/>
                <a:r>
                  <a:rPr lang="en-US" sz="3200" dirty="0">
                    <a:solidFill>
                      <a:srgbClr val="000000"/>
                    </a:solidFill>
                  </a:rPr>
                  <a:t>             = </a:t>
                </a:r>
                <a14:m>
                  <m:oMath xmlns:m="http://schemas.openxmlformats.org/officeDocument/2006/math">
                    <m:f>
                      <m:fPr>
                        <m:ctrlPr>
                          <a:rPr lang="en-US" sz="3200" i="1">
                            <a:solidFill>
                              <a:srgbClr val="000000"/>
                            </a:solidFill>
                            <a:latin typeface="Cambria Math" panose="02040503050406030204" pitchFamily="18" charset="0"/>
                          </a:rPr>
                        </m:ctrlPr>
                      </m:fPr>
                      <m:num>
                        <m:r>
                          <a:rPr lang="en-US" sz="3200">
                            <a:solidFill>
                              <a:srgbClr val="000000"/>
                            </a:solidFill>
                            <a:latin typeface="Cambria Math" panose="02040503050406030204" pitchFamily="18" charset="0"/>
                          </a:rPr>
                          <m:t>1</m:t>
                        </m:r>
                      </m:num>
                      <m:den>
                        <m:f>
                          <m:fPr>
                            <m:ctrlPr>
                              <a:rPr lang="en-US" sz="3200" i="1">
                                <a:solidFill>
                                  <a:srgbClr val="000000"/>
                                </a:solidFill>
                                <a:latin typeface="Cambria Math" panose="02040503050406030204" pitchFamily="18" charset="0"/>
                              </a:rPr>
                            </m:ctrlPr>
                          </m:fPr>
                          <m:num>
                            <m:sSub>
                              <m:sSubPr>
                                <m:ctrlPr>
                                  <a:rPr lang="en-US" sz="3200" i="1" smtClean="0">
                                    <a:solidFill>
                                      <a:srgbClr val="000000"/>
                                    </a:solidFill>
                                    <a:latin typeface="Cambria Math" panose="02040503050406030204" pitchFamily="18" charset="0"/>
                                  </a:rPr>
                                </m:ctrlPr>
                              </m:sSubPr>
                              <m:e>
                                <m:r>
                                  <a:rPr lang="en-US" sz="3200" i="1">
                                    <a:solidFill>
                                      <a:srgbClr val="000000"/>
                                    </a:solidFill>
                                    <a:latin typeface="Cambria Math" panose="02040503050406030204" pitchFamily="18" charset="0"/>
                                  </a:rPr>
                                  <m:t>𝑚</m:t>
                                </m:r>
                              </m:e>
                              <m:sub>
                                <m:r>
                                  <a:rPr lang="en-US" sz="3200" i="1">
                                    <a:solidFill>
                                      <a:srgbClr val="000000"/>
                                    </a:solidFill>
                                    <a:latin typeface="Cambria Math" panose="02040503050406030204" pitchFamily="18" charset="0"/>
                                  </a:rPr>
                                  <m:t>𝑓</m:t>
                                </m:r>
                                <m:r>
                                  <a:rPr lang="en-US" sz="3200" i="1">
                                    <a:solidFill>
                                      <a:srgbClr val="000000"/>
                                    </a:solidFill>
                                    <a:latin typeface="Cambria Math" panose="02040503050406030204" pitchFamily="18" charset="0"/>
                                  </a:rPr>
                                  <m:t> </m:t>
                                </m:r>
                              </m:sub>
                            </m:sSub>
                          </m:num>
                          <m:den>
                            <m:r>
                              <a:rPr lang="en-US" sz="3200" i="1">
                                <a:solidFill>
                                  <a:srgbClr val="000000"/>
                                </a:solidFill>
                                <a:latin typeface="Cambria Math" panose="02040503050406030204" pitchFamily="18" charset="0"/>
                              </a:rPr>
                              <m:t>𝐵𝑃</m:t>
                            </m:r>
                            <m:r>
                              <a:rPr lang="en-US" sz="3200" b="0" i="1" smtClean="0">
                                <a:solidFill>
                                  <a:srgbClr val="000000"/>
                                </a:solidFill>
                                <a:latin typeface="Cambria Math" panose="02040503050406030204" pitchFamily="18" charset="0"/>
                              </a:rPr>
                              <m:t> </m:t>
                            </m:r>
                            <m:r>
                              <a:rPr lang="en-US" sz="3200" b="0" i="1" smtClean="0">
                                <a:solidFill>
                                  <a:srgbClr val="000000"/>
                                </a:solidFill>
                                <a:latin typeface="Cambria Math" panose="02040503050406030204" pitchFamily="18" charset="0"/>
                              </a:rPr>
                              <m:t>𝑥</m:t>
                            </m:r>
                            <m:r>
                              <a:rPr lang="en-US" sz="3200" b="0" i="1" smtClean="0">
                                <a:solidFill>
                                  <a:srgbClr val="000000"/>
                                </a:solidFill>
                                <a:latin typeface="Cambria Math" panose="02040503050406030204" pitchFamily="18" charset="0"/>
                              </a:rPr>
                              <m:t> 3600</m:t>
                            </m:r>
                          </m:den>
                        </m:f>
                        <m:r>
                          <a:rPr lang="en-US" sz="3200">
                            <a:solidFill>
                              <a:srgbClr val="000000"/>
                            </a:solidFill>
                            <a:latin typeface="Cambria Math" panose="02040503050406030204" pitchFamily="18" charset="0"/>
                          </a:rPr>
                          <m:t> </m:t>
                        </m:r>
                        <m:r>
                          <m:rPr>
                            <m:sty m:val="p"/>
                          </m:rPr>
                          <a:rPr lang="en-US" sz="3200">
                            <a:solidFill>
                              <a:srgbClr val="000000"/>
                            </a:solidFill>
                            <a:latin typeface="Cambria Math" panose="02040503050406030204" pitchFamily="18" charset="0"/>
                          </a:rPr>
                          <m:t>X</m:t>
                        </m:r>
                        <m:r>
                          <a:rPr lang="en-US" sz="3200">
                            <a:solidFill>
                              <a:srgbClr val="000000"/>
                            </a:solidFill>
                            <a:latin typeface="Cambria Math" panose="02040503050406030204" pitchFamily="18" charset="0"/>
                          </a:rPr>
                          <m:t> </m:t>
                        </m:r>
                        <m:r>
                          <m:rPr>
                            <m:sty m:val="p"/>
                          </m:rPr>
                          <a:rPr lang="en-US" sz="3200">
                            <a:solidFill>
                              <a:srgbClr val="000000"/>
                            </a:solidFill>
                            <a:latin typeface="Cambria Math" panose="02040503050406030204" pitchFamily="18" charset="0"/>
                          </a:rPr>
                          <m:t>CV</m:t>
                        </m:r>
                      </m:den>
                    </m:f>
                  </m:oMath>
                </a14:m>
                <a:endParaRPr lang="en-US" sz="3200" dirty="0">
                  <a:solidFill>
                    <a:srgbClr val="000000"/>
                  </a:solidFill>
                </a:endParaRPr>
              </a:p>
              <a:p>
                <a:pPr lvl="0"/>
                <a:r>
                  <a:rPr lang="en-US" sz="3200" dirty="0">
                    <a:solidFill>
                      <a:srgbClr val="000000"/>
                    </a:solidFill>
                  </a:rPr>
                  <a:t>             = </a:t>
                </a:r>
                <a14:m>
                  <m:oMath xmlns:m="http://schemas.openxmlformats.org/officeDocument/2006/math">
                    <m:f>
                      <m:fPr>
                        <m:ctrlPr>
                          <a:rPr lang="en-US" sz="3200" i="1">
                            <a:solidFill>
                              <a:srgbClr val="000000"/>
                            </a:solidFill>
                            <a:latin typeface="Cambria Math" panose="02040503050406030204" pitchFamily="18" charset="0"/>
                          </a:rPr>
                        </m:ctrlPr>
                      </m:fPr>
                      <m:num>
                        <m:r>
                          <a:rPr lang="en-US" sz="3200">
                            <a:solidFill>
                              <a:srgbClr val="000000"/>
                            </a:solidFill>
                            <a:latin typeface="Cambria Math" panose="02040503050406030204" pitchFamily="18" charset="0"/>
                          </a:rPr>
                          <m:t>1</m:t>
                        </m:r>
                      </m:num>
                      <m:den>
                        <m:f>
                          <m:fPr>
                            <m:ctrlPr>
                              <a:rPr lang="en-US" sz="3200" i="1">
                                <a:solidFill>
                                  <a:srgbClr val="000000"/>
                                </a:solidFill>
                                <a:latin typeface="Cambria Math" panose="02040503050406030204" pitchFamily="18" charset="0"/>
                              </a:rPr>
                            </m:ctrlPr>
                          </m:fPr>
                          <m:num>
                            <m:sSub>
                              <m:sSubPr>
                                <m:ctrlPr>
                                  <a:rPr lang="en-US" sz="3200" i="1">
                                    <a:solidFill>
                                      <a:srgbClr val="000000"/>
                                    </a:solidFill>
                                    <a:latin typeface="Cambria Math" panose="02040503050406030204" pitchFamily="18" charset="0"/>
                                  </a:rPr>
                                </m:ctrlPr>
                              </m:sSubPr>
                              <m:e>
                                <m:r>
                                  <a:rPr lang="en-US" sz="3200" i="1">
                                    <a:solidFill>
                                      <a:srgbClr val="000000"/>
                                    </a:solidFill>
                                    <a:latin typeface="Cambria Math" panose="02040503050406030204" pitchFamily="18" charset="0"/>
                                  </a:rPr>
                                  <m:t>𝑚</m:t>
                                </m:r>
                              </m:e>
                              <m:sub>
                                <m:r>
                                  <a:rPr lang="en-US" sz="3200" i="1">
                                    <a:solidFill>
                                      <a:srgbClr val="000000"/>
                                    </a:solidFill>
                                    <a:latin typeface="Cambria Math" panose="02040503050406030204" pitchFamily="18" charset="0"/>
                                  </a:rPr>
                                  <m:t>𝑓</m:t>
                                </m:r>
                                <m:r>
                                  <a:rPr lang="en-US" sz="3200" i="1">
                                    <a:solidFill>
                                      <a:srgbClr val="000000"/>
                                    </a:solidFill>
                                    <a:latin typeface="Cambria Math" panose="02040503050406030204" pitchFamily="18" charset="0"/>
                                  </a:rPr>
                                  <m:t> </m:t>
                                </m:r>
                              </m:sub>
                            </m:sSub>
                          </m:num>
                          <m:den>
                            <m:r>
                              <a:rPr lang="en-US" sz="3200" i="1">
                                <a:solidFill>
                                  <a:srgbClr val="000000"/>
                                </a:solidFill>
                                <a:latin typeface="Cambria Math" panose="02040503050406030204" pitchFamily="18" charset="0"/>
                              </a:rPr>
                              <m:t>𝐵𝑃</m:t>
                            </m:r>
                            <m:r>
                              <a:rPr lang="en-US" sz="3200" i="1">
                                <a:solidFill>
                                  <a:srgbClr val="000000"/>
                                </a:solidFill>
                                <a:latin typeface="Cambria Math" panose="02040503050406030204" pitchFamily="18" charset="0"/>
                              </a:rPr>
                              <m:t> </m:t>
                            </m:r>
                            <m:r>
                              <a:rPr lang="en-US" sz="3200" i="1">
                                <a:solidFill>
                                  <a:srgbClr val="000000"/>
                                </a:solidFill>
                                <a:latin typeface="Cambria Math" panose="02040503050406030204" pitchFamily="18" charset="0"/>
                              </a:rPr>
                              <m:t>𝑥</m:t>
                            </m:r>
                            <m:r>
                              <a:rPr lang="en-US" sz="3200" i="1">
                                <a:solidFill>
                                  <a:srgbClr val="000000"/>
                                </a:solidFill>
                                <a:latin typeface="Cambria Math" panose="02040503050406030204" pitchFamily="18" charset="0"/>
                              </a:rPr>
                              <m:t> 3600</m:t>
                            </m:r>
                          </m:den>
                        </m:f>
                        <m:r>
                          <a:rPr lang="en-US" sz="3200">
                            <a:solidFill>
                              <a:srgbClr val="000000"/>
                            </a:solidFill>
                            <a:latin typeface="Cambria Math" panose="02040503050406030204" pitchFamily="18" charset="0"/>
                          </a:rPr>
                          <m:t> </m:t>
                        </m:r>
                        <m:r>
                          <m:rPr>
                            <m:sty m:val="p"/>
                          </m:rPr>
                          <a:rPr lang="en-US" sz="3200">
                            <a:solidFill>
                              <a:srgbClr val="000000"/>
                            </a:solidFill>
                            <a:latin typeface="Cambria Math" panose="02040503050406030204" pitchFamily="18" charset="0"/>
                          </a:rPr>
                          <m:t>X</m:t>
                        </m:r>
                        <m:r>
                          <a:rPr lang="en-US" sz="3200">
                            <a:solidFill>
                              <a:srgbClr val="000000"/>
                            </a:solidFill>
                            <a:latin typeface="Cambria Math" panose="02040503050406030204" pitchFamily="18" charset="0"/>
                          </a:rPr>
                          <m:t> </m:t>
                        </m:r>
                        <m:r>
                          <m:rPr>
                            <m:sty m:val="p"/>
                          </m:rPr>
                          <a:rPr lang="en-US" sz="3200">
                            <a:solidFill>
                              <a:srgbClr val="000000"/>
                            </a:solidFill>
                            <a:latin typeface="Cambria Math" panose="02040503050406030204" pitchFamily="18" charset="0"/>
                          </a:rPr>
                          <m:t>CV</m:t>
                        </m:r>
                      </m:den>
                    </m:f>
                  </m:oMath>
                </a14:m>
                <a:endParaRPr lang="en-US" sz="3200" dirty="0">
                  <a:solidFill>
                    <a:srgbClr val="000000"/>
                  </a:solidFill>
                </a:endParaRPr>
              </a:p>
              <a:p>
                <a:pPr lvl="0"/>
                <a:r>
                  <a:rPr lang="en-US" sz="3200" dirty="0">
                    <a:solidFill>
                      <a:srgbClr val="000000"/>
                    </a:solidFill>
                  </a:rPr>
                  <a:t>            = </a:t>
                </a:r>
                <a14:m>
                  <m:oMath xmlns:m="http://schemas.openxmlformats.org/officeDocument/2006/math">
                    <m:f>
                      <m:fPr>
                        <m:ctrlPr>
                          <a:rPr lang="en-US" sz="3200" i="1">
                            <a:solidFill>
                              <a:srgbClr val="000000"/>
                            </a:solidFill>
                            <a:latin typeface="Cambria Math" panose="02040503050406030204" pitchFamily="18" charset="0"/>
                          </a:rPr>
                        </m:ctrlPr>
                      </m:fPr>
                      <m:num>
                        <m:r>
                          <a:rPr lang="en-US" sz="3200" b="0" i="0" smtClean="0">
                            <a:solidFill>
                              <a:srgbClr val="000000"/>
                            </a:solidFill>
                            <a:latin typeface="Cambria Math" panose="02040503050406030204" pitchFamily="18" charset="0"/>
                          </a:rPr>
                          <m:t>3600</m:t>
                        </m:r>
                      </m:num>
                      <m:den>
                        <m:f>
                          <m:fPr>
                            <m:ctrlPr>
                              <a:rPr lang="en-US" sz="3200" i="1">
                                <a:solidFill>
                                  <a:srgbClr val="000000"/>
                                </a:solidFill>
                                <a:latin typeface="Cambria Math" panose="02040503050406030204" pitchFamily="18" charset="0"/>
                              </a:rPr>
                            </m:ctrlPr>
                          </m:fPr>
                          <m:num>
                            <m:sSub>
                              <m:sSubPr>
                                <m:ctrlPr>
                                  <a:rPr lang="en-US" sz="3200" i="1">
                                    <a:solidFill>
                                      <a:srgbClr val="000000"/>
                                    </a:solidFill>
                                    <a:latin typeface="Cambria Math" panose="02040503050406030204" pitchFamily="18" charset="0"/>
                                  </a:rPr>
                                </m:ctrlPr>
                              </m:sSubPr>
                              <m:e>
                                <m:r>
                                  <a:rPr lang="en-US" sz="3200" i="1">
                                    <a:solidFill>
                                      <a:srgbClr val="000000"/>
                                    </a:solidFill>
                                    <a:latin typeface="Cambria Math" panose="02040503050406030204" pitchFamily="18" charset="0"/>
                                  </a:rPr>
                                  <m:t>𝑚</m:t>
                                </m:r>
                              </m:e>
                              <m:sub>
                                <m:r>
                                  <a:rPr lang="en-US" sz="3200" i="1">
                                    <a:solidFill>
                                      <a:srgbClr val="000000"/>
                                    </a:solidFill>
                                    <a:latin typeface="Cambria Math" panose="02040503050406030204" pitchFamily="18" charset="0"/>
                                  </a:rPr>
                                  <m:t>𝑓</m:t>
                                </m:r>
                                <m:r>
                                  <a:rPr lang="en-US" sz="3200" i="1">
                                    <a:solidFill>
                                      <a:srgbClr val="000000"/>
                                    </a:solidFill>
                                    <a:latin typeface="Cambria Math" panose="02040503050406030204" pitchFamily="18" charset="0"/>
                                  </a:rPr>
                                  <m:t> </m:t>
                                </m:r>
                              </m:sub>
                            </m:sSub>
                          </m:num>
                          <m:den>
                            <m:r>
                              <a:rPr lang="en-US" sz="3200" i="1">
                                <a:solidFill>
                                  <a:srgbClr val="000000"/>
                                </a:solidFill>
                                <a:latin typeface="Cambria Math" panose="02040503050406030204" pitchFamily="18" charset="0"/>
                              </a:rPr>
                              <m:t>𝐵𝑃</m:t>
                            </m:r>
                            <m:r>
                              <a:rPr lang="en-US" sz="3200" i="1">
                                <a:solidFill>
                                  <a:srgbClr val="000000"/>
                                </a:solidFill>
                                <a:latin typeface="Cambria Math" panose="02040503050406030204" pitchFamily="18" charset="0"/>
                              </a:rPr>
                              <m:t> </m:t>
                            </m:r>
                          </m:den>
                        </m:f>
                        <m:r>
                          <a:rPr lang="en-US" sz="3200">
                            <a:solidFill>
                              <a:srgbClr val="000000"/>
                            </a:solidFill>
                            <a:latin typeface="Cambria Math" panose="02040503050406030204" pitchFamily="18" charset="0"/>
                          </a:rPr>
                          <m:t> </m:t>
                        </m:r>
                        <m:r>
                          <m:rPr>
                            <m:sty m:val="p"/>
                          </m:rPr>
                          <a:rPr lang="en-US" sz="3200">
                            <a:solidFill>
                              <a:srgbClr val="000000"/>
                            </a:solidFill>
                            <a:latin typeface="Cambria Math" panose="02040503050406030204" pitchFamily="18" charset="0"/>
                          </a:rPr>
                          <m:t>X</m:t>
                        </m:r>
                        <m:r>
                          <a:rPr lang="en-US" sz="3200">
                            <a:solidFill>
                              <a:srgbClr val="000000"/>
                            </a:solidFill>
                            <a:latin typeface="Cambria Math" panose="02040503050406030204" pitchFamily="18" charset="0"/>
                          </a:rPr>
                          <m:t> </m:t>
                        </m:r>
                        <m:r>
                          <m:rPr>
                            <m:sty m:val="p"/>
                          </m:rPr>
                          <a:rPr lang="en-US" sz="3200">
                            <a:solidFill>
                              <a:srgbClr val="000000"/>
                            </a:solidFill>
                            <a:latin typeface="Cambria Math" panose="02040503050406030204" pitchFamily="18" charset="0"/>
                          </a:rPr>
                          <m:t>CV</m:t>
                        </m:r>
                      </m:den>
                    </m:f>
                  </m:oMath>
                </a14:m>
                <a:r>
                  <a:rPr lang="en-US" sz="3200" dirty="0">
                    <a:solidFill>
                      <a:srgbClr val="000000"/>
                    </a:solidFill>
                  </a:rPr>
                  <a:t> = </a:t>
                </a:r>
                <a14:m>
                  <m:oMath xmlns:m="http://schemas.openxmlformats.org/officeDocument/2006/math">
                    <m:f>
                      <m:fPr>
                        <m:ctrlPr>
                          <a:rPr lang="en-US" sz="3200" i="1">
                            <a:solidFill>
                              <a:srgbClr val="000000"/>
                            </a:solidFill>
                            <a:latin typeface="Cambria Math" panose="02040503050406030204" pitchFamily="18" charset="0"/>
                          </a:rPr>
                        </m:ctrlPr>
                      </m:fPr>
                      <m:num>
                        <m:r>
                          <a:rPr lang="en-US" sz="3200">
                            <a:solidFill>
                              <a:srgbClr val="000000"/>
                            </a:solidFill>
                            <a:latin typeface="Cambria Math" panose="02040503050406030204" pitchFamily="18" charset="0"/>
                          </a:rPr>
                          <m:t>3600</m:t>
                        </m:r>
                      </m:num>
                      <m:den>
                        <m:r>
                          <m:rPr>
                            <m:sty m:val="p"/>
                          </m:rPr>
                          <a:rPr lang="en-US" sz="3200" b="0" i="0" smtClean="0">
                            <a:solidFill>
                              <a:srgbClr val="000000"/>
                            </a:solidFill>
                            <a:latin typeface="Cambria Math" panose="02040503050406030204" pitchFamily="18" charset="0"/>
                          </a:rPr>
                          <m:t>BSFC</m:t>
                        </m:r>
                        <m:r>
                          <a:rPr lang="en-US" sz="3200">
                            <a:solidFill>
                              <a:srgbClr val="000000"/>
                            </a:solidFill>
                            <a:latin typeface="Cambria Math" panose="02040503050406030204" pitchFamily="18" charset="0"/>
                          </a:rPr>
                          <m:t> </m:t>
                        </m:r>
                        <m:r>
                          <m:rPr>
                            <m:sty m:val="p"/>
                          </m:rPr>
                          <a:rPr lang="en-US" sz="3200">
                            <a:solidFill>
                              <a:srgbClr val="000000"/>
                            </a:solidFill>
                            <a:latin typeface="Cambria Math" panose="02040503050406030204" pitchFamily="18" charset="0"/>
                          </a:rPr>
                          <m:t>X</m:t>
                        </m:r>
                        <m:r>
                          <a:rPr lang="en-US" sz="3200">
                            <a:solidFill>
                              <a:srgbClr val="000000"/>
                            </a:solidFill>
                            <a:latin typeface="Cambria Math" panose="02040503050406030204" pitchFamily="18" charset="0"/>
                          </a:rPr>
                          <m:t> </m:t>
                        </m:r>
                        <m:r>
                          <m:rPr>
                            <m:sty m:val="p"/>
                          </m:rPr>
                          <a:rPr lang="en-US" sz="3200">
                            <a:solidFill>
                              <a:srgbClr val="000000"/>
                            </a:solidFill>
                            <a:latin typeface="Cambria Math" panose="02040503050406030204" pitchFamily="18" charset="0"/>
                          </a:rPr>
                          <m:t>CV</m:t>
                        </m:r>
                      </m:den>
                    </m:f>
                  </m:oMath>
                </a14:m>
                <a:endParaRPr lang="en-US" sz="3200" dirty="0">
                  <a:solidFill>
                    <a:srgbClr val="000000"/>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228600" y="152400"/>
                <a:ext cx="6096000" cy="6257419"/>
              </a:xfrm>
              <a:prstGeom prst="rect">
                <a:avLst/>
              </a:prstGeom>
              <a:blipFill rotWithShape="0">
                <a:blip r:embed="rId2"/>
                <a:stretch>
                  <a:fillRect l="-2600" t="-1267"/>
                </a:stretch>
              </a:blipFill>
            </p:spPr>
            <p:txBody>
              <a:bodyPr/>
              <a:lstStyle/>
              <a:p>
                <a:r>
                  <a:rPr lang="en-US">
                    <a:noFill/>
                  </a:rPr>
                  <a:t> </a:t>
                </a:r>
              </a:p>
            </p:txBody>
          </p:sp>
        </mc:Fallback>
      </mc:AlternateContent>
    </p:spTree>
    <p:extLst>
      <p:ext uri="{BB962C8B-B14F-4D97-AF65-F5344CB8AC3E}">
        <p14:creationId xmlns:p14="http://schemas.microsoft.com/office/powerpoint/2010/main" val="89463565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Rectangle 2"/>
              <p:cNvSpPr/>
              <p:nvPr/>
            </p:nvSpPr>
            <p:spPr>
              <a:xfrm>
                <a:off x="228600" y="228600"/>
                <a:ext cx="4493859" cy="5421292"/>
              </a:xfrm>
              <a:prstGeom prst="rect">
                <a:avLst/>
              </a:prstGeom>
            </p:spPr>
            <p:txBody>
              <a:bodyPr wrap="none">
                <a:spAutoFit/>
              </a:bodyPr>
              <a:lstStyle/>
              <a:p>
                <a:r>
                  <a:rPr lang="en-US" sz="3200" dirty="0">
                    <a:solidFill>
                      <a:srgbClr val="000000"/>
                    </a:solidFill>
                  </a:rPr>
                  <a:t>Here BSFC = 0.3 </a:t>
                </a:r>
                <a14:m>
                  <m:oMath xmlns:m="http://schemas.openxmlformats.org/officeDocument/2006/math">
                    <m:f>
                      <m:fPr>
                        <m:ctrlPr>
                          <a:rPr lang="en-US" sz="3200" i="1" smtClean="0">
                            <a:solidFill>
                              <a:srgbClr val="000000"/>
                            </a:solidFill>
                            <a:latin typeface="Cambria Math" panose="02040503050406030204" pitchFamily="18" charset="0"/>
                          </a:rPr>
                        </m:ctrlPr>
                      </m:fPr>
                      <m:num>
                        <m:r>
                          <m:rPr>
                            <m:sty m:val="p"/>
                          </m:rPr>
                          <a:rPr lang="en-US" sz="3200" b="0" i="0" smtClean="0">
                            <a:solidFill>
                              <a:srgbClr val="000000"/>
                            </a:solidFill>
                            <a:latin typeface="Cambria Math" panose="02040503050406030204" pitchFamily="18" charset="0"/>
                          </a:rPr>
                          <m:t>KG</m:t>
                        </m:r>
                      </m:num>
                      <m:den>
                        <m:r>
                          <m:rPr>
                            <m:sty m:val="p"/>
                          </m:rPr>
                          <a:rPr lang="en-US" sz="3200" b="0" i="0" smtClean="0">
                            <a:solidFill>
                              <a:srgbClr val="000000"/>
                            </a:solidFill>
                            <a:latin typeface="Cambria Math" panose="02040503050406030204" pitchFamily="18" charset="0"/>
                          </a:rPr>
                          <m:t>KW</m:t>
                        </m:r>
                        <m:r>
                          <a:rPr lang="en-US" sz="3200" b="0" i="0" smtClean="0">
                            <a:solidFill>
                              <a:srgbClr val="000000"/>
                            </a:solidFill>
                            <a:latin typeface="Cambria Math" panose="02040503050406030204" pitchFamily="18" charset="0"/>
                          </a:rPr>
                          <m:t> </m:t>
                        </m:r>
                        <m:r>
                          <m:rPr>
                            <m:sty m:val="p"/>
                          </m:rPr>
                          <a:rPr lang="en-US" sz="3200" b="0" i="0" smtClean="0">
                            <a:solidFill>
                              <a:srgbClr val="000000"/>
                            </a:solidFill>
                            <a:latin typeface="Cambria Math" panose="02040503050406030204" pitchFamily="18" charset="0"/>
                          </a:rPr>
                          <m:t>h</m:t>
                        </m:r>
                      </m:den>
                    </m:f>
                  </m:oMath>
                </a14:m>
                <a:r>
                  <a:rPr lang="en-US" sz="3200" dirty="0">
                    <a:solidFill>
                      <a:srgbClr val="000000"/>
                    </a:solidFill>
                  </a:rPr>
                  <a:t> </a:t>
                </a:r>
              </a:p>
              <a:p>
                <a:r>
                  <a:rPr lang="en-US" sz="3200" dirty="0">
                    <a:solidFill>
                      <a:srgbClr val="000000"/>
                    </a:solidFill>
                  </a:rPr>
                  <a:t>             </a:t>
                </a:r>
              </a:p>
              <a:p>
                <a:r>
                  <a:rPr lang="en-US" sz="3200" dirty="0">
                    <a:solidFill>
                      <a:srgbClr val="000000"/>
                    </a:solidFill>
                  </a:rPr>
                  <a:t>             CV = 43000 </a:t>
                </a:r>
                <a14:m>
                  <m:oMath xmlns:m="http://schemas.openxmlformats.org/officeDocument/2006/math">
                    <m:f>
                      <m:fPr>
                        <m:ctrlPr>
                          <a:rPr lang="en-US" sz="3200" i="1" smtClean="0">
                            <a:solidFill>
                              <a:srgbClr val="000000"/>
                            </a:solidFill>
                            <a:latin typeface="Cambria Math" panose="02040503050406030204" pitchFamily="18" charset="0"/>
                          </a:rPr>
                        </m:ctrlPr>
                      </m:fPr>
                      <m:num>
                        <m:r>
                          <a:rPr lang="en-US" sz="3200" b="0" i="1" smtClean="0">
                            <a:solidFill>
                              <a:srgbClr val="000000"/>
                            </a:solidFill>
                            <a:latin typeface="Cambria Math" panose="02040503050406030204" pitchFamily="18" charset="0"/>
                          </a:rPr>
                          <m:t>𝐾𝐽</m:t>
                        </m:r>
                      </m:num>
                      <m:den>
                        <m:r>
                          <a:rPr lang="en-US" sz="3200" b="0" i="1" smtClean="0">
                            <a:solidFill>
                              <a:srgbClr val="000000"/>
                            </a:solidFill>
                            <a:latin typeface="Cambria Math" panose="02040503050406030204" pitchFamily="18" charset="0"/>
                          </a:rPr>
                          <m:t>𝐾𝐺</m:t>
                        </m:r>
                      </m:den>
                    </m:f>
                  </m:oMath>
                </a14:m>
                <a:r>
                  <a:rPr lang="en-US" sz="3200" dirty="0">
                    <a:solidFill>
                      <a:srgbClr val="000000"/>
                    </a:solidFill>
                  </a:rPr>
                  <a:t> </a:t>
                </a:r>
              </a:p>
              <a:p>
                <a:r>
                  <a:rPr lang="en-US" sz="3200" dirty="0">
                    <a:solidFill>
                      <a:srgbClr val="000000"/>
                    </a:solidFill>
                  </a:rPr>
                  <a:t> </a:t>
                </a:r>
                <a14:m>
                  <m:oMath xmlns:m="http://schemas.openxmlformats.org/officeDocument/2006/math">
                    <m:sSub>
                      <m:sSubPr>
                        <m:ctrlPr>
                          <a:rPr lang="en-US" sz="3200" i="1" smtClean="0">
                            <a:solidFill>
                              <a:srgbClr val="000000"/>
                            </a:solidFill>
                            <a:latin typeface="Cambria Math" panose="02040503050406030204" pitchFamily="18" charset="0"/>
                          </a:rPr>
                        </m:ctrlPr>
                      </m:sSubPr>
                      <m:e>
                        <m:r>
                          <a:rPr lang="en-US" sz="3200" i="1" smtClean="0">
                            <a:solidFill>
                              <a:srgbClr val="000000"/>
                            </a:solidFill>
                            <a:latin typeface="Cambria Math" panose="02040503050406030204" pitchFamily="18" charset="0"/>
                            <a:ea typeface="Cambria Math" panose="02040503050406030204" pitchFamily="18" charset="0"/>
                          </a:rPr>
                          <m:t>𝜂</m:t>
                        </m:r>
                      </m:e>
                      <m:sub>
                        <m:r>
                          <a:rPr lang="en-US" sz="3200" b="0" i="1" smtClean="0">
                            <a:solidFill>
                              <a:srgbClr val="000000"/>
                            </a:solidFill>
                            <a:latin typeface="Cambria Math" panose="02040503050406030204" pitchFamily="18" charset="0"/>
                          </a:rPr>
                          <m:t>𝑏𝑡h</m:t>
                        </m:r>
                        <m:r>
                          <a:rPr lang="en-US" sz="3200" b="0" i="1" smtClean="0">
                            <a:solidFill>
                              <a:srgbClr val="000000"/>
                            </a:solidFill>
                            <a:latin typeface="Cambria Math" panose="02040503050406030204" pitchFamily="18" charset="0"/>
                          </a:rPr>
                          <m:t> </m:t>
                        </m:r>
                      </m:sub>
                    </m:sSub>
                    <m:r>
                      <a:rPr lang="en-US" sz="3200" b="0" i="0" smtClean="0">
                        <a:solidFill>
                          <a:srgbClr val="000000"/>
                        </a:solidFill>
                        <a:latin typeface="Cambria Math" panose="02040503050406030204" pitchFamily="18" charset="0"/>
                      </a:rPr>
                      <m:t>= </m:t>
                    </m:r>
                    <m:f>
                      <m:fPr>
                        <m:ctrlPr>
                          <a:rPr lang="en-US" sz="3200" i="1">
                            <a:solidFill>
                              <a:srgbClr val="000000"/>
                            </a:solidFill>
                            <a:latin typeface="Cambria Math" panose="02040503050406030204" pitchFamily="18" charset="0"/>
                          </a:rPr>
                        </m:ctrlPr>
                      </m:fPr>
                      <m:num>
                        <m:r>
                          <a:rPr lang="en-US" sz="3200">
                            <a:solidFill>
                              <a:srgbClr val="000000"/>
                            </a:solidFill>
                            <a:latin typeface="Cambria Math" panose="02040503050406030204" pitchFamily="18" charset="0"/>
                          </a:rPr>
                          <m:t>3600</m:t>
                        </m:r>
                      </m:num>
                      <m:den>
                        <m:r>
                          <m:rPr>
                            <m:sty m:val="p"/>
                          </m:rPr>
                          <a:rPr lang="en-US" sz="3200">
                            <a:solidFill>
                              <a:srgbClr val="000000"/>
                            </a:solidFill>
                            <a:latin typeface="Cambria Math" panose="02040503050406030204" pitchFamily="18" charset="0"/>
                          </a:rPr>
                          <m:t>BSFC</m:t>
                        </m:r>
                        <m:r>
                          <a:rPr lang="en-US" sz="3200">
                            <a:solidFill>
                              <a:srgbClr val="000000"/>
                            </a:solidFill>
                            <a:latin typeface="Cambria Math" panose="02040503050406030204" pitchFamily="18" charset="0"/>
                          </a:rPr>
                          <m:t> </m:t>
                        </m:r>
                        <m:r>
                          <m:rPr>
                            <m:sty m:val="p"/>
                          </m:rPr>
                          <a:rPr lang="en-US" sz="3200">
                            <a:solidFill>
                              <a:srgbClr val="000000"/>
                            </a:solidFill>
                            <a:latin typeface="Cambria Math" panose="02040503050406030204" pitchFamily="18" charset="0"/>
                          </a:rPr>
                          <m:t>X</m:t>
                        </m:r>
                        <m:r>
                          <a:rPr lang="en-US" sz="3200">
                            <a:solidFill>
                              <a:srgbClr val="000000"/>
                            </a:solidFill>
                            <a:latin typeface="Cambria Math" panose="02040503050406030204" pitchFamily="18" charset="0"/>
                          </a:rPr>
                          <m:t> </m:t>
                        </m:r>
                        <m:r>
                          <m:rPr>
                            <m:sty m:val="p"/>
                          </m:rPr>
                          <a:rPr lang="en-US" sz="3200">
                            <a:solidFill>
                              <a:srgbClr val="000000"/>
                            </a:solidFill>
                            <a:latin typeface="Cambria Math" panose="02040503050406030204" pitchFamily="18" charset="0"/>
                          </a:rPr>
                          <m:t>CV</m:t>
                        </m:r>
                      </m:den>
                    </m:f>
                  </m:oMath>
                </a14:m>
                <a:endParaRPr lang="en-US" dirty="0"/>
              </a:p>
              <a:p>
                <a:endParaRPr lang="en-US" dirty="0"/>
              </a:p>
              <a:p>
                <a:pPr/>
                <a14:m>
                  <m:oMathPara xmlns:m="http://schemas.openxmlformats.org/officeDocument/2006/math">
                    <m:oMathParaPr>
                      <m:jc m:val="centerGroup"/>
                    </m:oMathParaPr>
                    <m:oMath xmlns:m="http://schemas.openxmlformats.org/officeDocument/2006/math">
                      <m:r>
                        <a:rPr lang="en-US" sz="2400">
                          <a:solidFill>
                            <a:srgbClr val="000000"/>
                          </a:solidFill>
                          <a:latin typeface="Cambria Math" panose="02040503050406030204" pitchFamily="18" charset="0"/>
                        </a:rPr>
                        <m:t>= </m:t>
                      </m:r>
                      <m:f>
                        <m:fPr>
                          <m:ctrlPr>
                            <a:rPr lang="en-US" sz="2400" i="1">
                              <a:solidFill>
                                <a:srgbClr val="000000"/>
                              </a:solidFill>
                              <a:latin typeface="Cambria Math" panose="02040503050406030204" pitchFamily="18" charset="0"/>
                            </a:rPr>
                          </m:ctrlPr>
                        </m:fPr>
                        <m:num>
                          <m:r>
                            <a:rPr lang="en-US" sz="2400">
                              <a:solidFill>
                                <a:srgbClr val="000000"/>
                              </a:solidFill>
                              <a:latin typeface="Cambria Math" panose="02040503050406030204" pitchFamily="18" charset="0"/>
                            </a:rPr>
                            <m:t>3600</m:t>
                          </m:r>
                        </m:num>
                        <m:den>
                          <m:r>
                            <a:rPr lang="en-US" sz="2400" b="0" i="0" smtClean="0">
                              <a:solidFill>
                                <a:srgbClr val="000000"/>
                              </a:solidFill>
                              <a:latin typeface="Cambria Math" panose="02040503050406030204" pitchFamily="18" charset="0"/>
                            </a:rPr>
                            <m:t>0.3</m:t>
                          </m:r>
                          <m:r>
                            <a:rPr lang="en-US" sz="2400">
                              <a:solidFill>
                                <a:srgbClr val="000000"/>
                              </a:solidFill>
                              <a:latin typeface="Cambria Math" panose="02040503050406030204" pitchFamily="18" charset="0"/>
                            </a:rPr>
                            <m:t> </m:t>
                          </m:r>
                          <m:r>
                            <m:rPr>
                              <m:sty m:val="p"/>
                            </m:rPr>
                            <a:rPr lang="en-US" sz="2400">
                              <a:solidFill>
                                <a:srgbClr val="000000"/>
                              </a:solidFill>
                              <a:latin typeface="Cambria Math" panose="02040503050406030204" pitchFamily="18" charset="0"/>
                            </a:rPr>
                            <m:t>X</m:t>
                          </m:r>
                          <m:r>
                            <a:rPr lang="en-US" sz="2400">
                              <a:solidFill>
                                <a:srgbClr val="000000"/>
                              </a:solidFill>
                              <a:latin typeface="Cambria Math" panose="02040503050406030204" pitchFamily="18" charset="0"/>
                            </a:rPr>
                            <m:t> </m:t>
                          </m:r>
                          <m:r>
                            <a:rPr lang="en-US" sz="2400" b="0" i="1" smtClean="0">
                              <a:solidFill>
                                <a:srgbClr val="000000"/>
                              </a:solidFill>
                              <a:latin typeface="Cambria Math" panose="02040503050406030204" pitchFamily="18" charset="0"/>
                            </a:rPr>
                            <m:t>43000</m:t>
                          </m:r>
                        </m:den>
                      </m:f>
                    </m:oMath>
                  </m:oMathPara>
                </a14:m>
                <a:endParaRPr lang="en-US" sz="2400" dirty="0"/>
              </a:p>
              <a:p>
                <a:r>
                  <a:rPr lang="en-US" sz="2400" dirty="0"/>
                  <a:t>   </a:t>
                </a:r>
              </a:p>
              <a:p>
                <a:pPr/>
                <a14:m>
                  <m:oMathPara xmlns:m="http://schemas.openxmlformats.org/officeDocument/2006/math">
                    <m:oMathParaPr>
                      <m:jc m:val="centerGroup"/>
                    </m:oMathParaPr>
                    <m:oMath xmlns:m="http://schemas.openxmlformats.org/officeDocument/2006/math">
                      <m:r>
                        <a:rPr lang="en-US" sz="2400" smtClean="0">
                          <a:solidFill>
                            <a:srgbClr val="000000"/>
                          </a:solidFill>
                          <a:latin typeface="Cambria Math" panose="02040503050406030204" pitchFamily="18" charset="0"/>
                        </a:rPr>
                        <m:t>=</m:t>
                      </m:r>
                      <m:r>
                        <a:rPr lang="en-US" sz="2400" b="0" i="0" smtClean="0">
                          <a:solidFill>
                            <a:srgbClr val="000000"/>
                          </a:solidFill>
                          <a:latin typeface="Cambria Math" panose="02040503050406030204" pitchFamily="18" charset="0"/>
                        </a:rPr>
                        <m:t>0.2790</m:t>
                      </m:r>
                    </m:oMath>
                  </m:oMathPara>
                </a14:m>
                <a:endParaRPr lang="en-US" sz="2400" b="0" dirty="0">
                  <a:solidFill>
                    <a:srgbClr val="000000"/>
                  </a:solidFill>
                </a:endParaRPr>
              </a:p>
              <a:p>
                <a:endParaRPr lang="en-US" sz="2400" b="0" dirty="0">
                  <a:solidFill>
                    <a:srgbClr val="000000"/>
                  </a:solidFill>
                </a:endParaRPr>
              </a:p>
              <a:p>
                <a:r>
                  <a:rPr lang="en-US" sz="2400" dirty="0">
                    <a:solidFill>
                      <a:srgbClr val="000000"/>
                    </a:solidFill>
                  </a:rPr>
                  <a:t>              = 27.90 % </a:t>
                </a:r>
                <a:endParaRPr lang="en-US" sz="2400" b="0" dirty="0">
                  <a:solidFill>
                    <a:srgbClr val="000000"/>
                  </a:solidFill>
                </a:endParaRPr>
              </a:p>
              <a:p>
                <a:r>
                  <a:rPr lang="en-US" dirty="0"/>
                  <a:t> </a:t>
                </a:r>
              </a:p>
            </p:txBody>
          </p:sp>
        </mc:Choice>
        <mc:Fallback xmlns="">
          <p:sp>
            <p:nvSpPr>
              <p:cNvPr id="3" name="Rectangle 2"/>
              <p:cNvSpPr>
                <a:spLocks noRot="1" noChangeAspect="1" noMove="1" noResize="1" noEditPoints="1" noAdjustHandles="1" noChangeArrowheads="1" noChangeShapeType="1" noTextEdit="1"/>
              </p:cNvSpPr>
              <p:nvPr/>
            </p:nvSpPr>
            <p:spPr>
              <a:xfrm>
                <a:off x="228600" y="228600"/>
                <a:ext cx="4493859" cy="5421292"/>
              </a:xfrm>
              <a:prstGeom prst="rect">
                <a:avLst/>
              </a:prstGeom>
              <a:blipFill rotWithShape="0">
                <a:blip r:embed="rId2"/>
                <a:stretch>
                  <a:fillRect l="-3528"/>
                </a:stretch>
              </a:blipFill>
            </p:spPr>
            <p:txBody>
              <a:bodyPr/>
              <a:lstStyle/>
              <a:p>
                <a:r>
                  <a:rPr lang="en-US">
                    <a:noFill/>
                  </a:rPr>
                  <a:t> </a:t>
                </a:r>
              </a:p>
            </p:txBody>
          </p:sp>
        </mc:Fallback>
      </mc:AlternateContent>
    </p:spTree>
    <p:extLst>
      <p:ext uri="{BB962C8B-B14F-4D97-AF65-F5344CB8AC3E}">
        <p14:creationId xmlns:p14="http://schemas.microsoft.com/office/powerpoint/2010/main" val="115056987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52400" y="152400"/>
                <a:ext cx="6091283" cy="5774530"/>
              </a:xfrm>
              <a:prstGeom prst="rect">
                <a:avLst/>
              </a:prstGeom>
            </p:spPr>
            <p:txBody>
              <a:bodyPr wrap="none">
                <a:spAutoFit/>
              </a:bodyPr>
              <a:lstStyle/>
              <a:p>
                <a:r>
                  <a:rPr lang="en-US" sz="3200" dirty="0">
                    <a:solidFill>
                      <a:srgbClr val="000000"/>
                    </a:solidFill>
                  </a:rPr>
                  <a:t>(iii) Indicated Thermal Efficiency </a:t>
                </a:r>
              </a:p>
              <a:p>
                <a:r>
                  <a:rPr lang="en-US" sz="3200" dirty="0">
                    <a:solidFill>
                      <a:srgbClr val="000000"/>
                    </a:solidFill>
                  </a:rPr>
                  <a:t>                      </a:t>
                </a:r>
              </a:p>
              <a:p>
                <a:r>
                  <a:rPr lang="en-US" sz="3200" dirty="0">
                    <a:solidFill>
                      <a:srgbClr val="000000"/>
                    </a:solidFill>
                  </a:rPr>
                  <a:t>                </a:t>
                </a:r>
                <a14:m>
                  <m:oMath xmlns:m="http://schemas.openxmlformats.org/officeDocument/2006/math">
                    <m:sSub>
                      <m:sSubPr>
                        <m:ctrlPr>
                          <a:rPr lang="en-US" sz="3200" i="1">
                            <a:solidFill>
                              <a:srgbClr val="000000"/>
                            </a:solidFill>
                            <a:latin typeface="Cambria Math" panose="02040503050406030204" pitchFamily="18" charset="0"/>
                          </a:rPr>
                        </m:ctrlPr>
                      </m:sSubPr>
                      <m:e>
                        <m:r>
                          <a:rPr lang="en-US" sz="3200" i="1">
                            <a:solidFill>
                              <a:srgbClr val="000000"/>
                            </a:solidFill>
                            <a:latin typeface="Cambria Math" panose="02040503050406030204" pitchFamily="18" charset="0"/>
                            <a:ea typeface="Cambria Math" panose="02040503050406030204" pitchFamily="18" charset="0"/>
                          </a:rPr>
                          <m:t>𝜂</m:t>
                        </m:r>
                      </m:e>
                      <m:sub>
                        <m:r>
                          <a:rPr lang="en-US" sz="3200" i="1">
                            <a:solidFill>
                              <a:srgbClr val="000000"/>
                            </a:solidFill>
                            <a:latin typeface="Cambria Math" panose="02040503050406030204" pitchFamily="18" charset="0"/>
                            <a:ea typeface="Cambria Math" panose="02040503050406030204" pitchFamily="18" charset="0"/>
                          </a:rPr>
                          <m:t>𝑚</m:t>
                        </m:r>
                        <m:r>
                          <a:rPr lang="en-US" sz="3200" b="0" i="1" smtClean="0">
                            <a:solidFill>
                              <a:srgbClr val="000000"/>
                            </a:solidFill>
                            <a:latin typeface="Cambria Math" panose="02040503050406030204" pitchFamily="18" charset="0"/>
                            <a:ea typeface="Cambria Math" panose="02040503050406030204" pitchFamily="18" charset="0"/>
                          </a:rPr>
                          <m:t>      </m:t>
                        </m:r>
                      </m:sub>
                    </m:sSub>
                  </m:oMath>
                </a14:m>
                <a:r>
                  <a:rPr lang="en-US" sz="3200" dirty="0">
                    <a:solidFill>
                      <a:srgbClr val="000000"/>
                    </a:solidFill>
                  </a:rPr>
                  <a:t>= </a:t>
                </a:r>
                <a14:m>
                  <m:oMath xmlns:m="http://schemas.openxmlformats.org/officeDocument/2006/math">
                    <m:f>
                      <m:fPr>
                        <m:ctrlPr>
                          <a:rPr lang="en-US" sz="3200" i="1" smtClean="0">
                            <a:solidFill>
                              <a:srgbClr val="000000"/>
                            </a:solidFill>
                            <a:latin typeface="Cambria Math" panose="02040503050406030204" pitchFamily="18" charset="0"/>
                          </a:rPr>
                        </m:ctrlPr>
                      </m:fPr>
                      <m:num>
                        <m:sSub>
                          <m:sSubPr>
                            <m:ctrlPr>
                              <a:rPr lang="en-US" sz="3200" i="1">
                                <a:solidFill>
                                  <a:srgbClr val="000000"/>
                                </a:solidFill>
                                <a:latin typeface="Cambria Math" panose="02040503050406030204" pitchFamily="18" charset="0"/>
                              </a:rPr>
                            </m:ctrlPr>
                          </m:sSubPr>
                          <m:e>
                            <m:r>
                              <a:rPr lang="en-US" sz="3200" i="1">
                                <a:solidFill>
                                  <a:srgbClr val="000000"/>
                                </a:solidFill>
                                <a:latin typeface="Cambria Math" panose="02040503050406030204" pitchFamily="18" charset="0"/>
                                <a:ea typeface="Cambria Math" panose="02040503050406030204" pitchFamily="18" charset="0"/>
                              </a:rPr>
                              <m:t>𝜂</m:t>
                            </m:r>
                          </m:e>
                          <m:sub>
                            <m:r>
                              <a:rPr lang="en-US" sz="3200" i="1">
                                <a:solidFill>
                                  <a:srgbClr val="000000"/>
                                </a:solidFill>
                                <a:latin typeface="Cambria Math" panose="02040503050406030204" pitchFamily="18" charset="0"/>
                                <a:ea typeface="Cambria Math" panose="02040503050406030204" pitchFamily="18" charset="0"/>
                              </a:rPr>
                              <m:t>𝑏</m:t>
                            </m:r>
                            <m:r>
                              <a:rPr lang="en-US" sz="3200" i="1">
                                <a:solidFill>
                                  <a:srgbClr val="000000"/>
                                </a:solidFill>
                                <a:latin typeface="Cambria Math" panose="02040503050406030204" pitchFamily="18" charset="0"/>
                              </a:rPr>
                              <m:t>𝑡h</m:t>
                            </m:r>
                          </m:sub>
                        </m:sSub>
                      </m:num>
                      <m:den>
                        <m:sSub>
                          <m:sSubPr>
                            <m:ctrlPr>
                              <a:rPr lang="en-US" sz="3200" i="1">
                                <a:solidFill>
                                  <a:srgbClr val="000000"/>
                                </a:solidFill>
                                <a:latin typeface="Cambria Math" panose="02040503050406030204" pitchFamily="18" charset="0"/>
                              </a:rPr>
                            </m:ctrlPr>
                          </m:sSubPr>
                          <m:e>
                            <m:r>
                              <a:rPr lang="en-US" sz="3200" i="1">
                                <a:solidFill>
                                  <a:srgbClr val="000000"/>
                                </a:solidFill>
                                <a:latin typeface="Cambria Math" panose="02040503050406030204" pitchFamily="18" charset="0"/>
                                <a:ea typeface="Cambria Math" panose="02040503050406030204" pitchFamily="18" charset="0"/>
                              </a:rPr>
                              <m:t>𝜂</m:t>
                            </m:r>
                          </m:e>
                          <m:sub>
                            <m:r>
                              <a:rPr lang="en-US" sz="3200" i="1">
                                <a:solidFill>
                                  <a:srgbClr val="000000"/>
                                </a:solidFill>
                                <a:latin typeface="Cambria Math" panose="02040503050406030204" pitchFamily="18" charset="0"/>
                              </a:rPr>
                              <m:t>𝑖𝑡h</m:t>
                            </m:r>
                          </m:sub>
                        </m:sSub>
                      </m:den>
                    </m:f>
                  </m:oMath>
                </a14:m>
                <a:r>
                  <a:rPr lang="en-US" sz="3200" dirty="0">
                    <a:solidFill>
                      <a:srgbClr val="000000"/>
                    </a:solidFill>
                  </a:rPr>
                  <a:t> </a:t>
                </a:r>
              </a:p>
              <a:p>
                <a:endParaRPr lang="en-US" sz="3200" dirty="0">
                  <a:solidFill>
                    <a:srgbClr val="000000"/>
                  </a:solidFill>
                </a:endParaRPr>
              </a:p>
              <a:p>
                <a:r>
                  <a:rPr lang="en-US" sz="3200" dirty="0">
                    <a:solidFill>
                      <a:srgbClr val="000000"/>
                    </a:solidFill>
                  </a:rPr>
                  <a:t>So That  </a:t>
                </a:r>
                <a14:m>
                  <m:oMath xmlns:m="http://schemas.openxmlformats.org/officeDocument/2006/math">
                    <m:sSub>
                      <m:sSubPr>
                        <m:ctrlPr>
                          <a:rPr lang="en-US" sz="3200" i="1">
                            <a:solidFill>
                              <a:srgbClr val="000000"/>
                            </a:solidFill>
                            <a:latin typeface="Cambria Math" panose="02040503050406030204" pitchFamily="18" charset="0"/>
                          </a:rPr>
                        </m:ctrlPr>
                      </m:sSubPr>
                      <m:e>
                        <m:r>
                          <a:rPr lang="en-US" sz="3200" i="1">
                            <a:solidFill>
                              <a:srgbClr val="000000"/>
                            </a:solidFill>
                            <a:latin typeface="Cambria Math" panose="02040503050406030204" pitchFamily="18" charset="0"/>
                            <a:ea typeface="Cambria Math" panose="02040503050406030204" pitchFamily="18" charset="0"/>
                          </a:rPr>
                          <m:t>𝜂</m:t>
                        </m:r>
                      </m:e>
                      <m:sub>
                        <m:r>
                          <a:rPr lang="en-US" sz="3200" b="0" i="1" smtClean="0">
                            <a:solidFill>
                              <a:srgbClr val="000000"/>
                            </a:solidFill>
                            <a:latin typeface="Cambria Math" panose="02040503050406030204" pitchFamily="18" charset="0"/>
                            <a:ea typeface="Cambria Math" panose="02040503050406030204" pitchFamily="18" charset="0"/>
                          </a:rPr>
                          <m:t>𝑖𝑡h</m:t>
                        </m:r>
                        <m:r>
                          <a:rPr lang="en-US" sz="3200" i="1">
                            <a:solidFill>
                              <a:srgbClr val="000000"/>
                            </a:solidFill>
                            <a:latin typeface="Cambria Math" panose="02040503050406030204" pitchFamily="18" charset="0"/>
                            <a:ea typeface="Cambria Math" panose="02040503050406030204" pitchFamily="18" charset="0"/>
                          </a:rPr>
                          <m:t>     </m:t>
                        </m:r>
                      </m:sub>
                    </m:sSub>
                  </m:oMath>
                </a14:m>
                <a:r>
                  <a:rPr lang="en-US" sz="3200" dirty="0">
                    <a:solidFill>
                      <a:srgbClr val="000000"/>
                    </a:solidFill>
                  </a:rPr>
                  <a:t>= </a:t>
                </a:r>
                <a14:m>
                  <m:oMath xmlns:m="http://schemas.openxmlformats.org/officeDocument/2006/math">
                    <m:f>
                      <m:fPr>
                        <m:ctrlPr>
                          <a:rPr lang="en-US" sz="3200" i="1">
                            <a:solidFill>
                              <a:srgbClr val="000000"/>
                            </a:solidFill>
                            <a:latin typeface="Cambria Math" panose="02040503050406030204" pitchFamily="18" charset="0"/>
                          </a:rPr>
                        </m:ctrlPr>
                      </m:fPr>
                      <m:num>
                        <m:sSub>
                          <m:sSubPr>
                            <m:ctrlPr>
                              <a:rPr lang="en-US" sz="3200" i="1">
                                <a:solidFill>
                                  <a:srgbClr val="000000"/>
                                </a:solidFill>
                                <a:latin typeface="Cambria Math" panose="02040503050406030204" pitchFamily="18" charset="0"/>
                              </a:rPr>
                            </m:ctrlPr>
                          </m:sSubPr>
                          <m:e>
                            <m:r>
                              <a:rPr lang="en-US" sz="3200" i="1">
                                <a:solidFill>
                                  <a:srgbClr val="000000"/>
                                </a:solidFill>
                                <a:latin typeface="Cambria Math" panose="02040503050406030204" pitchFamily="18" charset="0"/>
                                <a:ea typeface="Cambria Math" panose="02040503050406030204" pitchFamily="18" charset="0"/>
                              </a:rPr>
                              <m:t>𝜂</m:t>
                            </m:r>
                          </m:e>
                          <m:sub>
                            <m:r>
                              <a:rPr lang="en-US" sz="3200" i="1">
                                <a:solidFill>
                                  <a:srgbClr val="000000"/>
                                </a:solidFill>
                                <a:latin typeface="Cambria Math" panose="02040503050406030204" pitchFamily="18" charset="0"/>
                                <a:ea typeface="Cambria Math" panose="02040503050406030204" pitchFamily="18" charset="0"/>
                              </a:rPr>
                              <m:t>𝑏</m:t>
                            </m:r>
                            <m:r>
                              <a:rPr lang="en-US" sz="3200" i="1">
                                <a:solidFill>
                                  <a:srgbClr val="000000"/>
                                </a:solidFill>
                                <a:latin typeface="Cambria Math" panose="02040503050406030204" pitchFamily="18" charset="0"/>
                              </a:rPr>
                              <m:t>𝑡h</m:t>
                            </m:r>
                          </m:sub>
                        </m:sSub>
                      </m:num>
                      <m:den>
                        <m:sSub>
                          <m:sSubPr>
                            <m:ctrlPr>
                              <a:rPr lang="en-US" sz="3200" i="1" smtClean="0">
                                <a:solidFill>
                                  <a:srgbClr val="000000"/>
                                </a:solidFill>
                                <a:latin typeface="Cambria Math" panose="02040503050406030204" pitchFamily="18" charset="0"/>
                              </a:rPr>
                            </m:ctrlPr>
                          </m:sSubPr>
                          <m:e>
                            <m:r>
                              <a:rPr lang="en-US" sz="3200" i="1">
                                <a:solidFill>
                                  <a:srgbClr val="000000"/>
                                </a:solidFill>
                                <a:latin typeface="Cambria Math" panose="02040503050406030204" pitchFamily="18" charset="0"/>
                                <a:ea typeface="Cambria Math" panose="02040503050406030204" pitchFamily="18" charset="0"/>
                              </a:rPr>
                              <m:t>𝜂</m:t>
                            </m:r>
                          </m:e>
                          <m:sub>
                            <m:r>
                              <a:rPr lang="en-US" sz="3200" b="0" i="1" smtClean="0">
                                <a:solidFill>
                                  <a:srgbClr val="000000"/>
                                </a:solidFill>
                                <a:latin typeface="Cambria Math" panose="02040503050406030204" pitchFamily="18" charset="0"/>
                                <a:ea typeface="Cambria Math" panose="02040503050406030204" pitchFamily="18" charset="0"/>
                              </a:rPr>
                              <m:t>𝑚</m:t>
                            </m:r>
                          </m:sub>
                        </m:sSub>
                      </m:den>
                    </m:f>
                  </m:oMath>
                </a14:m>
                <a:r>
                  <a:rPr lang="en-US" sz="3200" dirty="0">
                    <a:solidFill>
                      <a:srgbClr val="000000"/>
                    </a:solidFill>
                  </a:rPr>
                  <a:t> </a:t>
                </a:r>
              </a:p>
              <a:p>
                <a:endParaRPr lang="en-US" sz="3200" dirty="0">
                  <a:solidFill>
                    <a:srgbClr val="000000"/>
                  </a:solidFill>
                </a:endParaRPr>
              </a:p>
              <a:p>
                <a:r>
                  <a:rPr lang="en-US" sz="3200" dirty="0">
                    <a:solidFill>
                      <a:srgbClr val="000000"/>
                    </a:solidFill>
                  </a:rPr>
                  <a:t>                       = </a:t>
                </a:r>
                <a14:m>
                  <m:oMath xmlns:m="http://schemas.openxmlformats.org/officeDocument/2006/math">
                    <m:f>
                      <m:fPr>
                        <m:ctrlPr>
                          <a:rPr lang="en-US" sz="3200" i="1">
                            <a:solidFill>
                              <a:srgbClr val="000000"/>
                            </a:solidFill>
                            <a:latin typeface="Cambria Math" panose="02040503050406030204" pitchFamily="18" charset="0"/>
                          </a:rPr>
                        </m:ctrlPr>
                      </m:fPr>
                      <m:num>
                        <m:r>
                          <a:rPr lang="en-US" sz="3200" b="0" i="1" smtClean="0">
                            <a:solidFill>
                              <a:srgbClr val="000000"/>
                            </a:solidFill>
                            <a:latin typeface="Cambria Math" panose="02040503050406030204" pitchFamily="18" charset="0"/>
                          </a:rPr>
                          <m:t>0.279</m:t>
                        </m:r>
                      </m:num>
                      <m:den>
                        <m:r>
                          <a:rPr lang="en-US" sz="3200" b="0" i="1" smtClean="0">
                            <a:solidFill>
                              <a:srgbClr val="000000"/>
                            </a:solidFill>
                            <a:latin typeface="Cambria Math" panose="02040503050406030204" pitchFamily="18" charset="0"/>
                          </a:rPr>
                          <m:t>0.83</m:t>
                        </m:r>
                      </m:den>
                    </m:f>
                  </m:oMath>
                </a14:m>
                <a:endParaRPr lang="en-US" dirty="0"/>
              </a:p>
              <a:p>
                <a:endParaRPr lang="en-US" dirty="0"/>
              </a:p>
              <a:p>
                <a:r>
                  <a:rPr lang="en-US" dirty="0"/>
                  <a:t>                                         </a:t>
                </a:r>
                <a:r>
                  <a:rPr lang="en-US" sz="2800" dirty="0"/>
                  <a:t>= 0.3361</a:t>
                </a:r>
              </a:p>
              <a:p>
                <a:endParaRPr lang="en-US" sz="2800" dirty="0"/>
              </a:p>
              <a:p>
                <a:r>
                  <a:rPr lang="en-US" sz="2800" dirty="0"/>
                  <a:t>                          = 33.61%</a:t>
                </a:r>
              </a:p>
            </p:txBody>
          </p:sp>
        </mc:Choice>
        <mc:Fallback xmlns="">
          <p:sp>
            <p:nvSpPr>
              <p:cNvPr id="2" name="Rectangle 1"/>
              <p:cNvSpPr>
                <a:spLocks noRot="1" noChangeAspect="1" noMove="1" noResize="1" noEditPoints="1" noAdjustHandles="1" noChangeArrowheads="1" noChangeShapeType="1" noTextEdit="1"/>
              </p:cNvSpPr>
              <p:nvPr/>
            </p:nvSpPr>
            <p:spPr>
              <a:xfrm>
                <a:off x="152400" y="152400"/>
                <a:ext cx="6091283" cy="5774530"/>
              </a:xfrm>
              <a:prstGeom prst="rect">
                <a:avLst/>
              </a:prstGeom>
              <a:blipFill rotWithShape="0">
                <a:blip r:embed="rId2"/>
                <a:stretch>
                  <a:fillRect l="-2503" t="-1373" r="-1602" b="-2006"/>
                </a:stretch>
              </a:blipFill>
            </p:spPr>
            <p:txBody>
              <a:bodyPr/>
              <a:lstStyle/>
              <a:p>
                <a:r>
                  <a:rPr lang="en-US">
                    <a:noFill/>
                  </a:rPr>
                  <a:t> </a:t>
                </a:r>
              </a:p>
            </p:txBody>
          </p:sp>
        </mc:Fallback>
      </mc:AlternateContent>
    </p:spTree>
    <p:extLst>
      <p:ext uri="{BB962C8B-B14F-4D97-AF65-F5344CB8AC3E}">
        <p14:creationId xmlns:p14="http://schemas.microsoft.com/office/powerpoint/2010/main" val="47068453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8763000" cy="6124754"/>
          </a:xfrm>
          <a:prstGeom prst="rect">
            <a:avLst/>
          </a:prstGeom>
        </p:spPr>
        <p:txBody>
          <a:bodyPr wrap="square">
            <a:spAutoFit/>
          </a:bodyPr>
          <a:lstStyle/>
          <a:p>
            <a:r>
              <a:rPr lang="en-US" sz="2800" dirty="0"/>
              <a:t>(5) Following observations were record during a test        on a single cylinder oil engine.</a:t>
            </a:r>
          </a:p>
          <a:p>
            <a:r>
              <a:rPr lang="en-US" sz="2800" dirty="0"/>
              <a:t>      Bore = 300 mm</a:t>
            </a:r>
          </a:p>
          <a:p>
            <a:r>
              <a:rPr lang="en-US" sz="2800" dirty="0"/>
              <a:t>      Stroke = 450 mm</a:t>
            </a:r>
          </a:p>
          <a:p>
            <a:r>
              <a:rPr lang="en-US" sz="2800" dirty="0"/>
              <a:t>      Speed = 300 rpm</a:t>
            </a:r>
          </a:p>
          <a:p>
            <a:r>
              <a:rPr lang="en-US" sz="2800" dirty="0"/>
              <a:t>      indicated mean effective pressure = 6 bar</a:t>
            </a:r>
          </a:p>
          <a:p>
            <a:r>
              <a:rPr lang="en-US" sz="2800" dirty="0"/>
              <a:t>      Net break load = 1.5 </a:t>
            </a:r>
            <a:r>
              <a:rPr lang="en-US" sz="2800" dirty="0" err="1"/>
              <a:t>kN</a:t>
            </a:r>
            <a:endParaRPr lang="en-US" sz="2800" dirty="0"/>
          </a:p>
          <a:p>
            <a:r>
              <a:rPr lang="en-US" sz="2800" dirty="0"/>
              <a:t>      Brake drum diameter = 1.8 m</a:t>
            </a:r>
          </a:p>
          <a:p>
            <a:r>
              <a:rPr lang="en-US" sz="2800" dirty="0"/>
              <a:t>      Brake rope diameter = 2 cm</a:t>
            </a:r>
          </a:p>
          <a:p>
            <a:r>
              <a:rPr lang="en-US" sz="2800" dirty="0"/>
              <a:t>Calculate the following values:</a:t>
            </a:r>
          </a:p>
          <a:p>
            <a:pPr marL="514350" indent="-514350">
              <a:buAutoNum type="arabicParenBoth"/>
            </a:pPr>
            <a:r>
              <a:rPr lang="en-US" sz="2800" dirty="0"/>
              <a:t>Indicated Power</a:t>
            </a:r>
          </a:p>
          <a:p>
            <a:pPr marL="514350" indent="-514350">
              <a:buAutoNum type="arabicParenBoth"/>
            </a:pPr>
            <a:r>
              <a:rPr lang="en-US" sz="2800" dirty="0"/>
              <a:t>Brake Power</a:t>
            </a:r>
          </a:p>
          <a:p>
            <a:pPr marL="514350" indent="-514350">
              <a:buAutoNum type="arabicParenBoth"/>
            </a:pPr>
            <a:r>
              <a:rPr lang="en-US" sz="2800" dirty="0"/>
              <a:t>Mechanical Efficiency</a:t>
            </a:r>
          </a:p>
          <a:p>
            <a:endParaRPr lang="en-US" sz="2800" dirty="0"/>
          </a:p>
        </p:txBody>
      </p:sp>
    </p:spTree>
    <p:extLst>
      <p:ext uri="{BB962C8B-B14F-4D97-AF65-F5344CB8AC3E}">
        <p14:creationId xmlns:p14="http://schemas.microsoft.com/office/powerpoint/2010/main" val="109030667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52400" y="152400"/>
                <a:ext cx="2638864" cy="6983963"/>
              </a:xfrm>
              <a:prstGeom prst="rect">
                <a:avLst/>
              </a:prstGeom>
            </p:spPr>
            <p:txBody>
              <a:bodyPr wrap="none">
                <a:spAutoFit/>
              </a:bodyPr>
              <a:lstStyle/>
              <a:p>
                <a:r>
                  <a:rPr lang="en-US" sz="2800" dirty="0">
                    <a:solidFill>
                      <a:srgbClr val="000000"/>
                    </a:solidFill>
                  </a:rPr>
                  <a:t>D =  300 mm</a:t>
                </a:r>
              </a:p>
              <a:p>
                <a:r>
                  <a:rPr lang="en-US" sz="2800" dirty="0">
                    <a:solidFill>
                      <a:srgbClr val="000000"/>
                    </a:solidFill>
                  </a:rPr>
                  <a:t>L =  450 mm</a:t>
                </a:r>
              </a:p>
              <a:p>
                <a:r>
                  <a:rPr lang="en-US" sz="2800" dirty="0">
                    <a:solidFill>
                      <a:srgbClr val="000000"/>
                    </a:solidFill>
                  </a:rPr>
                  <a:t>N = 300 rpm</a:t>
                </a:r>
              </a:p>
              <a:p>
                <a:endParaRPr lang="en-US" sz="2800" dirty="0">
                  <a:solidFill>
                    <a:srgbClr val="000000"/>
                  </a:solidFill>
                </a:endParaRPr>
              </a:p>
              <a:p>
                <a14:m>
                  <m:oMath xmlns:m="http://schemas.openxmlformats.org/officeDocument/2006/math">
                    <m:sSub>
                      <m:sSubPr>
                        <m:ctrlPr>
                          <a:rPr lang="en-US" sz="2800" i="1" smtClean="0">
                            <a:solidFill>
                              <a:srgbClr val="000000"/>
                            </a:solidFill>
                            <a:latin typeface="Cambria Math" panose="02040503050406030204" pitchFamily="18" charset="0"/>
                          </a:rPr>
                        </m:ctrlPr>
                      </m:sSubPr>
                      <m:e>
                        <m:r>
                          <a:rPr lang="en-US" sz="2800" b="0" i="1" smtClean="0">
                            <a:solidFill>
                              <a:srgbClr val="000000"/>
                            </a:solidFill>
                            <a:latin typeface="Cambria Math" panose="02040503050406030204" pitchFamily="18" charset="0"/>
                          </a:rPr>
                          <m:t>𝑃</m:t>
                        </m:r>
                      </m:e>
                      <m:sub>
                        <m:r>
                          <a:rPr lang="en-US" sz="2800" b="0" i="1" smtClean="0">
                            <a:solidFill>
                              <a:srgbClr val="000000"/>
                            </a:solidFill>
                            <a:latin typeface="Cambria Math" panose="02040503050406030204" pitchFamily="18" charset="0"/>
                          </a:rPr>
                          <m:t>𝑖𝑚𝑒𝑝</m:t>
                        </m:r>
                      </m:sub>
                    </m:sSub>
                  </m:oMath>
                </a14:m>
                <a:r>
                  <a:rPr lang="en-US" sz="2800" dirty="0">
                    <a:solidFill>
                      <a:srgbClr val="000000"/>
                    </a:solidFill>
                  </a:rPr>
                  <a:t> = 6 bar</a:t>
                </a:r>
              </a:p>
              <a:p>
                <a:endParaRPr lang="en-US" sz="2800" dirty="0">
                  <a:solidFill>
                    <a:srgbClr val="000000"/>
                  </a:solidFill>
                </a:endParaRPr>
              </a:p>
              <a:p>
                <a:r>
                  <a:rPr lang="en-US" sz="2800" dirty="0">
                    <a:solidFill>
                      <a:srgbClr val="000000"/>
                    </a:solidFill>
                  </a:rPr>
                  <a:t>F = 1.5 </a:t>
                </a:r>
                <a:r>
                  <a:rPr lang="en-US" sz="2800" dirty="0" err="1">
                    <a:solidFill>
                      <a:srgbClr val="000000"/>
                    </a:solidFill>
                  </a:rPr>
                  <a:t>Kn</a:t>
                </a:r>
                <a:endParaRPr lang="en-US" sz="2800" dirty="0">
                  <a:solidFill>
                    <a:srgbClr val="000000"/>
                  </a:solidFill>
                </a:endParaRPr>
              </a:p>
              <a:p>
                <a:endParaRPr lang="en-US" sz="2800" dirty="0">
                  <a:solidFill>
                    <a:srgbClr val="000000"/>
                  </a:solidFill>
                </a:endParaRPr>
              </a:p>
              <a:p>
                <a14:m>
                  <m:oMath xmlns:m="http://schemas.openxmlformats.org/officeDocument/2006/math">
                    <m:sSub>
                      <m:sSubPr>
                        <m:ctrlPr>
                          <a:rPr lang="en-US" sz="2800" i="1" smtClean="0">
                            <a:solidFill>
                              <a:srgbClr val="000000"/>
                            </a:solidFill>
                            <a:latin typeface="Cambria Math" panose="02040503050406030204" pitchFamily="18" charset="0"/>
                          </a:rPr>
                        </m:ctrlPr>
                      </m:sSubPr>
                      <m:e>
                        <m:r>
                          <a:rPr lang="en-US" sz="2800" b="0" i="1" smtClean="0">
                            <a:solidFill>
                              <a:srgbClr val="000000"/>
                            </a:solidFill>
                            <a:latin typeface="Cambria Math" panose="02040503050406030204" pitchFamily="18" charset="0"/>
                          </a:rPr>
                          <m:t>𝑅</m:t>
                        </m:r>
                      </m:e>
                      <m:sub>
                        <m:r>
                          <a:rPr lang="en-US" sz="2800" b="0" i="1" smtClean="0">
                            <a:solidFill>
                              <a:srgbClr val="000000"/>
                            </a:solidFill>
                            <a:latin typeface="Cambria Math" panose="02040503050406030204" pitchFamily="18" charset="0"/>
                          </a:rPr>
                          <m:t>𝑒𝑓𝑓</m:t>
                        </m:r>
                      </m:sub>
                    </m:sSub>
                  </m:oMath>
                </a14:m>
                <a:r>
                  <a:rPr lang="en-US" sz="2800" dirty="0">
                    <a:solidFill>
                      <a:srgbClr val="000000"/>
                    </a:solidFill>
                  </a:rPr>
                  <a:t> = </a:t>
                </a:r>
                <a14:m>
                  <m:oMath xmlns:m="http://schemas.openxmlformats.org/officeDocument/2006/math">
                    <m:f>
                      <m:fPr>
                        <m:ctrlPr>
                          <a:rPr lang="en-US" sz="2800" i="1" smtClean="0">
                            <a:solidFill>
                              <a:srgbClr val="000000"/>
                            </a:solidFill>
                            <a:latin typeface="Cambria Math" panose="02040503050406030204" pitchFamily="18" charset="0"/>
                          </a:rPr>
                        </m:ctrlPr>
                      </m:fPr>
                      <m:num>
                        <m:r>
                          <a:rPr lang="en-US" sz="2800" b="0" i="1" smtClean="0">
                            <a:solidFill>
                              <a:srgbClr val="000000"/>
                            </a:solidFill>
                            <a:latin typeface="Cambria Math" panose="02040503050406030204" pitchFamily="18" charset="0"/>
                          </a:rPr>
                          <m:t>𝐷</m:t>
                        </m:r>
                        <m:r>
                          <a:rPr lang="en-US" sz="2800" b="0" i="1" smtClean="0">
                            <a:solidFill>
                              <a:srgbClr val="000000"/>
                            </a:solidFill>
                            <a:latin typeface="Cambria Math" panose="02040503050406030204" pitchFamily="18" charset="0"/>
                          </a:rPr>
                          <m:t>+(2</m:t>
                        </m:r>
                        <m:r>
                          <a:rPr lang="en-US" sz="2800" b="0" i="1" smtClean="0">
                            <a:solidFill>
                              <a:srgbClr val="000000"/>
                            </a:solidFill>
                            <a:latin typeface="Cambria Math" panose="02040503050406030204" pitchFamily="18" charset="0"/>
                          </a:rPr>
                          <m:t>𝑋</m:t>
                        </m:r>
                        <m:r>
                          <a:rPr lang="en-US" sz="2800" b="0" i="1" smtClean="0">
                            <a:solidFill>
                              <a:srgbClr val="000000"/>
                            </a:solidFill>
                            <a:latin typeface="Cambria Math" panose="02040503050406030204" pitchFamily="18" charset="0"/>
                          </a:rPr>
                          <m:t>2)</m:t>
                        </m:r>
                      </m:num>
                      <m:den>
                        <m:r>
                          <a:rPr lang="en-US" sz="2800" b="0" i="1" smtClean="0">
                            <a:solidFill>
                              <a:srgbClr val="000000"/>
                            </a:solidFill>
                            <a:latin typeface="Cambria Math" panose="02040503050406030204" pitchFamily="18" charset="0"/>
                          </a:rPr>
                          <m:t>2</m:t>
                        </m:r>
                      </m:den>
                    </m:f>
                  </m:oMath>
                </a14:m>
                <a:endParaRPr lang="en-US" sz="2800" dirty="0">
                  <a:solidFill>
                    <a:srgbClr val="000000"/>
                  </a:solidFill>
                </a:endParaRPr>
              </a:p>
              <a:p>
                <a:endParaRPr lang="en-US" sz="2800" dirty="0">
                  <a:solidFill>
                    <a:srgbClr val="000000"/>
                  </a:solidFill>
                </a:endParaRPr>
              </a:p>
              <a:p>
                <a:r>
                  <a:rPr lang="en-US" sz="2800" dirty="0">
                    <a:solidFill>
                      <a:srgbClr val="000000"/>
                    </a:solidFill>
                  </a:rPr>
                  <a:t>        = </a:t>
                </a:r>
                <a14:m>
                  <m:oMath xmlns:m="http://schemas.openxmlformats.org/officeDocument/2006/math">
                    <m:f>
                      <m:fPr>
                        <m:ctrlPr>
                          <a:rPr lang="en-US" sz="2800" i="1">
                            <a:solidFill>
                              <a:srgbClr val="000000"/>
                            </a:solidFill>
                            <a:latin typeface="Cambria Math" panose="02040503050406030204" pitchFamily="18" charset="0"/>
                          </a:rPr>
                        </m:ctrlPr>
                      </m:fPr>
                      <m:num>
                        <m:r>
                          <a:rPr lang="en-US" sz="2800" b="0" i="1" smtClean="0">
                            <a:solidFill>
                              <a:srgbClr val="000000"/>
                            </a:solidFill>
                            <a:latin typeface="Cambria Math" panose="02040503050406030204" pitchFamily="18" charset="0"/>
                          </a:rPr>
                          <m:t>180</m:t>
                        </m:r>
                        <m:r>
                          <a:rPr lang="en-US" sz="2800" i="1">
                            <a:solidFill>
                              <a:srgbClr val="000000"/>
                            </a:solidFill>
                            <a:latin typeface="Cambria Math" panose="02040503050406030204" pitchFamily="18" charset="0"/>
                          </a:rPr>
                          <m:t>+(2</m:t>
                        </m:r>
                        <m:r>
                          <a:rPr lang="en-US" sz="2800" i="1">
                            <a:solidFill>
                              <a:srgbClr val="000000"/>
                            </a:solidFill>
                            <a:latin typeface="Cambria Math" panose="02040503050406030204" pitchFamily="18" charset="0"/>
                          </a:rPr>
                          <m:t>𝑋</m:t>
                        </m:r>
                        <m:r>
                          <a:rPr lang="en-US" sz="2800" i="1">
                            <a:solidFill>
                              <a:srgbClr val="000000"/>
                            </a:solidFill>
                            <a:latin typeface="Cambria Math" panose="02040503050406030204" pitchFamily="18" charset="0"/>
                          </a:rPr>
                          <m:t>2)</m:t>
                        </m:r>
                      </m:num>
                      <m:den>
                        <m:r>
                          <a:rPr lang="en-US" sz="2800" i="1">
                            <a:solidFill>
                              <a:srgbClr val="000000"/>
                            </a:solidFill>
                            <a:latin typeface="Cambria Math" panose="02040503050406030204" pitchFamily="18" charset="0"/>
                          </a:rPr>
                          <m:t>2</m:t>
                        </m:r>
                      </m:den>
                    </m:f>
                  </m:oMath>
                </a14:m>
                <a:endParaRPr lang="en-US" sz="2800" dirty="0">
                  <a:solidFill>
                    <a:srgbClr val="000000"/>
                  </a:solidFill>
                </a:endParaRPr>
              </a:p>
              <a:p>
                <a:r>
                  <a:rPr lang="en-US" sz="2800" dirty="0">
                    <a:solidFill>
                      <a:srgbClr val="000000"/>
                    </a:solidFill>
                  </a:rPr>
                  <a:t>        </a:t>
                </a:r>
              </a:p>
              <a:p>
                <a:r>
                  <a:rPr lang="en-US" sz="2800" dirty="0">
                    <a:solidFill>
                      <a:srgbClr val="000000"/>
                    </a:solidFill>
                  </a:rPr>
                  <a:t>        = 92 cm</a:t>
                </a:r>
              </a:p>
              <a:p>
                <a:endParaRPr lang="en-US" sz="2800" dirty="0">
                  <a:solidFill>
                    <a:srgbClr val="000000"/>
                  </a:solidFill>
                </a:endParaRPr>
              </a:p>
              <a:p>
                <a:endParaRPr lang="en-US" sz="2800" dirty="0">
                  <a:solidFill>
                    <a:srgbClr val="000000"/>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152400" y="152400"/>
                <a:ext cx="2638864" cy="6983963"/>
              </a:xfrm>
              <a:prstGeom prst="rect">
                <a:avLst/>
              </a:prstGeom>
              <a:blipFill rotWithShape="0">
                <a:blip r:embed="rId2"/>
                <a:stretch>
                  <a:fillRect l="-4619" t="-873"/>
                </a:stretch>
              </a:blipFill>
            </p:spPr>
            <p:txBody>
              <a:bodyPr/>
              <a:lstStyle/>
              <a:p>
                <a:r>
                  <a:rPr lang="en-US">
                    <a:noFill/>
                  </a:rPr>
                  <a:t> </a:t>
                </a:r>
              </a:p>
            </p:txBody>
          </p:sp>
        </mc:Fallback>
      </mc:AlternateContent>
    </p:spTree>
    <p:extLst>
      <p:ext uri="{BB962C8B-B14F-4D97-AF65-F5344CB8AC3E}">
        <p14:creationId xmlns:p14="http://schemas.microsoft.com/office/powerpoint/2010/main" val="397305421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52400" y="228600"/>
                <a:ext cx="8991600" cy="7526484"/>
              </a:xfrm>
              <a:prstGeom prst="rect">
                <a:avLst/>
              </a:prstGeom>
            </p:spPr>
            <p:txBody>
              <a:bodyPr wrap="square">
                <a:spAutoFit/>
              </a:bodyPr>
              <a:lstStyle/>
              <a:p>
                <a:pPr marL="571500" lvl="0" indent="-571500">
                  <a:buAutoNum type="romanLcParenBoth"/>
                </a:pPr>
                <a:r>
                  <a:rPr lang="en-US" sz="2800" dirty="0">
                    <a:solidFill>
                      <a:srgbClr val="000000"/>
                    </a:solidFill>
                  </a:rPr>
                  <a:t>Indicated Power </a:t>
                </a:r>
              </a:p>
              <a:p>
                <a:pPr lvl="0"/>
                <a:r>
                  <a:rPr lang="en-US" sz="2800" dirty="0">
                    <a:solidFill>
                      <a:srgbClr val="000000"/>
                    </a:solidFill>
                  </a:rPr>
                  <a:t>            IP = </a:t>
                </a:r>
                <a14:m>
                  <m:oMath xmlns:m="http://schemas.openxmlformats.org/officeDocument/2006/math">
                    <m:f>
                      <m:fPr>
                        <m:ctrlPr>
                          <a:rPr lang="en-US" sz="2800" b="1" i="1">
                            <a:solidFill>
                              <a:srgbClr val="000000"/>
                            </a:solidFill>
                            <a:latin typeface="Cambria Math" panose="02040503050406030204" pitchFamily="18" charset="0"/>
                          </a:rPr>
                        </m:ctrlPr>
                      </m:fPr>
                      <m:num>
                        <m:sSub>
                          <m:sSubPr>
                            <m:ctrlPr>
                              <a:rPr lang="en-US" sz="2800" b="1" i="1">
                                <a:solidFill>
                                  <a:srgbClr val="000000"/>
                                </a:solidFill>
                                <a:latin typeface="Cambria Math" panose="02040503050406030204" pitchFamily="18" charset="0"/>
                              </a:rPr>
                            </m:ctrlPr>
                          </m:sSubPr>
                          <m:e>
                            <m:r>
                              <a:rPr lang="en-US" sz="2800" b="1">
                                <a:solidFill>
                                  <a:srgbClr val="000000"/>
                                </a:solidFill>
                                <a:latin typeface="Cambria Math" panose="02040503050406030204" pitchFamily="18" charset="0"/>
                              </a:rPr>
                              <m:t> </m:t>
                            </m:r>
                            <m:r>
                              <a:rPr lang="en-US" sz="2800" b="1">
                                <a:solidFill>
                                  <a:srgbClr val="000000"/>
                                </a:solidFill>
                                <a:latin typeface="Cambria Math" panose="02040503050406030204" pitchFamily="18" charset="0"/>
                              </a:rPr>
                              <m:t>𝐩</m:t>
                            </m:r>
                          </m:e>
                          <m:sub>
                            <m:r>
                              <a:rPr lang="en-US" sz="2800" b="1" i="0" smtClean="0">
                                <a:solidFill>
                                  <a:srgbClr val="000000"/>
                                </a:solidFill>
                                <a:latin typeface="Cambria Math" panose="02040503050406030204" pitchFamily="18" charset="0"/>
                              </a:rPr>
                              <m:t>𝐢𝐦𝐞𝐩</m:t>
                            </m:r>
                            <m:r>
                              <a:rPr lang="en-US" sz="2800" b="1">
                                <a:solidFill>
                                  <a:srgbClr val="000000"/>
                                </a:solidFill>
                                <a:latin typeface="Cambria Math" panose="02040503050406030204" pitchFamily="18" charset="0"/>
                              </a:rPr>
                              <m:t> </m:t>
                            </m:r>
                          </m:sub>
                        </m:sSub>
                        <m:r>
                          <a:rPr lang="en-US" sz="2800" b="1">
                            <a:solidFill>
                              <a:srgbClr val="000000"/>
                            </a:solidFill>
                            <a:latin typeface="Cambria Math" panose="02040503050406030204" pitchFamily="18" charset="0"/>
                          </a:rPr>
                          <m:t>𝐋𝐀</m:t>
                        </m:r>
                        <m:r>
                          <a:rPr lang="en-US" sz="2800" b="1" i="0" smtClean="0">
                            <a:solidFill>
                              <a:srgbClr val="000000"/>
                            </a:solidFill>
                            <a:latin typeface="Cambria Math" panose="02040503050406030204" pitchFamily="18" charset="0"/>
                          </a:rPr>
                          <m:t>𝐍</m:t>
                        </m:r>
                      </m:num>
                      <m:den>
                        <m:r>
                          <a:rPr lang="en-US" sz="2800" b="1">
                            <a:solidFill>
                              <a:srgbClr val="000000"/>
                            </a:solidFill>
                            <a:latin typeface="Cambria Math" panose="02040503050406030204" pitchFamily="18" charset="0"/>
                          </a:rPr>
                          <m:t>𝟔𝟎</m:t>
                        </m:r>
                      </m:den>
                    </m:f>
                  </m:oMath>
                </a14:m>
                <a:endParaRPr lang="en-US" sz="2800" dirty="0">
                  <a:solidFill>
                    <a:srgbClr val="000000"/>
                  </a:solidFill>
                </a:endParaRPr>
              </a:p>
              <a:p>
                <a:pPr lvl="0"/>
                <a:endParaRPr lang="en-US" sz="2800" dirty="0">
                  <a:solidFill>
                    <a:srgbClr val="000000"/>
                  </a:solidFill>
                </a:endParaRPr>
              </a:p>
              <a:p>
                <a:pPr lvl="0"/>
                <a:r>
                  <a:rPr lang="en-US" sz="2800" dirty="0">
                    <a:solidFill>
                      <a:srgbClr val="000000"/>
                    </a:solidFill>
                  </a:rPr>
                  <a:t>                = </a:t>
                </a:r>
                <a14:m>
                  <m:oMath xmlns:m="http://schemas.openxmlformats.org/officeDocument/2006/math">
                    <m:f>
                      <m:fPr>
                        <m:ctrlPr>
                          <a:rPr lang="en-US" sz="2800" b="1" i="1" smtClean="0">
                            <a:solidFill>
                              <a:srgbClr val="000000"/>
                            </a:solidFill>
                            <a:latin typeface="Cambria Math" panose="02040503050406030204" pitchFamily="18" charset="0"/>
                          </a:rPr>
                        </m:ctrlPr>
                      </m:fPr>
                      <m:num>
                        <m:sSub>
                          <m:sSubPr>
                            <m:ctrlPr>
                              <a:rPr lang="en-US" sz="2800" b="1" i="1">
                                <a:solidFill>
                                  <a:srgbClr val="000000"/>
                                </a:solidFill>
                                <a:latin typeface="Cambria Math" panose="02040503050406030204" pitchFamily="18" charset="0"/>
                              </a:rPr>
                            </m:ctrlPr>
                          </m:sSubPr>
                          <m:e>
                            <m:r>
                              <a:rPr lang="en-US" sz="2800" b="1">
                                <a:solidFill>
                                  <a:srgbClr val="000000"/>
                                </a:solidFill>
                                <a:latin typeface="Cambria Math" panose="02040503050406030204" pitchFamily="18" charset="0"/>
                              </a:rPr>
                              <m:t> </m:t>
                            </m:r>
                            <m:r>
                              <a:rPr lang="en-US" sz="2800" b="1">
                                <a:solidFill>
                                  <a:srgbClr val="000000"/>
                                </a:solidFill>
                                <a:latin typeface="Cambria Math" panose="02040503050406030204" pitchFamily="18" charset="0"/>
                              </a:rPr>
                              <m:t>𝐩</m:t>
                            </m:r>
                          </m:e>
                          <m:sub>
                            <m:r>
                              <a:rPr lang="en-US" sz="2800" b="1">
                                <a:solidFill>
                                  <a:srgbClr val="000000"/>
                                </a:solidFill>
                                <a:latin typeface="Cambria Math" panose="02040503050406030204" pitchFamily="18" charset="0"/>
                              </a:rPr>
                              <m:t>𝐢𝐦𝐞𝐩</m:t>
                            </m:r>
                            <m:r>
                              <a:rPr lang="en-US" sz="2800" b="1">
                                <a:solidFill>
                                  <a:srgbClr val="000000"/>
                                </a:solidFill>
                                <a:latin typeface="Cambria Math" panose="02040503050406030204" pitchFamily="18" charset="0"/>
                              </a:rPr>
                              <m:t> </m:t>
                            </m:r>
                          </m:sub>
                        </m:sSub>
                        <m:r>
                          <a:rPr lang="en-US" sz="2800" b="1">
                            <a:solidFill>
                              <a:srgbClr val="000000"/>
                            </a:solidFill>
                            <a:latin typeface="Cambria Math" panose="02040503050406030204" pitchFamily="18" charset="0"/>
                          </a:rPr>
                          <m:t>𝐋</m:t>
                        </m:r>
                        <m:r>
                          <a:rPr lang="en-US" sz="2800" b="1" i="0" smtClean="0">
                            <a:solidFill>
                              <a:srgbClr val="000000"/>
                            </a:solidFill>
                            <a:latin typeface="Cambria Math" panose="02040503050406030204" pitchFamily="18" charset="0"/>
                          </a:rPr>
                          <m:t> </m:t>
                        </m:r>
                        <m:r>
                          <a:rPr lang="en-US" sz="2800" b="1" i="0" smtClean="0">
                            <a:solidFill>
                              <a:srgbClr val="000000"/>
                            </a:solidFill>
                            <a:latin typeface="Cambria Math" panose="02040503050406030204" pitchFamily="18" charset="0"/>
                          </a:rPr>
                          <m:t>𝐗</m:t>
                        </m:r>
                        <m:r>
                          <a:rPr lang="en-US" sz="2800" b="1" i="0" smtClean="0">
                            <a:solidFill>
                              <a:srgbClr val="000000"/>
                            </a:solidFill>
                            <a:latin typeface="Cambria Math" panose="02040503050406030204" pitchFamily="18" charset="0"/>
                          </a:rPr>
                          <m:t> </m:t>
                        </m:r>
                        <m:f>
                          <m:fPr>
                            <m:ctrlPr>
                              <a:rPr lang="en-US" sz="2800" b="1" i="1" smtClean="0">
                                <a:solidFill>
                                  <a:srgbClr val="000000"/>
                                </a:solidFill>
                                <a:latin typeface="Cambria Math" panose="02040503050406030204" pitchFamily="18" charset="0"/>
                              </a:rPr>
                            </m:ctrlPr>
                          </m:fPr>
                          <m:num>
                            <m:r>
                              <a:rPr lang="en-US" sz="2800" b="1" i="1" smtClean="0">
                                <a:solidFill>
                                  <a:srgbClr val="000000"/>
                                </a:solidFill>
                                <a:latin typeface="Cambria Math" panose="02040503050406030204" pitchFamily="18" charset="0"/>
                              </a:rPr>
                              <m:t>∏</m:t>
                            </m:r>
                          </m:num>
                          <m:den>
                            <m:r>
                              <a:rPr lang="en-US" sz="2800" b="1" i="1" smtClean="0">
                                <a:solidFill>
                                  <a:srgbClr val="000000"/>
                                </a:solidFill>
                                <a:latin typeface="Cambria Math" panose="02040503050406030204" pitchFamily="18" charset="0"/>
                              </a:rPr>
                              <m:t>𝟒</m:t>
                            </m:r>
                          </m:den>
                        </m:f>
                        <m:r>
                          <a:rPr lang="en-US" sz="2800" b="1" i="0" smtClean="0">
                            <a:solidFill>
                              <a:srgbClr val="000000"/>
                            </a:solidFill>
                            <a:latin typeface="Cambria Math" panose="02040503050406030204" pitchFamily="18" charset="0"/>
                          </a:rPr>
                          <m:t> </m:t>
                        </m:r>
                        <m:sSup>
                          <m:sSupPr>
                            <m:ctrlPr>
                              <a:rPr lang="en-US" sz="2800" b="1" i="1" smtClean="0">
                                <a:solidFill>
                                  <a:srgbClr val="000000"/>
                                </a:solidFill>
                                <a:latin typeface="Cambria Math" panose="02040503050406030204" pitchFamily="18" charset="0"/>
                              </a:rPr>
                            </m:ctrlPr>
                          </m:sSupPr>
                          <m:e>
                            <m:r>
                              <a:rPr lang="en-US" sz="2800" b="1" i="1" smtClean="0">
                                <a:solidFill>
                                  <a:srgbClr val="000000"/>
                                </a:solidFill>
                                <a:latin typeface="Cambria Math" panose="02040503050406030204" pitchFamily="18" charset="0"/>
                              </a:rPr>
                              <m:t>𝑫</m:t>
                            </m:r>
                          </m:e>
                          <m:sup>
                            <m:r>
                              <a:rPr lang="en-US" sz="2800" b="1" i="1" smtClean="0">
                                <a:solidFill>
                                  <a:srgbClr val="000000"/>
                                </a:solidFill>
                                <a:latin typeface="Cambria Math" panose="02040503050406030204" pitchFamily="18" charset="0"/>
                              </a:rPr>
                              <m:t>𝟐</m:t>
                            </m:r>
                          </m:sup>
                        </m:sSup>
                        <m:r>
                          <a:rPr lang="en-US" sz="2800" b="1" i="0" smtClean="0">
                            <a:solidFill>
                              <a:srgbClr val="000000"/>
                            </a:solidFill>
                            <a:latin typeface="Cambria Math" panose="02040503050406030204" pitchFamily="18" charset="0"/>
                          </a:rPr>
                          <m:t> </m:t>
                        </m:r>
                        <m:r>
                          <a:rPr lang="en-US" sz="2800" b="1" i="0" smtClean="0">
                            <a:solidFill>
                              <a:srgbClr val="000000"/>
                            </a:solidFill>
                            <a:latin typeface="Cambria Math" panose="02040503050406030204" pitchFamily="18" charset="0"/>
                          </a:rPr>
                          <m:t>𝐗</m:t>
                        </m:r>
                        <m:r>
                          <a:rPr lang="en-US" sz="2800" b="1" i="0" smtClean="0">
                            <a:solidFill>
                              <a:srgbClr val="000000"/>
                            </a:solidFill>
                            <a:latin typeface="Cambria Math" panose="02040503050406030204" pitchFamily="18" charset="0"/>
                          </a:rPr>
                          <m:t> </m:t>
                        </m:r>
                        <m:r>
                          <a:rPr lang="en-US" sz="2800" b="1">
                            <a:solidFill>
                              <a:srgbClr val="000000"/>
                            </a:solidFill>
                            <a:latin typeface="Cambria Math" panose="02040503050406030204" pitchFamily="18" charset="0"/>
                          </a:rPr>
                          <m:t>𝐍</m:t>
                        </m:r>
                      </m:num>
                      <m:den>
                        <m:r>
                          <a:rPr lang="en-US" sz="2800" b="1">
                            <a:solidFill>
                              <a:srgbClr val="000000"/>
                            </a:solidFill>
                            <a:latin typeface="Cambria Math" panose="02040503050406030204" pitchFamily="18" charset="0"/>
                          </a:rPr>
                          <m:t>𝟔𝟎</m:t>
                        </m:r>
                      </m:den>
                    </m:f>
                  </m:oMath>
                </a14:m>
                <a:endParaRPr lang="en-US" sz="2800" dirty="0">
                  <a:solidFill>
                    <a:srgbClr val="000000"/>
                  </a:solidFill>
                </a:endParaRPr>
              </a:p>
              <a:p>
                <a:pPr lvl="0"/>
                <a:endParaRPr lang="en-US" sz="2800" dirty="0">
                  <a:solidFill>
                    <a:srgbClr val="000000"/>
                  </a:solidFill>
                </a:endParaRPr>
              </a:p>
              <a:p>
                <a:pPr lvl="0"/>
                <a:r>
                  <a:rPr lang="en-US" sz="2800" dirty="0">
                    <a:solidFill>
                      <a:srgbClr val="000000"/>
                    </a:solidFill>
                  </a:rPr>
                  <a:t>Consider that the engine is 4 stroke type.</a:t>
                </a:r>
              </a:p>
              <a:p>
                <a:pPr lvl="0"/>
                <a:endParaRPr lang="en-US" sz="2800" dirty="0">
                  <a:solidFill>
                    <a:srgbClr val="000000"/>
                  </a:solidFill>
                </a:endParaRPr>
              </a:p>
              <a:p>
                <a:pPr lvl="0"/>
                <a:r>
                  <a:rPr lang="en-US" sz="2800" dirty="0">
                    <a:solidFill>
                      <a:srgbClr val="000000"/>
                    </a:solidFill>
                  </a:rPr>
                  <a:t>                = </a:t>
                </a:r>
                <a14:m>
                  <m:oMath xmlns:m="http://schemas.openxmlformats.org/officeDocument/2006/math">
                    <m:f>
                      <m:fPr>
                        <m:ctrlPr>
                          <a:rPr lang="en-US" sz="2800" b="1" i="1">
                            <a:solidFill>
                              <a:srgbClr val="000000"/>
                            </a:solidFill>
                            <a:latin typeface="Cambria Math" panose="02040503050406030204" pitchFamily="18" charset="0"/>
                          </a:rPr>
                        </m:ctrlPr>
                      </m:fPr>
                      <m:num>
                        <m:r>
                          <a:rPr lang="en-US" sz="2800" b="1" i="0" smtClean="0">
                            <a:solidFill>
                              <a:srgbClr val="000000"/>
                            </a:solidFill>
                            <a:latin typeface="Cambria Math" panose="02040503050406030204" pitchFamily="18" charset="0"/>
                          </a:rPr>
                          <m:t>𝟔𝟎𝟎</m:t>
                        </m:r>
                        <m:r>
                          <a:rPr lang="en-US" sz="2800" b="1" i="0" smtClean="0">
                            <a:solidFill>
                              <a:srgbClr val="000000"/>
                            </a:solidFill>
                            <a:latin typeface="Cambria Math" panose="02040503050406030204" pitchFamily="18" charset="0"/>
                          </a:rPr>
                          <m:t> </m:t>
                        </m:r>
                        <m:r>
                          <a:rPr lang="en-US" sz="2800" b="1" i="0" smtClean="0">
                            <a:solidFill>
                              <a:srgbClr val="000000"/>
                            </a:solidFill>
                            <a:latin typeface="Cambria Math" panose="02040503050406030204" pitchFamily="18" charset="0"/>
                          </a:rPr>
                          <m:t>𝐗</m:t>
                        </m:r>
                        <m:r>
                          <a:rPr lang="en-US" sz="2800" b="1" i="0" smtClean="0">
                            <a:solidFill>
                              <a:srgbClr val="000000"/>
                            </a:solidFill>
                            <a:latin typeface="Cambria Math" panose="02040503050406030204" pitchFamily="18" charset="0"/>
                          </a:rPr>
                          <m:t> </m:t>
                        </m:r>
                        <m:r>
                          <a:rPr lang="en-US" sz="2800" b="1" i="0" smtClean="0">
                            <a:solidFill>
                              <a:srgbClr val="000000"/>
                            </a:solidFill>
                            <a:latin typeface="Cambria Math" panose="02040503050406030204" pitchFamily="18" charset="0"/>
                          </a:rPr>
                          <m:t>𝟎</m:t>
                        </m:r>
                        <m:r>
                          <a:rPr lang="en-US" sz="2800" b="1" i="0" smtClean="0">
                            <a:solidFill>
                              <a:srgbClr val="000000"/>
                            </a:solidFill>
                            <a:latin typeface="Cambria Math" panose="02040503050406030204" pitchFamily="18" charset="0"/>
                          </a:rPr>
                          <m:t>.</m:t>
                        </m:r>
                        <m:r>
                          <a:rPr lang="en-US" sz="2800" b="1" i="0" smtClean="0">
                            <a:solidFill>
                              <a:srgbClr val="000000"/>
                            </a:solidFill>
                            <a:latin typeface="Cambria Math" panose="02040503050406030204" pitchFamily="18" charset="0"/>
                          </a:rPr>
                          <m:t>𝟒𝟓𝟎</m:t>
                        </m:r>
                        <m:r>
                          <a:rPr lang="en-US" sz="2800" b="1" i="0" smtClean="0">
                            <a:solidFill>
                              <a:srgbClr val="000000"/>
                            </a:solidFill>
                            <a:latin typeface="Cambria Math" panose="02040503050406030204" pitchFamily="18" charset="0"/>
                          </a:rPr>
                          <m:t>  </m:t>
                        </m:r>
                        <m:r>
                          <a:rPr lang="en-US" sz="2800" b="1">
                            <a:solidFill>
                              <a:srgbClr val="000000"/>
                            </a:solidFill>
                            <a:latin typeface="Cambria Math" panose="02040503050406030204" pitchFamily="18" charset="0"/>
                          </a:rPr>
                          <m:t>𝐗</m:t>
                        </m:r>
                        <m:r>
                          <a:rPr lang="en-US" sz="2800" b="1">
                            <a:solidFill>
                              <a:srgbClr val="000000"/>
                            </a:solidFill>
                            <a:latin typeface="Cambria Math" panose="02040503050406030204" pitchFamily="18" charset="0"/>
                          </a:rPr>
                          <m:t> </m:t>
                        </m:r>
                        <m:f>
                          <m:fPr>
                            <m:ctrlPr>
                              <a:rPr lang="en-US" sz="2800" b="1" i="1">
                                <a:solidFill>
                                  <a:srgbClr val="000000"/>
                                </a:solidFill>
                                <a:latin typeface="Cambria Math" panose="02040503050406030204" pitchFamily="18" charset="0"/>
                              </a:rPr>
                            </m:ctrlPr>
                          </m:fPr>
                          <m:num>
                            <m:r>
                              <a:rPr lang="en-US" sz="2800" b="1" i="1">
                                <a:solidFill>
                                  <a:srgbClr val="000000"/>
                                </a:solidFill>
                                <a:latin typeface="Cambria Math" panose="02040503050406030204" pitchFamily="18" charset="0"/>
                              </a:rPr>
                              <m:t>∏</m:t>
                            </m:r>
                          </m:num>
                          <m:den>
                            <m:r>
                              <a:rPr lang="en-US" sz="2800" b="1" i="1">
                                <a:solidFill>
                                  <a:srgbClr val="000000"/>
                                </a:solidFill>
                                <a:latin typeface="Cambria Math" panose="02040503050406030204" pitchFamily="18" charset="0"/>
                              </a:rPr>
                              <m:t>𝟒</m:t>
                            </m:r>
                          </m:den>
                        </m:f>
                        <m:r>
                          <a:rPr lang="en-US" sz="2800" b="1">
                            <a:solidFill>
                              <a:srgbClr val="000000"/>
                            </a:solidFill>
                            <a:latin typeface="Cambria Math" panose="02040503050406030204" pitchFamily="18" charset="0"/>
                          </a:rPr>
                          <m:t> </m:t>
                        </m:r>
                        <m:r>
                          <a:rPr lang="en-US" sz="2800" b="1" i="0" smtClean="0">
                            <a:solidFill>
                              <a:srgbClr val="000000"/>
                            </a:solidFill>
                            <a:latin typeface="Cambria Math" panose="02040503050406030204" pitchFamily="18" charset="0"/>
                          </a:rPr>
                          <m:t>𝐱</m:t>
                        </m:r>
                        <m:r>
                          <a:rPr lang="en-US" sz="2800" b="1" i="0" smtClean="0">
                            <a:solidFill>
                              <a:srgbClr val="000000"/>
                            </a:solidFill>
                            <a:latin typeface="Cambria Math" panose="02040503050406030204" pitchFamily="18" charset="0"/>
                          </a:rPr>
                          <m:t> </m:t>
                        </m:r>
                        <m:sSup>
                          <m:sSupPr>
                            <m:ctrlPr>
                              <a:rPr lang="en-US" sz="2800" b="1" i="1">
                                <a:solidFill>
                                  <a:srgbClr val="000000"/>
                                </a:solidFill>
                                <a:latin typeface="Cambria Math" panose="02040503050406030204" pitchFamily="18" charset="0"/>
                              </a:rPr>
                            </m:ctrlPr>
                          </m:sSupPr>
                          <m:e>
                            <m:r>
                              <a:rPr lang="en-US" sz="2800" b="1" i="1" smtClean="0">
                                <a:solidFill>
                                  <a:srgbClr val="000000"/>
                                </a:solidFill>
                                <a:latin typeface="Cambria Math" panose="02040503050406030204" pitchFamily="18" charset="0"/>
                              </a:rPr>
                              <m:t>𝟎</m:t>
                            </m:r>
                            <m:r>
                              <a:rPr lang="en-US" sz="2800" b="1" i="1" smtClean="0">
                                <a:solidFill>
                                  <a:srgbClr val="000000"/>
                                </a:solidFill>
                                <a:latin typeface="Cambria Math" panose="02040503050406030204" pitchFamily="18" charset="0"/>
                              </a:rPr>
                              <m:t>.</m:t>
                            </m:r>
                            <m:r>
                              <a:rPr lang="en-US" sz="2800" b="1" i="1" smtClean="0">
                                <a:solidFill>
                                  <a:srgbClr val="000000"/>
                                </a:solidFill>
                                <a:latin typeface="Cambria Math" panose="02040503050406030204" pitchFamily="18" charset="0"/>
                              </a:rPr>
                              <m:t>𝟑</m:t>
                            </m:r>
                          </m:e>
                          <m:sup>
                            <m:r>
                              <a:rPr lang="en-US" sz="2800" b="1" i="1">
                                <a:solidFill>
                                  <a:srgbClr val="000000"/>
                                </a:solidFill>
                                <a:latin typeface="Cambria Math" panose="02040503050406030204" pitchFamily="18" charset="0"/>
                              </a:rPr>
                              <m:t>𝟐</m:t>
                            </m:r>
                          </m:sup>
                        </m:sSup>
                        <m:r>
                          <a:rPr lang="en-US" sz="2800" b="1">
                            <a:solidFill>
                              <a:srgbClr val="000000"/>
                            </a:solidFill>
                            <a:latin typeface="Cambria Math" panose="02040503050406030204" pitchFamily="18" charset="0"/>
                          </a:rPr>
                          <m:t> </m:t>
                        </m:r>
                        <m:r>
                          <a:rPr lang="en-US" sz="2800" b="1">
                            <a:solidFill>
                              <a:srgbClr val="000000"/>
                            </a:solidFill>
                            <a:latin typeface="Cambria Math" panose="02040503050406030204" pitchFamily="18" charset="0"/>
                          </a:rPr>
                          <m:t>𝐗</m:t>
                        </m:r>
                        <m:r>
                          <a:rPr lang="en-US" sz="2800" b="1">
                            <a:solidFill>
                              <a:srgbClr val="000000"/>
                            </a:solidFill>
                            <a:latin typeface="Cambria Math" panose="02040503050406030204" pitchFamily="18" charset="0"/>
                          </a:rPr>
                          <m:t> </m:t>
                        </m:r>
                        <m:r>
                          <a:rPr lang="en-US" sz="2800" b="1" i="1" smtClean="0">
                            <a:solidFill>
                              <a:srgbClr val="000000"/>
                            </a:solidFill>
                            <a:latin typeface="Cambria Math" panose="02040503050406030204" pitchFamily="18" charset="0"/>
                          </a:rPr>
                          <m:t>𝟑𝟎𝟎</m:t>
                        </m:r>
                      </m:num>
                      <m:den>
                        <m:r>
                          <a:rPr lang="en-US" sz="2800" b="1" i="1" smtClean="0">
                            <a:solidFill>
                              <a:srgbClr val="000000"/>
                            </a:solidFill>
                            <a:latin typeface="Cambria Math" panose="02040503050406030204" pitchFamily="18" charset="0"/>
                          </a:rPr>
                          <m:t>𝟐</m:t>
                        </m:r>
                        <m:r>
                          <a:rPr lang="en-US" sz="2800" b="1" i="1" smtClean="0">
                            <a:solidFill>
                              <a:srgbClr val="000000"/>
                            </a:solidFill>
                            <a:latin typeface="Cambria Math" panose="02040503050406030204" pitchFamily="18" charset="0"/>
                          </a:rPr>
                          <m:t> </m:t>
                        </m:r>
                        <m:r>
                          <a:rPr lang="en-US" sz="2800" b="1" i="1" smtClean="0">
                            <a:solidFill>
                              <a:srgbClr val="000000"/>
                            </a:solidFill>
                            <a:latin typeface="Cambria Math" panose="02040503050406030204" pitchFamily="18" charset="0"/>
                          </a:rPr>
                          <m:t>𝒙</m:t>
                        </m:r>
                        <m:r>
                          <a:rPr lang="en-US" sz="2800" b="1" i="1" smtClean="0">
                            <a:solidFill>
                              <a:srgbClr val="000000"/>
                            </a:solidFill>
                            <a:latin typeface="Cambria Math" panose="02040503050406030204" pitchFamily="18" charset="0"/>
                          </a:rPr>
                          <m:t> </m:t>
                        </m:r>
                        <m:r>
                          <a:rPr lang="en-US" sz="2800" b="1">
                            <a:solidFill>
                              <a:srgbClr val="000000"/>
                            </a:solidFill>
                            <a:latin typeface="Cambria Math" panose="02040503050406030204" pitchFamily="18" charset="0"/>
                          </a:rPr>
                          <m:t>𝟔𝟎</m:t>
                        </m:r>
                      </m:den>
                    </m:f>
                  </m:oMath>
                </a14:m>
                <a:endParaRPr lang="en-US" sz="2800" dirty="0">
                  <a:solidFill>
                    <a:srgbClr val="000000"/>
                  </a:solidFill>
                </a:endParaRPr>
              </a:p>
              <a:p>
                <a:pPr lvl="0"/>
                <a:endParaRPr lang="en-US" sz="2800" dirty="0">
                  <a:solidFill>
                    <a:srgbClr val="000000"/>
                  </a:solidFill>
                </a:endParaRPr>
              </a:p>
              <a:p>
                <a:pPr lvl="0"/>
                <a:endParaRPr lang="en-US" sz="2800" dirty="0">
                  <a:solidFill>
                    <a:srgbClr val="000000"/>
                  </a:solidFill>
                </a:endParaRPr>
              </a:p>
              <a:p>
                <a:pPr lvl="0"/>
                <a:r>
                  <a:rPr lang="en-US" sz="2800" dirty="0">
                    <a:solidFill>
                      <a:srgbClr val="000000"/>
                    </a:solidFill>
                  </a:rPr>
                  <a:t>           IP  = 47.68 kw</a:t>
                </a:r>
              </a:p>
              <a:p>
                <a:pPr lvl="0"/>
                <a:r>
                  <a:rPr lang="en-US" sz="2800" dirty="0">
                    <a:solidFill>
                      <a:srgbClr val="000000"/>
                    </a:solidFill>
                  </a:rPr>
                  <a:t> </a:t>
                </a:r>
              </a:p>
              <a:p>
                <a:pPr lvl="0"/>
                <a:endParaRPr lang="en-US" sz="2800" dirty="0">
                  <a:solidFill>
                    <a:srgbClr val="000000"/>
                  </a:solidFill>
                </a:endParaRPr>
              </a:p>
              <a:p>
                <a:pPr lvl="0"/>
                <a:endParaRPr lang="en-US" sz="2800" dirty="0">
                  <a:solidFill>
                    <a:srgbClr val="000000"/>
                  </a:solidFill>
                </a:endParaRPr>
              </a:p>
              <a:p>
                <a:pPr lvl="0"/>
                <a:endParaRPr lang="en-US" sz="2800" dirty="0">
                  <a:solidFill>
                    <a:srgbClr val="000000"/>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152400" y="228600"/>
                <a:ext cx="8991600" cy="7526484"/>
              </a:xfrm>
              <a:prstGeom prst="rect">
                <a:avLst/>
              </a:prstGeom>
              <a:blipFill rotWithShape="0">
                <a:blip r:embed="rId2"/>
                <a:stretch>
                  <a:fillRect l="-1356" t="-891"/>
                </a:stretch>
              </a:blipFill>
            </p:spPr>
            <p:txBody>
              <a:bodyPr/>
              <a:lstStyle/>
              <a:p>
                <a:r>
                  <a:rPr lang="en-US">
                    <a:noFill/>
                  </a:rPr>
                  <a:t> </a:t>
                </a:r>
              </a:p>
            </p:txBody>
          </p:sp>
        </mc:Fallback>
      </mc:AlternateContent>
    </p:spTree>
    <p:extLst>
      <p:ext uri="{BB962C8B-B14F-4D97-AF65-F5344CB8AC3E}">
        <p14:creationId xmlns:p14="http://schemas.microsoft.com/office/powerpoint/2010/main" val="50800871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52400" y="0"/>
                <a:ext cx="8229600" cy="4150047"/>
              </a:xfrm>
              <a:prstGeom prst="rect">
                <a:avLst/>
              </a:prstGeom>
            </p:spPr>
            <p:txBody>
              <a:bodyPr wrap="square">
                <a:spAutoFit/>
              </a:bodyPr>
              <a:lstStyle/>
              <a:p>
                <a:pPr lvl="0"/>
                <a:r>
                  <a:rPr lang="en-US" sz="2800" dirty="0">
                    <a:solidFill>
                      <a:srgbClr val="000000"/>
                    </a:solidFill>
                  </a:rPr>
                  <a:t>(ii) Brake Power</a:t>
                </a:r>
              </a:p>
              <a:p>
                <a:pPr lvl="0"/>
                <a:r>
                  <a:rPr lang="en-US" sz="2800" dirty="0">
                    <a:solidFill>
                      <a:srgbClr val="000000"/>
                    </a:solidFill>
                  </a:rPr>
                  <a:t>              BP = </a:t>
                </a:r>
                <a14:m>
                  <m:oMath xmlns:m="http://schemas.openxmlformats.org/officeDocument/2006/math">
                    <m:f>
                      <m:fPr>
                        <m:ctrlPr>
                          <a:rPr lang="en-US" sz="2800" i="1">
                            <a:solidFill>
                              <a:srgbClr val="000000"/>
                            </a:solidFill>
                            <a:latin typeface="Cambria Math" panose="02040503050406030204" pitchFamily="18" charset="0"/>
                          </a:rPr>
                        </m:ctrlPr>
                      </m:fPr>
                      <m:num>
                        <m:r>
                          <a:rPr lang="en-US" sz="2800" i="1">
                            <a:solidFill>
                              <a:srgbClr val="000000"/>
                            </a:solidFill>
                            <a:latin typeface="Cambria Math" panose="02040503050406030204" pitchFamily="18" charset="0"/>
                          </a:rPr>
                          <m:t>2 </m:t>
                        </m:r>
                        <m:r>
                          <a:rPr lang="en-US" sz="2800" i="1">
                            <a:solidFill>
                              <a:srgbClr val="000000"/>
                            </a:solidFill>
                            <a:latin typeface="Cambria Math" panose="02040503050406030204" pitchFamily="18" charset="0"/>
                          </a:rPr>
                          <m:t>𝑋</m:t>
                        </m:r>
                        <m:r>
                          <a:rPr lang="en-US" sz="2800" i="1">
                            <a:solidFill>
                              <a:srgbClr val="000000"/>
                            </a:solidFill>
                            <a:latin typeface="Cambria Math" panose="02040503050406030204" pitchFamily="18" charset="0"/>
                          </a:rPr>
                          <m:t> </m:t>
                        </m:r>
                        <m:r>
                          <a:rPr lang="en-US" sz="2800" i="1">
                            <a:solidFill>
                              <a:srgbClr val="000000"/>
                            </a:solidFill>
                            <a:latin typeface="Cambria Math" panose="02040503050406030204" pitchFamily="18" charset="0"/>
                            <a:ea typeface="Cambria Math" panose="02040503050406030204" pitchFamily="18" charset="0"/>
                          </a:rPr>
                          <m:t>𝜋</m:t>
                        </m:r>
                        <m:r>
                          <a:rPr lang="en-US" sz="2800" i="1">
                            <a:solidFill>
                              <a:srgbClr val="000000"/>
                            </a:solidFill>
                            <a:latin typeface="Cambria Math" panose="02040503050406030204" pitchFamily="18" charset="0"/>
                            <a:ea typeface="Cambria Math" panose="02040503050406030204" pitchFamily="18" charset="0"/>
                          </a:rPr>
                          <m:t> </m:t>
                        </m:r>
                        <m:r>
                          <a:rPr lang="en-US" sz="2800" i="1">
                            <a:solidFill>
                              <a:srgbClr val="000000"/>
                            </a:solidFill>
                            <a:latin typeface="Cambria Math" panose="02040503050406030204" pitchFamily="18" charset="0"/>
                            <a:ea typeface="Cambria Math" panose="02040503050406030204" pitchFamily="18" charset="0"/>
                          </a:rPr>
                          <m:t>𝑋</m:t>
                        </m:r>
                        <m:r>
                          <a:rPr lang="en-US" sz="2800" i="1">
                            <a:solidFill>
                              <a:srgbClr val="000000"/>
                            </a:solidFill>
                            <a:latin typeface="Cambria Math" panose="02040503050406030204" pitchFamily="18" charset="0"/>
                            <a:ea typeface="Cambria Math" panose="02040503050406030204" pitchFamily="18" charset="0"/>
                          </a:rPr>
                          <m:t> </m:t>
                        </m:r>
                        <m:r>
                          <a:rPr lang="en-US" sz="2800" i="1">
                            <a:solidFill>
                              <a:srgbClr val="000000"/>
                            </a:solidFill>
                            <a:latin typeface="Cambria Math" panose="02040503050406030204" pitchFamily="18" charset="0"/>
                            <a:ea typeface="Cambria Math" panose="02040503050406030204" pitchFamily="18" charset="0"/>
                          </a:rPr>
                          <m:t>𝑁</m:t>
                        </m:r>
                        <m:r>
                          <a:rPr lang="en-US" sz="2800" i="1">
                            <a:solidFill>
                              <a:srgbClr val="000000"/>
                            </a:solidFill>
                            <a:latin typeface="Cambria Math" panose="02040503050406030204" pitchFamily="18" charset="0"/>
                            <a:ea typeface="Cambria Math" panose="02040503050406030204" pitchFamily="18" charset="0"/>
                          </a:rPr>
                          <m:t> </m:t>
                        </m:r>
                        <m:r>
                          <a:rPr lang="en-US" sz="2800" i="1">
                            <a:solidFill>
                              <a:srgbClr val="000000"/>
                            </a:solidFill>
                            <a:latin typeface="Cambria Math" panose="02040503050406030204" pitchFamily="18" charset="0"/>
                            <a:ea typeface="Cambria Math" panose="02040503050406030204" pitchFamily="18" charset="0"/>
                          </a:rPr>
                          <m:t>𝑋</m:t>
                        </m:r>
                        <m:r>
                          <a:rPr lang="en-US" sz="2800" i="1">
                            <a:solidFill>
                              <a:srgbClr val="000000"/>
                            </a:solidFill>
                            <a:latin typeface="Cambria Math" panose="02040503050406030204" pitchFamily="18" charset="0"/>
                            <a:ea typeface="Cambria Math" panose="02040503050406030204" pitchFamily="18" charset="0"/>
                          </a:rPr>
                          <m:t> </m:t>
                        </m:r>
                        <m:r>
                          <a:rPr lang="en-US" sz="2800" i="1">
                            <a:solidFill>
                              <a:srgbClr val="000000"/>
                            </a:solidFill>
                            <a:latin typeface="Cambria Math" panose="02040503050406030204" pitchFamily="18" charset="0"/>
                            <a:ea typeface="Cambria Math" panose="02040503050406030204" pitchFamily="18" charset="0"/>
                          </a:rPr>
                          <m:t>𝑇</m:t>
                        </m:r>
                      </m:num>
                      <m:den>
                        <m:r>
                          <a:rPr lang="en-US" sz="2800" i="1">
                            <a:solidFill>
                              <a:srgbClr val="000000"/>
                            </a:solidFill>
                            <a:latin typeface="Cambria Math" panose="02040503050406030204" pitchFamily="18" charset="0"/>
                          </a:rPr>
                          <m:t>60</m:t>
                        </m:r>
                      </m:den>
                    </m:f>
                  </m:oMath>
                </a14:m>
                <a:r>
                  <a:rPr lang="en-US" sz="2800" dirty="0">
                    <a:solidFill>
                      <a:srgbClr val="000000"/>
                    </a:solidFill>
                  </a:rPr>
                  <a:t> </a:t>
                </a:r>
              </a:p>
              <a:p>
                <a:pPr lvl="0"/>
                <a:r>
                  <a:rPr lang="en-US" sz="2800" dirty="0">
                    <a:solidFill>
                      <a:srgbClr val="000000"/>
                    </a:solidFill>
                  </a:rPr>
                  <a:t> </a:t>
                </a:r>
              </a:p>
              <a:p>
                <a:pPr lvl="0"/>
                <a:r>
                  <a:rPr lang="en-US" sz="2800" dirty="0">
                    <a:solidFill>
                      <a:srgbClr val="000000"/>
                    </a:solidFill>
                  </a:rPr>
                  <a:t>                    = </a:t>
                </a:r>
                <a14:m>
                  <m:oMath xmlns:m="http://schemas.openxmlformats.org/officeDocument/2006/math">
                    <m:f>
                      <m:fPr>
                        <m:ctrlPr>
                          <a:rPr lang="en-US" sz="2800" i="1">
                            <a:solidFill>
                              <a:srgbClr val="000000"/>
                            </a:solidFill>
                            <a:latin typeface="Cambria Math" panose="02040503050406030204" pitchFamily="18" charset="0"/>
                          </a:rPr>
                        </m:ctrlPr>
                      </m:fPr>
                      <m:num>
                        <m:r>
                          <a:rPr lang="en-US" sz="2800" i="1">
                            <a:solidFill>
                              <a:srgbClr val="000000"/>
                            </a:solidFill>
                            <a:latin typeface="Cambria Math" panose="02040503050406030204" pitchFamily="18" charset="0"/>
                          </a:rPr>
                          <m:t>2 </m:t>
                        </m:r>
                        <m:r>
                          <a:rPr lang="en-US" sz="2800" i="1">
                            <a:solidFill>
                              <a:srgbClr val="000000"/>
                            </a:solidFill>
                            <a:latin typeface="Cambria Math" panose="02040503050406030204" pitchFamily="18" charset="0"/>
                          </a:rPr>
                          <m:t>𝑋</m:t>
                        </m:r>
                        <m:r>
                          <a:rPr lang="en-US" sz="2800" i="1">
                            <a:solidFill>
                              <a:srgbClr val="000000"/>
                            </a:solidFill>
                            <a:latin typeface="Cambria Math" panose="02040503050406030204" pitchFamily="18" charset="0"/>
                          </a:rPr>
                          <m:t> </m:t>
                        </m:r>
                        <m:r>
                          <a:rPr lang="en-US" sz="2800" i="1">
                            <a:solidFill>
                              <a:srgbClr val="000000"/>
                            </a:solidFill>
                            <a:latin typeface="Cambria Math" panose="02040503050406030204" pitchFamily="18" charset="0"/>
                            <a:ea typeface="Cambria Math" panose="02040503050406030204" pitchFamily="18" charset="0"/>
                          </a:rPr>
                          <m:t>𝜋</m:t>
                        </m:r>
                        <m:r>
                          <a:rPr lang="en-US" sz="2800" i="1">
                            <a:solidFill>
                              <a:srgbClr val="000000"/>
                            </a:solidFill>
                            <a:latin typeface="Cambria Math" panose="02040503050406030204" pitchFamily="18" charset="0"/>
                            <a:ea typeface="Cambria Math" panose="02040503050406030204" pitchFamily="18" charset="0"/>
                          </a:rPr>
                          <m:t> </m:t>
                        </m:r>
                        <m:r>
                          <a:rPr lang="en-US" sz="2800" i="1">
                            <a:solidFill>
                              <a:srgbClr val="000000"/>
                            </a:solidFill>
                            <a:latin typeface="Cambria Math" panose="02040503050406030204" pitchFamily="18" charset="0"/>
                            <a:ea typeface="Cambria Math" panose="02040503050406030204" pitchFamily="18" charset="0"/>
                          </a:rPr>
                          <m:t>𝑋</m:t>
                        </m:r>
                        <m:r>
                          <a:rPr lang="en-US" sz="2800" i="1">
                            <a:solidFill>
                              <a:srgbClr val="000000"/>
                            </a:solidFill>
                            <a:latin typeface="Cambria Math" panose="02040503050406030204" pitchFamily="18" charset="0"/>
                            <a:ea typeface="Cambria Math" panose="02040503050406030204" pitchFamily="18" charset="0"/>
                          </a:rPr>
                          <m:t> 300 </m:t>
                        </m:r>
                        <m:r>
                          <a:rPr lang="en-US" sz="2800" i="1">
                            <a:solidFill>
                              <a:srgbClr val="000000"/>
                            </a:solidFill>
                            <a:latin typeface="Cambria Math" panose="02040503050406030204" pitchFamily="18" charset="0"/>
                            <a:ea typeface="Cambria Math" panose="02040503050406030204" pitchFamily="18" charset="0"/>
                          </a:rPr>
                          <m:t>𝑋</m:t>
                        </m:r>
                        <m:r>
                          <a:rPr lang="en-US" sz="2800" i="1">
                            <a:solidFill>
                              <a:srgbClr val="000000"/>
                            </a:solidFill>
                            <a:latin typeface="Cambria Math" panose="02040503050406030204" pitchFamily="18" charset="0"/>
                            <a:ea typeface="Cambria Math" panose="02040503050406030204" pitchFamily="18" charset="0"/>
                          </a:rPr>
                          <m:t> (</m:t>
                        </m:r>
                        <m:r>
                          <a:rPr lang="en-US" sz="2800" i="1">
                            <a:solidFill>
                              <a:srgbClr val="000000"/>
                            </a:solidFill>
                            <a:latin typeface="Cambria Math" panose="02040503050406030204" pitchFamily="18" charset="0"/>
                            <a:ea typeface="Cambria Math" panose="02040503050406030204" pitchFamily="18" charset="0"/>
                          </a:rPr>
                          <m:t>𝐹</m:t>
                        </m:r>
                        <m:r>
                          <a:rPr lang="en-US" sz="2800" i="1">
                            <a:solidFill>
                              <a:srgbClr val="000000"/>
                            </a:solidFill>
                            <a:latin typeface="Cambria Math" panose="02040503050406030204" pitchFamily="18" charset="0"/>
                            <a:ea typeface="Cambria Math" panose="02040503050406030204" pitchFamily="18" charset="0"/>
                          </a:rPr>
                          <m:t> </m:t>
                        </m:r>
                        <m:r>
                          <a:rPr lang="en-US" sz="2800" i="1">
                            <a:solidFill>
                              <a:srgbClr val="000000"/>
                            </a:solidFill>
                            <a:latin typeface="Cambria Math" panose="02040503050406030204" pitchFamily="18" charset="0"/>
                            <a:ea typeface="Cambria Math" panose="02040503050406030204" pitchFamily="18" charset="0"/>
                          </a:rPr>
                          <m:t>𝑋</m:t>
                        </m:r>
                        <m:r>
                          <a:rPr lang="en-US" sz="2800" i="1">
                            <a:solidFill>
                              <a:srgbClr val="000000"/>
                            </a:solidFill>
                            <a:latin typeface="Cambria Math" panose="02040503050406030204" pitchFamily="18" charset="0"/>
                            <a:ea typeface="Cambria Math" panose="02040503050406030204" pitchFamily="18" charset="0"/>
                          </a:rPr>
                          <m:t> </m:t>
                        </m:r>
                        <m:sSub>
                          <m:sSubPr>
                            <m:ctrlPr>
                              <a:rPr lang="en-US" sz="2800" i="1">
                                <a:solidFill>
                                  <a:srgbClr val="000000"/>
                                </a:solidFill>
                                <a:latin typeface="Cambria Math" panose="02040503050406030204" pitchFamily="18" charset="0"/>
                                <a:ea typeface="Cambria Math" panose="02040503050406030204" pitchFamily="18" charset="0"/>
                              </a:rPr>
                            </m:ctrlPr>
                          </m:sSubPr>
                          <m:e>
                            <m:r>
                              <a:rPr lang="en-US" sz="2800" i="1">
                                <a:solidFill>
                                  <a:srgbClr val="000000"/>
                                </a:solidFill>
                                <a:latin typeface="Cambria Math" panose="02040503050406030204" pitchFamily="18" charset="0"/>
                                <a:ea typeface="Cambria Math" panose="02040503050406030204" pitchFamily="18" charset="0"/>
                              </a:rPr>
                              <m:t>𝑅</m:t>
                            </m:r>
                          </m:e>
                          <m:sub>
                            <m:r>
                              <a:rPr lang="en-US" sz="2800" i="1">
                                <a:solidFill>
                                  <a:srgbClr val="000000"/>
                                </a:solidFill>
                                <a:latin typeface="Cambria Math" panose="02040503050406030204" pitchFamily="18" charset="0"/>
                                <a:ea typeface="Cambria Math" panose="02040503050406030204" pitchFamily="18" charset="0"/>
                              </a:rPr>
                              <m:t>𝑒𝑓𝑓</m:t>
                            </m:r>
                          </m:sub>
                        </m:sSub>
                        <m:r>
                          <a:rPr lang="en-US" sz="2800" i="1">
                            <a:solidFill>
                              <a:srgbClr val="000000"/>
                            </a:solidFill>
                            <a:latin typeface="Cambria Math" panose="02040503050406030204" pitchFamily="18" charset="0"/>
                            <a:ea typeface="Cambria Math" panose="02040503050406030204" pitchFamily="18" charset="0"/>
                          </a:rPr>
                          <m:t>)</m:t>
                        </m:r>
                      </m:num>
                      <m:den>
                        <m:r>
                          <a:rPr lang="en-US" sz="2800" i="1">
                            <a:solidFill>
                              <a:srgbClr val="000000"/>
                            </a:solidFill>
                            <a:latin typeface="Cambria Math" panose="02040503050406030204" pitchFamily="18" charset="0"/>
                          </a:rPr>
                          <m:t>60</m:t>
                        </m:r>
                      </m:den>
                    </m:f>
                  </m:oMath>
                </a14:m>
                <a:r>
                  <a:rPr lang="en-US" sz="2800" dirty="0">
                    <a:solidFill>
                      <a:srgbClr val="000000"/>
                    </a:solidFill>
                  </a:rPr>
                  <a:t> </a:t>
                </a:r>
              </a:p>
              <a:p>
                <a:pPr lvl="0"/>
                <a:endParaRPr lang="en-US" sz="2800" dirty="0">
                  <a:solidFill>
                    <a:srgbClr val="000000"/>
                  </a:solidFill>
                </a:endParaRPr>
              </a:p>
              <a:p>
                <a:pPr lvl="0"/>
                <a:r>
                  <a:rPr lang="en-US" sz="2800" dirty="0">
                    <a:solidFill>
                      <a:srgbClr val="000000"/>
                    </a:solidFill>
                  </a:rPr>
                  <a:t>                    = </a:t>
                </a:r>
                <a14:m>
                  <m:oMath xmlns:m="http://schemas.openxmlformats.org/officeDocument/2006/math">
                    <m:f>
                      <m:fPr>
                        <m:ctrlPr>
                          <a:rPr lang="en-US" sz="2800" i="1">
                            <a:solidFill>
                              <a:srgbClr val="000000"/>
                            </a:solidFill>
                            <a:latin typeface="Cambria Math" panose="02040503050406030204" pitchFamily="18" charset="0"/>
                          </a:rPr>
                        </m:ctrlPr>
                      </m:fPr>
                      <m:num>
                        <m:r>
                          <a:rPr lang="en-US" sz="2800" i="1">
                            <a:solidFill>
                              <a:srgbClr val="000000"/>
                            </a:solidFill>
                            <a:latin typeface="Cambria Math" panose="02040503050406030204" pitchFamily="18" charset="0"/>
                          </a:rPr>
                          <m:t>2 </m:t>
                        </m:r>
                        <m:r>
                          <a:rPr lang="en-US" sz="2800" i="1">
                            <a:solidFill>
                              <a:srgbClr val="000000"/>
                            </a:solidFill>
                            <a:latin typeface="Cambria Math" panose="02040503050406030204" pitchFamily="18" charset="0"/>
                          </a:rPr>
                          <m:t>𝑋</m:t>
                        </m:r>
                        <m:r>
                          <a:rPr lang="en-US" sz="2800" i="1">
                            <a:solidFill>
                              <a:srgbClr val="000000"/>
                            </a:solidFill>
                            <a:latin typeface="Cambria Math" panose="02040503050406030204" pitchFamily="18" charset="0"/>
                          </a:rPr>
                          <m:t> </m:t>
                        </m:r>
                        <m:r>
                          <a:rPr lang="en-US" sz="2800" i="1">
                            <a:solidFill>
                              <a:srgbClr val="000000"/>
                            </a:solidFill>
                            <a:latin typeface="Cambria Math" panose="02040503050406030204" pitchFamily="18" charset="0"/>
                            <a:ea typeface="Cambria Math" panose="02040503050406030204" pitchFamily="18" charset="0"/>
                          </a:rPr>
                          <m:t>𝜋</m:t>
                        </m:r>
                        <m:r>
                          <a:rPr lang="en-US" sz="2800" i="1">
                            <a:solidFill>
                              <a:srgbClr val="000000"/>
                            </a:solidFill>
                            <a:latin typeface="Cambria Math" panose="02040503050406030204" pitchFamily="18" charset="0"/>
                            <a:ea typeface="Cambria Math" panose="02040503050406030204" pitchFamily="18" charset="0"/>
                          </a:rPr>
                          <m:t> </m:t>
                        </m:r>
                        <m:r>
                          <a:rPr lang="en-US" sz="2800" i="1">
                            <a:solidFill>
                              <a:srgbClr val="000000"/>
                            </a:solidFill>
                            <a:latin typeface="Cambria Math" panose="02040503050406030204" pitchFamily="18" charset="0"/>
                            <a:ea typeface="Cambria Math" panose="02040503050406030204" pitchFamily="18" charset="0"/>
                          </a:rPr>
                          <m:t>𝑋</m:t>
                        </m:r>
                        <m:r>
                          <a:rPr lang="en-US" sz="2800" i="1">
                            <a:solidFill>
                              <a:srgbClr val="000000"/>
                            </a:solidFill>
                            <a:latin typeface="Cambria Math" panose="02040503050406030204" pitchFamily="18" charset="0"/>
                            <a:ea typeface="Cambria Math" panose="02040503050406030204" pitchFamily="18" charset="0"/>
                          </a:rPr>
                          <m:t> 300 </m:t>
                        </m:r>
                        <m:r>
                          <a:rPr lang="en-US" sz="2800" i="1">
                            <a:solidFill>
                              <a:srgbClr val="000000"/>
                            </a:solidFill>
                            <a:latin typeface="Cambria Math" panose="02040503050406030204" pitchFamily="18" charset="0"/>
                            <a:ea typeface="Cambria Math" panose="02040503050406030204" pitchFamily="18" charset="0"/>
                          </a:rPr>
                          <m:t>𝑋</m:t>
                        </m:r>
                        <m:r>
                          <a:rPr lang="en-US" sz="2800" i="1">
                            <a:solidFill>
                              <a:srgbClr val="000000"/>
                            </a:solidFill>
                            <a:latin typeface="Cambria Math" panose="02040503050406030204" pitchFamily="18" charset="0"/>
                            <a:ea typeface="Cambria Math" panose="02040503050406030204" pitchFamily="18" charset="0"/>
                          </a:rPr>
                          <m:t> (1.5 </m:t>
                        </m:r>
                        <m:r>
                          <a:rPr lang="en-US" sz="2800" i="1">
                            <a:solidFill>
                              <a:srgbClr val="000000"/>
                            </a:solidFill>
                            <a:latin typeface="Cambria Math" panose="02040503050406030204" pitchFamily="18" charset="0"/>
                            <a:ea typeface="Cambria Math" panose="02040503050406030204" pitchFamily="18" charset="0"/>
                          </a:rPr>
                          <m:t>𝑋</m:t>
                        </m:r>
                        <m:r>
                          <a:rPr lang="en-US" sz="2800" i="1">
                            <a:solidFill>
                              <a:srgbClr val="000000"/>
                            </a:solidFill>
                            <a:latin typeface="Cambria Math" panose="02040503050406030204" pitchFamily="18" charset="0"/>
                            <a:ea typeface="Cambria Math" panose="02040503050406030204" pitchFamily="18" charset="0"/>
                          </a:rPr>
                          <m:t> 0.92)</m:t>
                        </m:r>
                      </m:num>
                      <m:den>
                        <m:r>
                          <a:rPr lang="en-US" sz="2800" i="1">
                            <a:solidFill>
                              <a:srgbClr val="000000"/>
                            </a:solidFill>
                            <a:latin typeface="Cambria Math" panose="02040503050406030204" pitchFamily="18" charset="0"/>
                          </a:rPr>
                          <m:t>60</m:t>
                        </m:r>
                      </m:den>
                    </m:f>
                  </m:oMath>
                </a14:m>
                <a:endParaRPr lang="en-US" sz="2800" dirty="0">
                  <a:solidFill>
                    <a:srgbClr val="000000"/>
                  </a:solidFill>
                </a:endParaRPr>
              </a:p>
              <a:p>
                <a:pPr lvl="0"/>
                <a:endParaRPr lang="en-US" sz="2800" dirty="0">
                  <a:solidFill>
                    <a:srgbClr val="000000"/>
                  </a:solidFill>
                </a:endParaRPr>
              </a:p>
              <a:p>
                <a:pPr lvl="0"/>
                <a:r>
                  <a:rPr lang="en-US" sz="2800" dirty="0">
                    <a:solidFill>
                      <a:srgbClr val="000000"/>
                    </a:solidFill>
                  </a:rPr>
                  <a:t>                    = 43.33 Kw,</a:t>
                </a:r>
              </a:p>
            </p:txBody>
          </p:sp>
        </mc:Choice>
        <mc:Fallback xmlns="">
          <p:sp>
            <p:nvSpPr>
              <p:cNvPr id="2" name="Rectangle 1"/>
              <p:cNvSpPr>
                <a:spLocks noRot="1" noChangeAspect="1" noMove="1" noResize="1" noEditPoints="1" noAdjustHandles="1" noChangeArrowheads="1" noChangeShapeType="1" noTextEdit="1"/>
              </p:cNvSpPr>
              <p:nvPr/>
            </p:nvSpPr>
            <p:spPr>
              <a:xfrm>
                <a:off x="152400" y="0"/>
                <a:ext cx="8229600" cy="4150047"/>
              </a:xfrm>
              <a:prstGeom prst="rect">
                <a:avLst/>
              </a:prstGeom>
              <a:blipFill rotWithShape="0">
                <a:blip r:embed="rId2"/>
                <a:stretch>
                  <a:fillRect l="-1481" t="-1468" b="-3084"/>
                </a:stretch>
              </a:blipFill>
            </p:spPr>
            <p:txBody>
              <a:bodyPr/>
              <a:lstStyle/>
              <a:p>
                <a:r>
                  <a:rPr lang="en-US">
                    <a:noFill/>
                  </a:rPr>
                  <a:t> </a:t>
                </a:r>
              </a:p>
            </p:txBody>
          </p:sp>
        </mc:Fallback>
      </mc:AlternateContent>
    </p:spTree>
    <p:extLst>
      <p:ext uri="{BB962C8B-B14F-4D97-AF65-F5344CB8AC3E}">
        <p14:creationId xmlns:p14="http://schemas.microsoft.com/office/powerpoint/2010/main" val="2855767196"/>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1206</TotalTime>
  <Words>4539</Words>
  <Application>Microsoft Office PowerPoint</Application>
  <PresentationFormat>On-screen Show (4:3)</PresentationFormat>
  <Paragraphs>915</Paragraphs>
  <Slides>109</Slides>
  <Notes>0</Notes>
  <HiddenSlides>0</HiddenSlides>
  <MMClips>0</MMClips>
  <ScaleCrop>false</ScaleCrop>
  <HeadingPairs>
    <vt:vector size="4" baseType="variant">
      <vt:variant>
        <vt:lpstr>Theme</vt:lpstr>
      </vt:variant>
      <vt:variant>
        <vt:i4>2</vt:i4>
      </vt:variant>
      <vt:variant>
        <vt:lpstr>Slide Titles</vt:lpstr>
      </vt:variant>
      <vt:variant>
        <vt:i4>109</vt:i4>
      </vt:variant>
    </vt:vector>
  </HeadingPairs>
  <TitlesOfParts>
    <vt:vector size="111" baseType="lpstr">
      <vt:lpstr>Default Design</vt:lpstr>
      <vt:lpstr>1_Default Design</vt:lpstr>
      <vt:lpstr>PowerPoint Presentation</vt:lpstr>
      <vt:lpstr>HEAT ENGINE</vt:lpstr>
      <vt:lpstr>PowerPoint Presentation</vt:lpstr>
      <vt:lpstr>PowerPoint Presentation</vt:lpstr>
      <vt:lpstr>MAIN COMPONENTS  OF I. C.  ENGINE AND THEIR FUNCTIONS.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Amod Secondary High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Jay_Maharaj</dc:creator>
  <cp:lastModifiedBy>abbas pithawala</cp:lastModifiedBy>
  <cp:revision>156</cp:revision>
  <dcterms:created xsi:type="dcterms:W3CDTF">2002-03-18T02:50:14Z</dcterms:created>
  <dcterms:modified xsi:type="dcterms:W3CDTF">2021-02-01T06:37:59Z</dcterms:modified>
</cp:coreProperties>
</file>