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Black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Black-bold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aae70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7aaae707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b779e0e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b779e0e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779e0e9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779e0e9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b779e0e9d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b779e0e9d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b779e0e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b779e0e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aaae7071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7aaae7071c_0_3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aaae7071c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aaae7071c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779e0e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779e0e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779e0e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7b779e0e9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b779e0e9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b779e0e9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779e0e9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779e0e9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b779e0e9d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b779e0e9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b779e0e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b779e0e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355F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730" y="1909202"/>
            <a:ext cx="2611720" cy="1325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7519" y="51933"/>
            <a:ext cx="1071554" cy="7578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808600" y="1771650"/>
            <a:ext cx="3939900" cy="1562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8600" y="1771650"/>
            <a:ext cx="3939800" cy="1546225"/>
          </a:xfrm>
          <a:prstGeom prst="rect">
            <a:avLst/>
          </a:prstGeom>
          <a:noFill/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4294967295" type="ctrTitle"/>
          </p:nvPr>
        </p:nvSpPr>
        <p:spPr>
          <a:xfrm>
            <a:off x="859393" y="838300"/>
            <a:ext cx="7161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Tantangan Mengerjakan Projek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>
            <p:ph idx="4294967295" type="subTitle"/>
          </p:nvPr>
        </p:nvSpPr>
        <p:spPr>
          <a:xfrm>
            <a:off x="859400" y="1975350"/>
            <a:ext cx="38532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19355F"/>
                </a:solidFill>
              </a:rPr>
              <a:t>banyak</a:t>
            </a:r>
            <a:endParaRPr>
              <a:solidFill>
                <a:srgbClr val="19355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>
            <p:ph idx="4294967295" type="ctrTitle"/>
          </p:nvPr>
        </p:nvSpPr>
        <p:spPr>
          <a:xfrm>
            <a:off x="859404" y="838300"/>
            <a:ext cx="2644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Cerita Sukses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3"/>
          <p:cNvSpPr txBox="1"/>
          <p:nvPr>
            <p:ph idx="4294967295" type="subTitle"/>
          </p:nvPr>
        </p:nvSpPr>
        <p:spPr>
          <a:xfrm>
            <a:off x="859400" y="1975350"/>
            <a:ext cx="71610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Sukses membuat fitur cari lowongan pekerjaan berdasarkan filter gaji, pengalaman berkerja, lokasi, dan nama perusahaan yang diinginkan pelamar.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Berhasil bikin template yang bentuknya unik. 1 artikel yang dipost paling baru ditempatkan paling atas dan paling besar, yang lainnya di bawahnya dan dibagi 2 kolom.</a:t>
            </a:r>
            <a:endParaRPr>
              <a:solidFill>
                <a:srgbClr val="19355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875" y="1935875"/>
            <a:ext cx="2530200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>
            <p:ph idx="4294967295" type="subTitle"/>
          </p:nvPr>
        </p:nvSpPr>
        <p:spPr>
          <a:xfrm>
            <a:off x="1259575" y="2013875"/>
            <a:ext cx="2322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Mohammad Daffa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475" y="1935875"/>
            <a:ext cx="2530200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idx="4294967295" type="subTitle"/>
          </p:nvPr>
        </p:nvSpPr>
        <p:spPr>
          <a:xfrm>
            <a:off x="5679175" y="2013875"/>
            <a:ext cx="2322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Purnama Syafitri 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9" name="Google Shape;169;p24"/>
          <p:cNvSpPr txBox="1"/>
          <p:nvPr>
            <p:ph idx="4294967295" type="subTitle"/>
          </p:nvPr>
        </p:nvSpPr>
        <p:spPr>
          <a:xfrm>
            <a:off x="1030875" y="2643125"/>
            <a:ext cx="24795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Font typeface="Muli"/>
              <a:buChar char="●"/>
            </a:pPr>
            <a:r>
              <a:rPr lang="en">
                <a:solidFill>
                  <a:srgbClr val="19355F"/>
                </a:solidFill>
              </a:rPr>
              <a:t>Beranda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Detail Artikel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Event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Cari Lowongan()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Ckeditor</a:t>
            </a:r>
            <a:endParaRPr>
              <a:solidFill>
                <a:srgbClr val="19355F"/>
              </a:solidFill>
            </a:endParaRPr>
          </a:p>
        </p:txBody>
      </p:sp>
      <p:sp>
        <p:nvSpPr>
          <p:cNvPr id="170" name="Google Shape;170;p24"/>
          <p:cNvSpPr txBox="1"/>
          <p:nvPr>
            <p:ph idx="4294967295" type="subTitle"/>
          </p:nvPr>
        </p:nvSpPr>
        <p:spPr>
          <a:xfrm>
            <a:off x="5475825" y="2643125"/>
            <a:ext cx="24795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Header-footer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Detail Lowongan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Hasil Search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Resource</a:t>
            </a:r>
            <a:endParaRPr>
              <a:solidFill>
                <a:srgbClr val="19355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825" y="816675"/>
            <a:ext cx="9144000" cy="43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/>
        </p:nvSpPr>
        <p:spPr>
          <a:xfrm>
            <a:off x="2749526" y="2393525"/>
            <a:ext cx="36033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ED7D31"/>
                </a:solidFill>
                <a:latin typeface="Roboto Black"/>
                <a:ea typeface="Roboto Black"/>
                <a:cs typeface="Roboto Black"/>
                <a:sym typeface="Roboto Black"/>
              </a:rPr>
              <a:t>DEMO</a:t>
            </a:r>
            <a:endParaRPr b="1" sz="9600">
              <a:solidFill>
                <a:srgbClr val="ED7D3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335900" y="1264143"/>
            <a:ext cx="54897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Font typeface="Muli"/>
              <a:buChar char="●"/>
            </a:pPr>
            <a:r>
              <a:rPr lang="en" sz="1800">
                <a:solidFill>
                  <a:srgbClr val="19355F"/>
                </a:solidFill>
              </a:rPr>
              <a:t>Team List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Analisis Project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Database Model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Views &amp; URL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Extra Preparation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Tantangan Mengerjakan Project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Cerita Sukses</a:t>
            </a:r>
            <a:endParaRPr sz="1800">
              <a:solidFill>
                <a:srgbClr val="19355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○"/>
            </a:pPr>
            <a:r>
              <a:rPr lang="en" sz="1800">
                <a:solidFill>
                  <a:srgbClr val="19355F"/>
                </a:solidFill>
              </a:rPr>
              <a:t>Dan lain-lain</a:t>
            </a:r>
            <a:endParaRPr sz="1800"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 sz="1800">
                <a:solidFill>
                  <a:srgbClr val="19355F"/>
                </a:solidFill>
              </a:rPr>
              <a:t>Demo Aplikasi</a:t>
            </a:r>
            <a:endParaRPr sz="1800">
              <a:solidFill>
                <a:srgbClr val="19355F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3563950" y="1267001"/>
            <a:ext cx="0" cy="1601100"/>
          </a:xfrm>
          <a:prstGeom prst="straightConnector1">
            <a:avLst/>
          </a:prstGeom>
          <a:noFill/>
          <a:ln cap="flat" cmpd="sng" w="28575">
            <a:solidFill>
              <a:srgbClr val="19355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231" y="-49444"/>
            <a:ext cx="3200906" cy="524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331" y="2658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02054" y="1235888"/>
            <a:ext cx="2725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ED7D31"/>
                </a:solidFill>
                <a:latin typeface="Roboto Black"/>
                <a:ea typeface="Roboto Black"/>
                <a:cs typeface="Roboto Black"/>
                <a:sym typeface="Roboto Black"/>
              </a:rPr>
              <a:t>OUTLINE</a:t>
            </a:r>
            <a:endParaRPr b="1" sz="2700">
              <a:solidFill>
                <a:srgbClr val="ED7D3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9832" y="891146"/>
            <a:ext cx="692900" cy="6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Anggota Kelompok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875" y="1935875"/>
            <a:ext cx="2530200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1259575" y="2013875"/>
            <a:ext cx="2322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Mohammad Daffa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0475" y="1935875"/>
            <a:ext cx="2530200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4294967295" type="subTitle"/>
          </p:nvPr>
        </p:nvSpPr>
        <p:spPr>
          <a:xfrm>
            <a:off x="5679175" y="2013875"/>
            <a:ext cx="23220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Purnama Syafitri M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1666658" y="851685"/>
            <a:ext cx="58107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Analisis Projek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0" l="7054" r="0" t="12960"/>
          <a:stretch/>
        </p:blipFill>
        <p:spPr>
          <a:xfrm>
            <a:off x="1346200" y="1460500"/>
            <a:ext cx="6451601" cy="339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3231" y="-49444"/>
            <a:ext cx="3200906" cy="524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4331" y="2658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4475" y="1565954"/>
            <a:ext cx="27255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ED7D31"/>
                </a:solidFill>
                <a:latin typeface="Roboto Black"/>
                <a:ea typeface="Roboto Black"/>
                <a:cs typeface="Roboto Black"/>
                <a:sym typeface="Roboto Black"/>
              </a:rPr>
              <a:t>Database</a:t>
            </a:r>
            <a:endParaRPr b="1" sz="2700">
              <a:solidFill>
                <a:srgbClr val="ED7D3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ED7D31"/>
                </a:solidFill>
                <a:latin typeface="Roboto Black"/>
                <a:ea typeface="Roboto Black"/>
                <a:cs typeface="Roboto Black"/>
                <a:sym typeface="Roboto Black"/>
              </a:rPr>
              <a:t>Model</a:t>
            </a:r>
            <a:endParaRPr b="1" sz="2700">
              <a:solidFill>
                <a:srgbClr val="ED7D3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8275" y="930700"/>
            <a:ext cx="4681225" cy="31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4294967295" type="ctrTitle"/>
          </p:nvPr>
        </p:nvSpPr>
        <p:spPr>
          <a:xfrm>
            <a:off x="1215355" y="851675"/>
            <a:ext cx="2371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Projek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>
            <p:ph idx="4294967295" type="ctrTitle"/>
          </p:nvPr>
        </p:nvSpPr>
        <p:spPr>
          <a:xfrm>
            <a:off x="5321300" y="851675"/>
            <a:ext cx="261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Jobsdb.com/id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7054" r="0" t="12960"/>
          <a:stretch/>
        </p:blipFill>
        <p:spPr>
          <a:xfrm>
            <a:off x="4724400" y="1917700"/>
            <a:ext cx="4184949" cy="220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6">
            <a:alphaModFix/>
          </a:blip>
          <a:srcRect b="0" l="5401" r="0" t="8155"/>
          <a:stretch/>
        </p:blipFill>
        <p:spPr>
          <a:xfrm>
            <a:off x="382900" y="1960600"/>
            <a:ext cx="4036701" cy="22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4294967295" type="ctrTitle"/>
          </p:nvPr>
        </p:nvSpPr>
        <p:spPr>
          <a:xfrm>
            <a:off x="1215355" y="318275"/>
            <a:ext cx="2371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Projek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>
            <p:ph idx="4294967295" type="ctrTitle"/>
          </p:nvPr>
        </p:nvSpPr>
        <p:spPr>
          <a:xfrm>
            <a:off x="5321300" y="318275"/>
            <a:ext cx="261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Jobsdb.com/id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5">
            <a:alphaModFix/>
          </a:blip>
          <a:srcRect b="3176" l="5767" r="0" t="12350"/>
          <a:stretch/>
        </p:blipFill>
        <p:spPr>
          <a:xfrm>
            <a:off x="4810286" y="2057400"/>
            <a:ext cx="4099065" cy="20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 rotWithShape="1">
          <a:blip r:embed="rId6">
            <a:alphaModFix/>
          </a:blip>
          <a:srcRect b="1453" l="4187" r="0" t="10972"/>
          <a:stretch/>
        </p:blipFill>
        <p:spPr>
          <a:xfrm>
            <a:off x="628250" y="957300"/>
            <a:ext cx="4019950" cy="206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 rotWithShape="1">
          <a:blip r:embed="rId7">
            <a:alphaModFix/>
          </a:blip>
          <a:srcRect b="0" l="4452" r="0" t="17918"/>
          <a:stretch/>
        </p:blipFill>
        <p:spPr>
          <a:xfrm>
            <a:off x="601025" y="3132625"/>
            <a:ext cx="4005464" cy="19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>
            <p:ph idx="4294967295" type="ctrTitle"/>
          </p:nvPr>
        </p:nvSpPr>
        <p:spPr>
          <a:xfrm>
            <a:off x="1215355" y="851675"/>
            <a:ext cx="23718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Projek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>
            <p:ph idx="4294967295" type="ctrTitle"/>
          </p:nvPr>
        </p:nvSpPr>
        <p:spPr>
          <a:xfrm>
            <a:off x="5321300" y="851675"/>
            <a:ext cx="26160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Jobsdb.com/id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5">
            <a:alphaModFix/>
          </a:blip>
          <a:srcRect b="5177" l="7183" r="0" t="16489"/>
          <a:stretch/>
        </p:blipFill>
        <p:spPr>
          <a:xfrm>
            <a:off x="4877794" y="2286475"/>
            <a:ext cx="4031558" cy="19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 rotWithShape="1">
          <a:blip r:embed="rId6">
            <a:alphaModFix/>
          </a:blip>
          <a:srcRect b="0" l="5356" r="0" t="20134"/>
          <a:stretch/>
        </p:blipFill>
        <p:spPr>
          <a:xfrm>
            <a:off x="767475" y="2329375"/>
            <a:ext cx="4031551" cy="19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8129" y="-621936"/>
            <a:ext cx="1587502" cy="805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31" y="189692"/>
            <a:ext cx="947849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4294967295" type="ctrTitle"/>
          </p:nvPr>
        </p:nvSpPr>
        <p:spPr>
          <a:xfrm>
            <a:off x="859404" y="838300"/>
            <a:ext cx="2644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Views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idx="4294967295" type="subTitle"/>
          </p:nvPr>
        </p:nvSpPr>
        <p:spPr>
          <a:xfrm>
            <a:off x="859400" y="1975350"/>
            <a:ext cx="38532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beranda ()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detail_lowongan (lowongan_id)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resource ()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artikel (artikel_id)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event ()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searchResult ()</a:t>
            </a:r>
            <a:endParaRPr>
              <a:solidFill>
                <a:srgbClr val="19355F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subTitle"/>
          </p:nvPr>
        </p:nvSpPr>
        <p:spPr>
          <a:xfrm>
            <a:off x="5521325" y="1975350"/>
            <a:ext cx="2798100" cy="20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‘/’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‘detail-lowongan/{id}’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‘/artikel’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‘/artikel/{id}’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‘/event</a:t>
            </a:r>
            <a:endParaRPr>
              <a:solidFill>
                <a:srgbClr val="19355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1800"/>
              <a:buChar char="●"/>
            </a:pPr>
            <a:r>
              <a:rPr lang="en">
                <a:solidFill>
                  <a:srgbClr val="19355F"/>
                </a:solidFill>
              </a:rPr>
              <a:t>’/search-result’</a:t>
            </a:r>
            <a:endParaRPr>
              <a:solidFill>
                <a:srgbClr val="19355F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956600" y="21318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4294967295" type="ctrTitle"/>
          </p:nvPr>
        </p:nvSpPr>
        <p:spPr>
          <a:xfrm>
            <a:off x="5397376" y="851675"/>
            <a:ext cx="25371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55F"/>
              </a:buClr>
              <a:buSzPts val="2700"/>
              <a:buFont typeface="Roboto Black"/>
              <a:buNone/>
            </a:pPr>
            <a:r>
              <a:rPr b="1" lang="en" sz="2700">
                <a:solidFill>
                  <a:srgbClr val="19355F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endParaRPr b="1" sz="2700">
              <a:solidFill>
                <a:srgbClr val="F475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4956600" y="24366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956600" y="27414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4956600" y="30462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4956600" y="33510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956600" y="3655875"/>
            <a:ext cx="201300" cy="12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7522"/>
          </a:solidFill>
          <a:ln cap="flat" cmpd="sng" w="9525">
            <a:solidFill>
              <a:srgbClr val="F475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