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9" r:id="rId2"/>
    <p:sldId id="260" r:id="rId3"/>
    <p:sldId id="261" r:id="rId4"/>
    <p:sldId id="266" r:id="rId5"/>
    <p:sldId id="262" r:id="rId6"/>
    <p:sldId id="267" r:id="rId7"/>
    <p:sldId id="268" r:id="rId8"/>
    <p:sldId id="269" r:id="rId9"/>
    <p:sldId id="270" r:id="rId10"/>
    <p:sldId id="264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iZRJd7w1NLWNGm7hP5up7Niz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2E"/>
    <a:srgbClr val="FF6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17" autoAdjust="0"/>
  </p:normalViewPr>
  <p:slideViewPr>
    <p:cSldViewPr snapToGrid="0" snapToObjects="1">
      <p:cViewPr>
        <p:scale>
          <a:sx n="75" d="100"/>
          <a:sy n="75" d="100"/>
        </p:scale>
        <p:origin x="94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1657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870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496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208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07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26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798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454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8426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243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479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070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511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780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831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08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61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39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2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96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060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847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59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1" name="Google Shape;101;p4"/>
          <p:cNvSpPr txBox="1"/>
          <p:nvPr/>
        </p:nvSpPr>
        <p:spPr>
          <a:xfrm>
            <a:off x="2332828" y="698009"/>
            <a:ext cx="7663992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 smtClean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완벽한</a:t>
            </a:r>
            <a:r>
              <a:rPr lang="ko-KR" sz="5400" b="0" i="0" u="none" strike="noStrike" cap="none" dirty="0" smtClean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  <a:sym typeface="Arial"/>
              </a:rPr>
              <a:t> </a:t>
            </a:r>
            <a:r>
              <a:rPr lang="ko-KR" altLang="en-US" sz="5400" dirty="0" err="1" smtClean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한줄을</a:t>
            </a:r>
            <a:endParaRPr lang="en-US" altLang="ko-KR" sz="5400" dirty="0" smtClean="0">
              <a:solidFill>
                <a:schemeClr val="lt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 smtClean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지향하는</a:t>
            </a:r>
            <a:r>
              <a:rPr lang="ko-KR" sz="5400" dirty="0" smtClean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  <a:sym typeface="Arial"/>
              </a:rPr>
              <a:t> </a:t>
            </a:r>
            <a:r>
              <a:rPr lang="ko-KR" sz="5400" dirty="0" smtClean="0">
                <a:solidFill>
                  <a:schemeClr val="lt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개발자,</a:t>
            </a:r>
            <a:endParaRPr lang="en-US" altLang="ko-KR" sz="54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 smtClean="0">
                <a:solidFill>
                  <a:schemeClr val="lt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김백준</a:t>
            </a:r>
            <a:r>
              <a:rPr lang="ko-KR" sz="5400" dirty="0" smtClean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  <a:sym typeface="Arial"/>
              </a:rPr>
              <a:t>입니다</a:t>
            </a:r>
            <a:r>
              <a:rPr lang="ko-KR" sz="5400" dirty="0">
                <a:solidFill>
                  <a:schemeClr val="lt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  <a:sym typeface="Arial"/>
              </a:rPr>
              <a:t>.</a:t>
            </a:r>
            <a:endParaRPr sz="5400" dirty="0">
              <a:solidFill>
                <a:schemeClr val="lt1"/>
              </a:solidFill>
              <a:latin typeface="SpoqaHanSans-Light" panose="020B0300000000000000" pitchFamily="50" charset="-127"/>
              <a:ea typeface="SpoqaHanSans-Light" panose="020B0300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검은색, 화면이(가) 표시된 사진&#10;&#10;자동 생성된 설명">
            <a:extLst>
              <a:ext uri="{FF2B5EF4-FFF2-40B4-BE49-F238E27FC236}">
                <a16:creationId xmlns:a16="http://schemas.microsoft.com/office/drawing/2014/main" xmlns="" id="{5A9A1C5F-1688-4A17-8B8B-F76938BF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4" name="Google Shape;134;p6"/>
          <p:cNvSpPr txBox="1"/>
          <p:nvPr/>
        </p:nvSpPr>
        <p:spPr>
          <a:xfrm>
            <a:off x="1168526" y="700061"/>
            <a:ext cx="11134725" cy="49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SAFE FOOD</a:t>
            </a:r>
            <a:endParaRPr dirty="0"/>
          </a:p>
        </p:txBody>
      </p:sp>
      <p:sp>
        <p:nvSpPr>
          <p:cNvPr id="140" name="Google Shape;140;p6"/>
          <p:cNvSpPr txBox="1"/>
          <p:nvPr/>
        </p:nvSpPr>
        <p:spPr>
          <a:xfrm>
            <a:off x="393699" y="1915888"/>
            <a:ext cx="77266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동영상과 글을 남길 수 있는</a:t>
            </a:r>
            <a:endParaRPr lang="en-US" altLang="ko-KR" sz="1200" dirty="0" smtClean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블로그</a:t>
            </a:r>
            <a:r>
              <a:rPr lang="ko-KR" altLang="en-US" sz="1200" dirty="0" smtClean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페이지</a:t>
            </a:r>
            <a:endParaRPr lang="en-US" altLang="ko-KR" sz="1200" dirty="0" smtClean="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419100" y="3517653"/>
            <a:ext cx="34144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Node.js, Vue.js, Java Script</a:t>
            </a:r>
            <a:endParaRPr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428837" y="4933090"/>
            <a:ext cx="374235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Youtube</a:t>
            </a: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 API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를 사용하여 구독 목록 영상을 보여 줌</a:t>
            </a: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SPA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방식으로 개발</a:t>
            </a:r>
            <a:endParaRPr lang="en-US" altLang="ko-KR" sz="1200" dirty="0" smtClean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Vue.js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와 </a:t>
            </a:r>
            <a:r>
              <a:rPr lang="ko-KR" altLang="en-US" sz="1200" dirty="0" err="1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비동기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통신 이용</a:t>
            </a:r>
            <a:endParaRPr lang="en-US" altLang="ko-KR" sz="1200" dirty="0" smtClean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그래프를 이용하여 관리자 페이지를 </a:t>
            </a: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Dashboard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로 구성</a:t>
            </a:r>
            <a:endParaRPr lang="en-US" altLang="ko-KR" sz="1200" dirty="0" smtClean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사용자의 권한 설정 및 관리 기능</a:t>
            </a:r>
            <a:endParaRPr lang="en-US" altLang="ko-KR" sz="1200" dirty="0" smtClean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포스트</a:t>
            </a: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포트폴리오</a:t>
            </a: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댓글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관리 기능</a:t>
            </a:r>
            <a:endParaRPr lang="en-US" altLang="ko-KR" sz="1200" dirty="0" smtClean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238718" y="1427292"/>
            <a:ext cx="187212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1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2019.07.01 - 2019.08.16</a:t>
            </a:r>
          </a:p>
        </p:txBody>
      </p:sp>
      <p:sp>
        <p:nvSpPr>
          <p:cNvPr id="22" name="Google Shape;109;p5">
            <a:extLst>
              <a:ext uri="{FF2B5EF4-FFF2-40B4-BE49-F238E27FC236}">
                <a16:creationId xmlns:a16="http://schemas.microsoft.com/office/drawing/2014/main" xmlns="" id="{F6EBF72D-16EC-4D3B-A76B-7898E0B8A4AC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2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23" name="Google Shape;150;p6">
            <a:extLst>
              <a:ext uri="{FF2B5EF4-FFF2-40B4-BE49-F238E27FC236}">
                <a16:creationId xmlns:a16="http://schemas.microsoft.com/office/drawing/2014/main" xmlns="" id="{A93018A6-BB9D-42A8-B4D5-9C7FC7C393B1}"/>
              </a:ext>
            </a:extLst>
          </p:cNvPr>
          <p:cNvSpPr txBox="1"/>
          <p:nvPr/>
        </p:nvSpPr>
        <p:spPr>
          <a:xfrm>
            <a:off x="3799885" y="1427292"/>
            <a:ext cx="174154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서비스 중단</a:t>
            </a:r>
            <a:endParaRPr sz="11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4" name="Google Shape;150;p6">
            <a:extLst>
              <a:ext uri="{FF2B5EF4-FFF2-40B4-BE49-F238E27FC236}">
                <a16:creationId xmlns:a16="http://schemas.microsoft.com/office/drawing/2014/main" xmlns="" id="{1BF95BE5-A90D-4E71-9E9A-6DFE05F0EEC5}"/>
              </a:ext>
            </a:extLst>
          </p:cNvPr>
          <p:cNvSpPr txBox="1"/>
          <p:nvPr/>
        </p:nvSpPr>
        <p:spPr>
          <a:xfrm>
            <a:off x="6075281" y="1427292"/>
            <a:ext cx="204509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Back-end </a:t>
            </a: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엔지니어</a:t>
            </a:r>
            <a:r>
              <a:rPr lang="en-US" altLang="ko-KR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기여도 </a:t>
            </a:r>
            <a:r>
              <a:rPr lang="en-US" altLang="ko-KR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20%)</a:t>
            </a:r>
            <a:endParaRPr sz="11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5" name="Google Shape;142;p6">
            <a:extLst>
              <a:ext uri="{FF2B5EF4-FFF2-40B4-BE49-F238E27FC236}">
                <a16:creationId xmlns:a16="http://schemas.microsoft.com/office/drawing/2014/main" xmlns="" id="{9F21DF24-97C9-40A0-B01E-A0C710393F21}"/>
              </a:ext>
            </a:extLst>
          </p:cNvPr>
          <p:cNvSpPr txBox="1"/>
          <p:nvPr/>
        </p:nvSpPr>
        <p:spPr>
          <a:xfrm>
            <a:off x="4257039" y="3517653"/>
            <a:ext cx="60384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Google Chart, </a:t>
            </a:r>
            <a:r>
              <a:rPr lang="en-US" altLang="ko-KR" sz="1200" dirty="0" err="1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Vuetify</a:t>
            </a: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Vuesax</a:t>
            </a: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Firebase API</a:t>
            </a:r>
            <a:endParaRPr lang="en-US" altLang="ko-KR"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26" name="Google Shape;146;p6">
            <a:extLst>
              <a:ext uri="{FF2B5EF4-FFF2-40B4-BE49-F238E27FC236}">
                <a16:creationId xmlns:a16="http://schemas.microsoft.com/office/drawing/2014/main" xmlns="" id="{ED3EFB60-18BD-4BB3-A54D-3F7D8D67CBBF}"/>
              </a:ext>
            </a:extLst>
          </p:cNvPr>
          <p:cNvSpPr txBox="1"/>
          <p:nvPr/>
        </p:nvSpPr>
        <p:spPr>
          <a:xfrm>
            <a:off x="4282440" y="4933090"/>
            <a:ext cx="34144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SSAFY</a:t>
            </a:r>
            <a:r>
              <a:rPr lang="ko-KR" altLang="en-US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정책상 소스코드 비공개</a:t>
            </a:r>
            <a:endParaRPr lang="ko-KR" altLang="en-US"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3" name="Google Shape;134;p6"/>
          <p:cNvSpPr txBox="1"/>
          <p:nvPr/>
        </p:nvSpPr>
        <p:spPr>
          <a:xfrm>
            <a:off x="409574" y="700061"/>
            <a:ext cx="11134725" cy="49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먼슦슦</a:t>
            </a:r>
            <a:endParaRPr sz="4000"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4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xmlns="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먼슦슦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120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2019.07.01 - 2019.08.16</a:t>
            </a:r>
          </a:p>
        </p:txBody>
      </p:sp>
      <p:sp>
        <p:nvSpPr>
          <p:cNvPr id="10" name="Google Shape;109;p5">
            <a:extLst>
              <a:ext uri="{FF2B5EF4-FFF2-40B4-BE49-F238E27FC236}">
                <a16:creationId xmlns:a16="http://schemas.microsoft.com/office/drawing/2014/main" xmlns="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2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:a16="http://schemas.microsoft.com/office/drawing/2014/main" xmlns="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중단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13" name="image8.jpg"/>
          <p:cNvPicPr/>
          <p:nvPr/>
        </p:nvPicPr>
        <p:blipFill rotWithShape="1">
          <a:blip r:embed="rId4"/>
          <a:srcRect t="6907"/>
          <a:stretch/>
        </p:blipFill>
        <p:spPr>
          <a:xfrm>
            <a:off x="1010929" y="1274616"/>
            <a:ext cx="10608178" cy="5349239"/>
          </a:xfrm>
          <a:prstGeom prst="rect">
            <a:avLst/>
          </a:prstGeom>
          <a:ln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29" y="1274616"/>
            <a:ext cx="10608178" cy="522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xmlns="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먼슦슦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120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2019.07.01 - 2019.08.16</a:t>
            </a:r>
          </a:p>
        </p:txBody>
      </p:sp>
      <p:sp>
        <p:nvSpPr>
          <p:cNvPr id="10" name="Google Shape;109;p5">
            <a:extLst>
              <a:ext uri="{FF2B5EF4-FFF2-40B4-BE49-F238E27FC236}">
                <a16:creationId xmlns:a16="http://schemas.microsoft.com/office/drawing/2014/main" xmlns="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2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:a16="http://schemas.microsoft.com/office/drawing/2014/main" xmlns="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중단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13" name="image8.jpg"/>
          <p:cNvPicPr/>
          <p:nvPr/>
        </p:nvPicPr>
        <p:blipFill rotWithShape="1">
          <a:blip r:embed="rId4"/>
          <a:srcRect t="6907"/>
          <a:stretch/>
        </p:blipFill>
        <p:spPr>
          <a:xfrm>
            <a:off x="1010929" y="1274616"/>
            <a:ext cx="10608178" cy="5349239"/>
          </a:xfrm>
          <a:prstGeom prst="rect">
            <a:avLst/>
          </a:prstGeom>
          <a:ln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29" y="1274616"/>
            <a:ext cx="10608178" cy="5222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/>
          <a:stretch/>
        </p:blipFill>
        <p:spPr>
          <a:xfrm>
            <a:off x="1010929" y="1271191"/>
            <a:ext cx="10608178" cy="5352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70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xmlns="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먼슦슦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120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2019.07.01 - 2019.08.16</a:t>
            </a:r>
          </a:p>
        </p:txBody>
      </p:sp>
      <p:sp>
        <p:nvSpPr>
          <p:cNvPr id="10" name="Google Shape;109;p5">
            <a:extLst>
              <a:ext uri="{FF2B5EF4-FFF2-40B4-BE49-F238E27FC236}">
                <a16:creationId xmlns:a16="http://schemas.microsoft.com/office/drawing/2014/main" xmlns="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2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:a16="http://schemas.microsoft.com/office/drawing/2014/main" xmlns="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중단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13" name="image8.jpg"/>
          <p:cNvPicPr/>
          <p:nvPr/>
        </p:nvPicPr>
        <p:blipFill rotWithShape="1">
          <a:blip r:embed="rId4"/>
          <a:srcRect t="6907"/>
          <a:stretch/>
        </p:blipFill>
        <p:spPr>
          <a:xfrm>
            <a:off x="1010929" y="1274616"/>
            <a:ext cx="10608178" cy="5349239"/>
          </a:xfrm>
          <a:prstGeom prst="rect">
            <a:avLst/>
          </a:prstGeom>
          <a:ln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29" y="1274616"/>
            <a:ext cx="10608178" cy="5222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/>
          <a:stretch/>
        </p:blipFill>
        <p:spPr>
          <a:xfrm>
            <a:off x="1010929" y="1271191"/>
            <a:ext cx="10608178" cy="5352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2"/>
          <a:stretch/>
        </p:blipFill>
        <p:spPr>
          <a:xfrm>
            <a:off x="1010929" y="1267947"/>
            <a:ext cx="10608178" cy="535590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8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xmlns="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먼슦슦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120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2019.07.01 - 2019.08.16</a:t>
            </a:r>
          </a:p>
        </p:txBody>
      </p:sp>
      <p:sp>
        <p:nvSpPr>
          <p:cNvPr id="10" name="Google Shape;109;p5">
            <a:extLst>
              <a:ext uri="{FF2B5EF4-FFF2-40B4-BE49-F238E27FC236}">
                <a16:creationId xmlns:a16="http://schemas.microsoft.com/office/drawing/2014/main" xmlns="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2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:a16="http://schemas.microsoft.com/office/drawing/2014/main" xmlns="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중단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13" name="image8.jpg"/>
          <p:cNvPicPr/>
          <p:nvPr/>
        </p:nvPicPr>
        <p:blipFill rotWithShape="1">
          <a:blip r:embed="rId4"/>
          <a:srcRect t="6907"/>
          <a:stretch/>
        </p:blipFill>
        <p:spPr>
          <a:xfrm>
            <a:off x="1010929" y="1274616"/>
            <a:ext cx="10608178" cy="5349239"/>
          </a:xfrm>
          <a:prstGeom prst="rect">
            <a:avLst/>
          </a:prstGeom>
          <a:ln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29" y="1274616"/>
            <a:ext cx="10608178" cy="5222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/>
          <a:stretch/>
        </p:blipFill>
        <p:spPr>
          <a:xfrm>
            <a:off x="1010929" y="1271191"/>
            <a:ext cx="10608178" cy="5352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"/>
          <a:stretch/>
        </p:blipFill>
        <p:spPr>
          <a:xfrm>
            <a:off x="989921" y="1290012"/>
            <a:ext cx="10608178" cy="53338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6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검은색, 화면이(가) 표시된 사진&#10;&#10;자동 생성된 설명">
            <a:extLst>
              <a:ext uri="{FF2B5EF4-FFF2-40B4-BE49-F238E27FC236}">
                <a16:creationId xmlns:a16="http://schemas.microsoft.com/office/drawing/2014/main" xmlns="" id="{5A9A1C5F-1688-4A17-8B8B-F76938BF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4" name="Google Shape;134;p6"/>
          <p:cNvSpPr txBox="1"/>
          <p:nvPr/>
        </p:nvSpPr>
        <p:spPr>
          <a:xfrm>
            <a:off x="1168526" y="700061"/>
            <a:ext cx="11134725" cy="49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SAFE FOOD</a:t>
            </a:r>
            <a:endParaRPr dirty="0"/>
          </a:p>
        </p:txBody>
      </p:sp>
      <p:sp>
        <p:nvSpPr>
          <p:cNvPr id="140" name="Google Shape;140;p6"/>
          <p:cNvSpPr txBox="1"/>
          <p:nvPr/>
        </p:nvSpPr>
        <p:spPr>
          <a:xfrm>
            <a:off x="409574" y="2233966"/>
            <a:ext cx="772668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dirty="0">
                <a:solidFill>
                  <a:schemeClr val="lt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블록체인 기반의 믿고 사용할 수 있는 미술품 경매 사이트</a:t>
            </a:r>
          </a:p>
        </p:txBody>
      </p:sp>
      <p:sp>
        <p:nvSpPr>
          <p:cNvPr id="142" name="Google Shape;142;p6"/>
          <p:cNvSpPr txBox="1"/>
          <p:nvPr/>
        </p:nvSpPr>
        <p:spPr>
          <a:xfrm>
            <a:off x="419100" y="3517653"/>
            <a:ext cx="34144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Java, Spring, </a:t>
            </a:r>
            <a:r>
              <a:rPr lang="en-US" sz="1200" dirty="0" err="1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Mysql</a:t>
            </a:r>
            <a:r>
              <a:rPr 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Vue.js, Java Script</a:t>
            </a:r>
            <a:endParaRPr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428837" y="4933090"/>
            <a:ext cx="374235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Spring</a:t>
            </a:r>
            <a:r>
              <a:rPr lang="ko-KR" altLang="en-US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을 사용하여 </a:t>
            </a:r>
            <a:r>
              <a:rPr lang="ko-KR" altLang="en-US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백앤드</a:t>
            </a:r>
            <a:r>
              <a:rPr lang="ko-KR" altLang="en-US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서버 개발</a:t>
            </a:r>
            <a:endParaRPr lang="en-US" altLang="ko-KR" sz="1200" dirty="0" smtClean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Ethereum</a:t>
            </a: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JAVA </a:t>
            </a: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SDK 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사용</a:t>
            </a:r>
            <a:endParaRPr lang="en-US" altLang="ko-KR"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238718" y="1427292"/>
            <a:ext cx="187212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1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2019.08.19 - 2019.10.11</a:t>
            </a:r>
          </a:p>
        </p:txBody>
      </p:sp>
      <p:sp>
        <p:nvSpPr>
          <p:cNvPr id="22" name="Google Shape;109;p5">
            <a:extLst>
              <a:ext uri="{FF2B5EF4-FFF2-40B4-BE49-F238E27FC236}">
                <a16:creationId xmlns:a16="http://schemas.microsoft.com/office/drawing/2014/main" xmlns="" id="{F6EBF72D-16EC-4D3B-A76B-7898E0B8A4AC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3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23" name="Google Shape;150;p6">
            <a:extLst>
              <a:ext uri="{FF2B5EF4-FFF2-40B4-BE49-F238E27FC236}">
                <a16:creationId xmlns:a16="http://schemas.microsoft.com/office/drawing/2014/main" xmlns="" id="{A93018A6-BB9D-42A8-B4D5-9C7FC7C393B1}"/>
              </a:ext>
            </a:extLst>
          </p:cNvPr>
          <p:cNvSpPr txBox="1"/>
          <p:nvPr/>
        </p:nvSpPr>
        <p:spPr>
          <a:xfrm>
            <a:off x="3799885" y="1427292"/>
            <a:ext cx="174154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서비스 중단</a:t>
            </a:r>
            <a:endParaRPr sz="11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4" name="Google Shape;150;p6">
            <a:extLst>
              <a:ext uri="{FF2B5EF4-FFF2-40B4-BE49-F238E27FC236}">
                <a16:creationId xmlns:a16="http://schemas.microsoft.com/office/drawing/2014/main" xmlns="" id="{1BF95BE5-A90D-4E71-9E9A-6DFE05F0EEC5}"/>
              </a:ext>
            </a:extLst>
          </p:cNvPr>
          <p:cNvSpPr txBox="1"/>
          <p:nvPr/>
        </p:nvSpPr>
        <p:spPr>
          <a:xfrm>
            <a:off x="6075280" y="1427292"/>
            <a:ext cx="292093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Back-end </a:t>
            </a: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엔지니어</a:t>
            </a:r>
            <a:r>
              <a:rPr lang="en-US" altLang="ko-KR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기여도 </a:t>
            </a:r>
            <a:r>
              <a:rPr lang="en-US" altLang="ko-KR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20%)</a:t>
            </a:r>
            <a:endParaRPr sz="11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5" name="Google Shape;142;p6">
            <a:extLst>
              <a:ext uri="{FF2B5EF4-FFF2-40B4-BE49-F238E27FC236}">
                <a16:creationId xmlns:a16="http://schemas.microsoft.com/office/drawing/2014/main" xmlns="" id="{9F21DF24-97C9-40A0-B01E-A0C710393F21}"/>
              </a:ext>
            </a:extLst>
          </p:cNvPr>
          <p:cNvSpPr txBox="1"/>
          <p:nvPr/>
        </p:nvSpPr>
        <p:spPr>
          <a:xfrm>
            <a:off x="4257039" y="3517653"/>
            <a:ext cx="60384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Vuetify</a:t>
            </a:r>
            <a:endParaRPr lang="en-US" altLang="ko-KR"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26" name="Google Shape;146;p6">
            <a:extLst>
              <a:ext uri="{FF2B5EF4-FFF2-40B4-BE49-F238E27FC236}">
                <a16:creationId xmlns:a16="http://schemas.microsoft.com/office/drawing/2014/main" xmlns="" id="{ED3EFB60-18BD-4BB3-A54D-3F7D8D67CBBF}"/>
              </a:ext>
            </a:extLst>
          </p:cNvPr>
          <p:cNvSpPr txBox="1"/>
          <p:nvPr/>
        </p:nvSpPr>
        <p:spPr>
          <a:xfrm>
            <a:off x="4282440" y="4933090"/>
            <a:ext cx="34144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SSAFY</a:t>
            </a:r>
            <a:r>
              <a:rPr lang="ko-KR" altLang="en-US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정책상 소스코드 비공개</a:t>
            </a:r>
            <a:endParaRPr lang="ko-KR" altLang="en-US"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3" name="Google Shape;134;p6"/>
          <p:cNvSpPr txBox="1"/>
          <p:nvPr/>
        </p:nvSpPr>
        <p:spPr>
          <a:xfrm>
            <a:off x="409574" y="700061"/>
            <a:ext cx="11134725" cy="49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SSABAY</a:t>
            </a:r>
            <a:endParaRPr sz="4000"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5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xmlns="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SSABAY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12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2019.08.19 - 2019.10.11</a:t>
            </a:r>
          </a:p>
        </p:txBody>
      </p:sp>
      <p:sp>
        <p:nvSpPr>
          <p:cNvPr id="10" name="Google Shape;109;p5">
            <a:extLst>
              <a:ext uri="{FF2B5EF4-FFF2-40B4-BE49-F238E27FC236}">
                <a16:creationId xmlns:a16="http://schemas.microsoft.com/office/drawing/2014/main" xmlns="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3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:a16="http://schemas.microsoft.com/office/drawing/2014/main" xmlns="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중단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12" y="1277860"/>
            <a:ext cx="6222975" cy="53492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83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xmlns="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SSABAY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12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2019.08.19 - 2019.10.11</a:t>
            </a:r>
          </a:p>
        </p:txBody>
      </p:sp>
      <p:sp>
        <p:nvSpPr>
          <p:cNvPr id="10" name="Google Shape;109;p5">
            <a:extLst>
              <a:ext uri="{FF2B5EF4-FFF2-40B4-BE49-F238E27FC236}">
                <a16:creationId xmlns:a16="http://schemas.microsoft.com/office/drawing/2014/main" xmlns="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3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:a16="http://schemas.microsoft.com/office/drawing/2014/main" xmlns="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중단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12" y="1277860"/>
            <a:ext cx="6222975" cy="5349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512" y="1277859"/>
            <a:ext cx="6222975" cy="53492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0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xmlns="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SSABAY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12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2019.08.19 - 2019.10.11</a:t>
            </a:r>
          </a:p>
        </p:txBody>
      </p:sp>
      <p:sp>
        <p:nvSpPr>
          <p:cNvPr id="10" name="Google Shape;109;p5">
            <a:extLst>
              <a:ext uri="{FF2B5EF4-FFF2-40B4-BE49-F238E27FC236}">
                <a16:creationId xmlns:a16="http://schemas.microsoft.com/office/drawing/2014/main" xmlns="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3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:a16="http://schemas.microsoft.com/office/drawing/2014/main" xmlns="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중단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12" y="1277860"/>
            <a:ext cx="6222975" cy="5349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512" y="1277859"/>
            <a:ext cx="6222975" cy="53492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512" y="1277860"/>
            <a:ext cx="6222976" cy="53492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xmlns="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SSABAY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12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2019.08.19 - 2019.10.11</a:t>
            </a:r>
          </a:p>
        </p:txBody>
      </p:sp>
      <p:sp>
        <p:nvSpPr>
          <p:cNvPr id="10" name="Google Shape;109;p5">
            <a:extLst>
              <a:ext uri="{FF2B5EF4-FFF2-40B4-BE49-F238E27FC236}">
                <a16:creationId xmlns:a16="http://schemas.microsoft.com/office/drawing/2014/main" xmlns="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3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:a16="http://schemas.microsoft.com/office/drawing/2014/main" xmlns="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중단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12" y="1277860"/>
            <a:ext cx="6222975" cy="5349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512" y="1277859"/>
            <a:ext cx="6222975" cy="53492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512" y="1277860"/>
            <a:ext cx="6222976" cy="53492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512" y="1277860"/>
            <a:ext cx="6219808" cy="53492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22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95CE760-8E8C-41C2-82C1-8E2D8219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Google Shape;109;p5"/>
          <p:cNvSpPr txBox="1"/>
          <p:nvPr/>
        </p:nvSpPr>
        <p:spPr>
          <a:xfrm>
            <a:off x="4440925" y="1158125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1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4564709" y="1509074"/>
            <a:ext cx="6840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SAFE FOOD</a:t>
            </a:r>
            <a:endParaRPr sz="2000"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4564709" y="1862218"/>
            <a:ext cx="684000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사용자가 안전한 </a:t>
            </a: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식품 구매 및 섭취를 위한 페이지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5" name="Google Shape;114;p5">
            <a:extLst>
              <a:ext uri="{FF2B5EF4-FFF2-40B4-BE49-F238E27FC236}">
                <a16:creationId xmlns:a16="http://schemas.microsoft.com/office/drawing/2014/main" xmlns="" id="{C18EBA5A-5A76-451A-BFAA-209C59AB8E8E}"/>
              </a:ext>
            </a:extLst>
          </p:cNvPr>
          <p:cNvSpPr txBox="1"/>
          <p:nvPr/>
        </p:nvSpPr>
        <p:spPr>
          <a:xfrm>
            <a:off x="4564709" y="2673052"/>
            <a:ext cx="6840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먼슦슦</a:t>
            </a:r>
            <a:endParaRPr sz="2000"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26" name="Google Shape;115;p5">
            <a:extLst>
              <a:ext uri="{FF2B5EF4-FFF2-40B4-BE49-F238E27FC236}">
                <a16:creationId xmlns:a16="http://schemas.microsoft.com/office/drawing/2014/main" xmlns="" id="{16DECD99-3784-4B1E-ACC3-A1BC92EC0AF4}"/>
              </a:ext>
            </a:extLst>
          </p:cNvPr>
          <p:cNvSpPr txBox="1"/>
          <p:nvPr/>
        </p:nvSpPr>
        <p:spPr>
          <a:xfrm>
            <a:off x="4564709" y="3026196"/>
            <a:ext cx="684000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팀원들의 포트폴리오를 관리할 수 있고 사용자들이 확인할 수 있는 </a:t>
            </a: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페이지</a:t>
            </a:r>
            <a:r>
              <a:rPr lang="ko-KR" sz="1100" dirty="0" smtClean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7" name="Google Shape;114;p5">
            <a:extLst>
              <a:ext uri="{FF2B5EF4-FFF2-40B4-BE49-F238E27FC236}">
                <a16:creationId xmlns:a16="http://schemas.microsoft.com/office/drawing/2014/main" xmlns="" id="{620FF935-4379-4EA4-A372-1C7ADD952B56}"/>
              </a:ext>
            </a:extLst>
          </p:cNvPr>
          <p:cNvSpPr txBox="1"/>
          <p:nvPr/>
        </p:nvSpPr>
        <p:spPr>
          <a:xfrm>
            <a:off x="4564709" y="3845713"/>
            <a:ext cx="6840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SSABAY</a:t>
            </a:r>
            <a:endParaRPr sz="2000"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28" name="Google Shape;115;p5">
            <a:extLst>
              <a:ext uri="{FF2B5EF4-FFF2-40B4-BE49-F238E27FC236}">
                <a16:creationId xmlns:a16="http://schemas.microsoft.com/office/drawing/2014/main" xmlns="" id="{53404D51-3A14-4C27-9915-75FEFB1939E6}"/>
              </a:ext>
            </a:extLst>
          </p:cNvPr>
          <p:cNvSpPr txBox="1"/>
          <p:nvPr/>
        </p:nvSpPr>
        <p:spPr>
          <a:xfrm>
            <a:off x="4564709" y="4198857"/>
            <a:ext cx="684000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사용자들의 간편하고 안전한 거래를 위한 블록체인 기반 미술품 </a:t>
            </a: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경매 페이지</a:t>
            </a:r>
            <a:r>
              <a:rPr lang="ko-KR" sz="1100" dirty="0" smtClean="0">
                <a:solidFill>
                  <a:srgbClr val="444444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.</a:t>
            </a:r>
            <a:endParaRPr sz="1100" dirty="0">
              <a:solidFill>
                <a:srgbClr val="444444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9" name="Google Shape;109;p5">
            <a:extLst>
              <a:ext uri="{FF2B5EF4-FFF2-40B4-BE49-F238E27FC236}">
                <a16:creationId xmlns:a16="http://schemas.microsoft.com/office/drawing/2014/main" xmlns="" id="{8CA311D2-B846-4717-B7C5-53F558958C77}"/>
              </a:ext>
            </a:extLst>
          </p:cNvPr>
          <p:cNvSpPr txBox="1"/>
          <p:nvPr/>
        </p:nvSpPr>
        <p:spPr>
          <a:xfrm>
            <a:off x="4440925" y="2341853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2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30" name="Google Shape;109;p5">
            <a:extLst>
              <a:ext uri="{FF2B5EF4-FFF2-40B4-BE49-F238E27FC236}">
                <a16:creationId xmlns:a16="http://schemas.microsoft.com/office/drawing/2014/main" xmlns="" id="{EE3B285B-B20D-4C3A-A4FD-54AE812C3B2D}"/>
              </a:ext>
            </a:extLst>
          </p:cNvPr>
          <p:cNvSpPr txBox="1"/>
          <p:nvPr/>
        </p:nvSpPr>
        <p:spPr>
          <a:xfrm>
            <a:off x="4440924" y="3507199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3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31" name="Google Shape;109;p5">
            <a:extLst>
              <a:ext uri="{FF2B5EF4-FFF2-40B4-BE49-F238E27FC236}">
                <a16:creationId xmlns:a16="http://schemas.microsoft.com/office/drawing/2014/main" xmlns="" id="{A64D0940-66FB-4940-81E8-491E27D3F63B}"/>
              </a:ext>
            </a:extLst>
          </p:cNvPr>
          <p:cNvSpPr txBox="1"/>
          <p:nvPr/>
        </p:nvSpPr>
        <p:spPr>
          <a:xfrm>
            <a:off x="4440923" y="4672545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4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5" name="Google Shape;114;p5">
            <a:extLst>
              <a:ext uri="{FF2B5EF4-FFF2-40B4-BE49-F238E27FC236}">
                <a16:creationId xmlns:a16="http://schemas.microsoft.com/office/drawing/2014/main" xmlns="" id="{E8F01BA8-97B5-4515-B00B-CBFE0B40FA09}"/>
              </a:ext>
            </a:extLst>
          </p:cNvPr>
          <p:cNvSpPr txBox="1"/>
          <p:nvPr/>
        </p:nvSpPr>
        <p:spPr>
          <a:xfrm>
            <a:off x="4564709" y="5023142"/>
            <a:ext cx="6840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놀러가자</a:t>
            </a:r>
            <a:endParaRPr sz="2000"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6" name="Google Shape;115;p5">
            <a:extLst>
              <a:ext uri="{FF2B5EF4-FFF2-40B4-BE49-F238E27FC236}">
                <a16:creationId xmlns:a16="http://schemas.microsoft.com/office/drawing/2014/main" xmlns="" id="{C2816DE3-EB20-40B9-811D-6411232A055A}"/>
              </a:ext>
            </a:extLst>
          </p:cNvPr>
          <p:cNvSpPr txBox="1"/>
          <p:nvPr/>
        </p:nvSpPr>
        <p:spPr>
          <a:xfrm>
            <a:off x="4564709" y="5376286"/>
            <a:ext cx="684000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1100" dirty="0" err="1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빅스비</a:t>
            </a: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사용자들의 편리한 여가활동을 위한 </a:t>
            </a: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한 </a:t>
            </a:r>
            <a:r>
              <a:rPr lang="ko-KR" altLang="en-US" sz="11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빅스비</a:t>
            </a:r>
            <a:r>
              <a:rPr lang="ko-KR" altLang="en-US" sz="11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캡슐 프로젝트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검은색, 화면이(가) 표시된 사진&#10;&#10;자동 생성된 설명">
            <a:extLst>
              <a:ext uri="{FF2B5EF4-FFF2-40B4-BE49-F238E27FC236}">
                <a16:creationId xmlns:a16="http://schemas.microsoft.com/office/drawing/2014/main" xmlns="" id="{5A9A1C5F-1688-4A17-8B8B-F76938BF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4" name="Google Shape;134;p6"/>
          <p:cNvSpPr txBox="1"/>
          <p:nvPr/>
        </p:nvSpPr>
        <p:spPr>
          <a:xfrm>
            <a:off x="1168526" y="700061"/>
            <a:ext cx="11134725" cy="49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SAFE FOOD</a:t>
            </a:r>
            <a:endParaRPr dirty="0"/>
          </a:p>
        </p:txBody>
      </p:sp>
      <p:sp>
        <p:nvSpPr>
          <p:cNvPr id="140" name="Google Shape;140;p6"/>
          <p:cNvSpPr txBox="1"/>
          <p:nvPr/>
        </p:nvSpPr>
        <p:spPr>
          <a:xfrm>
            <a:off x="419100" y="2005027"/>
            <a:ext cx="77266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축제 및 행사 공공 </a:t>
            </a:r>
            <a:r>
              <a:rPr lang="en-US" altLang="ko-KR" sz="1200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API</a:t>
            </a:r>
            <a:r>
              <a:rPr lang="ko-KR" altLang="en-US" sz="1200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이용하여 지역 또는 주변 축제 및 행사를 찾아주고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행사에 대한 상세정보를 알려주고 외부 </a:t>
            </a:r>
            <a:r>
              <a:rPr lang="ko-KR" altLang="en-US" sz="1200" dirty="0" err="1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앱으로</a:t>
            </a:r>
            <a:r>
              <a:rPr lang="ko-KR" altLang="en-US" sz="1200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연결해주는 </a:t>
            </a:r>
            <a:r>
              <a:rPr lang="ko-KR" altLang="en-US" sz="1200" dirty="0" err="1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빅스비</a:t>
            </a:r>
            <a:r>
              <a:rPr lang="ko-KR" altLang="en-US" sz="1200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캡슐</a:t>
            </a:r>
            <a:endParaRPr lang="en-US" altLang="ko-KR" sz="1200" dirty="0">
              <a:solidFill>
                <a:schemeClr val="l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419100" y="3517653"/>
            <a:ext cx="34144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Javascript</a:t>
            </a:r>
            <a:r>
              <a:rPr lang="en-US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Bixby Studio</a:t>
            </a:r>
          </a:p>
        </p:txBody>
      </p:sp>
      <p:sp>
        <p:nvSpPr>
          <p:cNvPr id="146" name="Google Shape;146;p6"/>
          <p:cNvSpPr txBox="1"/>
          <p:nvPr/>
        </p:nvSpPr>
        <p:spPr>
          <a:xfrm>
            <a:off x="428837" y="4933090"/>
            <a:ext cx="374235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Open API 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사용</a:t>
            </a:r>
            <a:endParaRPr lang="ko-KR" altLang="en-US"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유튜브</a:t>
            </a: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웹</a:t>
            </a: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전화 연결</a:t>
            </a:r>
          </a:p>
        </p:txBody>
      </p:sp>
      <p:sp>
        <p:nvSpPr>
          <p:cNvPr id="150" name="Google Shape;150;p6"/>
          <p:cNvSpPr txBox="1"/>
          <p:nvPr/>
        </p:nvSpPr>
        <p:spPr>
          <a:xfrm>
            <a:off x="1238718" y="1427292"/>
            <a:ext cx="187212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1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2019.10.14 - 2019.11.08</a:t>
            </a:r>
          </a:p>
        </p:txBody>
      </p:sp>
      <p:sp>
        <p:nvSpPr>
          <p:cNvPr id="22" name="Google Shape;109;p5">
            <a:extLst>
              <a:ext uri="{FF2B5EF4-FFF2-40B4-BE49-F238E27FC236}">
                <a16:creationId xmlns:a16="http://schemas.microsoft.com/office/drawing/2014/main" xmlns="" id="{F6EBF72D-16EC-4D3B-A76B-7898E0B8A4AC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4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23" name="Google Shape;150;p6">
            <a:extLst>
              <a:ext uri="{FF2B5EF4-FFF2-40B4-BE49-F238E27FC236}">
                <a16:creationId xmlns:a16="http://schemas.microsoft.com/office/drawing/2014/main" xmlns="" id="{A93018A6-BB9D-42A8-B4D5-9C7FC7C393B1}"/>
              </a:ext>
            </a:extLst>
          </p:cNvPr>
          <p:cNvSpPr txBox="1"/>
          <p:nvPr/>
        </p:nvSpPr>
        <p:spPr>
          <a:xfrm>
            <a:off x="3799885" y="1427292"/>
            <a:ext cx="174154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서비스 </a:t>
            </a:r>
            <a:r>
              <a:rPr lang="ko-KR" altLang="en-US" sz="1100" dirty="0" err="1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준비중</a:t>
            </a:r>
            <a:endParaRPr sz="11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4" name="Google Shape;150;p6">
            <a:extLst>
              <a:ext uri="{FF2B5EF4-FFF2-40B4-BE49-F238E27FC236}">
                <a16:creationId xmlns:a16="http://schemas.microsoft.com/office/drawing/2014/main" xmlns="" id="{1BF95BE5-A90D-4E71-9E9A-6DFE05F0EEC5}"/>
              </a:ext>
            </a:extLst>
          </p:cNvPr>
          <p:cNvSpPr txBox="1"/>
          <p:nvPr/>
        </p:nvSpPr>
        <p:spPr>
          <a:xfrm>
            <a:off x="6075280" y="1427292"/>
            <a:ext cx="292093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Front-end </a:t>
            </a: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엔지니어</a:t>
            </a:r>
            <a:r>
              <a:rPr lang="en-US" altLang="ko-KR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기여도 </a:t>
            </a:r>
            <a:r>
              <a:rPr lang="en-US" altLang="ko-KR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20%)</a:t>
            </a:r>
            <a:endParaRPr sz="11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6" name="Google Shape;146;p6">
            <a:extLst>
              <a:ext uri="{FF2B5EF4-FFF2-40B4-BE49-F238E27FC236}">
                <a16:creationId xmlns:a16="http://schemas.microsoft.com/office/drawing/2014/main" xmlns="" id="{ED3EFB60-18BD-4BB3-A54D-3F7D8D67CBBF}"/>
              </a:ext>
            </a:extLst>
          </p:cNvPr>
          <p:cNvSpPr txBox="1"/>
          <p:nvPr/>
        </p:nvSpPr>
        <p:spPr>
          <a:xfrm>
            <a:off x="4282440" y="4933090"/>
            <a:ext cx="34144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Github</a:t>
            </a:r>
            <a:r>
              <a:rPr lang="en-US" altLang="ko-KR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: https://github.com/korjun1993/trip.noleogaja</a:t>
            </a:r>
            <a:endParaRPr lang="ko-KR" altLang="en-US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3" name="Google Shape;134;p6"/>
          <p:cNvSpPr txBox="1"/>
          <p:nvPr/>
        </p:nvSpPr>
        <p:spPr>
          <a:xfrm>
            <a:off x="409574" y="700061"/>
            <a:ext cx="11134725" cy="49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놀러가자</a:t>
            </a:r>
            <a:endParaRPr sz="4000"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0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xmlns="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놀러가자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12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2019.10.14 - 2019.11.08</a:t>
            </a:r>
          </a:p>
        </p:txBody>
      </p:sp>
      <p:sp>
        <p:nvSpPr>
          <p:cNvPr id="10" name="Google Shape;109;p5">
            <a:extLst>
              <a:ext uri="{FF2B5EF4-FFF2-40B4-BE49-F238E27FC236}">
                <a16:creationId xmlns:a16="http://schemas.microsoft.com/office/drawing/2014/main" xmlns="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4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:a16="http://schemas.microsoft.com/office/drawing/2014/main" xmlns="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</a:t>
            </a:r>
            <a:r>
              <a:rPr lang="ko-KR" altLang="en-US" sz="1200" dirty="0" err="1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준비중</a:t>
            </a: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94" y="1479383"/>
            <a:ext cx="2291175" cy="470963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67" y="1480681"/>
            <a:ext cx="2291175" cy="47096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33" y="1479383"/>
            <a:ext cx="2291175" cy="47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꽃이(가) 표시된 사진&#10;&#10;자동 생성된 설명">
            <a:extLst>
              <a:ext uri="{FF2B5EF4-FFF2-40B4-BE49-F238E27FC236}">
                <a16:creationId xmlns:a16="http://schemas.microsoft.com/office/drawing/2014/main" xmlns="" id="{AE3D586C-5FCF-47AF-8CC9-2CA9E2DA7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검은색, 화면이(가) 표시된 사진&#10;&#10;자동 생성된 설명">
            <a:extLst>
              <a:ext uri="{FF2B5EF4-FFF2-40B4-BE49-F238E27FC236}">
                <a16:creationId xmlns:a16="http://schemas.microsoft.com/office/drawing/2014/main" xmlns="" id="{5A9A1C5F-1688-4A17-8B8B-F76938BF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4" name="Google Shape;134;p6"/>
          <p:cNvSpPr txBox="1"/>
          <p:nvPr/>
        </p:nvSpPr>
        <p:spPr>
          <a:xfrm>
            <a:off x="409574" y="700061"/>
            <a:ext cx="11134725" cy="49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SAFE FOOD</a:t>
            </a:r>
            <a:endParaRPr sz="4000"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393699" y="1915888"/>
            <a:ext cx="77266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식품 데이터와 식품의 알레르기 정보를 등록하고</a:t>
            </a:r>
            <a:endParaRPr lang="en-US" altLang="ko-KR" sz="1200" dirty="0">
              <a:solidFill>
                <a:schemeClr val="l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사용자의 알레르기 정보를 입력 받아 위험 정보를 알려주는 시스템</a:t>
            </a:r>
            <a:endParaRPr lang="en-US" altLang="ko-KR" sz="1200" dirty="0">
              <a:solidFill>
                <a:schemeClr val="l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419100" y="3517653"/>
            <a:ext cx="34144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Spring</a:t>
            </a:r>
            <a:r>
              <a:rPr lang="en-US" sz="12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</a:t>
            </a:r>
            <a:r>
              <a:rPr 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My SQL, My </a:t>
            </a:r>
            <a:r>
              <a:rPr lang="en-US" sz="1200" dirty="0" err="1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Batis</a:t>
            </a:r>
            <a:r>
              <a:rPr 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Apach</a:t>
            </a:r>
            <a:r>
              <a:rPr 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Tomcat, Java, HTML, CSS, Vue.js</a:t>
            </a:r>
            <a:endParaRPr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428837" y="4933090"/>
            <a:ext cx="341444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JSP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Servlet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을 사용</a:t>
            </a:r>
            <a:endParaRPr lang="en-US" altLang="ko-KR" sz="1200" dirty="0" smtClean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Jquery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를 사용한 </a:t>
            </a: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Ajax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통신</a:t>
            </a:r>
            <a:endParaRPr lang="en-US" altLang="ko-KR" sz="1200" dirty="0" smtClean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Parser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를 이용한 식품 데이터 입력</a:t>
            </a:r>
            <a:endParaRPr lang="en-US" altLang="ko-KR" sz="1200" dirty="0" smtClean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상품 리스트 및 알레르기 정보 표시</a:t>
            </a:r>
            <a:endParaRPr lang="en-US" altLang="ko-KR"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238718" y="1427292"/>
            <a:ext cx="187212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100" dirty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2019.03.11 - 2019.05.16</a:t>
            </a:r>
          </a:p>
        </p:txBody>
      </p:sp>
      <p:sp>
        <p:nvSpPr>
          <p:cNvPr id="22" name="Google Shape;109;p5">
            <a:extLst>
              <a:ext uri="{FF2B5EF4-FFF2-40B4-BE49-F238E27FC236}">
                <a16:creationId xmlns:a16="http://schemas.microsoft.com/office/drawing/2014/main" xmlns="" id="{F6EBF72D-16EC-4D3B-A76B-7898E0B8A4AC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1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23" name="Google Shape;150;p6">
            <a:extLst>
              <a:ext uri="{FF2B5EF4-FFF2-40B4-BE49-F238E27FC236}">
                <a16:creationId xmlns:a16="http://schemas.microsoft.com/office/drawing/2014/main" xmlns="" id="{A93018A6-BB9D-42A8-B4D5-9C7FC7C393B1}"/>
              </a:ext>
            </a:extLst>
          </p:cNvPr>
          <p:cNvSpPr txBox="1"/>
          <p:nvPr/>
        </p:nvSpPr>
        <p:spPr>
          <a:xfrm>
            <a:off x="3799885" y="1427292"/>
            <a:ext cx="174154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서비스 중단</a:t>
            </a:r>
            <a:endParaRPr sz="11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4" name="Google Shape;150;p6">
            <a:extLst>
              <a:ext uri="{FF2B5EF4-FFF2-40B4-BE49-F238E27FC236}">
                <a16:creationId xmlns:a16="http://schemas.microsoft.com/office/drawing/2014/main" xmlns="" id="{1BF95BE5-A90D-4E71-9E9A-6DFE05F0EEC5}"/>
              </a:ext>
            </a:extLst>
          </p:cNvPr>
          <p:cNvSpPr txBox="1"/>
          <p:nvPr/>
        </p:nvSpPr>
        <p:spPr>
          <a:xfrm>
            <a:off x="6075281" y="1427292"/>
            <a:ext cx="204509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Front-end </a:t>
            </a: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엔지니어</a:t>
            </a:r>
            <a:r>
              <a:rPr lang="en-US" altLang="ko-KR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(</a:t>
            </a:r>
            <a:r>
              <a:rPr lang="ko-KR" altLang="en-US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기여도 </a:t>
            </a:r>
            <a:r>
              <a:rPr lang="en-US" altLang="ko-KR" sz="11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20%)</a:t>
            </a:r>
            <a:endParaRPr sz="11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5" name="Google Shape;142;p6">
            <a:extLst>
              <a:ext uri="{FF2B5EF4-FFF2-40B4-BE49-F238E27FC236}">
                <a16:creationId xmlns:a16="http://schemas.microsoft.com/office/drawing/2014/main" xmlns="" id="{9F21DF24-97C9-40A0-B01E-A0C710393F21}"/>
              </a:ext>
            </a:extLst>
          </p:cNvPr>
          <p:cNvSpPr txBox="1"/>
          <p:nvPr/>
        </p:nvSpPr>
        <p:spPr>
          <a:xfrm>
            <a:off x="4257039" y="3517653"/>
            <a:ext cx="60384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Google Chart, Open API</a:t>
            </a:r>
            <a:endParaRPr lang="en-US" altLang="ko-KR"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  <p:sp>
        <p:nvSpPr>
          <p:cNvPr id="26" name="Google Shape;146;p6">
            <a:extLst>
              <a:ext uri="{FF2B5EF4-FFF2-40B4-BE49-F238E27FC236}">
                <a16:creationId xmlns:a16="http://schemas.microsoft.com/office/drawing/2014/main" xmlns="" id="{ED3EFB60-18BD-4BB3-A54D-3F7D8D67CBBF}"/>
              </a:ext>
            </a:extLst>
          </p:cNvPr>
          <p:cNvSpPr txBox="1"/>
          <p:nvPr/>
        </p:nvSpPr>
        <p:spPr>
          <a:xfrm>
            <a:off x="4282440" y="4933090"/>
            <a:ext cx="34144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SSAFY</a:t>
            </a:r>
            <a:r>
              <a:rPr lang="ko-KR" altLang="en-US" sz="1200" dirty="0" smtClean="0">
                <a:solidFill>
                  <a:schemeClr val="bg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정책상 소스코드 비공개</a:t>
            </a:r>
            <a:endParaRPr lang="ko-KR" altLang="en-US" sz="1200" dirty="0">
              <a:solidFill>
                <a:schemeClr val="bg1"/>
              </a:solidFill>
              <a:latin typeface="SpoqaHanSans" panose="020B0500000000000000" pitchFamily="34" charset="-128"/>
              <a:ea typeface="SpoqaHanSans" panose="020B05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="" xmlns:a16="http://schemas.microsoft.com/office/drawing/2014/main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SAFE FOOD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altLang="ko-KR" sz="12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2019.03.11 - 2019.05.16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sp>
        <p:nvSpPr>
          <p:cNvPr id="10" name="Google Shape;109;p5">
            <a:extLst>
              <a:ext uri="{FF2B5EF4-FFF2-40B4-BE49-F238E27FC236}">
                <a16:creationId xmlns="" xmlns:a16="http://schemas.microsoft.com/office/drawing/2014/main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1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="" xmlns:a16="http://schemas.microsoft.com/office/drawing/2014/main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중단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7" name="Google Shape;291;p18"/>
          <p:cNvPicPr preferRelativeResize="0"/>
          <p:nvPr/>
        </p:nvPicPr>
        <p:blipFill rotWithShape="1">
          <a:blip r:embed="rId4">
            <a:alphaModFix/>
          </a:blip>
          <a:srcRect t="6906"/>
          <a:stretch/>
        </p:blipFill>
        <p:spPr>
          <a:xfrm>
            <a:off x="1010929" y="1274616"/>
            <a:ext cx="10608178" cy="5349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2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xmlns="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SAFE FOOD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120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2019.03.11 - 2019.05.16</a:t>
            </a:r>
          </a:p>
        </p:txBody>
      </p:sp>
      <p:sp>
        <p:nvSpPr>
          <p:cNvPr id="10" name="Google Shape;109;p5">
            <a:extLst>
              <a:ext uri="{FF2B5EF4-FFF2-40B4-BE49-F238E27FC236}">
                <a16:creationId xmlns:a16="http://schemas.microsoft.com/office/drawing/2014/main" xmlns="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1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:a16="http://schemas.microsoft.com/office/drawing/2014/main" xmlns="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중단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7" name="Google Shape;291;p18"/>
          <p:cNvPicPr preferRelativeResize="0"/>
          <p:nvPr/>
        </p:nvPicPr>
        <p:blipFill rotWithShape="1">
          <a:blip r:embed="rId4">
            <a:alphaModFix/>
          </a:blip>
          <a:srcRect t="6906"/>
          <a:stretch/>
        </p:blipFill>
        <p:spPr>
          <a:xfrm>
            <a:off x="1010929" y="1274616"/>
            <a:ext cx="10608178" cy="534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5.jpg"/>
          <p:cNvPicPr/>
          <p:nvPr/>
        </p:nvPicPr>
        <p:blipFill rotWithShape="1">
          <a:blip r:embed="rId5"/>
          <a:srcRect l="-87" t="7079" r="87" b="-7079"/>
          <a:stretch/>
        </p:blipFill>
        <p:spPr>
          <a:xfrm>
            <a:off x="1001692" y="1271373"/>
            <a:ext cx="10608178" cy="5731174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xmlns="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SAFE FOOD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1200" dirty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2019.03.11 - 2019.05.16</a:t>
            </a:r>
          </a:p>
        </p:txBody>
      </p:sp>
      <p:sp>
        <p:nvSpPr>
          <p:cNvPr id="10" name="Google Shape;109;p5">
            <a:extLst>
              <a:ext uri="{FF2B5EF4-FFF2-40B4-BE49-F238E27FC236}">
                <a16:creationId xmlns:a16="http://schemas.microsoft.com/office/drawing/2014/main" xmlns="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1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:a16="http://schemas.microsoft.com/office/drawing/2014/main" xmlns="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중단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7" name="Google Shape;291;p18"/>
          <p:cNvPicPr preferRelativeResize="0"/>
          <p:nvPr/>
        </p:nvPicPr>
        <p:blipFill rotWithShape="1">
          <a:blip r:embed="rId4">
            <a:alphaModFix/>
          </a:blip>
          <a:srcRect t="6906"/>
          <a:stretch/>
        </p:blipFill>
        <p:spPr>
          <a:xfrm>
            <a:off x="1010929" y="1274616"/>
            <a:ext cx="10608178" cy="534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jpg"/>
          <p:cNvPicPr/>
          <p:nvPr/>
        </p:nvPicPr>
        <p:blipFill rotWithShape="1">
          <a:blip r:embed="rId5"/>
          <a:srcRect t="7826"/>
          <a:stretch/>
        </p:blipFill>
        <p:spPr>
          <a:xfrm>
            <a:off x="1010929" y="1271372"/>
            <a:ext cx="10608178" cy="535248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092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xmlns="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SAFE FOOD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120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2019.03.11 - 2019.05.16</a:t>
            </a:r>
          </a:p>
        </p:txBody>
      </p:sp>
      <p:sp>
        <p:nvSpPr>
          <p:cNvPr id="10" name="Google Shape;109;p5">
            <a:extLst>
              <a:ext uri="{FF2B5EF4-FFF2-40B4-BE49-F238E27FC236}">
                <a16:creationId xmlns:a16="http://schemas.microsoft.com/office/drawing/2014/main" xmlns="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1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:a16="http://schemas.microsoft.com/office/drawing/2014/main" xmlns="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중단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7" name="Google Shape;291;p18"/>
          <p:cNvPicPr preferRelativeResize="0"/>
          <p:nvPr/>
        </p:nvPicPr>
        <p:blipFill rotWithShape="1">
          <a:blip r:embed="rId4">
            <a:alphaModFix/>
          </a:blip>
          <a:srcRect t="6906"/>
          <a:stretch/>
        </p:blipFill>
        <p:spPr>
          <a:xfrm>
            <a:off x="1010929" y="1274616"/>
            <a:ext cx="10608178" cy="534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6.jpg"/>
          <p:cNvPicPr/>
          <p:nvPr/>
        </p:nvPicPr>
        <p:blipFill rotWithShape="1">
          <a:blip r:embed="rId5"/>
          <a:srcRect t="6791"/>
          <a:stretch/>
        </p:blipFill>
        <p:spPr>
          <a:xfrm>
            <a:off x="1010929" y="1271372"/>
            <a:ext cx="10608178" cy="53524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110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xmlns="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SAFE FOOD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120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2019.03.11 - 2019.05.16</a:t>
            </a:r>
          </a:p>
        </p:txBody>
      </p:sp>
      <p:sp>
        <p:nvSpPr>
          <p:cNvPr id="10" name="Google Shape;109;p5">
            <a:extLst>
              <a:ext uri="{FF2B5EF4-FFF2-40B4-BE49-F238E27FC236}">
                <a16:creationId xmlns:a16="http://schemas.microsoft.com/office/drawing/2014/main" xmlns="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1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:a16="http://schemas.microsoft.com/office/drawing/2014/main" xmlns="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중단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7" name="Google Shape;291;p18"/>
          <p:cNvPicPr preferRelativeResize="0"/>
          <p:nvPr/>
        </p:nvPicPr>
        <p:blipFill rotWithShape="1">
          <a:blip r:embed="rId4">
            <a:alphaModFix/>
          </a:blip>
          <a:srcRect t="6906"/>
          <a:stretch/>
        </p:blipFill>
        <p:spPr>
          <a:xfrm>
            <a:off x="1010929" y="1274616"/>
            <a:ext cx="10608178" cy="534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6.jp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10929" y="1271372"/>
            <a:ext cx="10608178" cy="5352484"/>
          </a:xfrm>
          <a:prstGeom prst="rect">
            <a:avLst/>
          </a:prstGeom>
          <a:ln/>
        </p:spPr>
      </p:pic>
      <p:pic>
        <p:nvPicPr>
          <p:cNvPr id="9" name="image8.jpg"/>
          <p:cNvPicPr/>
          <p:nvPr/>
        </p:nvPicPr>
        <p:blipFill rotWithShape="1">
          <a:blip r:embed="rId6"/>
          <a:srcRect t="6907"/>
          <a:stretch/>
        </p:blipFill>
        <p:spPr>
          <a:xfrm>
            <a:off x="1010929" y="1274616"/>
            <a:ext cx="10608178" cy="534923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56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조류이(가) 표시된 사진&#10;&#10;자동 생성된 설명">
            <a:extLst>
              <a:ext uri="{FF2B5EF4-FFF2-40B4-BE49-F238E27FC236}">
                <a16:creationId xmlns:a16="http://schemas.microsoft.com/office/drawing/2014/main" xmlns="" id="{F484D217-1A79-4B28-90D5-AB9A31B0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" name="Google Shape;156;p7"/>
          <p:cNvSpPr txBox="1"/>
          <p:nvPr/>
        </p:nvSpPr>
        <p:spPr>
          <a:xfrm>
            <a:off x="709943" y="402046"/>
            <a:ext cx="26540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SAFE FOOD</a:t>
            </a:r>
            <a:endParaRPr dirty="0"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8333859" y="537300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120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2019.03.11 - 2019.05.16</a:t>
            </a:r>
          </a:p>
        </p:txBody>
      </p:sp>
      <p:sp>
        <p:nvSpPr>
          <p:cNvPr id="10" name="Google Shape;109;p5">
            <a:extLst>
              <a:ext uri="{FF2B5EF4-FFF2-40B4-BE49-F238E27FC236}">
                <a16:creationId xmlns:a16="http://schemas.microsoft.com/office/drawing/2014/main" xmlns="" id="{D4DA5204-3873-4B35-BDB7-26B795249B32}"/>
              </a:ext>
            </a:extLst>
          </p:cNvPr>
          <p:cNvSpPr txBox="1"/>
          <p:nvPr/>
        </p:nvSpPr>
        <p:spPr>
          <a:xfrm>
            <a:off x="419100" y="398802"/>
            <a:ext cx="5918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FF622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sym typeface="Arial"/>
              </a:rPr>
              <a:t>1</a:t>
            </a:r>
            <a:endParaRPr sz="1600" dirty="0">
              <a:solidFill>
                <a:srgbClr val="FF622E"/>
              </a:solidFill>
              <a:latin typeface="SpoqaHanSans-Bold" panose="020B0800000000000000" pitchFamily="50" charset="-127"/>
              <a:ea typeface="SpoqaHanSans-Bold" panose="020B0800000000000000" pitchFamily="50" charset="-127"/>
              <a:sym typeface="Arial"/>
            </a:endParaRPr>
          </a:p>
        </p:txBody>
      </p:sp>
      <p:sp>
        <p:nvSpPr>
          <p:cNvPr id="12" name="Google Shape;160;p7">
            <a:extLst>
              <a:ext uri="{FF2B5EF4-FFF2-40B4-BE49-F238E27FC236}">
                <a16:creationId xmlns:a16="http://schemas.microsoft.com/office/drawing/2014/main" xmlns="" id="{18C9F416-6ECB-4555-AF22-B5BAAEBEABAD}"/>
              </a:ext>
            </a:extLst>
          </p:cNvPr>
          <p:cNvSpPr txBox="1"/>
          <p:nvPr/>
        </p:nvSpPr>
        <p:spPr>
          <a:xfrm>
            <a:off x="9957081" y="537301"/>
            <a:ext cx="19720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sym typeface="Arial"/>
              </a:rPr>
              <a:t>서비스 중단 </a:t>
            </a:r>
            <a:endParaRPr sz="1200" dirty="0">
              <a:solidFill>
                <a:schemeClr val="bg1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sym typeface="Arial"/>
            </a:endParaRPr>
          </a:p>
        </p:txBody>
      </p:sp>
      <p:pic>
        <p:nvPicPr>
          <p:cNvPr id="7" name="Google Shape;291;p18"/>
          <p:cNvPicPr preferRelativeResize="0"/>
          <p:nvPr/>
        </p:nvPicPr>
        <p:blipFill rotWithShape="1">
          <a:blip r:embed="rId4">
            <a:alphaModFix/>
          </a:blip>
          <a:srcRect t="6906"/>
          <a:stretch/>
        </p:blipFill>
        <p:spPr>
          <a:xfrm>
            <a:off x="1010929" y="1274616"/>
            <a:ext cx="10608178" cy="534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6.jp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10929" y="1271372"/>
            <a:ext cx="10608178" cy="5352484"/>
          </a:xfrm>
          <a:prstGeom prst="rect">
            <a:avLst/>
          </a:prstGeom>
          <a:ln/>
        </p:spPr>
      </p:pic>
      <p:pic>
        <p:nvPicPr>
          <p:cNvPr id="9" name="image8.jp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010929" y="1274616"/>
            <a:ext cx="10608178" cy="5349240"/>
          </a:xfrm>
          <a:prstGeom prst="rect">
            <a:avLst/>
          </a:prstGeom>
          <a:ln/>
        </p:spPr>
      </p:pic>
      <p:pic>
        <p:nvPicPr>
          <p:cNvPr id="11" name="image9.jpg"/>
          <p:cNvPicPr/>
          <p:nvPr/>
        </p:nvPicPr>
        <p:blipFill rotWithShape="1">
          <a:blip r:embed="rId7"/>
          <a:srcRect t="6907"/>
          <a:stretch/>
        </p:blipFill>
        <p:spPr>
          <a:xfrm>
            <a:off x="1010929" y="1268128"/>
            <a:ext cx="10608178" cy="53557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443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428</Words>
  <Application>Microsoft Office PowerPoint</Application>
  <PresentationFormat>와이드스크린</PresentationFormat>
  <Paragraphs>130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SpoqaHanSans</vt:lpstr>
      <vt:lpstr>SpoqaHanSans-Bold</vt:lpstr>
      <vt:lpstr>SpoqaHanSans-Light</vt:lpstr>
      <vt:lpstr>SpoqaHanSans-Regular</vt:lpstr>
      <vt:lpstr>Malgun Gothic</vt:lpstr>
      <vt:lpstr>배달의민족 한나체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Dahyeon</dc:creator>
  <cp:lastModifiedBy>multicampus</cp:lastModifiedBy>
  <cp:revision>40</cp:revision>
  <dcterms:created xsi:type="dcterms:W3CDTF">2019-07-24T07:27:22Z</dcterms:created>
  <dcterms:modified xsi:type="dcterms:W3CDTF">2019-11-29T00:07:02Z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C:\Users\student\Desktop\탤런트엑스 IT포트폴리오 V1.1\01_Kit\_묃뀳_먤뀽_묃뀳__꼨_듄꼱___먤뀸__꼷_듄녂 1.1_CITRUS.pptx</vt:lpwstr>
  </property>
</Properties>
</file>