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5909490-9C30-498A-B7C1-B57756F0E392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231D7AF-7F6E-4C29-AA90-4B15B9DC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rebones.com/products/textwrangler" TargetMode="External"/><Relationship Id="rId2" Type="http://schemas.openxmlformats.org/officeDocument/2006/relationships/hyperlink" Target="http://notepadplusplu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y.tim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Stupid Browser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Create Your Own Webpage in 5 minutes</a:t>
            </a:r>
          </a:p>
          <a:p>
            <a:endParaRPr lang="en-US" dirty="0" smtClean="0"/>
          </a:p>
          <a:p>
            <a:r>
              <a:rPr lang="en-US" sz="3300" dirty="0" smtClean="0"/>
              <a:t>by Chris Winikka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Letterman’s Stupid Human Tricks?</a:t>
            </a:r>
            <a:endParaRPr lang="en-US" dirty="0"/>
          </a:p>
        </p:txBody>
      </p:sp>
      <p:pic>
        <p:nvPicPr>
          <p:cNvPr id="1026" name="Picture 2" descr="http://img.photobucket.com/albums/v126/amneziak/markandkristen/jeffsnodgr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1"/>
            <a:ext cx="334505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http://thumbnails.cbsig.net/CBS_Production_Entertainment/130/1006/ls_bsh_20120925_sht_hoop_640x480_22837808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05000"/>
            <a:ext cx="4191000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1.bp.blogspot.com/-jPD1moC-m2A/TV7xtQJs81I/AAAAAAAAHNI/JvgKIzlrpmQ/s1600/Stupid+human+tricks+%2528Germany%252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114800"/>
            <a:ext cx="3867150" cy="2379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 little about the language browsers speak: HTML</a:t>
            </a:r>
          </a:p>
          <a:p>
            <a:r>
              <a:rPr lang="en-US" dirty="0" smtClean="0"/>
              <a:t>Acquire some sweet keyboard shortcut tricks</a:t>
            </a:r>
          </a:p>
          <a:p>
            <a:r>
              <a:rPr lang="en-US" dirty="0" smtClean="0"/>
              <a:t>Play a Mad Lib Game</a:t>
            </a:r>
          </a:p>
          <a:p>
            <a:r>
              <a:rPr lang="en-US" dirty="0" smtClean="0"/>
              <a:t>Turn ourselves into Time’s 2010 Person of the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 We’ll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Connection</a:t>
            </a:r>
          </a:p>
          <a:p>
            <a:r>
              <a:rPr lang="en-US" dirty="0" smtClean="0"/>
              <a:t>A browser</a:t>
            </a:r>
          </a:p>
          <a:p>
            <a:r>
              <a:rPr lang="en-US" dirty="0" smtClean="0"/>
              <a:t>A (free) text editor program</a:t>
            </a:r>
          </a:p>
          <a:p>
            <a:pPr lvl="1"/>
            <a:r>
              <a:rPr lang="en-US" dirty="0" smtClean="0"/>
              <a:t>Notepad (comes with Windows)</a:t>
            </a:r>
          </a:p>
          <a:p>
            <a:pPr lvl="1"/>
            <a:r>
              <a:rPr lang="en-US" dirty="0" smtClean="0">
                <a:hlinkClick r:id="rId2"/>
              </a:rPr>
              <a:t>Notepad++ </a:t>
            </a:r>
            <a:r>
              <a:rPr lang="en-US" dirty="0" smtClean="0"/>
              <a:t>(my favorite)</a:t>
            </a:r>
          </a:p>
          <a:p>
            <a:pPr lvl="1"/>
            <a:r>
              <a:rPr lang="en-US" dirty="0" err="1" smtClean="0"/>
              <a:t>TextEdit</a:t>
            </a:r>
            <a:r>
              <a:rPr lang="en-US" dirty="0" smtClean="0"/>
              <a:t> (comes with Mac)</a:t>
            </a:r>
          </a:p>
          <a:p>
            <a:pPr lvl="1"/>
            <a:r>
              <a:rPr lang="en-US" dirty="0" smtClean="0">
                <a:hlinkClick r:id="rId3"/>
              </a:rPr>
              <a:t>TextWrangler </a:t>
            </a:r>
            <a:r>
              <a:rPr lang="en-US" dirty="0" smtClean="0"/>
              <a:t>(the one I like for Mac)</a:t>
            </a:r>
          </a:p>
          <a:p>
            <a:r>
              <a:rPr lang="en-US" dirty="0" smtClean="0"/>
              <a:t>Your wits about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We’ll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dirty="0" smtClean="0"/>
              <a:t>Open a browser and go to </a:t>
            </a:r>
            <a:r>
              <a:rPr lang="en-US" dirty="0" smtClean="0">
                <a:hlinkClick r:id="rId2"/>
              </a:rPr>
              <a:t>poy.time.com</a:t>
            </a:r>
            <a:r>
              <a:rPr lang="en-US" dirty="0" smtClean="0"/>
              <a:t>: Time’s Person of the Year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Pick a Famous Person of the Year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Copy the HTML into your text editor</a:t>
            </a:r>
          </a:p>
          <a:p>
            <a:pPr marL="953262" lvl="1" indent="-514350">
              <a:buFont typeface="+mj-lt"/>
              <a:buAutoNum type="arabicPeriod"/>
            </a:pPr>
            <a:r>
              <a:rPr lang="en-US" dirty="0" smtClean="0"/>
              <a:t>View source</a:t>
            </a:r>
          </a:p>
          <a:p>
            <a:pPr marL="953262" lvl="1" indent="-514350">
              <a:buFont typeface="+mj-lt"/>
              <a:buAutoNum type="arabicPeriod"/>
            </a:pPr>
            <a:r>
              <a:rPr lang="en-US" dirty="0" smtClean="0"/>
              <a:t>Select all &amp; copy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Paste the HTML into new document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Find and replace the Famous Person with your name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Save as MyBio.html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View your page in a browser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Go to town with copy and paste</a:t>
            </a:r>
          </a:p>
          <a:p>
            <a:pPr marL="578358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334</TotalTime>
  <Words>165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Stupid Browser Tricks</vt:lpstr>
      <vt:lpstr>Remember Letterman’s Stupid Human Tricks?</vt:lpstr>
      <vt:lpstr>Our Goal</vt:lpstr>
      <vt:lpstr>The Tools We’ll Need</vt:lpstr>
      <vt:lpstr>The Steps We’ll take</vt:lpstr>
    </vt:vector>
  </TitlesOfParts>
  <Company>Hillsboro School Distreict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Stupid Browser Tricks</dc:title>
  <dc:creator>winikkc</dc:creator>
  <cp:lastModifiedBy>winikkc</cp:lastModifiedBy>
  <cp:revision>14</cp:revision>
  <dcterms:created xsi:type="dcterms:W3CDTF">2013-04-11T15:35:17Z</dcterms:created>
  <dcterms:modified xsi:type="dcterms:W3CDTF">2013-04-11T22:16:31Z</dcterms:modified>
</cp:coreProperties>
</file>