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2670" y="-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E97B13-72EC-4852-8929-6224D0446A3F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TW" altLang="en-US"/>
        </a:p>
      </dgm:t>
    </dgm:pt>
    <dgm:pt modelId="{EDDEA988-5A0E-49EF-B799-2676ED257F1E}">
      <dgm:prSet phldrT="[文字]" custT="1"/>
      <dgm:spPr/>
      <dgm:t>
        <a:bodyPr/>
        <a:lstStyle/>
        <a:p>
          <a:r>
            <a: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rPr>
            <a:t>小論文介紹</a:t>
          </a:r>
        </a:p>
      </dgm:t>
    </dgm:pt>
    <dgm:pt modelId="{AB8335F8-5317-4B16-BD38-B4ABC4C9D2AF}" type="parTrans" cxnId="{C552D4B2-2904-4BE6-B46F-16168D93B69D}">
      <dgm:prSet/>
      <dgm:spPr/>
      <dgm:t>
        <a:bodyPr/>
        <a:lstStyle/>
        <a:p>
          <a:endParaRPr lang="zh-TW" altLang="en-US" sz="20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A243B1C9-A82B-4383-877A-623653905AC7}" type="sibTrans" cxnId="{C552D4B2-2904-4BE6-B46F-16168D93B69D}">
      <dgm:prSet/>
      <dgm:spPr/>
      <dgm:t>
        <a:bodyPr/>
        <a:lstStyle/>
        <a:p>
          <a:endParaRPr lang="zh-TW" altLang="en-US" sz="20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F9D04552-CEAD-488F-A984-0EF18B16F9A8}">
      <dgm:prSet phldrT="[文字]" custT="1"/>
      <dgm:spPr/>
      <dgm:t>
        <a:bodyPr/>
        <a:lstStyle/>
        <a:p>
          <a:r>
            <a: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rPr>
            <a:t>教師教學</a:t>
          </a:r>
        </a:p>
      </dgm:t>
    </dgm:pt>
    <dgm:pt modelId="{AAA689C0-4BF5-4BEF-94B4-B0F489E3BADD}" type="parTrans" cxnId="{866DFB16-4D5F-4AAD-870F-48AF650C12B5}">
      <dgm:prSet/>
      <dgm:spPr/>
      <dgm:t>
        <a:bodyPr/>
        <a:lstStyle/>
        <a:p>
          <a:endParaRPr lang="zh-TW" altLang="en-US" sz="20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DC3A1CDD-F1F1-4D5A-A949-65B117B2C34F}" type="sibTrans" cxnId="{866DFB16-4D5F-4AAD-870F-48AF650C12B5}">
      <dgm:prSet/>
      <dgm:spPr/>
      <dgm:t>
        <a:bodyPr/>
        <a:lstStyle/>
        <a:p>
          <a:endParaRPr lang="zh-TW" altLang="en-US" sz="20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333C3F9A-3EA3-4AEE-B9B2-F79E2C2390BE}">
      <dgm:prSet phldrT="[文字]" custT="1"/>
      <dgm:spPr/>
      <dgm:t>
        <a:bodyPr/>
        <a:lstStyle/>
        <a:p>
          <a:r>
            <a: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rPr>
            <a:t>系統介紹</a:t>
          </a:r>
        </a:p>
      </dgm:t>
    </dgm:pt>
    <dgm:pt modelId="{3CC1BC63-CA49-48D4-8D4A-921FD6B36332}" type="parTrans" cxnId="{857F2640-C629-42AF-B699-C7DB1C9271C5}">
      <dgm:prSet/>
      <dgm:spPr/>
      <dgm:t>
        <a:bodyPr/>
        <a:lstStyle/>
        <a:p>
          <a:endParaRPr lang="zh-TW" altLang="en-US" sz="20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AF96082F-EC03-4D4D-8ACF-41914260A62C}" type="sibTrans" cxnId="{857F2640-C629-42AF-B699-C7DB1C9271C5}">
      <dgm:prSet/>
      <dgm:spPr/>
      <dgm:t>
        <a:bodyPr/>
        <a:lstStyle/>
        <a:p>
          <a:endParaRPr lang="zh-TW" altLang="en-US" sz="20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20607E9D-E2B5-4DD0-B5E7-A8DB82F271CF}">
      <dgm:prSet phldrT="[文字]" custT="1"/>
      <dgm:spPr/>
      <dgm:t>
        <a:bodyPr/>
        <a:lstStyle/>
        <a:p>
          <a:r>
            <a: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rPr>
            <a:t>教師講解操作流程</a:t>
          </a:r>
        </a:p>
      </dgm:t>
    </dgm:pt>
    <dgm:pt modelId="{5F5943ED-7634-4BBB-ADCB-38115EF3C6C3}" type="parTrans" cxnId="{134FB7BC-3480-49A5-A8C5-F3C355DB4D1A}">
      <dgm:prSet/>
      <dgm:spPr/>
      <dgm:t>
        <a:bodyPr/>
        <a:lstStyle/>
        <a:p>
          <a:endParaRPr lang="zh-TW" altLang="en-US" sz="20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446B4A37-F075-4131-BDA3-E6D76E901280}" type="sibTrans" cxnId="{134FB7BC-3480-49A5-A8C5-F3C355DB4D1A}">
      <dgm:prSet/>
      <dgm:spPr/>
      <dgm:t>
        <a:bodyPr/>
        <a:lstStyle/>
        <a:p>
          <a:endParaRPr lang="zh-TW" altLang="en-US" sz="20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C6D021AE-7449-48AB-957C-075DCAB97941}">
      <dgm:prSet phldrT="[文字]" custT="1"/>
      <dgm:spPr/>
      <dgm:t>
        <a:bodyPr/>
        <a:lstStyle/>
        <a:p>
          <a:r>
            <a: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rPr>
            <a:t>系統操作介紹</a:t>
          </a:r>
        </a:p>
      </dgm:t>
    </dgm:pt>
    <dgm:pt modelId="{C496CAD1-92E1-4EBE-8FC7-AC5D742D2ADE}" type="parTrans" cxnId="{AD658198-957C-4456-8C5C-C539B9A81B93}">
      <dgm:prSet/>
      <dgm:spPr/>
      <dgm:t>
        <a:bodyPr/>
        <a:lstStyle/>
        <a:p>
          <a:endParaRPr lang="zh-TW" altLang="en-US" sz="20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3056A241-D875-45D5-B693-00BDA5D81CCC}" type="sibTrans" cxnId="{AD658198-957C-4456-8C5C-C539B9A81B93}">
      <dgm:prSet/>
      <dgm:spPr/>
      <dgm:t>
        <a:bodyPr/>
        <a:lstStyle/>
        <a:p>
          <a:endParaRPr lang="zh-TW" altLang="en-US" sz="20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8D3AC8E6-C972-404E-862E-7BCCBD917BAC}">
      <dgm:prSet phldrT="[文字]" custT="1"/>
      <dgm:spPr/>
      <dgm:t>
        <a:bodyPr/>
        <a:lstStyle/>
        <a:p>
          <a:r>
            <a: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rPr>
            <a:t>系統操作</a:t>
          </a:r>
        </a:p>
      </dgm:t>
    </dgm:pt>
    <dgm:pt modelId="{CEF212D3-FFC2-4E06-9A9E-B624B235F40C}" type="parTrans" cxnId="{6AD4BAEE-D6DB-4857-9C29-19FCCBB82230}">
      <dgm:prSet/>
      <dgm:spPr/>
      <dgm:t>
        <a:bodyPr/>
        <a:lstStyle/>
        <a:p>
          <a:endParaRPr lang="zh-TW" altLang="en-US" sz="20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9BF7C5E3-1BFC-4DFC-9CBC-561DDA41E277}" type="sibTrans" cxnId="{6AD4BAEE-D6DB-4857-9C29-19FCCBB82230}">
      <dgm:prSet/>
      <dgm:spPr/>
      <dgm:t>
        <a:bodyPr/>
        <a:lstStyle/>
        <a:p>
          <a:endParaRPr lang="zh-TW" altLang="en-US" sz="20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CD52B037-0000-40B3-9C8E-3DEF9ADB093F}">
      <dgm:prSet phldrT="[文字]" custT="1"/>
      <dgm:spPr/>
      <dgm:t>
        <a:bodyPr/>
        <a:lstStyle/>
        <a:p>
          <a:r>
            <a: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rPr>
            <a:t>系統整體使用觀感</a:t>
          </a:r>
        </a:p>
      </dgm:t>
    </dgm:pt>
    <dgm:pt modelId="{47F78417-992B-4215-A47C-59B8C350092B}" type="parTrans" cxnId="{6D53CBE3-DE21-41B1-9372-01546480612E}">
      <dgm:prSet/>
      <dgm:spPr/>
      <dgm:t>
        <a:bodyPr/>
        <a:lstStyle/>
        <a:p>
          <a:endParaRPr lang="zh-TW" altLang="en-US" sz="20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1DE3E46A-E6A6-4FAE-9892-2D9583BA2FF1}" type="sibTrans" cxnId="{6D53CBE3-DE21-41B1-9372-01546480612E}">
      <dgm:prSet/>
      <dgm:spPr/>
      <dgm:t>
        <a:bodyPr/>
        <a:lstStyle/>
        <a:p>
          <a:endParaRPr lang="zh-TW" altLang="en-US" sz="20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60105F50-D494-4738-AE73-4FCFE1B0D86D}">
      <dgm:prSet phldrT="[文字]" custT="1"/>
      <dgm:spPr/>
      <dgm:t>
        <a:bodyPr/>
        <a:lstStyle/>
        <a:p>
          <a:r>
            <a: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rPr>
            <a:t>建議與回饋</a:t>
          </a:r>
        </a:p>
      </dgm:t>
    </dgm:pt>
    <dgm:pt modelId="{D122F7A0-DA26-498E-A0A8-316EA81E7247}" type="parTrans" cxnId="{D20F7529-B705-43C3-83BD-0A7E90034900}">
      <dgm:prSet/>
      <dgm:spPr/>
      <dgm:t>
        <a:bodyPr/>
        <a:lstStyle/>
        <a:p>
          <a:endParaRPr lang="zh-TW" altLang="en-US" sz="20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E10FD922-7477-48A4-A80C-A8B256F1E721}" type="sibTrans" cxnId="{D20F7529-B705-43C3-83BD-0A7E90034900}">
      <dgm:prSet/>
      <dgm:spPr/>
      <dgm:t>
        <a:bodyPr/>
        <a:lstStyle/>
        <a:p>
          <a:endParaRPr lang="zh-TW" altLang="en-US" sz="20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0B143678-776A-4B4E-AF47-044F6CEBF332}">
      <dgm:prSet phldrT="[文字]" custT="1"/>
      <dgm:spPr/>
      <dgm:t>
        <a:bodyPr/>
        <a:lstStyle/>
        <a:p>
          <a:r>
            <a: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rPr>
            <a:t>系統教學</a:t>
          </a:r>
        </a:p>
      </dgm:t>
    </dgm:pt>
    <dgm:pt modelId="{D5C732C0-A860-4090-9BCE-701E8D869AAF}" type="sibTrans" cxnId="{D4B639D4-7C43-4C45-8517-7F7AA9056FEC}">
      <dgm:prSet/>
      <dgm:spPr/>
      <dgm:t>
        <a:bodyPr/>
        <a:lstStyle/>
        <a:p>
          <a:endParaRPr lang="zh-TW" altLang="en-US" sz="20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E910A851-6AEE-459D-B55F-CC9DD316FF9F}" type="parTrans" cxnId="{D4B639D4-7C43-4C45-8517-7F7AA9056FEC}">
      <dgm:prSet/>
      <dgm:spPr/>
      <dgm:t>
        <a:bodyPr/>
        <a:lstStyle/>
        <a:p>
          <a:endParaRPr lang="zh-TW" altLang="en-US" sz="20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A26019CA-A70E-44E8-9F7E-329C270F3368}">
      <dgm:prSet phldrT="[文字]" custT="1"/>
      <dgm:spPr/>
      <dgm:t>
        <a:bodyPr/>
        <a:lstStyle/>
        <a:p>
          <a:r>
            <a: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rPr>
            <a:t>問卷評估</a:t>
          </a:r>
          <a:br>
            <a: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rPr>
          </a:br>
          <a:r>
            <a: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rPr>
            <a:t>與回饋</a:t>
          </a:r>
        </a:p>
      </dgm:t>
    </dgm:pt>
    <dgm:pt modelId="{D16773B4-3608-4113-982C-CB9412C0FE3E}" type="parTrans" cxnId="{05AAD24B-7347-47EA-8D54-3B5697076585}">
      <dgm:prSet/>
      <dgm:spPr/>
      <dgm:t>
        <a:bodyPr/>
        <a:lstStyle/>
        <a:p>
          <a:endParaRPr lang="zh-TW" altLang="en-US" sz="2000"/>
        </a:p>
      </dgm:t>
    </dgm:pt>
    <dgm:pt modelId="{B33B6B44-83D4-4CA1-B9C4-C9024E740BC3}" type="sibTrans" cxnId="{05AAD24B-7347-47EA-8D54-3B5697076585}">
      <dgm:prSet/>
      <dgm:spPr/>
      <dgm:t>
        <a:bodyPr/>
        <a:lstStyle/>
        <a:p>
          <a:endParaRPr lang="zh-TW" altLang="en-US" sz="2000"/>
        </a:p>
      </dgm:t>
    </dgm:pt>
    <dgm:pt modelId="{427EFF19-26BB-4C66-8EFC-750AC7DFE2BA}">
      <dgm:prSet phldrT="[文字]" custT="1"/>
      <dgm:spPr/>
      <dgm:t>
        <a:bodyPr/>
        <a:lstStyle/>
        <a:p>
          <a:r>
            <a: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rPr>
            <a:t>工具使用</a:t>
          </a:r>
        </a:p>
      </dgm:t>
    </dgm:pt>
    <dgm:pt modelId="{BBBFF943-8C6A-4D90-AA40-3E4E468245E2}" type="parTrans" cxnId="{B37A3EB1-53D8-4A9A-A8BF-08CEF5F79C7F}">
      <dgm:prSet/>
      <dgm:spPr/>
      <dgm:t>
        <a:bodyPr/>
        <a:lstStyle/>
        <a:p>
          <a:endParaRPr lang="zh-TW" altLang="en-US" sz="2000"/>
        </a:p>
      </dgm:t>
    </dgm:pt>
    <dgm:pt modelId="{F43F3735-E6D9-477E-B7DC-47842CE3C37A}" type="sibTrans" cxnId="{B37A3EB1-53D8-4A9A-A8BF-08CEF5F79C7F}">
      <dgm:prSet/>
      <dgm:spPr/>
      <dgm:t>
        <a:bodyPr/>
        <a:lstStyle/>
        <a:p>
          <a:endParaRPr lang="zh-TW" altLang="en-US" sz="2000"/>
        </a:p>
      </dgm:t>
    </dgm:pt>
    <dgm:pt modelId="{AC4396C5-8F27-465C-8EE0-C5B4E89B3D5F}">
      <dgm:prSet phldrT="[文字]" custT="1"/>
      <dgm:spPr/>
      <dgm:t>
        <a:bodyPr/>
        <a:lstStyle/>
        <a:p>
          <a:r>
            <a: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rPr>
            <a:t>收藏與筆記</a:t>
          </a:r>
        </a:p>
      </dgm:t>
    </dgm:pt>
    <dgm:pt modelId="{DF195300-BCC1-4BD7-A5D1-A3B0849E4BA3}" type="parTrans" cxnId="{FDC05301-42A1-4FA8-BA1D-42CE621E090A}">
      <dgm:prSet/>
      <dgm:spPr/>
      <dgm:t>
        <a:bodyPr/>
        <a:lstStyle/>
        <a:p>
          <a:endParaRPr lang="zh-TW" altLang="en-US" sz="2000"/>
        </a:p>
      </dgm:t>
    </dgm:pt>
    <dgm:pt modelId="{849881A6-BB6A-4020-9BA6-A005B13C757E}" type="sibTrans" cxnId="{FDC05301-42A1-4FA8-BA1D-42CE621E090A}">
      <dgm:prSet/>
      <dgm:spPr/>
      <dgm:t>
        <a:bodyPr/>
        <a:lstStyle/>
        <a:p>
          <a:endParaRPr lang="zh-TW" altLang="en-US" sz="2000"/>
        </a:p>
      </dgm:t>
    </dgm:pt>
    <dgm:pt modelId="{CFD1432F-F6A0-41CC-A58A-B47F46FD3012}">
      <dgm:prSet phldrT="[文字]" custT="1"/>
      <dgm:spPr/>
      <dgm:t>
        <a:bodyPr/>
        <a:lstStyle/>
        <a:p>
          <a:r>
            <a: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rPr>
            <a:t>大綱與寫作</a:t>
          </a:r>
        </a:p>
      </dgm:t>
    </dgm:pt>
    <dgm:pt modelId="{E6919773-5835-42DC-A655-54AA988FD62C}" type="parTrans" cxnId="{FD2C1C58-D57F-4294-9F79-84036E9621DC}">
      <dgm:prSet/>
      <dgm:spPr/>
      <dgm:t>
        <a:bodyPr/>
        <a:lstStyle/>
        <a:p>
          <a:endParaRPr lang="zh-TW" altLang="en-US" sz="2000"/>
        </a:p>
      </dgm:t>
    </dgm:pt>
    <dgm:pt modelId="{0B28E55D-937F-40A2-ACB9-5DC6E273F15C}" type="sibTrans" cxnId="{FD2C1C58-D57F-4294-9F79-84036E9621DC}">
      <dgm:prSet/>
      <dgm:spPr/>
      <dgm:t>
        <a:bodyPr/>
        <a:lstStyle/>
        <a:p>
          <a:endParaRPr lang="zh-TW" altLang="en-US" sz="2000"/>
        </a:p>
      </dgm:t>
    </dgm:pt>
    <dgm:pt modelId="{C83DBD8B-2F67-4564-8C55-D8E610EFBCCD}" type="pres">
      <dgm:prSet presAssocID="{DAE97B13-72EC-4852-8929-6224D0446A3F}" presName="rootnode" presStyleCnt="0">
        <dgm:presLayoutVars>
          <dgm:chMax/>
          <dgm:chPref/>
          <dgm:dir/>
          <dgm:animLvl val="lvl"/>
        </dgm:presLayoutVars>
      </dgm:prSet>
      <dgm:spPr/>
    </dgm:pt>
    <dgm:pt modelId="{291BFC3F-0B50-4424-B791-BECF7399B3C1}" type="pres">
      <dgm:prSet presAssocID="{EDDEA988-5A0E-49EF-B799-2676ED257F1E}" presName="composite" presStyleCnt="0"/>
      <dgm:spPr/>
    </dgm:pt>
    <dgm:pt modelId="{A43DF25D-55EA-4CF3-A3C4-F57F54730016}" type="pres">
      <dgm:prSet presAssocID="{EDDEA988-5A0E-49EF-B799-2676ED257F1E}" presName="bentUpArrow1" presStyleLbl="alignImgPlace1" presStyleIdx="0" presStyleCnt="3" custScaleX="53070" custScaleY="41085" custLinFactNeighborX="32100" custLinFactNeighborY="-51469"/>
      <dgm:spPr/>
    </dgm:pt>
    <dgm:pt modelId="{E7EB98BA-520A-4277-AADF-3352F917F3EA}" type="pres">
      <dgm:prSet presAssocID="{EDDEA988-5A0E-49EF-B799-2676ED257F1E}" presName="ParentText" presStyleLbl="node1" presStyleIdx="0" presStyleCnt="4" custScaleX="63646" custScaleY="44713" custLinFactNeighborX="3436">
        <dgm:presLayoutVars>
          <dgm:chMax val="1"/>
          <dgm:chPref val="1"/>
          <dgm:bulletEnabled val="1"/>
        </dgm:presLayoutVars>
      </dgm:prSet>
      <dgm:spPr/>
    </dgm:pt>
    <dgm:pt modelId="{F0439FE6-0068-49B0-A7EA-37F0E1BB8149}" type="pres">
      <dgm:prSet presAssocID="{EDDEA988-5A0E-49EF-B799-2676ED257F1E}" presName="ChildText" presStyleLbl="revTx" presStyleIdx="0" presStyleCnt="4" custScaleX="79826" custScaleY="64124" custLinFactNeighborX="-23051" custLinFactNeighborY="-871">
        <dgm:presLayoutVars>
          <dgm:chMax val="0"/>
          <dgm:chPref val="0"/>
          <dgm:bulletEnabled val="1"/>
        </dgm:presLayoutVars>
      </dgm:prSet>
      <dgm:spPr/>
    </dgm:pt>
    <dgm:pt modelId="{8A7342C2-0F9E-4AC7-A454-01C70AF58153}" type="pres">
      <dgm:prSet presAssocID="{A243B1C9-A82B-4383-877A-623653905AC7}" presName="sibTrans" presStyleCnt="0"/>
      <dgm:spPr/>
    </dgm:pt>
    <dgm:pt modelId="{D4F69268-4498-40DA-94E0-59DD99859CFD}" type="pres">
      <dgm:prSet presAssocID="{333C3F9A-3EA3-4AEE-B9B2-F79E2C2390BE}" presName="composite" presStyleCnt="0"/>
      <dgm:spPr/>
    </dgm:pt>
    <dgm:pt modelId="{F5D426CE-41AA-4E12-A1DB-872A52B15FB7}" type="pres">
      <dgm:prSet presAssocID="{333C3F9A-3EA3-4AEE-B9B2-F79E2C2390BE}" presName="bentUpArrow1" presStyleLbl="alignImgPlace1" presStyleIdx="1" presStyleCnt="3" custScaleX="60691" custScaleY="43274" custLinFactNeighborX="30443" custLinFactNeighborY="-61860"/>
      <dgm:spPr/>
    </dgm:pt>
    <dgm:pt modelId="{D6864FCC-64CF-49C8-87CF-4A53972DD573}" type="pres">
      <dgm:prSet presAssocID="{333C3F9A-3EA3-4AEE-B9B2-F79E2C2390BE}" presName="ParentText" presStyleLbl="node1" presStyleIdx="1" presStyleCnt="4" custScaleX="52975" custScaleY="45485" custLinFactNeighborX="1471" custLinFactNeighborY="-6872">
        <dgm:presLayoutVars>
          <dgm:chMax val="1"/>
          <dgm:chPref val="1"/>
          <dgm:bulletEnabled val="1"/>
        </dgm:presLayoutVars>
      </dgm:prSet>
      <dgm:spPr/>
    </dgm:pt>
    <dgm:pt modelId="{BC08C6A4-FE18-40F9-BFBA-64F03F9D6755}" type="pres">
      <dgm:prSet presAssocID="{333C3F9A-3EA3-4AEE-B9B2-F79E2C2390BE}" presName="ChildText" presStyleLbl="revTx" presStyleIdx="1" presStyleCnt="4" custScaleX="145414" custScaleY="68906" custLinFactNeighborX="-6257" custLinFactNeighborY="-9003">
        <dgm:presLayoutVars>
          <dgm:chMax val="0"/>
          <dgm:chPref val="0"/>
          <dgm:bulletEnabled val="1"/>
        </dgm:presLayoutVars>
      </dgm:prSet>
      <dgm:spPr/>
    </dgm:pt>
    <dgm:pt modelId="{4A52414C-3A5C-490C-86A5-20696ECA729A}" type="pres">
      <dgm:prSet presAssocID="{AF96082F-EC03-4D4D-8ACF-41914260A62C}" presName="sibTrans" presStyleCnt="0"/>
      <dgm:spPr/>
    </dgm:pt>
    <dgm:pt modelId="{12308B8D-7448-4468-B07A-FB787D2EC065}" type="pres">
      <dgm:prSet presAssocID="{8D3AC8E6-C972-404E-862E-7BCCBD917BAC}" presName="composite" presStyleCnt="0"/>
      <dgm:spPr/>
    </dgm:pt>
    <dgm:pt modelId="{9EF3E0B8-DFE5-4B02-8719-114152CEA25D}" type="pres">
      <dgm:prSet presAssocID="{8D3AC8E6-C972-404E-862E-7BCCBD917BAC}" presName="bentUpArrow1" presStyleLbl="alignImgPlace1" presStyleIdx="2" presStyleCnt="3" custScaleX="59185" custScaleY="43879" custLinFactNeighborX="23965" custLinFactNeighborY="-79260"/>
      <dgm:spPr/>
    </dgm:pt>
    <dgm:pt modelId="{AD4DA4B8-90B0-4DC8-9CDB-3EAA43955F5F}" type="pres">
      <dgm:prSet presAssocID="{8D3AC8E6-C972-404E-862E-7BCCBD917BAC}" presName="ParentText" presStyleLbl="node1" presStyleIdx="2" presStyleCnt="4" custScaleX="52851" custScaleY="49256" custLinFactNeighborX="-4817" custLinFactNeighborY="-23582">
        <dgm:presLayoutVars>
          <dgm:chMax val="1"/>
          <dgm:chPref val="1"/>
          <dgm:bulletEnabled val="1"/>
        </dgm:presLayoutVars>
      </dgm:prSet>
      <dgm:spPr/>
    </dgm:pt>
    <dgm:pt modelId="{AE2D4753-9477-4A94-A77F-7AC693020F08}" type="pres">
      <dgm:prSet presAssocID="{8D3AC8E6-C972-404E-862E-7BCCBD917BAC}" presName="ChildText" presStyleLbl="revTx" presStyleIdx="2" presStyleCnt="4" custScaleX="121429" custScaleY="85063" custLinFactNeighborX="-26686" custLinFactNeighborY="-34352">
        <dgm:presLayoutVars>
          <dgm:chMax val="0"/>
          <dgm:chPref val="0"/>
          <dgm:bulletEnabled val="1"/>
        </dgm:presLayoutVars>
      </dgm:prSet>
      <dgm:spPr/>
    </dgm:pt>
    <dgm:pt modelId="{2CCDB50D-FFF4-4005-8A4D-2D398041EC9C}" type="pres">
      <dgm:prSet presAssocID="{9BF7C5E3-1BFC-4DFC-9CBC-561DDA41E277}" presName="sibTrans" presStyleCnt="0"/>
      <dgm:spPr/>
    </dgm:pt>
    <dgm:pt modelId="{D99F7EEA-3A9B-4D9F-96B8-6EEA343A1D56}" type="pres">
      <dgm:prSet presAssocID="{A26019CA-A70E-44E8-9F7E-329C270F3368}" presName="composite" presStyleCnt="0"/>
      <dgm:spPr/>
    </dgm:pt>
    <dgm:pt modelId="{26D79163-A15F-404E-8BBC-056193873A28}" type="pres">
      <dgm:prSet presAssocID="{A26019CA-A70E-44E8-9F7E-329C270F3368}" presName="ParentText" presStyleLbl="node1" presStyleIdx="3" presStyleCnt="4" custScaleX="57832" custScaleY="48686" custLinFactNeighborX="-6668" custLinFactNeighborY="-30460">
        <dgm:presLayoutVars>
          <dgm:chMax val="1"/>
          <dgm:chPref val="1"/>
          <dgm:bulletEnabled val="1"/>
        </dgm:presLayoutVars>
      </dgm:prSet>
      <dgm:spPr/>
    </dgm:pt>
    <dgm:pt modelId="{E153DE43-A656-4872-9689-685DCADD20E1}" type="pres">
      <dgm:prSet presAssocID="{A26019CA-A70E-44E8-9F7E-329C270F3368}" presName="FinalChildText" presStyleLbl="revTx" presStyleIdx="3" presStyleCnt="4" custScaleX="139943" custScaleY="64869" custLinFactNeighborX="-17544" custLinFactNeighborY="-35909">
        <dgm:presLayoutVars>
          <dgm:chMax val="0"/>
          <dgm:chPref val="0"/>
          <dgm:bulletEnabled val="1"/>
        </dgm:presLayoutVars>
      </dgm:prSet>
      <dgm:spPr/>
    </dgm:pt>
  </dgm:ptLst>
  <dgm:cxnLst>
    <dgm:cxn modelId="{FDC05301-42A1-4FA8-BA1D-42CE621E090A}" srcId="{8D3AC8E6-C972-404E-862E-7BCCBD917BAC}" destId="{AC4396C5-8F27-465C-8EE0-C5B4E89B3D5F}" srcOrd="1" destOrd="0" parTransId="{DF195300-BCC1-4BD7-A5D1-A3B0849E4BA3}" sibTransId="{849881A6-BB6A-4020-9BA6-A005B13C757E}"/>
    <dgm:cxn modelId="{AF97A915-BDE6-48A7-B791-9C1D718F8367}" type="presOf" srcId="{F9D04552-CEAD-488F-A984-0EF18B16F9A8}" destId="{F0439FE6-0068-49B0-A7EA-37F0E1BB8149}" srcOrd="0" destOrd="0" presId="urn:microsoft.com/office/officeart/2005/8/layout/StepDownProcess"/>
    <dgm:cxn modelId="{866DFB16-4D5F-4AAD-870F-48AF650C12B5}" srcId="{EDDEA988-5A0E-49EF-B799-2676ED257F1E}" destId="{F9D04552-CEAD-488F-A984-0EF18B16F9A8}" srcOrd="0" destOrd="0" parTransId="{AAA689C0-4BF5-4BEF-94B4-B0F489E3BADD}" sibTransId="{DC3A1CDD-F1F1-4D5A-A949-65B117B2C34F}"/>
    <dgm:cxn modelId="{D20F7529-B705-43C3-83BD-0A7E90034900}" srcId="{A26019CA-A70E-44E8-9F7E-329C270F3368}" destId="{60105F50-D494-4738-AE73-4FCFE1B0D86D}" srcOrd="1" destOrd="0" parTransId="{D122F7A0-DA26-498E-A0A8-316EA81E7247}" sibTransId="{E10FD922-7477-48A4-A80C-A8B256F1E721}"/>
    <dgm:cxn modelId="{DCCF9829-BC99-47B5-B2D0-0A29B945207D}" type="presOf" srcId="{427EFF19-26BB-4C66-8EFC-750AC7DFE2BA}" destId="{AE2D4753-9477-4A94-A77F-7AC693020F08}" srcOrd="0" destOrd="0" presId="urn:microsoft.com/office/officeart/2005/8/layout/StepDownProcess"/>
    <dgm:cxn modelId="{8D34153D-B9AD-4629-8930-F8B647E28D51}" type="presOf" srcId="{60105F50-D494-4738-AE73-4FCFE1B0D86D}" destId="{E153DE43-A656-4872-9689-685DCADD20E1}" srcOrd="0" destOrd="1" presId="urn:microsoft.com/office/officeart/2005/8/layout/StepDownProcess"/>
    <dgm:cxn modelId="{857F2640-C629-42AF-B699-C7DB1C9271C5}" srcId="{DAE97B13-72EC-4852-8929-6224D0446A3F}" destId="{333C3F9A-3EA3-4AEE-B9B2-F79E2C2390BE}" srcOrd="1" destOrd="0" parTransId="{3CC1BC63-CA49-48D4-8D4A-921FD6B36332}" sibTransId="{AF96082F-EC03-4D4D-8ACF-41914260A62C}"/>
    <dgm:cxn modelId="{26657D44-2A08-4AD1-987A-ADC9257E33A3}" type="presOf" srcId="{CFD1432F-F6A0-41CC-A58A-B47F46FD3012}" destId="{AE2D4753-9477-4A94-A77F-7AC693020F08}" srcOrd="0" destOrd="2" presId="urn:microsoft.com/office/officeart/2005/8/layout/StepDownProcess"/>
    <dgm:cxn modelId="{05AAD24B-7347-47EA-8D54-3B5697076585}" srcId="{DAE97B13-72EC-4852-8929-6224D0446A3F}" destId="{A26019CA-A70E-44E8-9F7E-329C270F3368}" srcOrd="3" destOrd="0" parTransId="{D16773B4-3608-4113-982C-CB9412C0FE3E}" sibTransId="{B33B6B44-83D4-4CA1-B9C4-C9024E740BC3}"/>
    <dgm:cxn modelId="{BCB8A04C-427E-4929-A612-5FCF38C9FD45}" type="presOf" srcId="{20607E9D-E2B5-4DD0-B5E7-A8DB82F271CF}" destId="{BC08C6A4-FE18-40F9-BFBA-64F03F9D6755}" srcOrd="0" destOrd="0" presId="urn:microsoft.com/office/officeart/2005/8/layout/StepDownProcess"/>
    <dgm:cxn modelId="{2E247752-AF66-4102-B399-AFE36B478978}" type="presOf" srcId="{DAE97B13-72EC-4852-8929-6224D0446A3F}" destId="{C83DBD8B-2F67-4564-8C55-D8E610EFBCCD}" srcOrd="0" destOrd="0" presId="urn:microsoft.com/office/officeart/2005/8/layout/StepDownProcess"/>
    <dgm:cxn modelId="{FD2C1C58-D57F-4294-9F79-84036E9621DC}" srcId="{8D3AC8E6-C972-404E-862E-7BCCBD917BAC}" destId="{CFD1432F-F6A0-41CC-A58A-B47F46FD3012}" srcOrd="2" destOrd="0" parTransId="{E6919773-5835-42DC-A655-54AA988FD62C}" sibTransId="{0B28E55D-937F-40A2-ACB9-5DC6E273F15C}"/>
    <dgm:cxn modelId="{AD658198-957C-4456-8C5C-C539B9A81B93}" srcId="{333C3F9A-3EA3-4AEE-B9B2-F79E2C2390BE}" destId="{C6D021AE-7449-48AB-957C-075DCAB97941}" srcOrd="1" destOrd="0" parTransId="{C496CAD1-92E1-4EBE-8FC7-AC5D742D2ADE}" sibTransId="{3056A241-D875-45D5-B693-00BDA5D81CCC}"/>
    <dgm:cxn modelId="{8EA2F099-6FBD-4B56-B1CE-6E75999843B6}" type="presOf" srcId="{CD52B037-0000-40B3-9C8E-3DEF9ADB093F}" destId="{E153DE43-A656-4872-9689-685DCADD20E1}" srcOrd="0" destOrd="0" presId="urn:microsoft.com/office/officeart/2005/8/layout/StepDownProcess"/>
    <dgm:cxn modelId="{71C6DAA8-89E0-4880-9DB6-755284CB057B}" type="presOf" srcId="{A26019CA-A70E-44E8-9F7E-329C270F3368}" destId="{26D79163-A15F-404E-8BBC-056193873A28}" srcOrd="0" destOrd="0" presId="urn:microsoft.com/office/officeart/2005/8/layout/StepDownProcess"/>
    <dgm:cxn modelId="{B37A3EB1-53D8-4A9A-A8BF-08CEF5F79C7F}" srcId="{8D3AC8E6-C972-404E-862E-7BCCBD917BAC}" destId="{427EFF19-26BB-4C66-8EFC-750AC7DFE2BA}" srcOrd="0" destOrd="0" parTransId="{BBBFF943-8C6A-4D90-AA40-3E4E468245E2}" sibTransId="{F43F3735-E6D9-477E-B7DC-47842CE3C37A}"/>
    <dgm:cxn modelId="{C552D4B2-2904-4BE6-B46F-16168D93B69D}" srcId="{DAE97B13-72EC-4852-8929-6224D0446A3F}" destId="{EDDEA988-5A0E-49EF-B799-2676ED257F1E}" srcOrd="0" destOrd="0" parTransId="{AB8335F8-5317-4B16-BD38-B4ABC4C9D2AF}" sibTransId="{A243B1C9-A82B-4383-877A-623653905AC7}"/>
    <dgm:cxn modelId="{343484B5-BD61-43D7-A469-E5339E074043}" type="presOf" srcId="{C6D021AE-7449-48AB-957C-075DCAB97941}" destId="{BC08C6A4-FE18-40F9-BFBA-64F03F9D6755}" srcOrd="0" destOrd="1" presId="urn:microsoft.com/office/officeart/2005/8/layout/StepDownProcess"/>
    <dgm:cxn modelId="{134FB7BC-3480-49A5-A8C5-F3C355DB4D1A}" srcId="{333C3F9A-3EA3-4AEE-B9B2-F79E2C2390BE}" destId="{20607E9D-E2B5-4DD0-B5E7-A8DB82F271CF}" srcOrd="0" destOrd="0" parTransId="{5F5943ED-7634-4BBB-ADCB-38115EF3C6C3}" sibTransId="{446B4A37-F075-4131-BDA3-E6D76E901280}"/>
    <dgm:cxn modelId="{EA6463BD-1870-4B16-9C95-C5AE16694ECC}" type="presOf" srcId="{EDDEA988-5A0E-49EF-B799-2676ED257F1E}" destId="{E7EB98BA-520A-4277-AADF-3352F917F3EA}" srcOrd="0" destOrd="0" presId="urn:microsoft.com/office/officeart/2005/8/layout/StepDownProcess"/>
    <dgm:cxn modelId="{715CCDC3-6178-49C1-B416-846D614BA3E8}" type="presOf" srcId="{0B143678-776A-4B4E-AF47-044F6CEBF332}" destId="{F0439FE6-0068-49B0-A7EA-37F0E1BB8149}" srcOrd="0" destOrd="1" presId="urn:microsoft.com/office/officeart/2005/8/layout/StepDownProcess"/>
    <dgm:cxn modelId="{D4B639D4-7C43-4C45-8517-7F7AA9056FEC}" srcId="{EDDEA988-5A0E-49EF-B799-2676ED257F1E}" destId="{0B143678-776A-4B4E-AF47-044F6CEBF332}" srcOrd="1" destOrd="0" parTransId="{E910A851-6AEE-459D-B55F-CC9DD316FF9F}" sibTransId="{D5C732C0-A860-4090-9BCE-701E8D869AAF}"/>
    <dgm:cxn modelId="{19A1ACDF-1897-4A3F-BA41-725FBC61DA89}" type="presOf" srcId="{AC4396C5-8F27-465C-8EE0-C5B4E89B3D5F}" destId="{AE2D4753-9477-4A94-A77F-7AC693020F08}" srcOrd="0" destOrd="1" presId="urn:microsoft.com/office/officeart/2005/8/layout/StepDownProcess"/>
    <dgm:cxn modelId="{6D53CBE3-DE21-41B1-9372-01546480612E}" srcId="{A26019CA-A70E-44E8-9F7E-329C270F3368}" destId="{CD52B037-0000-40B3-9C8E-3DEF9ADB093F}" srcOrd="0" destOrd="0" parTransId="{47F78417-992B-4215-A47C-59B8C350092B}" sibTransId="{1DE3E46A-E6A6-4FAE-9892-2D9583BA2FF1}"/>
    <dgm:cxn modelId="{6AD4BAEE-D6DB-4857-9C29-19FCCBB82230}" srcId="{DAE97B13-72EC-4852-8929-6224D0446A3F}" destId="{8D3AC8E6-C972-404E-862E-7BCCBD917BAC}" srcOrd="2" destOrd="0" parTransId="{CEF212D3-FFC2-4E06-9A9E-B624B235F40C}" sibTransId="{9BF7C5E3-1BFC-4DFC-9CBC-561DDA41E277}"/>
    <dgm:cxn modelId="{DB7857F5-3066-4863-91D2-6A84145CCBA0}" type="presOf" srcId="{8D3AC8E6-C972-404E-862E-7BCCBD917BAC}" destId="{AD4DA4B8-90B0-4DC8-9CDB-3EAA43955F5F}" srcOrd="0" destOrd="0" presId="urn:microsoft.com/office/officeart/2005/8/layout/StepDownProcess"/>
    <dgm:cxn modelId="{89023AFF-4A80-41F4-B2ED-3BBF62BED775}" type="presOf" srcId="{333C3F9A-3EA3-4AEE-B9B2-F79E2C2390BE}" destId="{D6864FCC-64CF-49C8-87CF-4A53972DD573}" srcOrd="0" destOrd="0" presId="urn:microsoft.com/office/officeart/2005/8/layout/StepDownProcess"/>
    <dgm:cxn modelId="{1D2FB45E-35FC-4430-BC6D-78B10F48925C}" type="presParOf" srcId="{C83DBD8B-2F67-4564-8C55-D8E610EFBCCD}" destId="{291BFC3F-0B50-4424-B791-BECF7399B3C1}" srcOrd="0" destOrd="0" presId="urn:microsoft.com/office/officeart/2005/8/layout/StepDownProcess"/>
    <dgm:cxn modelId="{76B06731-C24B-4BDD-8960-56B58FBB3E4B}" type="presParOf" srcId="{291BFC3F-0B50-4424-B791-BECF7399B3C1}" destId="{A43DF25D-55EA-4CF3-A3C4-F57F54730016}" srcOrd="0" destOrd="0" presId="urn:microsoft.com/office/officeart/2005/8/layout/StepDownProcess"/>
    <dgm:cxn modelId="{C60D0127-871E-4CE4-B1F0-5E167EA118E9}" type="presParOf" srcId="{291BFC3F-0B50-4424-B791-BECF7399B3C1}" destId="{E7EB98BA-520A-4277-AADF-3352F917F3EA}" srcOrd="1" destOrd="0" presId="urn:microsoft.com/office/officeart/2005/8/layout/StepDownProcess"/>
    <dgm:cxn modelId="{31A7C180-C24E-4A89-A330-6D9FAFD5B39F}" type="presParOf" srcId="{291BFC3F-0B50-4424-B791-BECF7399B3C1}" destId="{F0439FE6-0068-49B0-A7EA-37F0E1BB8149}" srcOrd="2" destOrd="0" presId="urn:microsoft.com/office/officeart/2005/8/layout/StepDownProcess"/>
    <dgm:cxn modelId="{5F3760B4-5A2E-4A1C-B7B2-62FE8FF33C62}" type="presParOf" srcId="{C83DBD8B-2F67-4564-8C55-D8E610EFBCCD}" destId="{8A7342C2-0F9E-4AC7-A454-01C70AF58153}" srcOrd="1" destOrd="0" presId="urn:microsoft.com/office/officeart/2005/8/layout/StepDownProcess"/>
    <dgm:cxn modelId="{8B01F3B0-385E-44E2-9E93-E76DBC6A0686}" type="presParOf" srcId="{C83DBD8B-2F67-4564-8C55-D8E610EFBCCD}" destId="{D4F69268-4498-40DA-94E0-59DD99859CFD}" srcOrd="2" destOrd="0" presId="urn:microsoft.com/office/officeart/2005/8/layout/StepDownProcess"/>
    <dgm:cxn modelId="{E051D360-C7D1-4F5A-8C2B-DB7D96BED0C2}" type="presParOf" srcId="{D4F69268-4498-40DA-94E0-59DD99859CFD}" destId="{F5D426CE-41AA-4E12-A1DB-872A52B15FB7}" srcOrd="0" destOrd="0" presId="urn:microsoft.com/office/officeart/2005/8/layout/StepDownProcess"/>
    <dgm:cxn modelId="{4A1067E4-8BDC-499E-9955-285816CB75FF}" type="presParOf" srcId="{D4F69268-4498-40DA-94E0-59DD99859CFD}" destId="{D6864FCC-64CF-49C8-87CF-4A53972DD573}" srcOrd="1" destOrd="0" presId="urn:microsoft.com/office/officeart/2005/8/layout/StepDownProcess"/>
    <dgm:cxn modelId="{66D66232-0EA9-489C-99DA-D8128521CF75}" type="presParOf" srcId="{D4F69268-4498-40DA-94E0-59DD99859CFD}" destId="{BC08C6A4-FE18-40F9-BFBA-64F03F9D6755}" srcOrd="2" destOrd="0" presId="urn:microsoft.com/office/officeart/2005/8/layout/StepDownProcess"/>
    <dgm:cxn modelId="{E37FABE5-C212-40CF-B26D-408124918DCD}" type="presParOf" srcId="{C83DBD8B-2F67-4564-8C55-D8E610EFBCCD}" destId="{4A52414C-3A5C-490C-86A5-20696ECA729A}" srcOrd="3" destOrd="0" presId="urn:microsoft.com/office/officeart/2005/8/layout/StepDownProcess"/>
    <dgm:cxn modelId="{D060DC3F-39BC-4221-98CF-6FA6117C08FA}" type="presParOf" srcId="{C83DBD8B-2F67-4564-8C55-D8E610EFBCCD}" destId="{12308B8D-7448-4468-B07A-FB787D2EC065}" srcOrd="4" destOrd="0" presId="urn:microsoft.com/office/officeart/2005/8/layout/StepDownProcess"/>
    <dgm:cxn modelId="{5BAA9457-8542-4824-84E2-7BF770C64BC4}" type="presParOf" srcId="{12308B8D-7448-4468-B07A-FB787D2EC065}" destId="{9EF3E0B8-DFE5-4B02-8719-114152CEA25D}" srcOrd="0" destOrd="0" presId="urn:microsoft.com/office/officeart/2005/8/layout/StepDownProcess"/>
    <dgm:cxn modelId="{D4CCD62A-F79C-4127-89E4-D0490405D4B2}" type="presParOf" srcId="{12308B8D-7448-4468-B07A-FB787D2EC065}" destId="{AD4DA4B8-90B0-4DC8-9CDB-3EAA43955F5F}" srcOrd="1" destOrd="0" presId="urn:microsoft.com/office/officeart/2005/8/layout/StepDownProcess"/>
    <dgm:cxn modelId="{A35E1EE2-91C1-419C-8882-B4E3E0841D50}" type="presParOf" srcId="{12308B8D-7448-4468-B07A-FB787D2EC065}" destId="{AE2D4753-9477-4A94-A77F-7AC693020F08}" srcOrd="2" destOrd="0" presId="urn:microsoft.com/office/officeart/2005/8/layout/StepDownProcess"/>
    <dgm:cxn modelId="{8BD10286-84AB-4063-9350-C56215FF5618}" type="presParOf" srcId="{C83DBD8B-2F67-4564-8C55-D8E610EFBCCD}" destId="{2CCDB50D-FFF4-4005-8A4D-2D398041EC9C}" srcOrd="5" destOrd="0" presId="urn:microsoft.com/office/officeart/2005/8/layout/StepDownProcess"/>
    <dgm:cxn modelId="{329CCB78-049B-4F60-9405-F032DA1A0648}" type="presParOf" srcId="{C83DBD8B-2F67-4564-8C55-D8E610EFBCCD}" destId="{D99F7EEA-3A9B-4D9F-96B8-6EEA343A1D56}" srcOrd="6" destOrd="0" presId="urn:microsoft.com/office/officeart/2005/8/layout/StepDownProcess"/>
    <dgm:cxn modelId="{E620DD50-1B7B-4027-9BEF-3B8DF1BE166F}" type="presParOf" srcId="{D99F7EEA-3A9B-4D9F-96B8-6EEA343A1D56}" destId="{26D79163-A15F-404E-8BBC-056193873A28}" srcOrd="0" destOrd="0" presId="urn:microsoft.com/office/officeart/2005/8/layout/StepDownProcess"/>
    <dgm:cxn modelId="{A79EF0FF-DDB4-4832-AD42-B3EDA27E73AA}" type="presParOf" srcId="{D99F7EEA-3A9B-4D9F-96B8-6EEA343A1D56}" destId="{E153DE43-A656-4872-9689-685DCADD20E1}" srcOrd="1" destOrd="0" presId="urn:microsoft.com/office/officeart/2005/8/layout/StepDownProcess"/>
  </dgm:cxnLst>
  <dgm:bg/>
  <dgm:whole>
    <a:ln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8475DA-6BCE-4DCD-85F6-5A8838ED0A48}" type="doc">
      <dgm:prSet loTypeId="urn:microsoft.com/office/officeart/2005/8/layout/process4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TW" altLang="en-US"/>
        </a:p>
      </dgm:t>
    </dgm:pt>
    <dgm:pt modelId="{4A992EE4-F0A0-4DF5-8C67-CD339D8069BD}">
      <dgm:prSet phldrT="[文字]" custT="1"/>
      <dgm:spPr/>
      <dgm:t>
        <a:bodyPr/>
        <a:lstStyle/>
        <a:p>
          <a:r>
            <a: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rPr>
            <a:t>使用者需求調查</a:t>
          </a:r>
        </a:p>
      </dgm:t>
    </dgm:pt>
    <dgm:pt modelId="{92CA509A-5BB5-421C-88B6-550D13FEBD9F}" type="parTrans" cxnId="{E1028347-92EF-48B8-8C26-AFA843776AF0}">
      <dgm:prSet/>
      <dgm:spPr/>
      <dgm:t>
        <a:bodyPr/>
        <a:lstStyle/>
        <a:p>
          <a:endParaRPr lang="zh-TW" altLang="en-US" sz="12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77E89F63-B790-4666-9766-E431CCC9A276}" type="sibTrans" cxnId="{E1028347-92EF-48B8-8C26-AFA843776AF0}">
      <dgm:prSet/>
      <dgm:spPr/>
      <dgm:t>
        <a:bodyPr/>
        <a:lstStyle/>
        <a:p>
          <a:endParaRPr lang="zh-TW" altLang="en-US" sz="12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3F8BA4F1-BDCE-428B-937C-241867EE7911}">
      <dgm:prSet phldrT="[文字]" custT="1"/>
      <dgm:spPr/>
      <dgm:t>
        <a:bodyPr/>
        <a:lstStyle/>
        <a:p>
          <a:r>
            <a: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rPr>
            <a:t>系統需求確認</a:t>
          </a:r>
        </a:p>
      </dgm:t>
    </dgm:pt>
    <dgm:pt modelId="{D307ABD6-21C3-42A2-AF75-796DFA196C90}" type="parTrans" cxnId="{C4FAEBBA-4ADF-4B7F-ADC4-79B0FBB7DE3A}">
      <dgm:prSet/>
      <dgm:spPr/>
      <dgm:t>
        <a:bodyPr/>
        <a:lstStyle/>
        <a:p>
          <a:endParaRPr lang="zh-TW" altLang="en-US" sz="12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2682BB79-8AAC-4F94-83E6-3FEEDC176449}" type="sibTrans" cxnId="{C4FAEBBA-4ADF-4B7F-ADC4-79B0FBB7DE3A}">
      <dgm:prSet/>
      <dgm:spPr/>
      <dgm:t>
        <a:bodyPr/>
        <a:lstStyle/>
        <a:p>
          <a:endParaRPr lang="zh-TW" altLang="en-US" sz="12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E979B8C2-8067-407A-9B4E-9598982C156D}">
      <dgm:prSet phldrT="[文字]" custT="1"/>
      <dgm:spPr/>
      <dgm:t>
        <a:bodyPr/>
        <a:lstStyle/>
        <a:p>
          <a:r>
            <a: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使用需求分析</a:t>
          </a:r>
        </a:p>
      </dgm:t>
    </dgm:pt>
    <dgm:pt modelId="{BB0D82D5-FE8C-43B8-9039-EAD4CEB70AB4}" type="parTrans" cxnId="{87211D30-0CE6-4F30-B489-287B60804869}">
      <dgm:prSet/>
      <dgm:spPr/>
      <dgm:t>
        <a:bodyPr/>
        <a:lstStyle/>
        <a:p>
          <a:endParaRPr lang="zh-TW" altLang="en-US" sz="12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4AA69AD3-76B5-4D8D-AE46-4A6D8682A207}" type="sibTrans" cxnId="{87211D30-0CE6-4F30-B489-287B60804869}">
      <dgm:prSet/>
      <dgm:spPr/>
      <dgm:t>
        <a:bodyPr/>
        <a:lstStyle/>
        <a:p>
          <a:endParaRPr lang="zh-TW" altLang="en-US" sz="12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7E2F03F0-3280-4ADC-B416-B50B54CE7AC3}">
      <dgm:prSet phldrT="[文字]" custT="1"/>
      <dgm:spPr/>
      <dgm:t>
        <a:bodyPr/>
        <a:lstStyle/>
        <a:p>
          <a:r>
            <a: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系統流程</a:t>
          </a:r>
        </a:p>
      </dgm:t>
    </dgm:pt>
    <dgm:pt modelId="{E9C970A3-6608-469E-B40C-48BDD92525C3}" type="parTrans" cxnId="{CFAC5922-2CAA-4D04-9068-A258EEE0380F}">
      <dgm:prSet/>
      <dgm:spPr/>
      <dgm:t>
        <a:bodyPr/>
        <a:lstStyle/>
        <a:p>
          <a:endParaRPr lang="zh-TW" altLang="en-US" sz="12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2A2B9149-DC44-4D2E-9123-B41C7F10E9A2}" type="sibTrans" cxnId="{CFAC5922-2CAA-4D04-9068-A258EEE0380F}">
      <dgm:prSet/>
      <dgm:spPr/>
      <dgm:t>
        <a:bodyPr/>
        <a:lstStyle/>
        <a:p>
          <a:endParaRPr lang="zh-TW" altLang="en-US" sz="12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3B9913B3-21EF-48B3-A1D7-4A0480726445}">
      <dgm:prSet phldrT="[文字]" custT="1"/>
      <dgm:spPr/>
      <dgm:t>
        <a:bodyPr/>
        <a:lstStyle/>
        <a:p>
          <a:r>
            <a: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資料庫設計</a:t>
          </a:r>
        </a:p>
      </dgm:t>
    </dgm:pt>
    <dgm:pt modelId="{1B606618-BF96-44BF-95C0-4739B221A6BE}" type="parTrans" cxnId="{6A38D6B1-12E7-454B-B8B2-864FF4971ABD}">
      <dgm:prSet/>
      <dgm:spPr/>
      <dgm:t>
        <a:bodyPr/>
        <a:lstStyle/>
        <a:p>
          <a:endParaRPr lang="zh-TW" altLang="en-US" sz="12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7B2E572D-0155-42B3-90E8-096209128482}" type="sibTrans" cxnId="{6A38D6B1-12E7-454B-B8B2-864FF4971ABD}">
      <dgm:prSet/>
      <dgm:spPr/>
      <dgm:t>
        <a:bodyPr/>
        <a:lstStyle/>
        <a:p>
          <a:endParaRPr lang="zh-TW" altLang="en-US" sz="12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E647A6A4-83A1-40D7-8AB6-D7BD2611178F}">
      <dgm:prSet phldrT="[文字]" custT="1"/>
      <dgm:spPr/>
      <dgm:t>
        <a:bodyPr/>
        <a:lstStyle/>
        <a:p>
          <a:r>
            <a: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介面設計</a:t>
          </a:r>
        </a:p>
      </dgm:t>
    </dgm:pt>
    <dgm:pt modelId="{D7456F85-EC1C-4E6F-9BB8-EB76B0ABD2B8}" type="parTrans" cxnId="{5196439B-CB08-4FE8-90B9-BCB52925ACF4}">
      <dgm:prSet/>
      <dgm:spPr/>
      <dgm:t>
        <a:bodyPr/>
        <a:lstStyle/>
        <a:p>
          <a:endParaRPr lang="zh-TW" altLang="en-US" sz="12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C49CA0AA-B5C1-40FF-A90B-88E1FEF9FDB1}" type="sibTrans" cxnId="{5196439B-CB08-4FE8-90B9-BCB52925ACF4}">
      <dgm:prSet/>
      <dgm:spPr/>
      <dgm:t>
        <a:bodyPr/>
        <a:lstStyle/>
        <a:p>
          <a:endParaRPr lang="zh-TW" altLang="en-US" sz="12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18AB4CD2-8394-4052-8601-3474759922C4}">
      <dgm:prSet phldrT="[文字]" custT="1"/>
      <dgm:spPr/>
      <dgm:t>
        <a:bodyPr/>
        <a:lstStyle/>
        <a:p>
          <a:r>
            <a: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系統架構設計</a:t>
          </a:r>
        </a:p>
      </dgm:t>
    </dgm:pt>
    <dgm:pt modelId="{BC5F15E4-7EDF-4CD8-8D82-314DFFBEF541}" type="parTrans" cxnId="{480C55F5-147B-4316-8B4E-9AC1B14522A0}">
      <dgm:prSet/>
      <dgm:spPr/>
      <dgm:t>
        <a:bodyPr/>
        <a:lstStyle/>
        <a:p>
          <a:endParaRPr lang="zh-TW" altLang="en-US" sz="12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94E2FFCD-8665-4E60-B366-15BB35E576F6}" type="sibTrans" cxnId="{480C55F5-147B-4316-8B4E-9AC1B14522A0}">
      <dgm:prSet/>
      <dgm:spPr/>
      <dgm:t>
        <a:bodyPr/>
        <a:lstStyle/>
        <a:p>
          <a:endParaRPr lang="zh-TW" altLang="en-US" sz="12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A80A8895-9322-4D03-9184-74E129B11313}">
      <dgm:prSet phldrT="[文字]" custT="1"/>
      <dgm:spPr/>
      <dgm:t>
        <a:bodyPr/>
        <a:lstStyle/>
        <a:p>
          <a:r>
            <a: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rPr>
            <a:t>系統程式撰寫</a:t>
          </a:r>
        </a:p>
      </dgm:t>
    </dgm:pt>
    <dgm:pt modelId="{0022E3D1-51BE-4859-9A31-664E2D3518BD}" type="parTrans" cxnId="{8F4064EA-C087-4AE4-9CCF-6BCCB6BF2E3F}">
      <dgm:prSet/>
      <dgm:spPr/>
      <dgm:t>
        <a:bodyPr/>
        <a:lstStyle/>
        <a:p>
          <a:endParaRPr lang="zh-TW" altLang="en-US" sz="12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D70BD572-6CD5-45B2-B0E4-CB0F50E0EC5E}" type="sibTrans" cxnId="{8F4064EA-C087-4AE4-9CCF-6BCCB6BF2E3F}">
      <dgm:prSet/>
      <dgm:spPr/>
      <dgm:t>
        <a:bodyPr/>
        <a:lstStyle/>
        <a:p>
          <a:endParaRPr lang="zh-TW" altLang="en-US" sz="12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8AD91263-47AE-437B-AA33-FB4626D452CD}">
      <dgm:prSet phldrT="[文字]" custT="1"/>
      <dgm:spPr/>
      <dgm:t>
        <a:bodyPr/>
        <a:lstStyle/>
        <a:p>
          <a:r>
            <a: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rPr>
            <a:t>系統測試與修改</a:t>
          </a:r>
        </a:p>
      </dgm:t>
    </dgm:pt>
    <dgm:pt modelId="{20664FED-D4E8-425B-B260-A965485B32D6}" type="parTrans" cxnId="{F844FEE1-AD59-4F83-8019-80DDA9F2C748}">
      <dgm:prSet/>
      <dgm:spPr/>
      <dgm:t>
        <a:bodyPr/>
        <a:lstStyle/>
        <a:p>
          <a:endParaRPr lang="zh-TW" altLang="en-US" sz="12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4A2089C8-E038-475C-9CCD-300C552E38BB}" type="sibTrans" cxnId="{F844FEE1-AD59-4F83-8019-80DDA9F2C748}">
      <dgm:prSet/>
      <dgm:spPr/>
      <dgm:t>
        <a:bodyPr/>
        <a:lstStyle/>
        <a:p>
          <a:endParaRPr lang="zh-TW" altLang="en-US" sz="12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59E3A1CA-2A74-4ADA-97FF-1F5A11F93890}">
      <dgm:prSet phldrT="[文字]" custT="1"/>
      <dgm:spPr/>
      <dgm:t>
        <a:bodyPr/>
        <a:lstStyle/>
        <a:p>
          <a:r>
            <a:rPr lang="zh-TW" altLang="en-US" sz="1600">
              <a:latin typeface="標楷體" panose="03000509000000000000" pitchFamily="65" charset="-120"/>
              <a:ea typeface="標楷體" panose="03000509000000000000" pitchFamily="65" charset="-120"/>
            </a:rPr>
            <a:t>使用者案例</a:t>
          </a:r>
          <a:endParaRPr lang="zh-TW" altLang="en-US" sz="16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FF0576A6-8FD6-4114-BCC6-91B6E84EDE9C}" type="parTrans" cxnId="{CD54AD59-E80C-4ED7-8023-B3F62A893DFD}">
      <dgm:prSet/>
      <dgm:spPr/>
      <dgm:t>
        <a:bodyPr/>
        <a:lstStyle/>
        <a:p>
          <a:endParaRPr lang="zh-TW" altLang="en-US"/>
        </a:p>
      </dgm:t>
    </dgm:pt>
    <dgm:pt modelId="{91985AD6-8A34-421A-B1A7-E2870293F1C1}" type="sibTrans" cxnId="{CD54AD59-E80C-4ED7-8023-B3F62A893DFD}">
      <dgm:prSet/>
      <dgm:spPr/>
      <dgm:t>
        <a:bodyPr/>
        <a:lstStyle/>
        <a:p>
          <a:endParaRPr lang="zh-TW" altLang="en-US"/>
        </a:p>
      </dgm:t>
    </dgm:pt>
    <dgm:pt modelId="{56B09B59-7462-41D8-AD54-FD3E80941F1B}">
      <dgm:prSet phldrT="[文字]" custT="1"/>
      <dgm:spPr/>
      <dgm:t>
        <a:bodyPr/>
        <a:lstStyle/>
        <a:p>
          <a:r>
            <a: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rPr>
            <a:t>系統分析與設計</a:t>
          </a:r>
        </a:p>
      </dgm:t>
    </dgm:pt>
    <dgm:pt modelId="{ADC9BC0A-AA3D-4E09-A96E-4CBB4921882C}" type="sibTrans" cxnId="{7B615475-5ED9-4B63-BE03-E26D6D3ABB53}">
      <dgm:prSet/>
      <dgm:spPr/>
      <dgm:t>
        <a:bodyPr/>
        <a:lstStyle/>
        <a:p>
          <a:endParaRPr lang="zh-TW" altLang="en-US" sz="12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6D643C2A-0D23-4B86-8933-2DFF0095B0B3}" type="parTrans" cxnId="{7B615475-5ED9-4B63-BE03-E26D6D3ABB53}">
      <dgm:prSet/>
      <dgm:spPr/>
      <dgm:t>
        <a:bodyPr/>
        <a:lstStyle/>
        <a:p>
          <a:endParaRPr lang="zh-TW" altLang="en-US" sz="12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A6476993-26A7-4199-904B-10A80CC27BAB}" type="pres">
      <dgm:prSet presAssocID="{EB8475DA-6BCE-4DCD-85F6-5A8838ED0A48}" presName="Name0" presStyleCnt="0">
        <dgm:presLayoutVars>
          <dgm:dir/>
          <dgm:animLvl val="lvl"/>
          <dgm:resizeHandles val="exact"/>
        </dgm:presLayoutVars>
      </dgm:prSet>
      <dgm:spPr/>
    </dgm:pt>
    <dgm:pt modelId="{D56A4074-E2A6-403A-A2DA-6ACEF00F3F2B}" type="pres">
      <dgm:prSet presAssocID="{8AD91263-47AE-437B-AA33-FB4626D452CD}" presName="boxAndChildren" presStyleCnt="0"/>
      <dgm:spPr/>
    </dgm:pt>
    <dgm:pt modelId="{9ACCBB2C-4B18-4CDC-90F9-A34D2ECC954C}" type="pres">
      <dgm:prSet presAssocID="{8AD91263-47AE-437B-AA33-FB4626D452CD}" presName="parentTextBox" presStyleLbl="node1" presStyleIdx="0" presStyleCnt="5"/>
      <dgm:spPr/>
    </dgm:pt>
    <dgm:pt modelId="{DB43171B-7147-461F-A156-EB44272FBCB5}" type="pres">
      <dgm:prSet presAssocID="{D70BD572-6CD5-45B2-B0E4-CB0F50E0EC5E}" presName="sp" presStyleCnt="0"/>
      <dgm:spPr/>
    </dgm:pt>
    <dgm:pt modelId="{E25BAB4C-E940-4A62-BD71-D25C5FAD859B}" type="pres">
      <dgm:prSet presAssocID="{A80A8895-9322-4D03-9184-74E129B11313}" presName="arrowAndChildren" presStyleCnt="0"/>
      <dgm:spPr/>
    </dgm:pt>
    <dgm:pt modelId="{E47BDF5F-2806-4C7D-8D90-E1946DA68CA4}" type="pres">
      <dgm:prSet presAssocID="{A80A8895-9322-4D03-9184-74E129B11313}" presName="parentTextArrow" presStyleLbl="node1" presStyleIdx="1" presStyleCnt="5" custLinFactNeighborX="-5119"/>
      <dgm:spPr/>
    </dgm:pt>
    <dgm:pt modelId="{04513C78-5D39-4ECC-8CAC-FEB86DB15883}" type="pres">
      <dgm:prSet presAssocID="{ADC9BC0A-AA3D-4E09-A96E-4CBB4921882C}" presName="sp" presStyleCnt="0"/>
      <dgm:spPr/>
    </dgm:pt>
    <dgm:pt modelId="{EFA27054-6610-41BB-ABF9-C722CEC95FAE}" type="pres">
      <dgm:prSet presAssocID="{56B09B59-7462-41D8-AD54-FD3E80941F1B}" presName="arrowAndChildren" presStyleCnt="0"/>
      <dgm:spPr/>
    </dgm:pt>
    <dgm:pt modelId="{01B96356-63F5-46ED-8233-2D0921D3572B}" type="pres">
      <dgm:prSet presAssocID="{56B09B59-7462-41D8-AD54-FD3E80941F1B}" presName="parentTextArrow" presStyleLbl="node1" presStyleIdx="1" presStyleCnt="5"/>
      <dgm:spPr/>
    </dgm:pt>
    <dgm:pt modelId="{AAFD02EE-053D-4A7C-A2ED-DEB40070E8BA}" type="pres">
      <dgm:prSet presAssocID="{56B09B59-7462-41D8-AD54-FD3E80941F1B}" presName="arrow" presStyleLbl="node1" presStyleIdx="2" presStyleCnt="5"/>
      <dgm:spPr/>
    </dgm:pt>
    <dgm:pt modelId="{27E832E0-8D09-46A4-A417-7D456F45E8CC}" type="pres">
      <dgm:prSet presAssocID="{56B09B59-7462-41D8-AD54-FD3E80941F1B}" presName="descendantArrow" presStyleCnt="0"/>
      <dgm:spPr/>
    </dgm:pt>
    <dgm:pt modelId="{D01B8568-E6BE-451F-900A-C000328C5B23}" type="pres">
      <dgm:prSet presAssocID="{3B9913B3-21EF-48B3-A1D7-4A0480726445}" presName="childTextArrow" presStyleLbl="fgAccFollowNode1" presStyleIdx="0" presStyleCnt="6">
        <dgm:presLayoutVars>
          <dgm:bulletEnabled val="1"/>
        </dgm:presLayoutVars>
      </dgm:prSet>
      <dgm:spPr/>
    </dgm:pt>
    <dgm:pt modelId="{415232FD-DB97-41A3-A9B9-D3F2634C6333}" type="pres">
      <dgm:prSet presAssocID="{E647A6A4-83A1-40D7-8AB6-D7BD2611178F}" presName="childTextArrow" presStyleLbl="fgAccFollowNode1" presStyleIdx="1" presStyleCnt="6">
        <dgm:presLayoutVars>
          <dgm:bulletEnabled val="1"/>
        </dgm:presLayoutVars>
      </dgm:prSet>
      <dgm:spPr/>
    </dgm:pt>
    <dgm:pt modelId="{3A451E7F-2411-435D-9950-250104A37CFB}" type="pres">
      <dgm:prSet presAssocID="{18AB4CD2-8394-4052-8601-3474759922C4}" presName="childTextArrow" presStyleLbl="fgAccFollowNode1" presStyleIdx="2" presStyleCnt="6">
        <dgm:presLayoutVars>
          <dgm:bulletEnabled val="1"/>
        </dgm:presLayoutVars>
      </dgm:prSet>
      <dgm:spPr/>
    </dgm:pt>
    <dgm:pt modelId="{BFA6B842-3F73-4565-A17A-4D8466BA03A1}" type="pres">
      <dgm:prSet presAssocID="{2682BB79-8AAC-4F94-83E6-3FEEDC176449}" presName="sp" presStyleCnt="0"/>
      <dgm:spPr/>
    </dgm:pt>
    <dgm:pt modelId="{BB5652E2-ED33-41E6-9B62-56BAE41713F8}" type="pres">
      <dgm:prSet presAssocID="{3F8BA4F1-BDCE-428B-937C-241867EE7911}" presName="arrowAndChildren" presStyleCnt="0"/>
      <dgm:spPr/>
    </dgm:pt>
    <dgm:pt modelId="{4DE2E809-4C0C-439A-9A17-6FCE70E6BFAE}" type="pres">
      <dgm:prSet presAssocID="{3F8BA4F1-BDCE-428B-937C-241867EE7911}" presName="parentTextArrow" presStyleLbl="node1" presStyleIdx="2" presStyleCnt="5"/>
      <dgm:spPr/>
    </dgm:pt>
    <dgm:pt modelId="{1C6B1E48-AB0A-4626-A661-FCC6E2C2266A}" type="pres">
      <dgm:prSet presAssocID="{3F8BA4F1-BDCE-428B-937C-241867EE7911}" presName="arrow" presStyleLbl="node1" presStyleIdx="3" presStyleCnt="5"/>
      <dgm:spPr/>
    </dgm:pt>
    <dgm:pt modelId="{D39AF9BF-EB9C-4907-906E-76898E05732D}" type="pres">
      <dgm:prSet presAssocID="{3F8BA4F1-BDCE-428B-937C-241867EE7911}" presName="descendantArrow" presStyleCnt="0"/>
      <dgm:spPr/>
    </dgm:pt>
    <dgm:pt modelId="{E995E3CB-F200-4B00-9E2F-D6CB4E111AD6}" type="pres">
      <dgm:prSet presAssocID="{E979B8C2-8067-407A-9B4E-9598982C156D}" presName="childTextArrow" presStyleLbl="fgAccFollowNode1" presStyleIdx="3" presStyleCnt="6">
        <dgm:presLayoutVars>
          <dgm:bulletEnabled val="1"/>
        </dgm:presLayoutVars>
      </dgm:prSet>
      <dgm:spPr/>
    </dgm:pt>
    <dgm:pt modelId="{58924482-F8DE-4E90-B983-F63392245F54}" type="pres">
      <dgm:prSet presAssocID="{7E2F03F0-3280-4ADC-B416-B50B54CE7AC3}" presName="childTextArrow" presStyleLbl="fgAccFollowNode1" presStyleIdx="4" presStyleCnt="6">
        <dgm:presLayoutVars>
          <dgm:bulletEnabled val="1"/>
        </dgm:presLayoutVars>
      </dgm:prSet>
      <dgm:spPr/>
    </dgm:pt>
    <dgm:pt modelId="{341CDD86-DD1E-4812-A16B-BC4E6595B6D6}" type="pres">
      <dgm:prSet presAssocID="{59E3A1CA-2A74-4ADA-97FF-1F5A11F93890}" presName="childTextArrow" presStyleLbl="fgAccFollowNode1" presStyleIdx="5" presStyleCnt="6">
        <dgm:presLayoutVars>
          <dgm:bulletEnabled val="1"/>
        </dgm:presLayoutVars>
      </dgm:prSet>
      <dgm:spPr/>
    </dgm:pt>
    <dgm:pt modelId="{05F234DF-8BF2-4801-9074-3E02639CDB93}" type="pres">
      <dgm:prSet presAssocID="{77E89F63-B790-4666-9766-E431CCC9A276}" presName="sp" presStyleCnt="0"/>
      <dgm:spPr/>
    </dgm:pt>
    <dgm:pt modelId="{C47BB0D2-8167-466C-8136-4517856E46B5}" type="pres">
      <dgm:prSet presAssocID="{4A992EE4-F0A0-4DF5-8C67-CD339D8069BD}" presName="arrowAndChildren" presStyleCnt="0"/>
      <dgm:spPr/>
    </dgm:pt>
    <dgm:pt modelId="{2915C0CE-932D-4DC8-BE1F-3678AE06D8A1}" type="pres">
      <dgm:prSet presAssocID="{4A992EE4-F0A0-4DF5-8C67-CD339D8069BD}" presName="parentTextArrow" presStyleLbl="node1" presStyleIdx="4" presStyleCnt="5"/>
      <dgm:spPr/>
    </dgm:pt>
  </dgm:ptLst>
  <dgm:cxnLst>
    <dgm:cxn modelId="{404C0A06-5B27-42AA-B369-13FECBC43C4C}" type="presOf" srcId="{3F8BA4F1-BDCE-428B-937C-241867EE7911}" destId="{4DE2E809-4C0C-439A-9A17-6FCE70E6BFAE}" srcOrd="0" destOrd="0" presId="urn:microsoft.com/office/officeart/2005/8/layout/process4"/>
    <dgm:cxn modelId="{2959640A-8B1F-4A55-B75F-73C34A018E5C}" type="presOf" srcId="{3F8BA4F1-BDCE-428B-937C-241867EE7911}" destId="{1C6B1E48-AB0A-4626-A661-FCC6E2C2266A}" srcOrd="1" destOrd="0" presId="urn:microsoft.com/office/officeart/2005/8/layout/process4"/>
    <dgm:cxn modelId="{4A1F3C1A-00BC-4EEE-BC95-A698E2AC0013}" type="presOf" srcId="{3B9913B3-21EF-48B3-A1D7-4A0480726445}" destId="{D01B8568-E6BE-451F-900A-C000328C5B23}" srcOrd="0" destOrd="0" presId="urn:microsoft.com/office/officeart/2005/8/layout/process4"/>
    <dgm:cxn modelId="{60A26B1B-475C-454D-88BB-8D509A52057D}" type="presOf" srcId="{59E3A1CA-2A74-4ADA-97FF-1F5A11F93890}" destId="{341CDD86-DD1E-4812-A16B-BC4E6595B6D6}" srcOrd="0" destOrd="0" presId="urn:microsoft.com/office/officeart/2005/8/layout/process4"/>
    <dgm:cxn modelId="{CFAC5922-2CAA-4D04-9068-A258EEE0380F}" srcId="{3F8BA4F1-BDCE-428B-937C-241867EE7911}" destId="{7E2F03F0-3280-4ADC-B416-B50B54CE7AC3}" srcOrd="1" destOrd="0" parTransId="{E9C970A3-6608-469E-B40C-48BDD92525C3}" sibTransId="{2A2B9149-DC44-4D2E-9123-B41C7F10E9A2}"/>
    <dgm:cxn modelId="{87211D30-0CE6-4F30-B489-287B60804869}" srcId="{3F8BA4F1-BDCE-428B-937C-241867EE7911}" destId="{E979B8C2-8067-407A-9B4E-9598982C156D}" srcOrd="0" destOrd="0" parTransId="{BB0D82D5-FE8C-43B8-9039-EAD4CEB70AB4}" sibTransId="{4AA69AD3-76B5-4D8D-AE46-4A6D8682A207}"/>
    <dgm:cxn modelId="{FB8BD763-62ED-40BA-975E-C8BEB3D4FB7F}" type="presOf" srcId="{E647A6A4-83A1-40D7-8AB6-D7BD2611178F}" destId="{415232FD-DB97-41A3-A9B9-D3F2634C6333}" srcOrd="0" destOrd="0" presId="urn:microsoft.com/office/officeart/2005/8/layout/process4"/>
    <dgm:cxn modelId="{E1028347-92EF-48B8-8C26-AFA843776AF0}" srcId="{EB8475DA-6BCE-4DCD-85F6-5A8838ED0A48}" destId="{4A992EE4-F0A0-4DF5-8C67-CD339D8069BD}" srcOrd="0" destOrd="0" parTransId="{92CA509A-5BB5-421C-88B6-550D13FEBD9F}" sibTransId="{77E89F63-B790-4666-9766-E431CCC9A276}"/>
    <dgm:cxn modelId="{C342B86A-E73F-4BD9-98C8-F53996B0A092}" type="presOf" srcId="{E979B8C2-8067-407A-9B4E-9598982C156D}" destId="{E995E3CB-F200-4B00-9E2F-D6CB4E111AD6}" srcOrd="0" destOrd="0" presId="urn:microsoft.com/office/officeart/2005/8/layout/process4"/>
    <dgm:cxn modelId="{7B615475-5ED9-4B63-BE03-E26D6D3ABB53}" srcId="{EB8475DA-6BCE-4DCD-85F6-5A8838ED0A48}" destId="{56B09B59-7462-41D8-AD54-FD3E80941F1B}" srcOrd="2" destOrd="0" parTransId="{6D643C2A-0D23-4B86-8933-2DFF0095B0B3}" sibTransId="{ADC9BC0A-AA3D-4E09-A96E-4CBB4921882C}"/>
    <dgm:cxn modelId="{CD54AD59-E80C-4ED7-8023-B3F62A893DFD}" srcId="{3F8BA4F1-BDCE-428B-937C-241867EE7911}" destId="{59E3A1CA-2A74-4ADA-97FF-1F5A11F93890}" srcOrd="2" destOrd="0" parTransId="{FF0576A6-8FD6-4114-BCC6-91B6E84EDE9C}" sibTransId="{91985AD6-8A34-421A-B1A7-E2870293F1C1}"/>
    <dgm:cxn modelId="{5FEA9082-D099-4CA8-9070-3794CA4FD27B}" type="presOf" srcId="{7E2F03F0-3280-4ADC-B416-B50B54CE7AC3}" destId="{58924482-F8DE-4E90-B983-F63392245F54}" srcOrd="0" destOrd="0" presId="urn:microsoft.com/office/officeart/2005/8/layout/process4"/>
    <dgm:cxn modelId="{5196439B-CB08-4FE8-90B9-BCB52925ACF4}" srcId="{56B09B59-7462-41D8-AD54-FD3E80941F1B}" destId="{E647A6A4-83A1-40D7-8AB6-D7BD2611178F}" srcOrd="1" destOrd="0" parTransId="{D7456F85-EC1C-4E6F-9BB8-EB76B0ABD2B8}" sibTransId="{C49CA0AA-B5C1-40FF-A90B-88E1FEF9FDB1}"/>
    <dgm:cxn modelId="{D8CE639C-A246-41AE-97CE-6358F89977DE}" type="presOf" srcId="{18AB4CD2-8394-4052-8601-3474759922C4}" destId="{3A451E7F-2411-435D-9950-250104A37CFB}" srcOrd="0" destOrd="0" presId="urn:microsoft.com/office/officeart/2005/8/layout/process4"/>
    <dgm:cxn modelId="{F650D8A4-ADD4-4B3A-AC41-8E5BB776B62A}" type="presOf" srcId="{8AD91263-47AE-437B-AA33-FB4626D452CD}" destId="{9ACCBB2C-4B18-4CDC-90F9-A34D2ECC954C}" srcOrd="0" destOrd="0" presId="urn:microsoft.com/office/officeart/2005/8/layout/process4"/>
    <dgm:cxn modelId="{4CAD9FA8-43C5-4269-9C17-0A34A97D5748}" type="presOf" srcId="{56B09B59-7462-41D8-AD54-FD3E80941F1B}" destId="{AAFD02EE-053D-4A7C-A2ED-DEB40070E8BA}" srcOrd="1" destOrd="0" presId="urn:microsoft.com/office/officeart/2005/8/layout/process4"/>
    <dgm:cxn modelId="{6A38D6B1-12E7-454B-B8B2-864FF4971ABD}" srcId="{56B09B59-7462-41D8-AD54-FD3E80941F1B}" destId="{3B9913B3-21EF-48B3-A1D7-4A0480726445}" srcOrd="0" destOrd="0" parTransId="{1B606618-BF96-44BF-95C0-4739B221A6BE}" sibTransId="{7B2E572D-0155-42B3-90E8-096209128482}"/>
    <dgm:cxn modelId="{C13428B3-59DF-4E0E-9B1D-D23C20E9C757}" type="presOf" srcId="{A80A8895-9322-4D03-9184-74E129B11313}" destId="{E47BDF5F-2806-4C7D-8D90-E1946DA68CA4}" srcOrd="0" destOrd="0" presId="urn:microsoft.com/office/officeart/2005/8/layout/process4"/>
    <dgm:cxn modelId="{C4FAEBBA-4ADF-4B7F-ADC4-79B0FBB7DE3A}" srcId="{EB8475DA-6BCE-4DCD-85F6-5A8838ED0A48}" destId="{3F8BA4F1-BDCE-428B-937C-241867EE7911}" srcOrd="1" destOrd="0" parTransId="{D307ABD6-21C3-42A2-AF75-796DFA196C90}" sibTransId="{2682BB79-8AAC-4F94-83E6-3FEEDC176449}"/>
    <dgm:cxn modelId="{FB527FCC-B55F-4CB5-A42B-D54A3722791A}" type="presOf" srcId="{56B09B59-7462-41D8-AD54-FD3E80941F1B}" destId="{01B96356-63F5-46ED-8233-2D0921D3572B}" srcOrd="0" destOrd="0" presId="urn:microsoft.com/office/officeart/2005/8/layout/process4"/>
    <dgm:cxn modelId="{89BAE3D4-4878-4BD0-BD32-FA7CB4833F19}" type="presOf" srcId="{EB8475DA-6BCE-4DCD-85F6-5A8838ED0A48}" destId="{A6476993-26A7-4199-904B-10A80CC27BAB}" srcOrd="0" destOrd="0" presId="urn:microsoft.com/office/officeart/2005/8/layout/process4"/>
    <dgm:cxn modelId="{F844FEE1-AD59-4F83-8019-80DDA9F2C748}" srcId="{EB8475DA-6BCE-4DCD-85F6-5A8838ED0A48}" destId="{8AD91263-47AE-437B-AA33-FB4626D452CD}" srcOrd="4" destOrd="0" parTransId="{20664FED-D4E8-425B-B260-A965485B32D6}" sibTransId="{4A2089C8-E038-475C-9CCD-300C552E38BB}"/>
    <dgm:cxn modelId="{8F4064EA-C087-4AE4-9CCF-6BCCB6BF2E3F}" srcId="{EB8475DA-6BCE-4DCD-85F6-5A8838ED0A48}" destId="{A80A8895-9322-4D03-9184-74E129B11313}" srcOrd="3" destOrd="0" parTransId="{0022E3D1-51BE-4859-9A31-664E2D3518BD}" sibTransId="{D70BD572-6CD5-45B2-B0E4-CB0F50E0EC5E}"/>
    <dgm:cxn modelId="{0D6A76EA-AB99-45E1-8C75-8250EB5E864C}" type="presOf" srcId="{4A992EE4-F0A0-4DF5-8C67-CD339D8069BD}" destId="{2915C0CE-932D-4DC8-BE1F-3678AE06D8A1}" srcOrd="0" destOrd="0" presId="urn:microsoft.com/office/officeart/2005/8/layout/process4"/>
    <dgm:cxn modelId="{480C55F5-147B-4316-8B4E-9AC1B14522A0}" srcId="{56B09B59-7462-41D8-AD54-FD3E80941F1B}" destId="{18AB4CD2-8394-4052-8601-3474759922C4}" srcOrd="2" destOrd="0" parTransId="{BC5F15E4-7EDF-4CD8-8D82-314DFFBEF541}" sibTransId="{94E2FFCD-8665-4E60-B366-15BB35E576F6}"/>
    <dgm:cxn modelId="{A3F6726C-9AE0-4A2D-BA63-35BE9FA1BE6D}" type="presParOf" srcId="{A6476993-26A7-4199-904B-10A80CC27BAB}" destId="{D56A4074-E2A6-403A-A2DA-6ACEF00F3F2B}" srcOrd="0" destOrd="0" presId="urn:microsoft.com/office/officeart/2005/8/layout/process4"/>
    <dgm:cxn modelId="{4BD2AEE2-6029-4EE2-90D6-1253423CE79C}" type="presParOf" srcId="{D56A4074-E2A6-403A-A2DA-6ACEF00F3F2B}" destId="{9ACCBB2C-4B18-4CDC-90F9-A34D2ECC954C}" srcOrd="0" destOrd="0" presId="urn:microsoft.com/office/officeart/2005/8/layout/process4"/>
    <dgm:cxn modelId="{AC29971D-FF48-4F2E-9371-743B2D963B21}" type="presParOf" srcId="{A6476993-26A7-4199-904B-10A80CC27BAB}" destId="{DB43171B-7147-461F-A156-EB44272FBCB5}" srcOrd="1" destOrd="0" presId="urn:microsoft.com/office/officeart/2005/8/layout/process4"/>
    <dgm:cxn modelId="{7B7EC59D-4ECF-4F86-807B-3626B4DF303A}" type="presParOf" srcId="{A6476993-26A7-4199-904B-10A80CC27BAB}" destId="{E25BAB4C-E940-4A62-BD71-D25C5FAD859B}" srcOrd="2" destOrd="0" presId="urn:microsoft.com/office/officeart/2005/8/layout/process4"/>
    <dgm:cxn modelId="{C3BFB964-3F25-4A24-BFF6-CEAF41CCA0CF}" type="presParOf" srcId="{E25BAB4C-E940-4A62-BD71-D25C5FAD859B}" destId="{E47BDF5F-2806-4C7D-8D90-E1946DA68CA4}" srcOrd="0" destOrd="0" presId="urn:microsoft.com/office/officeart/2005/8/layout/process4"/>
    <dgm:cxn modelId="{1706A44F-B04C-482B-AA8C-20116D75830F}" type="presParOf" srcId="{A6476993-26A7-4199-904B-10A80CC27BAB}" destId="{04513C78-5D39-4ECC-8CAC-FEB86DB15883}" srcOrd="3" destOrd="0" presId="urn:microsoft.com/office/officeart/2005/8/layout/process4"/>
    <dgm:cxn modelId="{4CE251FA-0D82-4945-A460-08523F29018B}" type="presParOf" srcId="{A6476993-26A7-4199-904B-10A80CC27BAB}" destId="{EFA27054-6610-41BB-ABF9-C722CEC95FAE}" srcOrd="4" destOrd="0" presId="urn:microsoft.com/office/officeart/2005/8/layout/process4"/>
    <dgm:cxn modelId="{6EE2D15F-4F0F-48C6-B6F1-E6A24EEDE446}" type="presParOf" srcId="{EFA27054-6610-41BB-ABF9-C722CEC95FAE}" destId="{01B96356-63F5-46ED-8233-2D0921D3572B}" srcOrd="0" destOrd="0" presId="urn:microsoft.com/office/officeart/2005/8/layout/process4"/>
    <dgm:cxn modelId="{A5E80191-8EF6-4A87-B525-26061DAC7452}" type="presParOf" srcId="{EFA27054-6610-41BB-ABF9-C722CEC95FAE}" destId="{AAFD02EE-053D-4A7C-A2ED-DEB40070E8BA}" srcOrd="1" destOrd="0" presId="urn:microsoft.com/office/officeart/2005/8/layout/process4"/>
    <dgm:cxn modelId="{3F33C81D-8710-4E54-B166-E692121C2BD1}" type="presParOf" srcId="{EFA27054-6610-41BB-ABF9-C722CEC95FAE}" destId="{27E832E0-8D09-46A4-A417-7D456F45E8CC}" srcOrd="2" destOrd="0" presId="urn:microsoft.com/office/officeart/2005/8/layout/process4"/>
    <dgm:cxn modelId="{A88C994A-8CDB-4A61-92D4-E775757A9410}" type="presParOf" srcId="{27E832E0-8D09-46A4-A417-7D456F45E8CC}" destId="{D01B8568-E6BE-451F-900A-C000328C5B23}" srcOrd="0" destOrd="0" presId="urn:microsoft.com/office/officeart/2005/8/layout/process4"/>
    <dgm:cxn modelId="{3568AE49-567E-4C9D-84DD-B77B4B1C418F}" type="presParOf" srcId="{27E832E0-8D09-46A4-A417-7D456F45E8CC}" destId="{415232FD-DB97-41A3-A9B9-D3F2634C6333}" srcOrd="1" destOrd="0" presId="urn:microsoft.com/office/officeart/2005/8/layout/process4"/>
    <dgm:cxn modelId="{586ED9D5-4473-4CF0-9F98-6AC47003DD49}" type="presParOf" srcId="{27E832E0-8D09-46A4-A417-7D456F45E8CC}" destId="{3A451E7F-2411-435D-9950-250104A37CFB}" srcOrd="2" destOrd="0" presId="urn:microsoft.com/office/officeart/2005/8/layout/process4"/>
    <dgm:cxn modelId="{7B291D4F-AD55-4267-AE8D-A00CC6FD10D6}" type="presParOf" srcId="{A6476993-26A7-4199-904B-10A80CC27BAB}" destId="{BFA6B842-3F73-4565-A17A-4D8466BA03A1}" srcOrd="5" destOrd="0" presId="urn:microsoft.com/office/officeart/2005/8/layout/process4"/>
    <dgm:cxn modelId="{04D47F78-B6E8-468B-9405-C10E507EF143}" type="presParOf" srcId="{A6476993-26A7-4199-904B-10A80CC27BAB}" destId="{BB5652E2-ED33-41E6-9B62-56BAE41713F8}" srcOrd="6" destOrd="0" presId="urn:microsoft.com/office/officeart/2005/8/layout/process4"/>
    <dgm:cxn modelId="{7ED2BC19-0072-45E8-897D-75505D8A32C2}" type="presParOf" srcId="{BB5652E2-ED33-41E6-9B62-56BAE41713F8}" destId="{4DE2E809-4C0C-439A-9A17-6FCE70E6BFAE}" srcOrd="0" destOrd="0" presId="urn:microsoft.com/office/officeart/2005/8/layout/process4"/>
    <dgm:cxn modelId="{76AC268D-86AB-441B-A912-661AE712FCD0}" type="presParOf" srcId="{BB5652E2-ED33-41E6-9B62-56BAE41713F8}" destId="{1C6B1E48-AB0A-4626-A661-FCC6E2C2266A}" srcOrd="1" destOrd="0" presId="urn:microsoft.com/office/officeart/2005/8/layout/process4"/>
    <dgm:cxn modelId="{7E9F4780-84C2-4F41-9F8A-1275A4E73D6E}" type="presParOf" srcId="{BB5652E2-ED33-41E6-9B62-56BAE41713F8}" destId="{D39AF9BF-EB9C-4907-906E-76898E05732D}" srcOrd="2" destOrd="0" presId="urn:microsoft.com/office/officeart/2005/8/layout/process4"/>
    <dgm:cxn modelId="{F3237D1C-3BD7-4C41-881F-C0C6441B1884}" type="presParOf" srcId="{D39AF9BF-EB9C-4907-906E-76898E05732D}" destId="{E995E3CB-F200-4B00-9E2F-D6CB4E111AD6}" srcOrd="0" destOrd="0" presId="urn:microsoft.com/office/officeart/2005/8/layout/process4"/>
    <dgm:cxn modelId="{BA37FA53-697E-48C5-9956-939E33EBBD5D}" type="presParOf" srcId="{D39AF9BF-EB9C-4907-906E-76898E05732D}" destId="{58924482-F8DE-4E90-B983-F63392245F54}" srcOrd="1" destOrd="0" presId="urn:microsoft.com/office/officeart/2005/8/layout/process4"/>
    <dgm:cxn modelId="{45D6D4F8-8855-4C4B-A9E1-752C8D345848}" type="presParOf" srcId="{D39AF9BF-EB9C-4907-906E-76898E05732D}" destId="{341CDD86-DD1E-4812-A16B-BC4E6595B6D6}" srcOrd="2" destOrd="0" presId="urn:microsoft.com/office/officeart/2005/8/layout/process4"/>
    <dgm:cxn modelId="{B0985556-4F14-4A8A-A89E-482BA44739EA}" type="presParOf" srcId="{A6476993-26A7-4199-904B-10A80CC27BAB}" destId="{05F234DF-8BF2-4801-9074-3E02639CDB93}" srcOrd="7" destOrd="0" presId="urn:microsoft.com/office/officeart/2005/8/layout/process4"/>
    <dgm:cxn modelId="{3280D6BC-C174-442F-893D-E76A6F8141B8}" type="presParOf" srcId="{A6476993-26A7-4199-904B-10A80CC27BAB}" destId="{C47BB0D2-8167-466C-8136-4517856E46B5}" srcOrd="8" destOrd="0" presId="urn:microsoft.com/office/officeart/2005/8/layout/process4"/>
    <dgm:cxn modelId="{B8764F2A-2434-4478-9EFA-AC45725F0059}" type="presParOf" srcId="{C47BB0D2-8167-466C-8136-4517856E46B5}" destId="{2915C0CE-932D-4DC8-BE1F-3678AE06D8A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3DF25D-55EA-4CF3-A3C4-F57F54730016}">
      <dsp:nvSpPr>
        <dsp:cNvPr id="0" name=""/>
        <dsp:cNvSpPr/>
      </dsp:nvSpPr>
      <dsp:spPr>
        <a:xfrm rot="5400000">
          <a:off x="1068754" y="956225"/>
          <a:ext cx="630018" cy="92648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EB98BA-520A-4277-AADF-3352F917F3EA}">
      <dsp:nvSpPr>
        <dsp:cNvPr id="0" name=""/>
        <dsp:cNvSpPr/>
      </dsp:nvSpPr>
      <dsp:spPr>
        <a:xfrm>
          <a:off x="208295" y="135463"/>
          <a:ext cx="1642977" cy="80792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小論文介紹</a:t>
          </a:r>
        </a:p>
      </dsp:txBody>
      <dsp:txXfrm>
        <a:off x="247742" y="174910"/>
        <a:ext cx="1564083" cy="729033"/>
      </dsp:txXfrm>
    </dsp:sp>
    <dsp:sp modelId="{F0439FE6-0068-49B0-A7EA-37F0E1BB8149}">
      <dsp:nvSpPr>
        <dsp:cNvPr id="0" name=""/>
        <dsp:cNvSpPr/>
      </dsp:nvSpPr>
      <dsp:spPr>
        <a:xfrm>
          <a:off x="1988403" y="57550"/>
          <a:ext cx="1498722" cy="936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教師教學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系統教學</a:t>
          </a:r>
        </a:p>
      </dsp:txBody>
      <dsp:txXfrm>
        <a:off x="1988403" y="57550"/>
        <a:ext cx="1498722" cy="936486"/>
      </dsp:txXfrm>
    </dsp:sp>
    <dsp:sp modelId="{F5D426CE-41AA-4E12-A1DB-872A52B15FB7}">
      <dsp:nvSpPr>
        <dsp:cNvPr id="0" name=""/>
        <dsp:cNvSpPr/>
      </dsp:nvSpPr>
      <dsp:spPr>
        <a:xfrm rot="5400000">
          <a:off x="2709458" y="1909025"/>
          <a:ext cx="663585" cy="105953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864FCC-64CF-49C8-87CF-4A53972DD573}">
      <dsp:nvSpPr>
        <dsp:cNvPr id="0" name=""/>
        <dsp:cNvSpPr/>
      </dsp:nvSpPr>
      <dsp:spPr>
        <a:xfrm>
          <a:off x="1981717" y="1182981"/>
          <a:ext cx="1367512" cy="821876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系統介紹</a:t>
          </a:r>
        </a:p>
      </dsp:txBody>
      <dsp:txXfrm>
        <a:off x="2021845" y="1223109"/>
        <a:ext cx="1287256" cy="741620"/>
      </dsp:txXfrm>
    </dsp:sp>
    <dsp:sp modelId="{BC08C6A4-FE18-40F9-BFBA-64F03F9D6755}">
      <dsp:nvSpPr>
        <dsp:cNvPr id="0" name=""/>
        <dsp:cNvSpPr/>
      </dsp:nvSpPr>
      <dsp:spPr>
        <a:xfrm>
          <a:off x="3374421" y="1082533"/>
          <a:ext cx="2730128" cy="1006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教師講解操作流程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系統操作介紹</a:t>
          </a:r>
        </a:p>
      </dsp:txBody>
      <dsp:txXfrm>
        <a:off x="3374421" y="1082533"/>
        <a:ext cx="2730128" cy="1006324"/>
      </dsp:txXfrm>
    </dsp:sp>
    <dsp:sp modelId="{9EF3E0B8-DFE5-4B02-8719-114152CEA25D}">
      <dsp:nvSpPr>
        <dsp:cNvPr id="0" name=""/>
        <dsp:cNvSpPr/>
      </dsp:nvSpPr>
      <dsp:spPr>
        <a:xfrm rot="5400000">
          <a:off x="4414275" y="2968779"/>
          <a:ext cx="672863" cy="103324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4DA4B8-90B0-4DC8-9CDB-3EAA43955F5F}">
      <dsp:nvSpPr>
        <dsp:cNvPr id="0" name=""/>
        <dsp:cNvSpPr/>
      </dsp:nvSpPr>
      <dsp:spPr>
        <a:xfrm>
          <a:off x="3643545" y="2160404"/>
          <a:ext cx="1364311" cy="890015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系統操作</a:t>
          </a:r>
        </a:p>
      </dsp:txBody>
      <dsp:txXfrm>
        <a:off x="3687000" y="2203859"/>
        <a:ext cx="1277401" cy="803105"/>
      </dsp:txXfrm>
    </dsp:sp>
    <dsp:sp modelId="{AE2D4753-9477-4A94-A77F-7AC693020F08}">
      <dsp:nvSpPr>
        <dsp:cNvPr id="0" name=""/>
        <dsp:cNvSpPr/>
      </dsp:nvSpPr>
      <dsp:spPr>
        <a:xfrm>
          <a:off x="5038574" y="1907776"/>
          <a:ext cx="2279812" cy="1242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工具使用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收藏與筆記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大綱與寫作</a:t>
          </a:r>
        </a:p>
      </dsp:txBody>
      <dsp:txXfrm>
        <a:off x="5038574" y="1907776"/>
        <a:ext cx="2279812" cy="1242285"/>
      </dsp:txXfrm>
    </dsp:sp>
    <dsp:sp modelId="{26D79163-A15F-404E-8BBC-056193873A28}">
      <dsp:nvSpPr>
        <dsp:cNvPr id="0" name=""/>
        <dsp:cNvSpPr/>
      </dsp:nvSpPr>
      <dsp:spPr>
        <a:xfrm>
          <a:off x="5419910" y="3211882"/>
          <a:ext cx="1492892" cy="879715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問卷評估</a:t>
          </a:r>
          <a:br>
            <a:rPr lang="en-US" altLang="zh-TW" sz="2000" kern="1200" dirty="0">
              <a:latin typeface="標楷體" panose="03000509000000000000" pitchFamily="65" charset="-120"/>
              <a:ea typeface="標楷體" panose="03000509000000000000" pitchFamily="65" charset="-120"/>
            </a:rPr>
          </a:b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與回饋</a:t>
          </a:r>
        </a:p>
      </dsp:txBody>
      <dsp:txXfrm>
        <a:off x="5462862" y="3254834"/>
        <a:ext cx="1406988" cy="793811"/>
      </dsp:txXfrm>
    </dsp:sp>
    <dsp:sp modelId="{E153DE43-A656-4872-9689-685DCADD20E1}">
      <dsp:nvSpPr>
        <dsp:cNvPr id="0" name=""/>
        <dsp:cNvSpPr/>
      </dsp:nvSpPr>
      <dsp:spPr>
        <a:xfrm>
          <a:off x="6924853" y="3203105"/>
          <a:ext cx="2627410" cy="947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系統整體使用觀感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建議與回饋</a:t>
          </a:r>
        </a:p>
      </dsp:txBody>
      <dsp:txXfrm>
        <a:off x="6924853" y="3203105"/>
        <a:ext cx="2627410" cy="9473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CCBB2C-4B18-4CDC-90F9-A34D2ECC954C}">
      <dsp:nvSpPr>
        <dsp:cNvPr id="0" name=""/>
        <dsp:cNvSpPr/>
      </dsp:nvSpPr>
      <dsp:spPr>
        <a:xfrm>
          <a:off x="0" y="3881702"/>
          <a:ext cx="4626479" cy="6368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系統測試與修改</a:t>
          </a:r>
        </a:p>
      </dsp:txBody>
      <dsp:txXfrm>
        <a:off x="0" y="3881702"/>
        <a:ext cx="4626479" cy="636825"/>
      </dsp:txXfrm>
    </dsp:sp>
    <dsp:sp modelId="{E47BDF5F-2806-4C7D-8D90-E1946DA68CA4}">
      <dsp:nvSpPr>
        <dsp:cNvPr id="0" name=""/>
        <dsp:cNvSpPr/>
      </dsp:nvSpPr>
      <dsp:spPr>
        <a:xfrm rot="10800000">
          <a:off x="0" y="2911817"/>
          <a:ext cx="4626479" cy="979437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系統程式撰寫</a:t>
          </a:r>
        </a:p>
      </dsp:txBody>
      <dsp:txXfrm rot="10800000">
        <a:off x="0" y="2911817"/>
        <a:ext cx="4626479" cy="636409"/>
      </dsp:txXfrm>
    </dsp:sp>
    <dsp:sp modelId="{AAFD02EE-053D-4A7C-A2ED-DEB40070E8BA}">
      <dsp:nvSpPr>
        <dsp:cNvPr id="0" name=""/>
        <dsp:cNvSpPr/>
      </dsp:nvSpPr>
      <dsp:spPr>
        <a:xfrm rot="10800000">
          <a:off x="0" y="1941931"/>
          <a:ext cx="4626479" cy="979437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系統分析與設計</a:t>
          </a:r>
        </a:p>
      </dsp:txBody>
      <dsp:txXfrm rot="-10800000">
        <a:off x="0" y="1941931"/>
        <a:ext cx="4626479" cy="343782"/>
      </dsp:txXfrm>
    </dsp:sp>
    <dsp:sp modelId="{D01B8568-E6BE-451F-900A-C000328C5B23}">
      <dsp:nvSpPr>
        <dsp:cNvPr id="0" name=""/>
        <dsp:cNvSpPr/>
      </dsp:nvSpPr>
      <dsp:spPr>
        <a:xfrm>
          <a:off x="2259" y="2285714"/>
          <a:ext cx="1540653" cy="29285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資料庫設計</a:t>
          </a:r>
        </a:p>
      </dsp:txBody>
      <dsp:txXfrm>
        <a:off x="2259" y="2285714"/>
        <a:ext cx="1540653" cy="292851"/>
      </dsp:txXfrm>
    </dsp:sp>
    <dsp:sp modelId="{415232FD-DB97-41A3-A9B9-D3F2634C6333}">
      <dsp:nvSpPr>
        <dsp:cNvPr id="0" name=""/>
        <dsp:cNvSpPr/>
      </dsp:nvSpPr>
      <dsp:spPr>
        <a:xfrm>
          <a:off x="1542912" y="2285714"/>
          <a:ext cx="1540653" cy="29285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介面設計</a:t>
          </a:r>
        </a:p>
      </dsp:txBody>
      <dsp:txXfrm>
        <a:off x="1542912" y="2285714"/>
        <a:ext cx="1540653" cy="292851"/>
      </dsp:txXfrm>
    </dsp:sp>
    <dsp:sp modelId="{3A451E7F-2411-435D-9950-250104A37CFB}">
      <dsp:nvSpPr>
        <dsp:cNvPr id="0" name=""/>
        <dsp:cNvSpPr/>
      </dsp:nvSpPr>
      <dsp:spPr>
        <a:xfrm>
          <a:off x="3083566" y="2285714"/>
          <a:ext cx="1540653" cy="29285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系統架構設計</a:t>
          </a:r>
        </a:p>
      </dsp:txBody>
      <dsp:txXfrm>
        <a:off x="3083566" y="2285714"/>
        <a:ext cx="1540653" cy="292851"/>
      </dsp:txXfrm>
    </dsp:sp>
    <dsp:sp modelId="{1C6B1E48-AB0A-4626-A661-FCC6E2C2266A}">
      <dsp:nvSpPr>
        <dsp:cNvPr id="0" name=""/>
        <dsp:cNvSpPr/>
      </dsp:nvSpPr>
      <dsp:spPr>
        <a:xfrm rot="10800000">
          <a:off x="0" y="972046"/>
          <a:ext cx="4626479" cy="979437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系統需求確認</a:t>
          </a:r>
        </a:p>
      </dsp:txBody>
      <dsp:txXfrm rot="-10800000">
        <a:off x="0" y="972046"/>
        <a:ext cx="4626479" cy="343782"/>
      </dsp:txXfrm>
    </dsp:sp>
    <dsp:sp modelId="{E995E3CB-F200-4B00-9E2F-D6CB4E111AD6}">
      <dsp:nvSpPr>
        <dsp:cNvPr id="0" name=""/>
        <dsp:cNvSpPr/>
      </dsp:nvSpPr>
      <dsp:spPr>
        <a:xfrm>
          <a:off x="2259" y="1315829"/>
          <a:ext cx="1540653" cy="29285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使用需求分析</a:t>
          </a:r>
        </a:p>
      </dsp:txBody>
      <dsp:txXfrm>
        <a:off x="2259" y="1315829"/>
        <a:ext cx="1540653" cy="292851"/>
      </dsp:txXfrm>
    </dsp:sp>
    <dsp:sp modelId="{58924482-F8DE-4E90-B983-F63392245F54}">
      <dsp:nvSpPr>
        <dsp:cNvPr id="0" name=""/>
        <dsp:cNvSpPr/>
      </dsp:nvSpPr>
      <dsp:spPr>
        <a:xfrm>
          <a:off x="1542912" y="1315829"/>
          <a:ext cx="1540653" cy="29285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系統流程</a:t>
          </a:r>
        </a:p>
      </dsp:txBody>
      <dsp:txXfrm>
        <a:off x="1542912" y="1315829"/>
        <a:ext cx="1540653" cy="292851"/>
      </dsp:txXfrm>
    </dsp:sp>
    <dsp:sp modelId="{341CDD86-DD1E-4812-A16B-BC4E6595B6D6}">
      <dsp:nvSpPr>
        <dsp:cNvPr id="0" name=""/>
        <dsp:cNvSpPr/>
      </dsp:nvSpPr>
      <dsp:spPr>
        <a:xfrm>
          <a:off x="3083566" y="1315829"/>
          <a:ext cx="1540653" cy="29285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>
              <a:latin typeface="標楷體" panose="03000509000000000000" pitchFamily="65" charset="-120"/>
              <a:ea typeface="標楷體" panose="03000509000000000000" pitchFamily="65" charset="-120"/>
            </a:rPr>
            <a:t>使用者案例</a:t>
          </a:r>
          <a:endParaRPr lang="zh-TW" altLang="en-US" sz="16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3083566" y="1315829"/>
        <a:ext cx="1540653" cy="292851"/>
      </dsp:txXfrm>
    </dsp:sp>
    <dsp:sp modelId="{2915C0CE-932D-4DC8-BE1F-3678AE06D8A1}">
      <dsp:nvSpPr>
        <dsp:cNvPr id="0" name=""/>
        <dsp:cNvSpPr/>
      </dsp:nvSpPr>
      <dsp:spPr>
        <a:xfrm rot="10800000">
          <a:off x="0" y="2161"/>
          <a:ext cx="4626479" cy="979437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使用者需求調查</a:t>
          </a:r>
        </a:p>
      </dsp:txBody>
      <dsp:txXfrm rot="10800000">
        <a:off x="0" y="2161"/>
        <a:ext cx="4626479" cy="6364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1A66CA-14ED-480B-86E7-DBB28F404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65743B9-08A1-4756-BFDF-2D4B09ADD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8FE03F-3B1B-418D-BC37-355B7D2E4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FC6D-66D4-426C-B22F-B68D26EB8969}" type="datetimeFigureOut">
              <a:rPr lang="zh-TW" altLang="en-US" smtClean="0"/>
              <a:t>2020/2/19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462D2A-113E-43AD-965F-A54AC6F70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135A3A-9E3F-4C85-8DAD-297DBBA5D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CE82-57D7-47AF-B08D-A8B721B84A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148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DA5355-6EF4-4F1D-94D7-FCC911CBB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DF540D4-0F0B-4EB8-9DFD-E4D065B56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4C0180-45F2-4477-ABC2-0B8D1621A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FC6D-66D4-426C-B22F-B68D26EB8969}" type="datetimeFigureOut">
              <a:rPr lang="zh-TW" altLang="en-US" smtClean="0"/>
              <a:t>2020/2/19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8C6D19-F905-4907-B58A-5CEC43DE8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1ECB3C-E7CA-4405-B2F4-FD028EA24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CE82-57D7-47AF-B08D-A8B721B84A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392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8AEA95A-C5C9-4239-8C65-34DDC21B09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30B2595-5074-4422-BEC7-0C4339B47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32C9E9-F620-4389-A2A2-B32C6B40F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FC6D-66D4-426C-B22F-B68D26EB8969}" type="datetimeFigureOut">
              <a:rPr lang="zh-TW" altLang="en-US" smtClean="0"/>
              <a:t>2020/2/19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0FE393-8163-4074-8F6A-2D40A1030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8E6751-5167-447D-A15B-F922C893B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CE82-57D7-47AF-B08D-A8B721B84A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309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9344F6-0EA0-4536-AAD7-94370E6D4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BA3809-13AE-499C-955D-96A9793FF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B47A3D-031F-4061-B01B-60A67DF0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FC6D-66D4-426C-B22F-B68D26EB8969}" type="datetimeFigureOut">
              <a:rPr lang="zh-TW" altLang="en-US" smtClean="0"/>
              <a:t>2020/2/19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65E27D-7ABE-41F2-9014-65F0B6D11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08131E-9BE7-4F38-9767-BBCE185E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CE82-57D7-47AF-B08D-A8B721B84A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3311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A33499-E173-4A62-AC18-D36519CE9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618AE50-666E-42FF-A65A-A4909E520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ED1A3A-8C2C-4D11-B9A8-1D767FEC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FC6D-66D4-426C-B22F-B68D26EB8969}" type="datetimeFigureOut">
              <a:rPr lang="zh-TW" altLang="en-US" smtClean="0"/>
              <a:t>2020/2/19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2AC98E-E1B7-4ACC-92CF-3E609B442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66D615-A1D1-4676-B865-3AFCA2CB5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CE82-57D7-47AF-B08D-A8B721B84A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8435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D3D7EA-CF55-47E7-9928-1A014B55D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7CDE30-326F-410E-BBB5-389F08D2C9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6691319-FA73-46A6-9555-0B5063502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C5A4313-9240-43AF-B5ED-16CD00003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FC6D-66D4-426C-B22F-B68D26EB8969}" type="datetimeFigureOut">
              <a:rPr lang="zh-TW" altLang="en-US" smtClean="0"/>
              <a:t>2020/2/19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077D578-7036-40F5-81DF-04404A5BF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4924F28-3CAA-4D03-BA29-90EBC982E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CE82-57D7-47AF-B08D-A8B721B84A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563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C300B7-1D30-431A-91E2-39B56B466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CEEDB28-86E9-496F-9658-B7F92A330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3BEABB-BEDA-4ED9-90BB-8360F8CE5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F8F47A0-6769-4EC0-8D35-5A2BD1F59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D9E2CD8-4B45-47B9-8FBB-C69CC45E03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437C3C7-492D-48B4-BC58-590BC488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FC6D-66D4-426C-B22F-B68D26EB8969}" type="datetimeFigureOut">
              <a:rPr lang="zh-TW" altLang="en-US" smtClean="0"/>
              <a:t>2020/2/19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0846551-3D43-4B5C-BBBC-F3E4F449D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A6FA0B7-E331-4F47-9B18-43521265C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CE82-57D7-47AF-B08D-A8B721B84A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2286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9634BF-78C1-4817-A650-178200B96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BF86EFB-0595-44C9-9B37-6B2D2D107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FC6D-66D4-426C-B22F-B68D26EB8969}" type="datetimeFigureOut">
              <a:rPr lang="zh-TW" altLang="en-US" smtClean="0"/>
              <a:t>2020/2/19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5E1D42C-5F3B-46C5-9B82-4206ABA2F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C88723B-6536-418E-AE0F-948CCF3A2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CE82-57D7-47AF-B08D-A8B721B84A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061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CCF36C7-34CB-48F2-8F07-682F2DD28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FC6D-66D4-426C-B22F-B68D26EB8969}" type="datetimeFigureOut">
              <a:rPr lang="zh-TW" altLang="en-US" smtClean="0"/>
              <a:t>2020/2/19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79C5667-6A4A-4A98-B8D5-D0E77EA57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12FE88-CA8F-4379-9A89-4D809DA6F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CE82-57D7-47AF-B08D-A8B721B84A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446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43FD8D-5896-49D2-949C-66D091B3F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26775C-159D-4844-A76B-F6C3C7E94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C341D21-F5F8-4AD0-86D8-47F2F5F85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AB0042D-3627-4B7B-83CF-FE17CBA09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FC6D-66D4-426C-B22F-B68D26EB8969}" type="datetimeFigureOut">
              <a:rPr lang="zh-TW" altLang="en-US" smtClean="0"/>
              <a:t>2020/2/19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C9312AA-6EBB-4A46-9654-B01359D96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AC65A31-4623-4AC2-8CA3-B82D0E123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CE82-57D7-47AF-B08D-A8B721B84A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535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E910B3-0BD1-4B04-9A68-576E552DB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23000F6-C808-4D23-A504-08445754BF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46917E6-9DDA-44F6-BFBB-7E564E5E6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4745C55-A655-47A3-9887-38CCBDD04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FC6D-66D4-426C-B22F-B68D26EB8969}" type="datetimeFigureOut">
              <a:rPr lang="zh-TW" altLang="en-US" smtClean="0"/>
              <a:t>2020/2/19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A35C018-3BA0-4A3F-BAA7-AF5230430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8B137D-3CF7-4690-97C4-E93EA221A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CE82-57D7-47AF-B08D-A8B721B84A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910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10057EF-6CE1-4B09-AED6-AE6693715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B3831D9-425B-49FC-B90C-17EEFEDB2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675047-A59C-4BE7-9C7D-AB6ABCF0BA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4FC6D-66D4-426C-B22F-B68D26EB8969}" type="datetimeFigureOut">
              <a:rPr lang="zh-TW" altLang="en-US" smtClean="0"/>
              <a:t>2020/2/19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E54A88-D36F-414E-B397-5773C91F5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25C47A-D981-4803-9A6C-8775233830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FCE82-57D7-47AF-B08D-A8B721B84A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568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9169AF0-2A69-46A5-9689-97213A31304D}"/>
              </a:ext>
            </a:extLst>
          </p:cNvPr>
          <p:cNvSpPr txBox="1"/>
          <p:nvPr/>
        </p:nvSpPr>
        <p:spPr>
          <a:xfrm>
            <a:off x="4972974" y="328474"/>
            <a:ext cx="2246051" cy="381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研究背景與動機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C12D174-7AB4-4411-9943-B43DE6D432D6}"/>
              </a:ext>
            </a:extLst>
          </p:cNvPr>
          <p:cNvSpPr txBox="1"/>
          <p:nvPr/>
        </p:nvSpPr>
        <p:spPr>
          <a:xfrm>
            <a:off x="4972973" y="966187"/>
            <a:ext cx="2246051" cy="381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文獻探討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91C5AC2-8A77-4A4F-A0F7-B1335E90E231}"/>
              </a:ext>
            </a:extLst>
          </p:cNvPr>
          <p:cNvSpPr txBox="1"/>
          <p:nvPr/>
        </p:nvSpPr>
        <p:spPr>
          <a:xfrm>
            <a:off x="4972973" y="1606860"/>
            <a:ext cx="2246051" cy="381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研究問題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6A17B74-EDE2-4F6E-85D0-7A080238CD2A}"/>
              </a:ext>
            </a:extLst>
          </p:cNvPr>
          <p:cNvSpPr txBox="1"/>
          <p:nvPr/>
        </p:nvSpPr>
        <p:spPr>
          <a:xfrm>
            <a:off x="4972973" y="2247533"/>
            <a:ext cx="2246051" cy="381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系統規劃與開發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CB72EC6-0703-4CE2-B690-FDC2FCFB2FAC}"/>
              </a:ext>
            </a:extLst>
          </p:cNvPr>
          <p:cNvSpPr txBox="1"/>
          <p:nvPr/>
        </p:nvSpPr>
        <p:spPr>
          <a:xfrm>
            <a:off x="4972973" y="2888206"/>
            <a:ext cx="22460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量表與評估問卷設計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55FB86D-2804-4E46-8FF0-E48F7B497B62}"/>
              </a:ext>
            </a:extLst>
          </p:cNvPr>
          <p:cNvSpPr txBox="1"/>
          <p:nvPr/>
        </p:nvSpPr>
        <p:spPr>
          <a:xfrm>
            <a:off x="4972972" y="3516471"/>
            <a:ext cx="22460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系統介紹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B1E9184-8DED-45BD-8E2F-41A3960B943D}"/>
              </a:ext>
            </a:extLst>
          </p:cNvPr>
          <p:cNvSpPr txBox="1"/>
          <p:nvPr/>
        </p:nvSpPr>
        <p:spPr>
          <a:xfrm>
            <a:off x="4972972" y="4144736"/>
            <a:ext cx="22460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系統操作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61EB178-1F93-46C6-9521-261FF25FC6E1}"/>
              </a:ext>
            </a:extLst>
          </p:cNvPr>
          <p:cNvSpPr txBox="1"/>
          <p:nvPr/>
        </p:nvSpPr>
        <p:spPr>
          <a:xfrm>
            <a:off x="4972971" y="4773001"/>
            <a:ext cx="22460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系統評估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703A187-40B9-4B98-B314-DF11B67754F0}"/>
              </a:ext>
            </a:extLst>
          </p:cNvPr>
          <p:cNvSpPr txBox="1"/>
          <p:nvPr/>
        </p:nvSpPr>
        <p:spPr>
          <a:xfrm>
            <a:off x="4972970" y="5401266"/>
            <a:ext cx="22460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資料整理與分析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FBF3BB8-3A15-4EFA-8331-B7784C693F8F}"/>
              </a:ext>
            </a:extLst>
          </p:cNvPr>
          <p:cNvSpPr txBox="1"/>
          <p:nvPr/>
        </p:nvSpPr>
        <p:spPr>
          <a:xfrm>
            <a:off x="4972969" y="6029531"/>
            <a:ext cx="22460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資料整理與分析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36B07F7C-FB8E-45CD-8CF6-25148F305357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6095999" y="710214"/>
            <a:ext cx="1" cy="255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F6C5E584-D45C-4F3A-A0FB-BD2E6A076F8E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095999" y="1347927"/>
            <a:ext cx="0" cy="258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770EACA-AB28-4C0F-B4BE-72C276C4471A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095999" y="1988600"/>
            <a:ext cx="0" cy="258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F13564-C29F-4561-96BC-EBBD72CC41CF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6095999" y="2629273"/>
            <a:ext cx="0" cy="258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39D9AD9F-ED45-4706-989B-29116F1AFF6F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6095998" y="3257538"/>
            <a:ext cx="1" cy="258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64ABAA03-EB9E-4585-8A87-7F777CC98053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6095998" y="3885803"/>
            <a:ext cx="0" cy="258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68C480C4-43B5-4C82-85D5-48FACCEC553B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6095997" y="4514068"/>
            <a:ext cx="1" cy="258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343A2401-5351-48E5-BB5B-23CB6E890D1C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6095996" y="5142333"/>
            <a:ext cx="1" cy="258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D45DA6BB-62BE-4F02-A30E-B0AD686E34E5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flipH="1">
            <a:off x="6095995" y="5770598"/>
            <a:ext cx="1" cy="258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E41EF826-5667-44DE-B942-FFC5694CFFDA}"/>
              </a:ext>
            </a:extLst>
          </p:cNvPr>
          <p:cNvSpPr txBox="1"/>
          <p:nvPr/>
        </p:nvSpPr>
        <p:spPr>
          <a:xfrm>
            <a:off x="3837027" y="328474"/>
            <a:ext cx="553998" cy="6070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文獻探討</a:t>
            </a:r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EFE0412A-A27D-4AEF-AACF-4FC106434DBF}"/>
              </a:ext>
            </a:extLst>
          </p:cNvPr>
          <p:cNvCxnSpPr/>
          <p:nvPr/>
        </p:nvCxnSpPr>
        <p:spPr>
          <a:xfrm>
            <a:off x="4724400" y="2124075"/>
            <a:ext cx="271462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4AEEB7D0-6D46-4694-A4C6-3E49585F8C2C}"/>
              </a:ext>
            </a:extLst>
          </p:cNvPr>
          <p:cNvCxnSpPr/>
          <p:nvPr/>
        </p:nvCxnSpPr>
        <p:spPr>
          <a:xfrm>
            <a:off x="4738682" y="5257800"/>
            <a:ext cx="271462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C025BDC9-75B5-4FCB-9E5B-D55A68F9BFBE}"/>
              </a:ext>
            </a:extLst>
          </p:cNvPr>
          <p:cNvCxnSpPr/>
          <p:nvPr/>
        </p:nvCxnSpPr>
        <p:spPr>
          <a:xfrm>
            <a:off x="4738682" y="2752725"/>
            <a:ext cx="271462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DD57DE9B-CA98-4B5C-BB03-1D07D22F9AFC}"/>
              </a:ext>
            </a:extLst>
          </p:cNvPr>
          <p:cNvSpPr txBox="1"/>
          <p:nvPr/>
        </p:nvSpPr>
        <p:spPr>
          <a:xfrm>
            <a:off x="7800972" y="838200"/>
            <a:ext cx="617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研究準備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7C60FA99-800F-4A4C-9E0D-66B2EF82D9B2}"/>
              </a:ext>
            </a:extLst>
          </p:cNvPr>
          <p:cNvSpPr txBox="1"/>
          <p:nvPr/>
        </p:nvSpPr>
        <p:spPr>
          <a:xfrm>
            <a:off x="7800971" y="2146015"/>
            <a:ext cx="1123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系統設計與建置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2BAF7C66-223A-4936-9C32-532A161DD590}"/>
              </a:ext>
            </a:extLst>
          </p:cNvPr>
          <p:cNvSpPr txBox="1"/>
          <p:nvPr/>
        </p:nvSpPr>
        <p:spPr>
          <a:xfrm>
            <a:off x="7800972" y="3929293"/>
            <a:ext cx="617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系統評估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B49B2E58-7FE9-40E9-B395-B23C4A78BF7B}"/>
              </a:ext>
            </a:extLst>
          </p:cNvPr>
          <p:cNvSpPr txBox="1"/>
          <p:nvPr/>
        </p:nvSpPr>
        <p:spPr>
          <a:xfrm>
            <a:off x="7800972" y="5629422"/>
            <a:ext cx="617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結果分析</a:t>
            </a:r>
          </a:p>
        </p:txBody>
      </p:sp>
    </p:spTree>
    <p:extLst>
      <p:ext uri="{BB962C8B-B14F-4D97-AF65-F5344CB8AC3E}">
        <p14:creationId xmlns:p14="http://schemas.microsoft.com/office/powerpoint/2010/main" val="3518161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F3F62BE7-F9E2-4B54-9C30-75C2E1C9EE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4521860"/>
              </p:ext>
            </p:extLst>
          </p:nvPr>
        </p:nvGraphicFramePr>
        <p:xfrm>
          <a:off x="828677" y="483660"/>
          <a:ext cx="10001248" cy="5107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7787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51B2831F-B44C-47B8-81AC-93CA5A28CE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4988524"/>
              </p:ext>
            </p:extLst>
          </p:nvPr>
        </p:nvGraphicFramePr>
        <p:xfrm>
          <a:off x="3805002" y="1021277"/>
          <a:ext cx="4626479" cy="4520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8190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110</Words>
  <Application>Microsoft Office PowerPoint</Application>
  <PresentationFormat>寬螢幕</PresentationFormat>
  <Paragraphs>39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新細明體</vt:lpstr>
      <vt:lpstr>標楷體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14</cp:revision>
  <dcterms:created xsi:type="dcterms:W3CDTF">2019-06-11T05:26:50Z</dcterms:created>
  <dcterms:modified xsi:type="dcterms:W3CDTF">2020-02-19T08:26:43Z</dcterms:modified>
</cp:coreProperties>
</file>