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302" r:id="rId6"/>
    <p:sldId id="355" r:id="rId7"/>
    <p:sldId id="371" r:id="rId8"/>
    <p:sldId id="366" r:id="rId9"/>
    <p:sldId id="356" r:id="rId10"/>
    <p:sldId id="370" r:id="rId11"/>
    <p:sldId id="260" r:id="rId12"/>
    <p:sldId id="258" r:id="rId13"/>
    <p:sldId id="282" r:id="rId14"/>
    <p:sldId id="283" r:id="rId15"/>
    <p:sldId id="284" r:id="rId16"/>
    <p:sldId id="267" r:id="rId17"/>
    <p:sldId id="285" r:id="rId18"/>
    <p:sldId id="367" r:id="rId19"/>
    <p:sldId id="266" r:id="rId20"/>
    <p:sldId id="288" r:id="rId21"/>
    <p:sldId id="279" r:id="rId22"/>
    <p:sldId id="270" r:id="rId23"/>
    <p:sldId id="299" r:id="rId24"/>
    <p:sldId id="265" r:id="rId25"/>
    <p:sldId id="292" r:id="rId26"/>
    <p:sldId id="369" r:id="rId27"/>
    <p:sldId id="301" r:id="rId28"/>
    <p:sldId id="372" r:id="rId29"/>
    <p:sldId id="373" r:id="rId30"/>
    <p:sldId id="3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Trung Khanh 20233962" userId="S::khanh.dt233962@sis.hust.edu.vn::50be149b-4d01-4392-825d-8a71dea2083a" providerId="AD" clId="Web-{445571D8-FEF3-162D-F54E-82661973DE79}"/>
    <pc:docChg chg="sldOrd">
      <pc:chgData name="Dang Trung Khanh 20233962" userId="S::khanh.dt233962@sis.hust.edu.vn::50be149b-4d01-4392-825d-8a71dea2083a" providerId="AD" clId="Web-{445571D8-FEF3-162D-F54E-82661973DE79}" dt="2024-09-28T04:59:26.613" v="0"/>
      <pc:docMkLst>
        <pc:docMk/>
      </pc:docMkLst>
      <pc:sldChg chg="ord">
        <pc:chgData name="Dang Trung Khanh 20233962" userId="S::khanh.dt233962@sis.hust.edu.vn::50be149b-4d01-4392-825d-8a71dea2083a" providerId="AD" clId="Web-{445571D8-FEF3-162D-F54E-82661973DE79}" dt="2024-09-28T04:59:26.613" v="0"/>
        <pc:sldMkLst>
          <pc:docMk/>
          <pc:sldMk cId="385731775" sldId="285"/>
        </pc:sldMkLst>
      </pc:sldChg>
    </pc:docChg>
  </pc:docChgLst>
  <pc:docChgLst>
    <pc:chgData name="Hoàng Quang Huy" userId="de59c2fa-6a56-41ce-8c4c-bbeafec493c9" providerId="ADAL" clId="{5A030117-21F0-40E5-97F2-9773AECB7AED}"/>
    <pc:docChg chg="undo custSel addSld modSld">
      <pc:chgData name="Hoàng Quang Huy" userId="de59c2fa-6a56-41ce-8c4c-bbeafec493c9" providerId="ADAL" clId="{5A030117-21F0-40E5-97F2-9773AECB7AED}" dt="2025-03-22T06:07:07.909" v="81" actId="20577"/>
      <pc:docMkLst>
        <pc:docMk/>
      </pc:docMkLst>
      <pc:sldChg chg="modSp mod">
        <pc:chgData name="Hoàng Quang Huy" userId="de59c2fa-6a56-41ce-8c4c-bbeafec493c9" providerId="ADAL" clId="{5A030117-21F0-40E5-97F2-9773AECB7AED}" dt="2025-03-22T05:58:47.598" v="0" actId="1076"/>
        <pc:sldMkLst>
          <pc:docMk/>
          <pc:sldMk cId="3008986593" sldId="301"/>
        </pc:sldMkLst>
        <pc:graphicFrameChg chg="mod">
          <ac:chgData name="Hoàng Quang Huy" userId="de59c2fa-6a56-41ce-8c4c-bbeafec493c9" providerId="ADAL" clId="{5A030117-21F0-40E5-97F2-9773AECB7AED}" dt="2025-03-22T05:58:47.598" v="0" actId="1076"/>
          <ac:graphicFrameMkLst>
            <pc:docMk/>
            <pc:sldMk cId="3008986593" sldId="301"/>
            <ac:graphicFrameMk id="6" creationId="{BE327FC3-9D9A-85E0-6A1B-742318C65A63}"/>
          </ac:graphicFrameMkLst>
        </pc:graphicFrameChg>
      </pc:sldChg>
      <pc:sldChg chg="modSp mod">
        <pc:chgData name="Hoàng Quang Huy" userId="de59c2fa-6a56-41ce-8c4c-bbeafec493c9" providerId="ADAL" clId="{5A030117-21F0-40E5-97F2-9773AECB7AED}" dt="2025-03-22T06:05:28.290" v="32" actId="21"/>
        <pc:sldMkLst>
          <pc:docMk/>
          <pc:sldMk cId="95709343" sldId="372"/>
        </pc:sldMkLst>
        <pc:spChg chg="mod">
          <ac:chgData name="Hoàng Quang Huy" userId="de59c2fa-6a56-41ce-8c4c-bbeafec493c9" providerId="ADAL" clId="{5A030117-21F0-40E5-97F2-9773AECB7AED}" dt="2025-03-22T06:05:28.290" v="32" actId="21"/>
          <ac:spMkLst>
            <pc:docMk/>
            <pc:sldMk cId="95709343" sldId="372"/>
            <ac:spMk id="4" creationId="{B80E705B-F861-BD6A-481C-4DD0E87512CD}"/>
          </ac:spMkLst>
        </pc:spChg>
      </pc:sldChg>
      <pc:sldChg chg="modSp add mod">
        <pc:chgData name="Hoàng Quang Huy" userId="de59c2fa-6a56-41ce-8c4c-bbeafec493c9" providerId="ADAL" clId="{5A030117-21F0-40E5-97F2-9773AECB7AED}" dt="2025-03-22T06:07:07.909" v="81" actId="20577"/>
        <pc:sldMkLst>
          <pc:docMk/>
          <pc:sldMk cId="907524752" sldId="373"/>
        </pc:sldMkLst>
        <pc:spChg chg="mod">
          <ac:chgData name="Hoàng Quang Huy" userId="de59c2fa-6a56-41ce-8c4c-bbeafec493c9" providerId="ADAL" clId="{5A030117-21F0-40E5-97F2-9773AECB7AED}" dt="2025-03-22T06:07:07.909" v="81" actId="20577"/>
          <ac:spMkLst>
            <pc:docMk/>
            <pc:sldMk cId="907524752" sldId="373"/>
            <ac:spMk id="4" creationId="{D7F75953-E2B6-86FB-3564-C4CE2B8F1993}"/>
          </ac:spMkLst>
        </pc:spChg>
      </pc:sldChg>
    </pc:docChg>
  </pc:docChgLst>
  <pc:docChgLst>
    <pc:chgData name="Nguyen Duc Vinh 20230047P" userId="S::vinh.nd230047p@sis.hust.edu.vn::ef4a7db3-867a-46b6-91cb-d7226d67ca1b" providerId="AD" clId="Web-{60F93FAA-0401-06F9-2C26-8E5D74A698E8}"/>
    <pc:docChg chg="modSld">
      <pc:chgData name="Nguyen Duc Vinh 20230047P" userId="S::vinh.nd230047p@sis.hust.edu.vn::ef4a7db3-867a-46b6-91cb-d7226d67ca1b" providerId="AD" clId="Web-{60F93FAA-0401-06F9-2C26-8E5D74A698E8}" dt="2024-10-05T15:08:52.028" v="0" actId="14100"/>
      <pc:docMkLst>
        <pc:docMk/>
      </pc:docMkLst>
      <pc:sldChg chg="modSp">
        <pc:chgData name="Nguyen Duc Vinh 20230047P" userId="S::vinh.nd230047p@sis.hust.edu.vn::ef4a7db3-867a-46b6-91cb-d7226d67ca1b" providerId="AD" clId="Web-{60F93FAA-0401-06F9-2C26-8E5D74A698E8}" dt="2024-10-05T15:08:52.028" v="0" actId="14100"/>
        <pc:sldMkLst>
          <pc:docMk/>
          <pc:sldMk cId="3170257937" sldId="282"/>
        </pc:sldMkLst>
      </pc:sldChg>
    </pc:docChg>
  </pc:docChgLst>
  <pc:docChgLst>
    <pc:chgData name="Hoang Quang Huy" userId="de59c2fa-6a56-41ce-8c4c-bbeafec493c9" providerId="ADAL" clId="{CF2B5967-5BEE-4DB1-9A82-E9DC27931F72}"/>
    <pc:docChg chg="custSel addSld delSld modSld sldOrd">
      <pc:chgData name="Hoang Quang Huy" userId="de59c2fa-6a56-41ce-8c4c-bbeafec493c9" providerId="ADAL" clId="{CF2B5967-5BEE-4DB1-9A82-E9DC27931F72}" dt="2023-11-14T07:15:39.900" v="528" actId="20577"/>
      <pc:docMkLst>
        <pc:docMk/>
      </pc:docMkLst>
      <pc:sldChg chg="del">
        <pc:chgData name="Hoang Quang Huy" userId="de59c2fa-6a56-41ce-8c4c-bbeafec493c9" providerId="ADAL" clId="{CF2B5967-5BEE-4DB1-9A82-E9DC27931F72}" dt="2023-11-14T06:29:51.670" v="0" actId="47"/>
        <pc:sldMkLst>
          <pc:docMk/>
          <pc:sldMk cId="1317019477" sldId="266"/>
        </pc:sldMkLst>
      </pc:sldChg>
      <pc:sldChg chg="modSp add mod ord">
        <pc:chgData name="Hoang Quang Huy" userId="de59c2fa-6a56-41ce-8c4c-bbeafec493c9" providerId="ADAL" clId="{CF2B5967-5BEE-4DB1-9A82-E9DC27931F72}" dt="2023-11-14T06:57:24.748" v="368" actId="1076"/>
        <pc:sldMkLst>
          <pc:docMk/>
          <pc:sldMk cId="2751358436" sldId="266"/>
        </pc:sldMkLst>
      </pc:sldChg>
      <pc:sldChg chg="modSp add mod ord modClrScheme chgLayout">
        <pc:chgData name="Hoang Quang Huy" userId="de59c2fa-6a56-41ce-8c4c-bbeafec493c9" providerId="ADAL" clId="{CF2B5967-5BEE-4DB1-9A82-E9DC27931F72}" dt="2023-11-14T07:01:01.355" v="394" actId="1076"/>
        <pc:sldMkLst>
          <pc:docMk/>
          <pc:sldMk cId="1341840600" sldId="270"/>
        </pc:sldMkLst>
      </pc:sldChg>
      <pc:sldChg chg="modSp add mod ord">
        <pc:chgData name="Hoang Quang Huy" userId="de59c2fa-6a56-41ce-8c4c-bbeafec493c9" providerId="ADAL" clId="{CF2B5967-5BEE-4DB1-9A82-E9DC27931F72}" dt="2023-11-14T06:58:00.892" v="376" actId="14100"/>
        <pc:sldMkLst>
          <pc:docMk/>
          <pc:sldMk cId="2597637558" sldId="279"/>
        </pc:sldMkLst>
      </pc:sldChg>
      <pc:sldChg chg="modSp add mod modClrScheme chgLayout">
        <pc:chgData name="Hoang Quang Huy" userId="de59c2fa-6a56-41ce-8c4c-bbeafec493c9" providerId="ADAL" clId="{CF2B5967-5BEE-4DB1-9A82-E9DC27931F72}" dt="2023-11-14T06:59:05.098" v="377" actId="700"/>
        <pc:sldMkLst>
          <pc:docMk/>
          <pc:sldMk cId="3170257937" sldId="282"/>
        </pc:sldMkLst>
      </pc:sldChg>
      <pc:sldChg chg="modSp add mod">
        <pc:chgData name="Hoang Quang Huy" userId="de59c2fa-6a56-41ce-8c4c-bbeafec493c9" providerId="ADAL" clId="{CF2B5967-5BEE-4DB1-9A82-E9DC27931F72}" dt="2023-11-14T06:30:47.025" v="4" actId="6549"/>
        <pc:sldMkLst>
          <pc:docMk/>
          <pc:sldMk cId="601235067" sldId="283"/>
        </pc:sldMkLst>
      </pc:sldChg>
      <pc:sldChg chg="modSp add mod modClrScheme chgLayout">
        <pc:chgData name="Hoang Quang Huy" userId="de59c2fa-6a56-41ce-8c4c-bbeafec493c9" providerId="ADAL" clId="{CF2B5967-5BEE-4DB1-9A82-E9DC27931F72}" dt="2023-11-14T06:59:18.989" v="379" actId="1076"/>
        <pc:sldMkLst>
          <pc:docMk/>
          <pc:sldMk cId="3346201718" sldId="284"/>
        </pc:sldMkLst>
      </pc:sldChg>
      <pc:sldChg chg="modSp add mod modClrScheme chgLayout">
        <pc:chgData name="Hoang Quang Huy" userId="de59c2fa-6a56-41ce-8c4c-bbeafec493c9" providerId="ADAL" clId="{CF2B5967-5BEE-4DB1-9A82-E9DC27931F72}" dt="2023-11-14T06:59:38.356" v="381" actId="1076"/>
        <pc:sldMkLst>
          <pc:docMk/>
          <pc:sldMk cId="385731775" sldId="285"/>
        </pc:sldMkLst>
      </pc:sldChg>
      <pc:sldChg chg="modSp add mod ord modClrScheme chgLayout">
        <pc:chgData name="Hoang Quang Huy" userId="de59c2fa-6a56-41ce-8c4c-bbeafec493c9" providerId="ADAL" clId="{CF2B5967-5BEE-4DB1-9A82-E9DC27931F72}" dt="2023-11-14T07:00:10.620" v="386" actId="1076"/>
        <pc:sldMkLst>
          <pc:docMk/>
          <pc:sldMk cId="2723866740" sldId="288"/>
        </pc:sldMkLst>
      </pc:sldChg>
      <pc:sldChg chg="modSp add mod">
        <pc:chgData name="Hoang Quang Huy" userId="de59c2fa-6a56-41ce-8c4c-bbeafec493c9" providerId="ADAL" clId="{CF2B5967-5BEE-4DB1-9A82-E9DC27931F72}" dt="2023-11-14T07:06:37.981" v="465" actId="1076"/>
        <pc:sldMkLst>
          <pc:docMk/>
          <pc:sldMk cId="3670678906" sldId="292"/>
        </pc:sldMkLst>
      </pc:sldChg>
      <pc:sldChg chg="modSp mod">
        <pc:chgData name="Hoang Quang Huy" userId="de59c2fa-6a56-41ce-8c4c-bbeafec493c9" providerId="ADAL" clId="{CF2B5967-5BEE-4DB1-9A82-E9DC27931F72}" dt="2023-11-14T07:06:12.388" v="463" actId="20577"/>
        <pc:sldMkLst>
          <pc:docMk/>
          <pc:sldMk cId="814816964" sldId="299"/>
        </pc:sldMkLst>
      </pc:sldChg>
      <pc:sldChg chg="modSp mod">
        <pc:chgData name="Hoang Quang Huy" userId="de59c2fa-6a56-41ce-8c4c-bbeafec493c9" providerId="ADAL" clId="{CF2B5967-5BEE-4DB1-9A82-E9DC27931F72}" dt="2023-11-14T06:34:37.733" v="151" actId="20577"/>
        <pc:sldMkLst>
          <pc:docMk/>
          <pc:sldMk cId="1826107401" sldId="366"/>
        </pc:sldMkLst>
      </pc:sldChg>
      <pc:sldChg chg="modSp mod">
        <pc:chgData name="Hoang Quang Huy" userId="de59c2fa-6a56-41ce-8c4c-bbeafec493c9" providerId="ADAL" clId="{CF2B5967-5BEE-4DB1-9A82-E9DC27931F72}" dt="2023-11-14T06:56:20.836" v="360" actId="13926"/>
        <pc:sldMkLst>
          <pc:docMk/>
          <pc:sldMk cId="3339779877" sldId="367"/>
        </pc:sldMkLst>
      </pc:sldChg>
      <pc:sldChg chg="modSp mod">
        <pc:chgData name="Hoang Quang Huy" userId="de59c2fa-6a56-41ce-8c4c-bbeafec493c9" providerId="ADAL" clId="{CF2B5967-5BEE-4DB1-9A82-E9DC27931F72}" dt="2023-11-14T07:15:39.900" v="528" actId="20577"/>
        <pc:sldMkLst>
          <pc:docMk/>
          <pc:sldMk cId="2728310744" sldId="368"/>
        </pc:sldMkLst>
      </pc:sldChg>
      <pc:sldChg chg="addSp modSp add mod ord">
        <pc:chgData name="Hoang Quang Huy" userId="de59c2fa-6a56-41ce-8c4c-bbeafec493c9" providerId="ADAL" clId="{CF2B5967-5BEE-4DB1-9A82-E9DC27931F72}" dt="2023-11-14T06:54:33.554" v="355"/>
        <pc:sldMkLst>
          <pc:docMk/>
          <pc:sldMk cId="2912575968" sldId="370"/>
        </pc:sldMkLst>
      </pc:sldChg>
      <pc:sldChg chg="modSp new mod">
        <pc:chgData name="Hoang Quang Huy" userId="de59c2fa-6a56-41ce-8c4c-bbeafec493c9" providerId="ADAL" clId="{CF2B5967-5BEE-4DB1-9A82-E9DC27931F72}" dt="2023-11-14T06:35:45.646" v="206" actId="20577"/>
        <pc:sldMkLst>
          <pc:docMk/>
          <pc:sldMk cId="3823719542" sldId="371"/>
        </pc:sldMkLst>
      </pc:sldChg>
    </pc:docChg>
  </pc:docChgLst>
  <pc:docChgLst>
    <pc:chgData name="Hoang Quang Huy" userId="S::huy.hoangquang@hust.edu.vn::de59c2fa-6a56-41ce-8c4c-bbeafec493c9" providerId="AD" clId="Web-{76AEE102-992F-9CF5-3044-E37AE390C727}"/>
    <pc:docChg chg="addSld modSld">
      <pc:chgData name="Hoang Quang Huy" userId="S::huy.hoangquang@hust.edu.vn::de59c2fa-6a56-41ce-8c4c-bbeafec493c9" providerId="AD" clId="Web-{76AEE102-992F-9CF5-3044-E37AE390C727}" dt="2023-11-16T17:50:51.932" v="151" actId="20577"/>
      <pc:docMkLst>
        <pc:docMk/>
      </pc:docMkLst>
      <pc:sldChg chg="modSp">
        <pc:chgData name="Hoang Quang Huy" userId="S::huy.hoangquang@hust.edu.vn::de59c2fa-6a56-41ce-8c4c-bbeafec493c9" providerId="AD" clId="Web-{76AEE102-992F-9CF5-3044-E37AE390C727}" dt="2023-11-16T17:50:51.932" v="151" actId="20577"/>
        <pc:sldMkLst>
          <pc:docMk/>
          <pc:sldMk cId="3505952789" sldId="258"/>
        </pc:sldMkLst>
      </pc:sldChg>
      <pc:sldChg chg="modSp">
        <pc:chgData name="Hoang Quang Huy" userId="S::huy.hoangquang@hust.edu.vn::de59c2fa-6a56-41ce-8c4c-bbeafec493c9" providerId="AD" clId="Web-{76AEE102-992F-9CF5-3044-E37AE390C727}" dt="2023-11-16T17:48:58.319" v="132" actId="14100"/>
        <pc:sldMkLst>
          <pc:docMk/>
          <pc:sldMk cId="601235067" sldId="283"/>
        </pc:sldMkLst>
      </pc:sldChg>
      <pc:sldChg chg="modSp">
        <pc:chgData name="Hoang Quang Huy" userId="S::huy.hoangquang@hust.edu.vn::de59c2fa-6a56-41ce-8c4c-bbeafec493c9" providerId="AD" clId="Web-{76AEE102-992F-9CF5-3044-E37AE390C727}" dt="2023-11-16T17:40:18.443" v="8" actId="20577"/>
        <pc:sldMkLst>
          <pc:docMk/>
          <pc:sldMk cId="1826107401" sldId="366"/>
        </pc:sldMkLst>
      </pc:sldChg>
      <pc:sldChg chg="modSp new">
        <pc:chgData name="Hoang Quang Huy" userId="S::huy.hoangquang@hust.edu.vn::de59c2fa-6a56-41ce-8c4c-bbeafec493c9" providerId="AD" clId="Web-{76AEE102-992F-9CF5-3044-E37AE390C727}" dt="2023-11-16T17:43:15.417" v="130" actId="20577"/>
        <pc:sldMkLst>
          <pc:docMk/>
          <pc:sldMk cId="95709343" sldId="372"/>
        </pc:sldMkLst>
      </pc:sldChg>
    </pc:docChg>
  </pc:docChgLst>
  <pc:docChgLst>
    <pc:chgData name="Hoang Quang Huy" userId="de59c2fa-6a56-41ce-8c4c-bbeafec493c9" providerId="ADAL" clId="{809A49E1-0E89-644D-BC53-AD2C2B10214F}"/>
    <pc:docChg chg="undo custSel delSld modSld">
      <pc:chgData name="Hoang Quang Huy" userId="de59c2fa-6a56-41ce-8c4c-bbeafec493c9" providerId="ADAL" clId="{809A49E1-0E89-644D-BC53-AD2C2B10214F}" dt="2023-11-14T15:09:27.853" v="102" actId="729"/>
      <pc:docMkLst>
        <pc:docMk/>
      </pc:docMkLst>
      <pc:sldChg chg="modSp mod">
        <pc:chgData name="Hoang Quang Huy" userId="de59c2fa-6a56-41ce-8c4c-bbeafec493c9" providerId="ADAL" clId="{809A49E1-0E89-644D-BC53-AD2C2B10214F}" dt="2023-11-14T15:07:50.246" v="97" actId="14100"/>
        <pc:sldMkLst>
          <pc:docMk/>
          <pc:sldMk cId="743172911" sldId="257"/>
        </pc:sldMkLst>
      </pc:sldChg>
      <pc:sldChg chg="del">
        <pc:chgData name="Hoang Quang Huy" userId="de59c2fa-6a56-41ce-8c4c-bbeafec493c9" providerId="ADAL" clId="{809A49E1-0E89-644D-BC53-AD2C2B10214F}" dt="2023-11-14T15:09:07.103" v="98" actId="2696"/>
        <pc:sldMkLst>
          <pc:docMk/>
          <pc:sldMk cId="2790627162" sldId="262"/>
        </pc:sldMkLst>
      </pc:sldChg>
      <pc:sldChg chg="mod modShow">
        <pc:chgData name="Hoang Quang Huy" userId="de59c2fa-6a56-41ce-8c4c-bbeafec493c9" providerId="ADAL" clId="{809A49E1-0E89-644D-BC53-AD2C2B10214F}" dt="2023-11-14T15:09:17.600" v="99" actId="729"/>
        <pc:sldMkLst>
          <pc:docMk/>
          <pc:sldMk cId="2751358436" sldId="266"/>
        </pc:sldMkLst>
      </pc:sldChg>
      <pc:sldChg chg="mod modShow">
        <pc:chgData name="Hoang Quang Huy" userId="de59c2fa-6a56-41ce-8c4c-bbeafec493c9" providerId="ADAL" clId="{809A49E1-0E89-644D-BC53-AD2C2B10214F}" dt="2023-11-14T15:09:27.853" v="102" actId="729"/>
        <pc:sldMkLst>
          <pc:docMk/>
          <pc:sldMk cId="1341840600" sldId="270"/>
        </pc:sldMkLst>
      </pc:sldChg>
      <pc:sldChg chg="mod modShow">
        <pc:chgData name="Hoang Quang Huy" userId="de59c2fa-6a56-41ce-8c4c-bbeafec493c9" providerId="ADAL" clId="{809A49E1-0E89-644D-BC53-AD2C2B10214F}" dt="2023-11-14T15:09:24.696" v="101" actId="729"/>
        <pc:sldMkLst>
          <pc:docMk/>
          <pc:sldMk cId="2597637558" sldId="279"/>
        </pc:sldMkLst>
      </pc:sldChg>
      <pc:sldChg chg="mod modShow">
        <pc:chgData name="Hoang Quang Huy" userId="de59c2fa-6a56-41ce-8c4c-bbeafec493c9" providerId="ADAL" clId="{809A49E1-0E89-644D-BC53-AD2C2B10214F}" dt="2023-11-14T15:09:21.936" v="100" actId="729"/>
        <pc:sldMkLst>
          <pc:docMk/>
          <pc:sldMk cId="2723866740" sldId="288"/>
        </pc:sldMkLst>
      </pc:sldChg>
    </pc:docChg>
  </pc:docChgLst>
  <pc:docChgLst>
    <pc:chgData name="Người dùng Khách" userId="S::urn:spo:anon#5a8016a516dda7359f54fa6a083b4d699ccf087f3f14caf37d6acf66ca46613f::" providerId="AD" clId="Web-{1C6BC963-C4BE-5D26-4E57-B3FB04DF524F}"/>
    <pc:docChg chg="modSld">
      <pc:chgData name="Người dùng Khách" userId="S::urn:spo:anon#5a8016a516dda7359f54fa6a083b4d699ccf087f3f14caf37d6acf66ca46613f::" providerId="AD" clId="Web-{1C6BC963-C4BE-5D26-4E57-B3FB04DF524F}" dt="2024-09-28T08:35:21.032" v="1" actId="20577"/>
      <pc:docMkLst>
        <pc:docMk/>
      </pc:docMkLst>
      <pc:sldChg chg="modSp">
        <pc:chgData name="Người dùng Khách" userId="S::urn:spo:anon#5a8016a516dda7359f54fa6a083b4d699ccf087f3f14caf37d6acf66ca46613f::" providerId="AD" clId="Web-{1C6BC963-C4BE-5D26-4E57-B3FB04DF524F}" dt="2024-09-28T08:35:21.032" v="1" actId="20577"/>
        <pc:sldMkLst>
          <pc:docMk/>
          <pc:sldMk cId="221433772" sldId="260"/>
        </pc:sldMkLst>
      </pc:sldChg>
    </pc:docChg>
  </pc:docChgLst>
  <pc:docChgLst>
    <pc:chgData name="Người dùng Khách" userId="S::urn:spo:anon#ef1c85cc1ff1e2f6852f8bba9789b55390b8871848a59bc5677958cd551411f1::" providerId="AD" clId="Web-{54941FA1-0577-DDEF-FCD4-5F89D02C0EB0}"/>
    <pc:docChg chg="delSld">
      <pc:chgData name="Người dùng Khách" userId="S::urn:spo:anon#ef1c85cc1ff1e2f6852f8bba9789b55390b8871848a59bc5677958cd551411f1::" providerId="AD" clId="Web-{54941FA1-0577-DDEF-FCD4-5F89D02C0EB0}" dt="2024-09-19T02:37:00.149" v="0"/>
      <pc:docMkLst>
        <pc:docMk/>
      </pc:docMkLst>
      <pc:sldChg chg="del">
        <pc:chgData name="Người dùng Khách" userId="S::urn:spo:anon#ef1c85cc1ff1e2f6852f8bba9789b55390b8871848a59bc5677958cd551411f1::" providerId="AD" clId="Web-{54941FA1-0577-DDEF-FCD4-5F89D02C0EB0}" dt="2024-09-19T02:37:00.149" v="0"/>
        <pc:sldMkLst>
          <pc:docMk/>
          <pc:sldMk cId="743172911" sldId="257"/>
        </pc:sldMkLst>
      </pc:sldChg>
    </pc:docChg>
  </pc:docChgLst>
  <pc:docChgLst>
    <pc:chgData name="Hoàng Quang Huy" userId="S::huy.hoangquang@hust.edu.vn::de59c2fa-6a56-41ce-8c4c-bbeafec493c9" providerId="AD" clId="Web-{EB1DD73B-5D72-72DD-BC10-44F781CB4EF2}"/>
    <pc:docChg chg="modSld">
      <pc:chgData name="Hoàng Quang Huy" userId="S::huy.hoangquang@hust.edu.vn::de59c2fa-6a56-41ce-8c4c-bbeafec493c9" providerId="AD" clId="Web-{EB1DD73B-5D72-72DD-BC10-44F781CB4EF2}" dt="2025-02-11T10:41:45.203" v="5" actId="20577"/>
      <pc:docMkLst>
        <pc:docMk/>
      </pc:docMkLst>
      <pc:sldChg chg="modSp">
        <pc:chgData name="Hoàng Quang Huy" userId="S::huy.hoangquang@hust.edu.vn::de59c2fa-6a56-41ce-8c4c-bbeafec493c9" providerId="AD" clId="Web-{EB1DD73B-5D72-72DD-BC10-44F781CB4EF2}" dt="2025-02-11T10:41:45.203" v="5" actId="20577"/>
        <pc:sldMkLst>
          <pc:docMk/>
          <pc:sldMk cId="1581506523" sldId="265"/>
        </pc:sldMkLst>
        <pc:spChg chg="mod">
          <ac:chgData name="Hoàng Quang Huy" userId="S::huy.hoangquang@hust.edu.vn::de59c2fa-6a56-41ce-8c4c-bbeafec493c9" providerId="AD" clId="Web-{EB1DD73B-5D72-72DD-BC10-44F781CB4EF2}" dt="2025-02-11T10:41:45.203" v="5" actId="20577"/>
          <ac:spMkLst>
            <pc:docMk/>
            <pc:sldMk cId="1581506523" sldId="265"/>
            <ac:spMk id="2" creationId="{C7A5D019-96A4-4D1E-AFB5-09D65C86E12D}"/>
          </ac:spMkLst>
        </pc:spChg>
      </pc:sldChg>
      <pc:sldChg chg="modSp">
        <pc:chgData name="Hoàng Quang Huy" userId="S::huy.hoangquang@hust.edu.vn::de59c2fa-6a56-41ce-8c4c-bbeafec493c9" providerId="AD" clId="Web-{EB1DD73B-5D72-72DD-BC10-44F781CB4EF2}" dt="2025-02-11T10:41:13.545" v="4" actId="20577"/>
        <pc:sldMkLst>
          <pc:docMk/>
          <pc:sldMk cId="3346201718" sldId="284"/>
        </pc:sldMkLst>
        <pc:spChg chg="mod">
          <ac:chgData name="Hoàng Quang Huy" userId="S::huy.hoangquang@hust.edu.vn::de59c2fa-6a56-41ce-8c4c-bbeafec493c9" providerId="AD" clId="Web-{EB1DD73B-5D72-72DD-BC10-44F781CB4EF2}" dt="2025-02-11T10:41:13.545" v="4" actId="20577"/>
          <ac:spMkLst>
            <pc:docMk/>
            <pc:sldMk cId="3346201718" sldId="284"/>
            <ac:spMk id="3" creationId="{7700E1D2-DDBC-1F7E-365A-732BDD4C3584}"/>
          </ac:spMkLst>
        </pc:spChg>
      </pc:sldChg>
      <pc:sldChg chg="modSp">
        <pc:chgData name="Hoàng Quang Huy" userId="S::huy.hoangquang@hust.edu.vn::de59c2fa-6a56-41ce-8c4c-bbeafec493c9" providerId="AD" clId="Web-{EB1DD73B-5D72-72DD-BC10-44F781CB4EF2}" dt="2025-02-11T10:40:35.231" v="2" actId="20577"/>
        <pc:sldMkLst>
          <pc:docMk/>
          <pc:sldMk cId="1139079479" sldId="355"/>
        </pc:sldMkLst>
        <pc:spChg chg="mod">
          <ac:chgData name="Hoàng Quang Huy" userId="S::huy.hoangquang@hust.edu.vn::de59c2fa-6a56-41ce-8c4c-bbeafec493c9" providerId="AD" clId="Web-{EB1DD73B-5D72-72DD-BC10-44F781CB4EF2}" dt="2025-02-11T10:40:35.231" v="2" actId="20577"/>
          <ac:spMkLst>
            <pc:docMk/>
            <pc:sldMk cId="1139079479" sldId="355"/>
            <ac:spMk id="21" creationId="{664227EF-E0B5-2260-1AB0-793093252327}"/>
          </ac:spMkLst>
        </pc:spChg>
      </pc:sldChg>
    </pc:docChg>
  </pc:docChgLst>
  <pc:docChgLst>
    <pc:chgData name="Hoàng Quang Huy" userId="S::huy.hoangquang@hust.edu.vn::de59c2fa-6a56-41ce-8c4c-bbeafec493c9" providerId="AD" clId="Web-{149680D7-4711-AC14-BEFD-E81E7050D4D5}"/>
    <pc:docChg chg="modSld">
      <pc:chgData name="Hoàng Quang Huy" userId="S::huy.hoangquang@hust.edu.vn::de59c2fa-6a56-41ce-8c4c-bbeafec493c9" providerId="AD" clId="Web-{149680D7-4711-AC14-BEFD-E81E7050D4D5}" dt="2025-02-17T22:55:18.968" v="26" actId="20577"/>
      <pc:docMkLst>
        <pc:docMk/>
      </pc:docMkLst>
      <pc:sldChg chg="modSp">
        <pc:chgData name="Hoàng Quang Huy" userId="S::huy.hoangquang@hust.edu.vn::de59c2fa-6a56-41ce-8c4c-bbeafec493c9" providerId="AD" clId="Web-{149680D7-4711-AC14-BEFD-E81E7050D4D5}" dt="2025-02-17T22:55:18.968" v="26" actId="20577"/>
        <pc:sldMkLst>
          <pc:docMk/>
          <pc:sldMk cId="1139079479" sldId="355"/>
        </pc:sldMkLst>
        <pc:spChg chg="mod">
          <ac:chgData name="Hoàng Quang Huy" userId="S::huy.hoangquang@hust.edu.vn::de59c2fa-6a56-41ce-8c4c-bbeafec493c9" providerId="AD" clId="Web-{149680D7-4711-AC14-BEFD-E81E7050D4D5}" dt="2025-02-17T22:54:32.403" v="16" actId="20577"/>
          <ac:spMkLst>
            <pc:docMk/>
            <pc:sldMk cId="1139079479" sldId="355"/>
            <ac:spMk id="11" creationId="{19F620EA-B483-4C26-84A4-FDE673FAA662}"/>
          </ac:spMkLst>
        </pc:spChg>
        <pc:spChg chg="mod">
          <ac:chgData name="Hoàng Quang Huy" userId="S::huy.hoangquang@hust.edu.vn::de59c2fa-6a56-41ce-8c4c-bbeafec493c9" providerId="AD" clId="Web-{149680D7-4711-AC14-BEFD-E81E7050D4D5}" dt="2025-02-17T22:55:18.968" v="26" actId="20577"/>
          <ac:spMkLst>
            <pc:docMk/>
            <pc:sldMk cId="1139079479" sldId="355"/>
            <ac:spMk id="22" creationId="{3CD83B9D-5443-C6FD-580D-CB82C63589F1}"/>
          </ac:spMkLst>
        </pc:spChg>
        <pc:spChg chg="mod">
          <ac:chgData name="Hoàng Quang Huy" userId="S::huy.hoangquang@hust.edu.vn::de59c2fa-6a56-41ce-8c4c-bbeafec493c9" providerId="AD" clId="Web-{149680D7-4711-AC14-BEFD-E81E7050D4D5}" dt="2025-02-17T22:54:45.294" v="18" actId="20577"/>
          <ac:spMkLst>
            <pc:docMk/>
            <pc:sldMk cId="1139079479" sldId="355"/>
            <ac:spMk id="23" creationId="{338E37AA-FC1B-9579-4022-D8F620A8DA06}"/>
          </ac:spMkLst>
        </pc:spChg>
        <pc:spChg chg="mod">
          <ac:chgData name="Hoàng Quang Huy" userId="S::huy.hoangquang@hust.edu.vn::de59c2fa-6a56-41ce-8c4c-bbeafec493c9" providerId="AD" clId="Web-{149680D7-4711-AC14-BEFD-E81E7050D4D5}" dt="2025-02-17T22:55:05.248" v="22" actId="20577"/>
          <ac:spMkLst>
            <pc:docMk/>
            <pc:sldMk cId="1139079479" sldId="355"/>
            <ac:spMk id="30" creationId="{01DEF669-D2B2-43FF-A9FD-6E4A092FADC2}"/>
          </ac:spMkLst>
        </pc:spChg>
      </pc:sldChg>
    </pc:docChg>
  </pc:docChgLst>
  <pc:docChgLst>
    <pc:chgData name="Hoàng Quang Huy" userId="S::huy.hoangquang@hust.edu.vn::de59c2fa-6a56-41ce-8c4c-bbeafec493c9" providerId="AD" clId="Web-{5620461B-1B68-3E4E-9F45-FC2561342365}"/>
    <pc:docChg chg="addSld sldOrd">
      <pc:chgData name="Hoàng Quang Huy" userId="S::huy.hoangquang@hust.edu.vn::de59c2fa-6a56-41ce-8c4c-bbeafec493c9" providerId="AD" clId="Web-{5620461B-1B68-3E4E-9F45-FC2561342365}" dt="2025-02-09T03:46:51.049" v="1"/>
      <pc:docMkLst>
        <pc:docMk/>
      </pc:docMkLst>
      <pc:sldChg chg="add ord">
        <pc:chgData name="Hoàng Quang Huy" userId="S::huy.hoangquang@hust.edu.vn::de59c2fa-6a56-41ce-8c4c-bbeafec493c9" providerId="AD" clId="Web-{5620461B-1B68-3E4E-9F45-FC2561342365}" dt="2025-02-09T03:46:51.049" v="1"/>
        <pc:sldMkLst>
          <pc:docMk/>
          <pc:sldMk cId="743172911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5CB41-1410-41A2-B428-D484EDF8E4F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288E6E1-4B65-4386-BC5E-DBFAD8FC230D}">
      <dgm:prSet phldrT="[Text]" custT="1"/>
      <dgm:spPr/>
      <dgm:t>
        <a:bodyPr/>
        <a:lstStyle/>
        <a:p>
          <a:r>
            <a:rPr lang="en-US" sz="1500"/>
            <a:t>Data preprocessing</a:t>
          </a:r>
          <a:endParaRPr lang="en-AU" sz="1500"/>
        </a:p>
      </dgm:t>
    </dgm:pt>
    <dgm:pt modelId="{4AA9662C-C8A9-478E-A082-60D7295BD78C}" type="parTrans" cxnId="{E0E1119D-7386-4A27-BA8D-5D3125037F4D}">
      <dgm:prSet/>
      <dgm:spPr/>
      <dgm:t>
        <a:bodyPr/>
        <a:lstStyle/>
        <a:p>
          <a:endParaRPr lang="en-AU" sz="1500"/>
        </a:p>
      </dgm:t>
    </dgm:pt>
    <dgm:pt modelId="{80DC8401-CD0C-43C0-A06D-45F62A8C2914}" type="sibTrans" cxnId="{E0E1119D-7386-4A27-BA8D-5D3125037F4D}">
      <dgm:prSet custT="1"/>
      <dgm:spPr/>
      <dgm:t>
        <a:bodyPr/>
        <a:lstStyle/>
        <a:p>
          <a:endParaRPr lang="en-AU" sz="1500"/>
        </a:p>
      </dgm:t>
    </dgm:pt>
    <dgm:pt modelId="{A79997BD-5CF1-4689-B3D7-FF2D34570DBE}">
      <dgm:prSet phldrT="[Text]" custT="1"/>
      <dgm:spPr/>
      <dgm:t>
        <a:bodyPr/>
        <a:lstStyle/>
        <a:p>
          <a:r>
            <a:rPr lang="en-US" sz="1500"/>
            <a:t>Clean data</a:t>
          </a:r>
          <a:endParaRPr lang="en-AU" sz="1500"/>
        </a:p>
      </dgm:t>
    </dgm:pt>
    <dgm:pt modelId="{65194FEB-320C-41D7-97C7-019EFE1381A7}" type="parTrans" cxnId="{A6EB8D7B-8CD4-470F-8959-F8DE169585F5}">
      <dgm:prSet/>
      <dgm:spPr/>
      <dgm:t>
        <a:bodyPr/>
        <a:lstStyle/>
        <a:p>
          <a:endParaRPr lang="en-AU" sz="1500"/>
        </a:p>
      </dgm:t>
    </dgm:pt>
    <dgm:pt modelId="{EE65E86D-2BAC-430A-9C10-C9A64B0327AA}" type="sibTrans" cxnId="{A6EB8D7B-8CD4-470F-8959-F8DE169585F5}">
      <dgm:prSet/>
      <dgm:spPr/>
      <dgm:t>
        <a:bodyPr/>
        <a:lstStyle/>
        <a:p>
          <a:endParaRPr lang="en-AU" sz="1500"/>
        </a:p>
      </dgm:t>
    </dgm:pt>
    <dgm:pt modelId="{0743A699-B87D-46D0-88E7-C6A90A16A375}">
      <dgm:prSet phldrT="[Text]" custT="1"/>
      <dgm:spPr/>
      <dgm:t>
        <a:bodyPr/>
        <a:lstStyle/>
        <a:p>
          <a:r>
            <a:rPr lang="en-US" sz="1500"/>
            <a:t>Classification</a:t>
          </a:r>
          <a:endParaRPr lang="en-AU" sz="1500"/>
        </a:p>
      </dgm:t>
    </dgm:pt>
    <dgm:pt modelId="{CC942E0D-3FBB-43DF-96D3-9427B36B2772}" type="parTrans" cxnId="{BB9461D5-6F69-4EE0-BAAA-2D6F494EA65A}">
      <dgm:prSet/>
      <dgm:spPr/>
      <dgm:t>
        <a:bodyPr/>
        <a:lstStyle/>
        <a:p>
          <a:endParaRPr lang="en-AU" sz="1500"/>
        </a:p>
      </dgm:t>
    </dgm:pt>
    <dgm:pt modelId="{678C275D-9831-4E7E-975F-1A4FE25AACDF}" type="sibTrans" cxnId="{BB9461D5-6F69-4EE0-BAAA-2D6F494EA65A}">
      <dgm:prSet custT="1"/>
      <dgm:spPr/>
      <dgm:t>
        <a:bodyPr/>
        <a:lstStyle/>
        <a:p>
          <a:endParaRPr lang="en-AU" sz="1500"/>
        </a:p>
      </dgm:t>
    </dgm:pt>
    <dgm:pt modelId="{97A2A3C4-5CD0-4DA1-ADF8-DA2C1DBC1BB1}">
      <dgm:prSet phldrT="[Text]" custT="1"/>
      <dgm:spPr/>
      <dgm:t>
        <a:bodyPr/>
        <a:lstStyle/>
        <a:p>
          <a:r>
            <a:rPr lang="en-US" sz="1500"/>
            <a:t>KNN</a:t>
          </a:r>
          <a:endParaRPr lang="en-AU" sz="1500"/>
        </a:p>
      </dgm:t>
    </dgm:pt>
    <dgm:pt modelId="{7F62FFF5-F7DE-4301-8A51-9D5C31DFBEB6}" type="parTrans" cxnId="{185B5628-44D4-411D-92AD-C483C9CB1264}">
      <dgm:prSet/>
      <dgm:spPr/>
      <dgm:t>
        <a:bodyPr/>
        <a:lstStyle/>
        <a:p>
          <a:endParaRPr lang="en-AU" sz="1500"/>
        </a:p>
      </dgm:t>
    </dgm:pt>
    <dgm:pt modelId="{010CBFA1-3983-442B-86C3-22789613C051}" type="sibTrans" cxnId="{185B5628-44D4-411D-92AD-C483C9CB1264}">
      <dgm:prSet/>
      <dgm:spPr/>
      <dgm:t>
        <a:bodyPr/>
        <a:lstStyle/>
        <a:p>
          <a:endParaRPr lang="en-AU" sz="1500"/>
        </a:p>
      </dgm:t>
    </dgm:pt>
    <dgm:pt modelId="{8E6EAD7E-A82A-47D6-AF24-0CBF9E5D8D24}">
      <dgm:prSet phldrT="[Text]" custT="1"/>
      <dgm:spPr/>
      <dgm:t>
        <a:bodyPr/>
        <a:lstStyle/>
        <a:p>
          <a:r>
            <a:rPr lang="en-AU" sz="1500"/>
            <a:t>Confusion matrix</a:t>
          </a:r>
        </a:p>
      </dgm:t>
    </dgm:pt>
    <dgm:pt modelId="{53E56047-4EA1-4D64-B744-5200FB923B61}" type="parTrans" cxnId="{657F0CAA-AAF8-4468-AAC3-2E7D6686E574}">
      <dgm:prSet/>
      <dgm:spPr/>
      <dgm:t>
        <a:bodyPr/>
        <a:lstStyle/>
        <a:p>
          <a:endParaRPr lang="en-AU" sz="1500"/>
        </a:p>
      </dgm:t>
    </dgm:pt>
    <dgm:pt modelId="{394877CA-EB31-4CD7-8019-0310773D06EE}" type="sibTrans" cxnId="{657F0CAA-AAF8-4468-AAC3-2E7D6686E574}">
      <dgm:prSet/>
      <dgm:spPr/>
      <dgm:t>
        <a:bodyPr/>
        <a:lstStyle/>
        <a:p>
          <a:endParaRPr lang="en-AU" sz="1500"/>
        </a:p>
      </dgm:t>
    </dgm:pt>
    <dgm:pt modelId="{65077C1E-2EBD-48B7-BB74-1B2DE7E776AF}">
      <dgm:prSet phldrT="[Text]" custT="1"/>
      <dgm:spPr/>
      <dgm:t>
        <a:bodyPr/>
        <a:lstStyle/>
        <a:p>
          <a:r>
            <a:rPr lang="en-US" sz="1500"/>
            <a:t>Data transformation</a:t>
          </a:r>
          <a:endParaRPr lang="en-AU" sz="1500"/>
        </a:p>
      </dgm:t>
    </dgm:pt>
    <dgm:pt modelId="{E6729755-C31F-449E-9483-AB894F1E984C}" type="parTrans" cxnId="{2594F70B-8528-4784-9686-2A6B4CB99E5C}">
      <dgm:prSet/>
      <dgm:spPr/>
      <dgm:t>
        <a:bodyPr/>
        <a:lstStyle/>
        <a:p>
          <a:endParaRPr lang="en-AU" sz="1500"/>
        </a:p>
      </dgm:t>
    </dgm:pt>
    <dgm:pt modelId="{0E5EB1D6-F732-4E46-8C3F-2513CFFE48AA}" type="sibTrans" cxnId="{2594F70B-8528-4784-9686-2A6B4CB99E5C}">
      <dgm:prSet/>
      <dgm:spPr/>
      <dgm:t>
        <a:bodyPr/>
        <a:lstStyle/>
        <a:p>
          <a:endParaRPr lang="en-AU" sz="1500"/>
        </a:p>
      </dgm:t>
    </dgm:pt>
    <dgm:pt modelId="{29602C05-05E1-4076-B6C7-5AF52A874BDF}">
      <dgm:prSet phldrT="[Text]" custT="1"/>
      <dgm:spPr/>
      <dgm:t>
        <a:bodyPr/>
        <a:lstStyle/>
        <a:p>
          <a:r>
            <a:rPr lang="en-US" sz="1500"/>
            <a:t>Data Reduction</a:t>
          </a:r>
          <a:endParaRPr lang="en-AU" sz="1500"/>
        </a:p>
      </dgm:t>
    </dgm:pt>
    <dgm:pt modelId="{328DDA37-4041-4452-ADFD-AC4025D7B27C}" type="parTrans" cxnId="{19AED531-E19F-4FBA-B120-89ABD729FF18}">
      <dgm:prSet/>
      <dgm:spPr/>
      <dgm:t>
        <a:bodyPr/>
        <a:lstStyle/>
        <a:p>
          <a:endParaRPr lang="en-AU" sz="1500"/>
        </a:p>
      </dgm:t>
    </dgm:pt>
    <dgm:pt modelId="{85A0428A-370F-4D10-9BD8-6EDB988082E1}" type="sibTrans" cxnId="{19AED531-E19F-4FBA-B120-89ABD729FF18}">
      <dgm:prSet/>
      <dgm:spPr/>
      <dgm:t>
        <a:bodyPr/>
        <a:lstStyle/>
        <a:p>
          <a:endParaRPr lang="en-AU" sz="1500"/>
        </a:p>
      </dgm:t>
    </dgm:pt>
    <dgm:pt modelId="{37D63338-184A-4074-ACE8-C8688D481CA8}">
      <dgm:prSet phldrT="[Text]" custT="1"/>
      <dgm:spPr/>
      <dgm:t>
        <a:bodyPr/>
        <a:lstStyle/>
        <a:p>
          <a:r>
            <a:rPr lang="en-US" sz="1500"/>
            <a:t>DT</a:t>
          </a:r>
          <a:endParaRPr lang="en-AU" sz="1500"/>
        </a:p>
      </dgm:t>
    </dgm:pt>
    <dgm:pt modelId="{43E7A070-C0BD-4850-9784-43F03EDA09A4}" type="parTrans" cxnId="{57129DEC-2EE7-43A6-850D-F68401F2C2BB}">
      <dgm:prSet/>
      <dgm:spPr/>
      <dgm:t>
        <a:bodyPr/>
        <a:lstStyle/>
        <a:p>
          <a:endParaRPr lang="en-AU" sz="1500"/>
        </a:p>
      </dgm:t>
    </dgm:pt>
    <dgm:pt modelId="{01BB9F74-9BD3-4DFB-985C-E67DAFE12929}" type="sibTrans" cxnId="{57129DEC-2EE7-43A6-850D-F68401F2C2BB}">
      <dgm:prSet/>
      <dgm:spPr/>
      <dgm:t>
        <a:bodyPr/>
        <a:lstStyle/>
        <a:p>
          <a:endParaRPr lang="en-AU" sz="1500"/>
        </a:p>
      </dgm:t>
    </dgm:pt>
    <dgm:pt modelId="{FE390515-5B36-4092-81E3-EE54C3ADB412}">
      <dgm:prSet phldrT="[Text]" custT="1"/>
      <dgm:spPr/>
      <dgm:t>
        <a:bodyPr/>
        <a:lstStyle/>
        <a:p>
          <a:r>
            <a:rPr lang="en-US" sz="1500"/>
            <a:t>SVM</a:t>
          </a:r>
          <a:endParaRPr lang="en-AU" sz="1500"/>
        </a:p>
      </dgm:t>
    </dgm:pt>
    <dgm:pt modelId="{4C39E245-D039-4AC7-B643-52A5B958A850}" type="parTrans" cxnId="{1D61A1B1-3E8C-4D94-9F72-21EB53EC6308}">
      <dgm:prSet/>
      <dgm:spPr/>
      <dgm:t>
        <a:bodyPr/>
        <a:lstStyle/>
        <a:p>
          <a:endParaRPr lang="en-AU" sz="1500"/>
        </a:p>
      </dgm:t>
    </dgm:pt>
    <dgm:pt modelId="{BBABE64C-FBB3-4BED-B602-58C4821DA66E}" type="sibTrans" cxnId="{1D61A1B1-3E8C-4D94-9F72-21EB53EC6308}">
      <dgm:prSet/>
      <dgm:spPr/>
      <dgm:t>
        <a:bodyPr/>
        <a:lstStyle/>
        <a:p>
          <a:endParaRPr lang="en-AU" sz="1500"/>
        </a:p>
      </dgm:t>
    </dgm:pt>
    <dgm:pt modelId="{FF814D17-5D6C-48C6-B675-120A8DEFF6CA}">
      <dgm:prSet phldrT="[Text]" custT="1"/>
      <dgm:spPr/>
      <dgm:t>
        <a:bodyPr/>
        <a:lstStyle/>
        <a:p>
          <a:r>
            <a:rPr lang="en-US" sz="1500" err="1"/>
            <a:t>GaussianNB</a:t>
          </a:r>
          <a:endParaRPr lang="en-AU" sz="1500"/>
        </a:p>
      </dgm:t>
    </dgm:pt>
    <dgm:pt modelId="{D77F9B7D-FBCD-43B9-9E8F-F83287B45A61}" type="parTrans" cxnId="{FBF71924-C201-4605-97C5-071A83CC82F5}">
      <dgm:prSet/>
      <dgm:spPr/>
      <dgm:t>
        <a:bodyPr/>
        <a:lstStyle/>
        <a:p>
          <a:endParaRPr lang="en-AU" sz="1500"/>
        </a:p>
      </dgm:t>
    </dgm:pt>
    <dgm:pt modelId="{3D7F2C78-2210-4E5C-AA9F-0D207E532D45}" type="sibTrans" cxnId="{FBF71924-C201-4605-97C5-071A83CC82F5}">
      <dgm:prSet/>
      <dgm:spPr/>
      <dgm:t>
        <a:bodyPr/>
        <a:lstStyle/>
        <a:p>
          <a:endParaRPr lang="en-AU" sz="1500"/>
        </a:p>
      </dgm:t>
    </dgm:pt>
    <dgm:pt modelId="{2EDE435E-2D39-4C0F-BF7B-E83C389CC50C}">
      <dgm:prSet phldrT="[Text]" custT="1"/>
      <dgm:spPr/>
      <dgm:t>
        <a:bodyPr/>
        <a:lstStyle/>
        <a:p>
          <a:r>
            <a:rPr lang="en-US" sz="1500"/>
            <a:t>Cat </a:t>
          </a:r>
          <a:r>
            <a:rPr lang="en-US" sz="1500" err="1"/>
            <a:t>Booost</a:t>
          </a:r>
          <a:endParaRPr lang="en-AU" sz="1500"/>
        </a:p>
      </dgm:t>
    </dgm:pt>
    <dgm:pt modelId="{776B6BF7-63B1-4889-AB98-819D4E95F51B}" type="parTrans" cxnId="{4CBAAE8E-D471-49DB-82AD-000F9856DB4B}">
      <dgm:prSet/>
      <dgm:spPr/>
      <dgm:t>
        <a:bodyPr/>
        <a:lstStyle/>
        <a:p>
          <a:endParaRPr lang="en-AU" sz="1500"/>
        </a:p>
      </dgm:t>
    </dgm:pt>
    <dgm:pt modelId="{BFDADFF7-607E-496F-B644-EE530BCF513C}" type="sibTrans" cxnId="{4CBAAE8E-D471-49DB-82AD-000F9856DB4B}">
      <dgm:prSet/>
      <dgm:spPr/>
      <dgm:t>
        <a:bodyPr/>
        <a:lstStyle/>
        <a:p>
          <a:endParaRPr lang="en-AU" sz="1500"/>
        </a:p>
      </dgm:t>
    </dgm:pt>
    <dgm:pt modelId="{85247C31-4CC4-4363-99A9-98A436BBA630}">
      <dgm:prSet phldrT="[Text]" custT="1"/>
      <dgm:spPr/>
      <dgm:t>
        <a:bodyPr/>
        <a:lstStyle/>
        <a:p>
          <a:r>
            <a:rPr lang="en-US" sz="1500"/>
            <a:t>Result</a:t>
          </a:r>
          <a:endParaRPr lang="en-AU" sz="1500"/>
        </a:p>
      </dgm:t>
    </dgm:pt>
    <dgm:pt modelId="{D38189B9-DCEE-4A7C-8119-B51D62BC0303}" type="sibTrans" cxnId="{D208CA7E-4584-4723-830E-66876317401C}">
      <dgm:prSet/>
      <dgm:spPr/>
      <dgm:t>
        <a:bodyPr/>
        <a:lstStyle/>
        <a:p>
          <a:endParaRPr lang="en-AU" sz="1500"/>
        </a:p>
      </dgm:t>
    </dgm:pt>
    <dgm:pt modelId="{DE0BF94A-FE22-4ADC-A546-94AF80B97795}" type="parTrans" cxnId="{D208CA7E-4584-4723-830E-66876317401C}">
      <dgm:prSet/>
      <dgm:spPr/>
      <dgm:t>
        <a:bodyPr/>
        <a:lstStyle/>
        <a:p>
          <a:endParaRPr lang="en-AU" sz="1500"/>
        </a:p>
      </dgm:t>
    </dgm:pt>
    <dgm:pt modelId="{4CD4E14D-D92C-4667-A60C-1E6E4502E588}">
      <dgm:prSet phldrT="[Text]" custT="1"/>
      <dgm:spPr/>
      <dgm:t>
        <a:bodyPr/>
        <a:lstStyle/>
        <a:p>
          <a:r>
            <a:rPr lang="en-US" sz="1500"/>
            <a:t>Logistic Regression</a:t>
          </a:r>
          <a:endParaRPr lang="en-AU" sz="1500"/>
        </a:p>
      </dgm:t>
    </dgm:pt>
    <dgm:pt modelId="{43EA954A-ED4C-4D74-B273-C6FA83808833}" type="parTrans" cxnId="{C71BF608-7DCA-4F80-B1EC-2C33C0A3E251}">
      <dgm:prSet/>
      <dgm:spPr/>
      <dgm:t>
        <a:bodyPr/>
        <a:lstStyle/>
        <a:p>
          <a:endParaRPr lang="en-AU" sz="1500"/>
        </a:p>
      </dgm:t>
    </dgm:pt>
    <dgm:pt modelId="{9C357BD0-4768-45BF-B910-E92ACFCBDA21}" type="sibTrans" cxnId="{C71BF608-7DCA-4F80-B1EC-2C33C0A3E251}">
      <dgm:prSet/>
      <dgm:spPr/>
      <dgm:t>
        <a:bodyPr/>
        <a:lstStyle/>
        <a:p>
          <a:endParaRPr lang="en-AU" sz="1500"/>
        </a:p>
      </dgm:t>
    </dgm:pt>
    <dgm:pt modelId="{AE3EB5E9-9460-433E-8D68-61B6A4250DAC}">
      <dgm:prSet phldrT="[Text]" custT="1"/>
      <dgm:spPr/>
      <dgm:t>
        <a:bodyPr/>
        <a:lstStyle/>
        <a:p>
          <a:r>
            <a:rPr lang="en-US" sz="1500"/>
            <a:t>Separate data</a:t>
          </a:r>
          <a:endParaRPr lang="en-AU" sz="1500"/>
        </a:p>
      </dgm:t>
    </dgm:pt>
    <dgm:pt modelId="{EBD7B345-54D0-4B4A-958B-D900F37F5998}" type="parTrans" cxnId="{21EC052A-3702-4EE9-94E3-29C57089A511}">
      <dgm:prSet/>
      <dgm:spPr/>
      <dgm:t>
        <a:bodyPr/>
        <a:lstStyle/>
        <a:p>
          <a:endParaRPr lang="en-AU" sz="1500"/>
        </a:p>
      </dgm:t>
    </dgm:pt>
    <dgm:pt modelId="{2E6BEF4F-94E0-4C49-9ECC-D772047B8B13}" type="sibTrans" cxnId="{21EC052A-3702-4EE9-94E3-29C57089A511}">
      <dgm:prSet custT="1"/>
      <dgm:spPr/>
      <dgm:t>
        <a:bodyPr/>
        <a:lstStyle/>
        <a:p>
          <a:endParaRPr lang="en-AU" sz="1500"/>
        </a:p>
      </dgm:t>
    </dgm:pt>
    <dgm:pt modelId="{38461484-CD3D-40BB-B4CE-98117800A497}">
      <dgm:prSet custT="1"/>
      <dgm:spPr/>
      <dgm:t>
        <a:bodyPr/>
        <a:lstStyle/>
        <a:p>
          <a:r>
            <a:rPr lang="en-US" sz="1500"/>
            <a:t>Test set</a:t>
          </a:r>
          <a:endParaRPr lang="en-AU" sz="1500"/>
        </a:p>
      </dgm:t>
    </dgm:pt>
    <dgm:pt modelId="{6F131B34-CAC3-41A7-83BF-19996C2E268E}" type="parTrans" cxnId="{E6545485-CE6E-4A4B-BA91-6EB88947EFB9}">
      <dgm:prSet/>
      <dgm:spPr/>
      <dgm:t>
        <a:bodyPr/>
        <a:lstStyle/>
        <a:p>
          <a:endParaRPr lang="en-AU" sz="1500"/>
        </a:p>
      </dgm:t>
    </dgm:pt>
    <dgm:pt modelId="{28755A7A-7D13-4D73-AF9E-9A77A399FD2C}" type="sibTrans" cxnId="{E6545485-CE6E-4A4B-BA91-6EB88947EFB9}">
      <dgm:prSet/>
      <dgm:spPr/>
      <dgm:t>
        <a:bodyPr/>
        <a:lstStyle/>
        <a:p>
          <a:endParaRPr lang="en-AU" sz="1500"/>
        </a:p>
      </dgm:t>
    </dgm:pt>
    <dgm:pt modelId="{E92417CE-1BD2-4CDA-B002-F11D2A3CA1E7}">
      <dgm:prSet custT="1"/>
      <dgm:spPr/>
      <dgm:t>
        <a:bodyPr/>
        <a:lstStyle/>
        <a:p>
          <a:r>
            <a:rPr lang="en-US" sz="1500"/>
            <a:t>Training set</a:t>
          </a:r>
          <a:endParaRPr lang="en-AU" sz="1500"/>
        </a:p>
      </dgm:t>
    </dgm:pt>
    <dgm:pt modelId="{3CAB7F6C-C76F-44FC-8DF9-76168E882EAE}" type="parTrans" cxnId="{F2502E0F-422F-4539-9961-4018E4F70873}">
      <dgm:prSet/>
      <dgm:spPr/>
      <dgm:t>
        <a:bodyPr/>
        <a:lstStyle/>
        <a:p>
          <a:endParaRPr lang="en-US"/>
        </a:p>
      </dgm:t>
    </dgm:pt>
    <dgm:pt modelId="{9C4DCA06-ACB7-475E-B978-F279CC2009BA}" type="sibTrans" cxnId="{F2502E0F-422F-4539-9961-4018E4F70873}">
      <dgm:prSet/>
      <dgm:spPr/>
      <dgm:t>
        <a:bodyPr/>
        <a:lstStyle/>
        <a:p>
          <a:endParaRPr lang="en-US"/>
        </a:p>
      </dgm:t>
    </dgm:pt>
    <dgm:pt modelId="{25BFE57C-FF7D-4E64-B492-B3DA911CFB55}">
      <dgm:prSet phldrT="[Text]" custT="1"/>
      <dgm:spPr/>
      <dgm:t>
        <a:bodyPr/>
        <a:lstStyle/>
        <a:p>
          <a:r>
            <a:rPr lang="en-AU" sz="1500"/>
            <a:t>AUC</a:t>
          </a:r>
        </a:p>
      </dgm:t>
    </dgm:pt>
    <dgm:pt modelId="{A53BEAC5-0B2A-490F-AE7F-C20B29FEA121}" type="parTrans" cxnId="{8552626E-6DA0-4DA7-950B-B9F536365223}">
      <dgm:prSet/>
      <dgm:spPr/>
      <dgm:t>
        <a:bodyPr/>
        <a:lstStyle/>
        <a:p>
          <a:endParaRPr lang="en-US"/>
        </a:p>
      </dgm:t>
    </dgm:pt>
    <dgm:pt modelId="{CB40825B-A5D0-4636-B8A1-8A86E0F3032F}" type="sibTrans" cxnId="{8552626E-6DA0-4DA7-950B-B9F536365223}">
      <dgm:prSet/>
      <dgm:spPr/>
      <dgm:t>
        <a:bodyPr/>
        <a:lstStyle/>
        <a:p>
          <a:endParaRPr lang="en-US"/>
        </a:p>
      </dgm:t>
    </dgm:pt>
    <dgm:pt modelId="{35087273-5512-405F-B6D0-369B9FD688D3}">
      <dgm:prSet phldrT="[Text]" custT="1"/>
      <dgm:spPr/>
      <dgm:t>
        <a:bodyPr/>
        <a:lstStyle/>
        <a:p>
          <a:r>
            <a:rPr lang="en-AU" sz="1500"/>
            <a:t>Feature Selection</a:t>
          </a:r>
        </a:p>
      </dgm:t>
    </dgm:pt>
    <dgm:pt modelId="{9503D9E7-34F4-4C00-98B9-89F23E9A1CC7}" type="parTrans" cxnId="{E95D4B46-EA85-4688-A320-52615B279BC6}">
      <dgm:prSet/>
      <dgm:spPr/>
    </dgm:pt>
    <dgm:pt modelId="{1B47DB31-BF82-45B4-B0A6-CA9DEAAA39AA}" type="sibTrans" cxnId="{E95D4B46-EA85-4688-A320-52615B279BC6}">
      <dgm:prSet/>
      <dgm:spPr/>
    </dgm:pt>
    <dgm:pt modelId="{0D3163CA-D259-45FD-8FA1-A7D3BDCD253C}" type="pres">
      <dgm:prSet presAssocID="{6D65CB41-1410-41A2-B428-D484EDF8E4FC}" presName="linearFlow" presStyleCnt="0">
        <dgm:presLayoutVars>
          <dgm:dir/>
          <dgm:animLvl val="lvl"/>
          <dgm:resizeHandles val="exact"/>
        </dgm:presLayoutVars>
      </dgm:prSet>
      <dgm:spPr/>
    </dgm:pt>
    <dgm:pt modelId="{2BD5F7A7-66CC-4D1F-AE15-E349F453CD5D}" type="pres">
      <dgm:prSet presAssocID="{D288E6E1-4B65-4386-BC5E-DBFAD8FC230D}" presName="composite" presStyleCnt="0"/>
      <dgm:spPr/>
    </dgm:pt>
    <dgm:pt modelId="{5603E927-E7B6-45FD-953B-0C486FF49447}" type="pres">
      <dgm:prSet presAssocID="{D288E6E1-4B65-4386-BC5E-DBFAD8FC230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6579DE-AE9E-4C76-9AE1-4FEEF4FED14C}" type="pres">
      <dgm:prSet presAssocID="{D288E6E1-4B65-4386-BC5E-DBFAD8FC230D}" presName="parSh" presStyleLbl="node1" presStyleIdx="0" presStyleCnt="4" custScaleX="129072" custLinFactNeighborX="7060" custLinFactNeighborY="126"/>
      <dgm:spPr/>
    </dgm:pt>
    <dgm:pt modelId="{BDD3CA9C-A782-4508-9A77-C906312A19B6}" type="pres">
      <dgm:prSet presAssocID="{D288E6E1-4B65-4386-BC5E-DBFAD8FC230D}" presName="desTx" presStyleLbl="fgAcc1" presStyleIdx="0" presStyleCnt="4" custScaleX="124437" custLinFactNeighborX="-6699" custLinFactNeighborY="21000">
        <dgm:presLayoutVars>
          <dgm:bulletEnabled val="1"/>
        </dgm:presLayoutVars>
      </dgm:prSet>
      <dgm:spPr/>
    </dgm:pt>
    <dgm:pt modelId="{5F2BDFD2-1515-4DAB-9D75-2D4AE4A30E39}" type="pres">
      <dgm:prSet presAssocID="{80DC8401-CD0C-43C0-A06D-45F62A8C2914}" presName="sibTrans" presStyleLbl="sibTrans2D1" presStyleIdx="0" presStyleCnt="3" custLinFactNeighborX="3484" custLinFactNeighborY="32562"/>
      <dgm:spPr/>
    </dgm:pt>
    <dgm:pt modelId="{EA405D42-547E-4EB2-976E-CBD788C651E3}" type="pres">
      <dgm:prSet presAssocID="{80DC8401-CD0C-43C0-A06D-45F62A8C2914}" presName="connTx" presStyleLbl="sibTrans2D1" presStyleIdx="0" presStyleCnt="3"/>
      <dgm:spPr/>
    </dgm:pt>
    <dgm:pt modelId="{F9CD7990-FC63-467A-9426-6386C2A43180}" type="pres">
      <dgm:prSet presAssocID="{AE3EB5E9-9460-433E-8D68-61B6A4250DAC}" presName="composite" presStyleCnt="0"/>
      <dgm:spPr/>
    </dgm:pt>
    <dgm:pt modelId="{8D946B8F-E4EA-4912-8682-49A7280E070D}" type="pres">
      <dgm:prSet presAssocID="{AE3EB5E9-9460-433E-8D68-61B6A4250D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A667F55-874A-4AC4-9ABF-AB81F3BE1F97}" type="pres">
      <dgm:prSet presAssocID="{AE3EB5E9-9460-433E-8D68-61B6A4250DAC}" presName="parSh" presStyleLbl="node1" presStyleIdx="1" presStyleCnt="4"/>
      <dgm:spPr/>
    </dgm:pt>
    <dgm:pt modelId="{E89F8436-5DC9-4261-98B7-BE59A0D309E6}" type="pres">
      <dgm:prSet presAssocID="{AE3EB5E9-9460-433E-8D68-61B6A4250DAC}" presName="desTx" presStyleLbl="fgAcc1" presStyleIdx="1" presStyleCnt="4" custLinFactNeighborX="-11887" custLinFactNeighborY="21000">
        <dgm:presLayoutVars>
          <dgm:bulletEnabled val="1"/>
        </dgm:presLayoutVars>
      </dgm:prSet>
      <dgm:spPr/>
    </dgm:pt>
    <dgm:pt modelId="{83054D8B-7DED-407A-9A1D-B051E5AF80F0}" type="pres">
      <dgm:prSet presAssocID="{2E6BEF4F-94E0-4C49-9ECC-D772047B8B13}" presName="sibTrans" presStyleLbl="sibTrans2D1" presStyleIdx="1" presStyleCnt="3" custLinFactNeighborX="9083" custLinFactNeighborY="30073"/>
      <dgm:spPr/>
    </dgm:pt>
    <dgm:pt modelId="{06B7043C-F9FD-4675-A3F8-9E54898208E6}" type="pres">
      <dgm:prSet presAssocID="{2E6BEF4F-94E0-4C49-9ECC-D772047B8B13}" presName="connTx" presStyleLbl="sibTrans2D1" presStyleIdx="1" presStyleCnt="3"/>
      <dgm:spPr/>
    </dgm:pt>
    <dgm:pt modelId="{B0FC5371-2247-45F7-824B-43027D534B6E}" type="pres">
      <dgm:prSet presAssocID="{0743A699-B87D-46D0-88E7-C6A90A16A375}" presName="composite" presStyleCnt="0"/>
      <dgm:spPr/>
    </dgm:pt>
    <dgm:pt modelId="{132A7FDB-8346-473F-A4E2-B7ECBB78717D}" type="pres">
      <dgm:prSet presAssocID="{0743A699-B87D-46D0-88E7-C6A90A16A37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6D404B3-F28D-4BC1-87EB-BCAFD2748CDB}" type="pres">
      <dgm:prSet presAssocID="{0743A699-B87D-46D0-88E7-C6A90A16A375}" presName="parSh" presStyleLbl="node1" presStyleIdx="2" presStyleCnt="4"/>
      <dgm:spPr/>
    </dgm:pt>
    <dgm:pt modelId="{72B1854D-81D0-4787-AEAF-987A809C5609}" type="pres">
      <dgm:prSet presAssocID="{0743A699-B87D-46D0-88E7-C6A90A16A375}" presName="desTx" presStyleLbl="fgAcc1" presStyleIdx="2" presStyleCnt="4" custScaleX="118152" custLinFactNeighborX="-5403" custLinFactNeighborY="21000">
        <dgm:presLayoutVars>
          <dgm:bulletEnabled val="1"/>
        </dgm:presLayoutVars>
      </dgm:prSet>
      <dgm:spPr/>
    </dgm:pt>
    <dgm:pt modelId="{CC19CFA8-07A8-4815-A78A-774CC26187E7}" type="pres">
      <dgm:prSet presAssocID="{678C275D-9831-4E7E-975F-1A4FE25AACDF}" presName="sibTrans" presStyleLbl="sibTrans2D1" presStyleIdx="2" presStyleCnt="3" custLinFactNeighborX="15531" custLinFactNeighborY="30073"/>
      <dgm:spPr/>
    </dgm:pt>
    <dgm:pt modelId="{90DDDAA4-137D-4935-85CE-0DEBE38F1782}" type="pres">
      <dgm:prSet presAssocID="{678C275D-9831-4E7E-975F-1A4FE25AACDF}" presName="connTx" presStyleLbl="sibTrans2D1" presStyleIdx="2" presStyleCnt="3"/>
      <dgm:spPr/>
    </dgm:pt>
    <dgm:pt modelId="{5EDEE7DB-FED6-4F7A-8C47-281AF35E69C4}" type="pres">
      <dgm:prSet presAssocID="{85247C31-4CC4-4363-99A9-98A436BBA630}" presName="composite" presStyleCnt="0"/>
      <dgm:spPr/>
    </dgm:pt>
    <dgm:pt modelId="{2AFD0B14-115F-49AF-9168-A567F087CF0A}" type="pres">
      <dgm:prSet presAssocID="{85247C31-4CC4-4363-99A9-98A436BBA63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041F912-6F95-4233-A67B-0D2276BE33DF}" type="pres">
      <dgm:prSet presAssocID="{85247C31-4CC4-4363-99A9-98A436BBA630}" presName="parSh" presStyleLbl="node1" presStyleIdx="3" presStyleCnt="4"/>
      <dgm:spPr/>
    </dgm:pt>
    <dgm:pt modelId="{B2001856-8F4C-4377-8FB5-205073AF2F94}" type="pres">
      <dgm:prSet presAssocID="{85247C31-4CC4-4363-99A9-98A436BBA630}" presName="desTx" presStyleLbl="fgAcc1" presStyleIdx="3" presStyleCnt="4" custLinFactNeighborX="-11888" custLinFactNeighborY="21000">
        <dgm:presLayoutVars>
          <dgm:bulletEnabled val="1"/>
        </dgm:presLayoutVars>
      </dgm:prSet>
      <dgm:spPr/>
    </dgm:pt>
  </dgm:ptLst>
  <dgm:cxnLst>
    <dgm:cxn modelId="{C71BF608-7DCA-4F80-B1EC-2C33C0A3E251}" srcId="{0743A699-B87D-46D0-88E7-C6A90A16A375}" destId="{4CD4E14D-D92C-4667-A60C-1E6E4502E588}" srcOrd="3" destOrd="0" parTransId="{43EA954A-ED4C-4D74-B273-C6FA83808833}" sibTransId="{9C357BD0-4768-45BF-B910-E92ACFCBDA21}"/>
    <dgm:cxn modelId="{2594F70B-8528-4784-9686-2A6B4CB99E5C}" srcId="{D288E6E1-4B65-4386-BC5E-DBFAD8FC230D}" destId="{65077C1E-2EBD-48B7-BB74-1B2DE7E776AF}" srcOrd="1" destOrd="0" parTransId="{E6729755-C31F-449E-9483-AB894F1E984C}" sibTransId="{0E5EB1D6-F732-4E46-8C3F-2513CFFE48AA}"/>
    <dgm:cxn modelId="{B1FC670E-CFA5-4C49-9363-B1036F3E7541}" type="presOf" srcId="{65077C1E-2EBD-48B7-BB74-1B2DE7E776AF}" destId="{BDD3CA9C-A782-4508-9A77-C906312A19B6}" srcOrd="0" destOrd="1" presId="urn:microsoft.com/office/officeart/2005/8/layout/process3"/>
    <dgm:cxn modelId="{F2502E0F-422F-4539-9961-4018E4F70873}" srcId="{AE3EB5E9-9460-433E-8D68-61B6A4250DAC}" destId="{E92417CE-1BD2-4CDA-B002-F11D2A3CA1E7}" srcOrd="0" destOrd="0" parTransId="{3CAB7F6C-C76F-44FC-8DF9-76168E882EAE}" sibTransId="{9C4DCA06-ACB7-475E-B978-F279CC2009BA}"/>
    <dgm:cxn modelId="{DA6AFD14-9CEA-4442-9A67-FAE7445D3F9E}" type="presOf" srcId="{FF814D17-5D6C-48C6-B675-120A8DEFF6CA}" destId="{72B1854D-81D0-4787-AEAF-987A809C5609}" srcOrd="0" destOrd="4" presId="urn:microsoft.com/office/officeart/2005/8/layout/process3"/>
    <dgm:cxn modelId="{44192319-44AE-4D62-9043-9ABC9B718EB9}" type="presOf" srcId="{8E6EAD7E-A82A-47D6-AF24-0CBF9E5D8D24}" destId="{B2001856-8F4C-4377-8FB5-205073AF2F94}" srcOrd="0" destOrd="0" presId="urn:microsoft.com/office/officeart/2005/8/layout/process3"/>
    <dgm:cxn modelId="{1A68AC1D-CD30-4CB2-8F9C-481D80A2FB51}" type="presOf" srcId="{D288E6E1-4B65-4386-BC5E-DBFAD8FC230D}" destId="{BC6579DE-AE9E-4C76-9AE1-4FEEF4FED14C}" srcOrd="1" destOrd="0" presId="urn:microsoft.com/office/officeart/2005/8/layout/process3"/>
    <dgm:cxn modelId="{E52D4123-33B4-448F-9EE4-6980E7B18746}" type="presOf" srcId="{AE3EB5E9-9460-433E-8D68-61B6A4250DAC}" destId="{8D946B8F-E4EA-4912-8682-49A7280E070D}" srcOrd="0" destOrd="0" presId="urn:microsoft.com/office/officeart/2005/8/layout/process3"/>
    <dgm:cxn modelId="{FBF71924-C201-4605-97C5-071A83CC82F5}" srcId="{0743A699-B87D-46D0-88E7-C6A90A16A375}" destId="{FF814D17-5D6C-48C6-B675-120A8DEFF6CA}" srcOrd="4" destOrd="0" parTransId="{D77F9B7D-FBCD-43B9-9E8F-F83287B45A61}" sibTransId="{3D7F2C78-2210-4E5C-AA9F-0D207E532D45}"/>
    <dgm:cxn modelId="{185B5628-44D4-411D-92AD-C483C9CB1264}" srcId="{0743A699-B87D-46D0-88E7-C6A90A16A375}" destId="{97A2A3C4-5CD0-4DA1-ADF8-DA2C1DBC1BB1}" srcOrd="0" destOrd="0" parTransId="{7F62FFF5-F7DE-4301-8A51-9D5C31DFBEB6}" sibTransId="{010CBFA1-3983-442B-86C3-22789613C051}"/>
    <dgm:cxn modelId="{3AFDEB29-5E1E-420E-9193-CC13B92FF8EA}" type="presOf" srcId="{37D63338-184A-4074-ACE8-C8688D481CA8}" destId="{72B1854D-81D0-4787-AEAF-987A809C5609}" srcOrd="0" destOrd="1" presId="urn:microsoft.com/office/officeart/2005/8/layout/process3"/>
    <dgm:cxn modelId="{21EC052A-3702-4EE9-94E3-29C57089A511}" srcId="{6D65CB41-1410-41A2-B428-D484EDF8E4FC}" destId="{AE3EB5E9-9460-433E-8D68-61B6A4250DAC}" srcOrd="1" destOrd="0" parTransId="{EBD7B345-54D0-4B4A-958B-D900F37F5998}" sibTransId="{2E6BEF4F-94E0-4C49-9ECC-D772047B8B13}"/>
    <dgm:cxn modelId="{19AED531-E19F-4FBA-B120-89ABD729FF18}" srcId="{D288E6E1-4B65-4386-BC5E-DBFAD8FC230D}" destId="{29602C05-05E1-4076-B6C7-5AF52A874BDF}" srcOrd="2" destOrd="0" parTransId="{328DDA37-4041-4452-ADFD-AC4025D7B27C}" sibTransId="{85A0428A-370F-4D10-9BD8-6EDB988082E1}"/>
    <dgm:cxn modelId="{1B734F36-4DF6-4819-93C8-10DCF5AE81F5}" type="presOf" srcId="{E92417CE-1BD2-4CDA-B002-F11D2A3CA1E7}" destId="{E89F8436-5DC9-4261-98B7-BE59A0D309E6}" srcOrd="0" destOrd="0" presId="urn:microsoft.com/office/officeart/2005/8/layout/process3"/>
    <dgm:cxn modelId="{4CF2873D-B4BC-4AB6-8DA3-A7F4B6537911}" type="presOf" srcId="{80DC8401-CD0C-43C0-A06D-45F62A8C2914}" destId="{EA405D42-547E-4EB2-976E-CBD788C651E3}" srcOrd="1" destOrd="0" presId="urn:microsoft.com/office/officeart/2005/8/layout/process3"/>
    <dgm:cxn modelId="{89D76660-D302-4E36-BE4D-A049334B4E7C}" type="presOf" srcId="{2E6BEF4F-94E0-4C49-9ECC-D772047B8B13}" destId="{83054D8B-7DED-407A-9A1D-B051E5AF80F0}" srcOrd="0" destOrd="0" presId="urn:microsoft.com/office/officeart/2005/8/layout/process3"/>
    <dgm:cxn modelId="{E95D4B46-EA85-4688-A320-52615B279BC6}" srcId="{D288E6E1-4B65-4386-BC5E-DBFAD8FC230D}" destId="{35087273-5512-405F-B6D0-369B9FD688D3}" srcOrd="3" destOrd="0" parTransId="{9503D9E7-34F4-4C00-98B9-89F23E9A1CC7}" sibTransId="{1B47DB31-BF82-45B4-B0A6-CA9DEAAA39AA}"/>
    <dgm:cxn modelId="{8FFBAA4C-7D8F-44AE-A775-B2A241745FFC}" type="presOf" srcId="{25BFE57C-FF7D-4E64-B492-B3DA911CFB55}" destId="{B2001856-8F4C-4377-8FB5-205073AF2F94}" srcOrd="0" destOrd="1" presId="urn:microsoft.com/office/officeart/2005/8/layout/process3"/>
    <dgm:cxn modelId="{8552626E-6DA0-4DA7-950B-B9F536365223}" srcId="{85247C31-4CC4-4363-99A9-98A436BBA630}" destId="{25BFE57C-FF7D-4E64-B492-B3DA911CFB55}" srcOrd="1" destOrd="0" parTransId="{A53BEAC5-0B2A-490F-AE7F-C20B29FEA121}" sibTransId="{CB40825B-A5D0-4636-B8A1-8A86E0F3032F}"/>
    <dgm:cxn modelId="{7CCA6A4E-63A5-42BE-8241-15264B338935}" type="presOf" srcId="{29602C05-05E1-4076-B6C7-5AF52A874BDF}" destId="{BDD3CA9C-A782-4508-9A77-C906312A19B6}" srcOrd="0" destOrd="2" presId="urn:microsoft.com/office/officeart/2005/8/layout/process3"/>
    <dgm:cxn modelId="{5F884B70-78D0-4FAD-8E27-5827127AEABD}" type="presOf" srcId="{AE3EB5E9-9460-433E-8D68-61B6A4250DAC}" destId="{6A667F55-874A-4AC4-9ABF-AB81F3BE1F97}" srcOrd="1" destOrd="0" presId="urn:microsoft.com/office/officeart/2005/8/layout/process3"/>
    <dgm:cxn modelId="{D8570971-FDB3-402B-9FD2-EF3C7094DFBA}" type="presOf" srcId="{678C275D-9831-4E7E-975F-1A4FE25AACDF}" destId="{90DDDAA4-137D-4935-85CE-0DEBE38F1782}" srcOrd="1" destOrd="0" presId="urn:microsoft.com/office/officeart/2005/8/layout/process3"/>
    <dgm:cxn modelId="{1A29D973-510F-4330-8BAB-6449AF5C45F5}" type="presOf" srcId="{35087273-5512-405F-B6D0-369B9FD688D3}" destId="{BDD3CA9C-A782-4508-9A77-C906312A19B6}" srcOrd="0" destOrd="3" presId="urn:microsoft.com/office/officeart/2005/8/layout/process3"/>
    <dgm:cxn modelId="{534EDB74-F741-41A2-BF25-7140441BDB50}" type="presOf" srcId="{D288E6E1-4B65-4386-BC5E-DBFAD8FC230D}" destId="{5603E927-E7B6-45FD-953B-0C486FF49447}" srcOrd="0" destOrd="0" presId="urn:microsoft.com/office/officeart/2005/8/layout/process3"/>
    <dgm:cxn modelId="{BFB42955-5B75-4B38-BBE3-1589FCB82E17}" type="presOf" srcId="{0743A699-B87D-46D0-88E7-C6A90A16A375}" destId="{132A7FDB-8346-473F-A4E2-B7ECBB78717D}" srcOrd="0" destOrd="0" presId="urn:microsoft.com/office/officeart/2005/8/layout/process3"/>
    <dgm:cxn modelId="{A8E41458-98A9-4568-9DCC-31846D577441}" type="presOf" srcId="{97A2A3C4-5CD0-4DA1-ADF8-DA2C1DBC1BB1}" destId="{72B1854D-81D0-4787-AEAF-987A809C5609}" srcOrd="0" destOrd="0" presId="urn:microsoft.com/office/officeart/2005/8/layout/process3"/>
    <dgm:cxn modelId="{A6EB8D7B-8CD4-470F-8959-F8DE169585F5}" srcId="{D288E6E1-4B65-4386-BC5E-DBFAD8FC230D}" destId="{A79997BD-5CF1-4689-B3D7-FF2D34570DBE}" srcOrd="0" destOrd="0" parTransId="{65194FEB-320C-41D7-97C7-019EFE1381A7}" sibTransId="{EE65E86D-2BAC-430A-9C10-C9A64B0327AA}"/>
    <dgm:cxn modelId="{6A87997C-0AA3-4184-974C-3870F332B8C8}" type="presOf" srcId="{85247C31-4CC4-4363-99A9-98A436BBA630}" destId="{2AFD0B14-115F-49AF-9168-A567F087CF0A}" srcOrd="0" destOrd="0" presId="urn:microsoft.com/office/officeart/2005/8/layout/process3"/>
    <dgm:cxn modelId="{50FDA67E-CE0F-41D3-9BB9-545BD4C5926C}" type="presOf" srcId="{A79997BD-5CF1-4689-B3D7-FF2D34570DBE}" destId="{BDD3CA9C-A782-4508-9A77-C906312A19B6}" srcOrd="0" destOrd="0" presId="urn:microsoft.com/office/officeart/2005/8/layout/process3"/>
    <dgm:cxn modelId="{D208CA7E-4584-4723-830E-66876317401C}" srcId="{6D65CB41-1410-41A2-B428-D484EDF8E4FC}" destId="{85247C31-4CC4-4363-99A9-98A436BBA630}" srcOrd="3" destOrd="0" parTransId="{DE0BF94A-FE22-4ADC-A546-94AF80B97795}" sibTransId="{D38189B9-DCEE-4A7C-8119-B51D62BC0303}"/>
    <dgm:cxn modelId="{0D32477F-63C0-4109-B898-BB6ED679922E}" type="presOf" srcId="{38461484-CD3D-40BB-B4CE-98117800A497}" destId="{E89F8436-5DC9-4261-98B7-BE59A0D309E6}" srcOrd="0" destOrd="1" presId="urn:microsoft.com/office/officeart/2005/8/layout/process3"/>
    <dgm:cxn modelId="{E6545485-CE6E-4A4B-BA91-6EB88947EFB9}" srcId="{AE3EB5E9-9460-433E-8D68-61B6A4250DAC}" destId="{38461484-CD3D-40BB-B4CE-98117800A497}" srcOrd="1" destOrd="0" parTransId="{6F131B34-CAC3-41A7-83BF-19996C2E268E}" sibTransId="{28755A7A-7D13-4D73-AF9E-9A77A399FD2C}"/>
    <dgm:cxn modelId="{CC0C9787-DD95-464E-AB2E-9EF3DDCE9A83}" type="presOf" srcId="{85247C31-4CC4-4363-99A9-98A436BBA630}" destId="{5041F912-6F95-4233-A67B-0D2276BE33DF}" srcOrd="1" destOrd="0" presId="urn:microsoft.com/office/officeart/2005/8/layout/process3"/>
    <dgm:cxn modelId="{4CBAAE8E-D471-49DB-82AD-000F9856DB4B}" srcId="{0743A699-B87D-46D0-88E7-C6A90A16A375}" destId="{2EDE435E-2D39-4C0F-BF7B-E83C389CC50C}" srcOrd="5" destOrd="0" parTransId="{776B6BF7-63B1-4889-AB98-819D4E95F51B}" sibTransId="{BFDADFF7-607E-496F-B644-EE530BCF513C}"/>
    <dgm:cxn modelId="{04806090-3705-411B-A51C-CC17BCF9746A}" type="presOf" srcId="{6D65CB41-1410-41A2-B428-D484EDF8E4FC}" destId="{0D3163CA-D259-45FD-8FA1-A7D3BDCD253C}" srcOrd="0" destOrd="0" presId="urn:microsoft.com/office/officeart/2005/8/layout/process3"/>
    <dgm:cxn modelId="{E0E1119D-7386-4A27-BA8D-5D3125037F4D}" srcId="{6D65CB41-1410-41A2-B428-D484EDF8E4FC}" destId="{D288E6E1-4B65-4386-BC5E-DBFAD8FC230D}" srcOrd="0" destOrd="0" parTransId="{4AA9662C-C8A9-478E-A082-60D7295BD78C}" sibTransId="{80DC8401-CD0C-43C0-A06D-45F62A8C2914}"/>
    <dgm:cxn modelId="{657F0CAA-AAF8-4468-AAC3-2E7D6686E574}" srcId="{85247C31-4CC4-4363-99A9-98A436BBA630}" destId="{8E6EAD7E-A82A-47D6-AF24-0CBF9E5D8D24}" srcOrd="0" destOrd="0" parTransId="{53E56047-4EA1-4D64-B744-5200FB923B61}" sibTransId="{394877CA-EB31-4CD7-8019-0310773D06EE}"/>
    <dgm:cxn modelId="{395A31AB-51F0-45CA-8058-6AD5E52C08B3}" type="presOf" srcId="{2EDE435E-2D39-4C0F-BF7B-E83C389CC50C}" destId="{72B1854D-81D0-4787-AEAF-987A809C5609}" srcOrd="0" destOrd="5" presId="urn:microsoft.com/office/officeart/2005/8/layout/process3"/>
    <dgm:cxn modelId="{EBCAE7B0-2FB7-46F7-9432-831305FBDE1C}" type="presOf" srcId="{4CD4E14D-D92C-4667-A60C-1E6E4502E588}" destId="{72B1854D-81D0-4787-AEAF-987A809C5609}" srcOrd="0" destOrd="3" presId="urn:microsoft.com/office/officeart/2005/8/layout/process3"/>
    <dgm:cxn modelId="{1D61A1B1-3E8C-4D94-9F72-21EB53EC6308}" srcId="{0743A699-B87D-46D0-88E7-C6A90A16A375}" destId="{FE390515-5B36-4092-81E3-EE54C3ADB412}" srcOrd="2" destOrd="0" parTransId="{4C39E245-D039-4AC7-B643-52A5B958A850}" sibTransId="{BBABE64C-FBB3-4BED-B602-58C4821DA66E}"/>
    <dgm:cxn modelId="{A0DED6B1-B99F-4662-B97A-3A59AB3D2A6E}" type="presOf" srcId="{678C275D-9831-4E7E-975F-1A4FE25AACDF}" destId="{CC19CFA8-07A8-4815-A78A-774CC26187E7}" srcOrd="0" destOrd="0" presId="urn:microsoft.com/office/officeart/2005/8/layout/process3"/>
    <dgm:cxn modelId="{68ED13B7-BC53-445A-8115-C1D1C28EE735}" type="presOf" srcId="{FE390515-5B36-4092-81E3-EE54C3ADB412}" destId="{72B1854D-81D0-4787-AEAF-987A809C5609}" srcOrd="0" destOrd="2" presId="urn:microsoft.com/office/officeart/2005/8/layout/process3"/>
    <dgm:cxn modelId="{D7B826D1-0FFF-4126-9B1F-1031F70D55DE}" type="presOf" srcId="{0743A699-B87D-46D0-88E7-C6A90A16A375}" destId="{36D404B3-F28D-4BC1-87EB-BCAFD2748CDB}" srcOrd="1" destOrd="0" presId="urn:microsoft.com/office/officeart/2005/8/layout/process3"/>
    <dgm:cxn modelId="{1BFD24D4-C354-480F-940E-2FAC4583D645}" type="presOf" srcId="{80DC8401-CD0C-43C0-A06D-45F62A8C2914}" destId="{5F2BDFD2-1515-4DAB-9D75-2D4AE4A30E39}" srcOrd="0" destOrd="0" presId="urn:microsoft.com/office/officeart/2005/8/layout/process3"/>
    <dgm:cxn modelId="{BB9461D5-6F69-4EE0-BAAA-2D6F494EA65A}" srcId="{6D65CB41-1410-41A2-B428-D484EDF8E4FC}" destId="{0743A699-B87D-46D0-88E7-C6A90A16A375}" srcOrd="2" destOrd="0" parTransId="{CC942E0D-3FBB-43DF-96D3-9427B36B2772}" sibTransId="{678C275D-9831-4E7E-975F-1A4FE25AACDF}"/>
    <dgm:cxn modelId="{57129DEC-2EE7-43A6-850D-F68401F2C2BB}" srcId="{0743A699-B87D-46D0-88E7-C6A90A16A375}" destId="{37D63338-184A-4074-ACE8-C8688D481CA8}" srcOrd="1" destOrd="0" parTransId="{43E7A070-C0BD-4850-9784-43F03EDA09A4}" sibTransId="{01BB9F74-9BD3-4DFB-985C-E67DAFE12929}"/>
    <dgm:cxn modelId="{E665B3F2-A271-4A96-ABD3-D2213E66C775}" type="presOf" srcId="{2E6BEF4F-94E0-4C49-9ECC-D772047B8B13}" destId="{06B7043C-F9FD-4675-A3F8-9E54898208E6}" srcOrd="1" destOrd="0" presId="urn:microsoft.com/office/officeart/2005/8/layout/process3"/>
    <dgm:cxn modelId="{33168932-6566-4972-AF5F-76136435E837}" type="presParOf" srcId="{0D3163CA-D259-45FD-8FA1-A7D3BDCD253C}" destId="{2BD5F7A7-66CC-4D1F-AE15-E349F453CD5D}" srcOrd="0" destOrd="0" presId="urn:microsoft.com/office/officeart/2005/8/layout/process3"/>
    <dgm:cxn modelId="{8BEE4C97-26CA-4DD3-AE41-27D6CE82813A}" type="presParOf" srcId="{2BD5F7A7-66CC-4D1F-AE15-E349F453CD5D}" destId="{5603E927-E7B6-45FD-953B-0C486FF49447}" srcOrd="0" destOrd="0" presId="urn:microsoft.com/office/officeart/2005/8/layout/process3"/>
    <dgm:cxn modelId="{26D8E092-61E5-4069-991B-646545B9DE97}" type="presParOf" srcId="{2BD5F7A7-66CC-4D1F-AE15-E349F453CD5D}" destId="{BC6579DE-AE9E-4C76-9AE1-4FEEF4FED14C}" srcOrd="1" destOrd="0" presId="urn:microsoft.com/office/officeart/2005/8/layout/process3"/>
    <dgm:cxn modelId="{1335469E-2B77-4A1A-A63B-BFB539B9EBDB}" type="presParOf" srcId="{2BD5F7A7-66CC-4D1F-AE15-E349F453CD5D}" destId="{BDD3CA9C-A782-4508-9A77-C906312A19B6}" srcOrd="2" destOrd="0" presId="urn:microsoft.com/office/officeart/2005/8/layout/process3"/>
    <dgm:cxn modelId="{B14B5BA2-71A9-4C12-8D44-622ABB75B695}" type="presParOf" srcId="{0D3163CA-D259-45FD-8FA1-A7D3BDCD253C}" destId="{5F2BDFD2-1515-4DAB-9D75-2D4AE4A30E39}" srcOrd="1" destOrd="0" presId="urn:microsoft.com/office/officeart/2005/8/layout/process3"/>
    <dgm:cxn modelId="{D5D4EE7C-1BB9-4FD8-9019-D3C18CA9CB27}" type="presParOf" srcId="{5F2BDFD2-1515-4DAB-9D75-2D4AE4A30E39}" destId="{EA405D42-547E-4EB2-976E-CBD788C651E3}" srcOrd="0" destOrd="0" presId="urn:microsoft.com/office/officeart/2005/8/layout/process3"/>
    <dgm:cxn modelId="{54ECD86D-1421-4FC2-BB6A-FF91DDA5E575}" type="presParOf" srcId="{0D3163CA-D259-45FD-8FA1-A7D3BDCD253C}" destId="{F9CD7990-FC63-467A-9426-6386C2A43180}" srcOrd="2" destOrd="0" presId="urn:microsoft.com/office/officeart/2005/8/layout/process3"/>
    <dgm:cxn modelId="{9DB2BDC9-DE32-41DC-B3C6-E486E496E289}" type="presParOf" srcId="{F9CD7990-FC63-467A-9426-6386C2A43180}" destId="{8D946B8F-E4EA-4912-8682-49A7280E070D}" srcOrd="0" destOrd="0" presId="urn:microsoft.com/office/officeart/2005/8/layout/process3"/>
    <dgm:cxn modelId="{CEC3C6DD-52CF-4A87-8CB2-AEAF9FC9DE4B}" type="presParOf" srcId="{F9CD7990-FC63-467A-9426-6386C2A43180}" destId="{6A667F55-874A-4AC4-9ABF-AB81F3BE1F97}" srcOrd="1" destOrd="0" presId="urn:microsoft.com/office/officeart/2005/8/layout/process3"/>
    <dgm:cxn modelId="{0C403280-AD9F-4FBB-A931-2937EE46F112}" type="presParOf" srcId="{F9CD7990-FC63-467A-9426-6386C2A43180}" destId="{E89F8436-5DC9-4261-98B7-BE59A0D309E6}" srcOrd="2" destOrd="0" presId="urn:microsoft.com/office/officeart/2005/8/layout/process3"/>
    <dgm:cxn modelId="{9CA25CC3-3329-4E7B-8F81-C86742045730}" type="presParOf" srcId="{0D3163CA-D259-45FD-8FA1-A7D3BDCD253C}" destId="{83054D8B-7DED-407A-9A1D-B051E5AF80F0}" srcOrd="3" destOrd="0" presId="urn:microsoft.com/office/officeart/2005/8/layout/process3"/>
    <dgm:cxn modelId="{317435AF-F4E0-480D-8190-C6C58C6E1672}" type="presParOf" srcId="{83054D8B-7DED-407A-9A1D-B051E5AF80F0}" destId="{06B7043C-F9FD-4675-A3F8-9E54898208E6}" srcOrd="0" destOrd="0" presId="urn:microsoft.com/office/officeart/2005/8/layout/process3"/>
    <dgm:cxn modelId="{139D6CAC-BB7C-437C-92FA-11BCEE22D9E3}" type="presParOf" srcId="{0D3163CA-D259-45FD-8FA1-A7D3BDCD253C}" destId="{B0FC5371-2247-45F7-824B-43027D534B6E}" srcOrd="4" destOrd="0" presId="urn:microsoft.com/office/officeart/2005/8/layout/process3"/>
    <dgm:cxn modelId="{20AD9CDF-8CC1-4C49-981F-7E1E182B6AF1}" type="presParOf" srcId="{B0FC5371-2247-45F7-824B-43027D534B6E}" destId="{132A7FDB-8346-473F-A4E2-B7ECBB78717D}" srcOrd="0" destOrd="0" presId="urn:microsoft.com/office/officeart/2005/8/layout/process3"/>
    <dgm:cxn modelId="{094B77E0-D271-4CA9-9173-88A360B2E526}" type="presParOf" srcId="{B0FC5371-2247-45F7-824B-43027D534B6E}" destId="{36D404B3-F28D-4BC1-87EB-BCAFD2748CDB}" srcOrd="1" destOrd="0" presId="urn:microsoft.com/office/officeart/2005/8/layout/process3"/>
    <dgm:cxn modelId="{266CF271-0E80-49F9-84A3-CD9B86513923}" type="presParOf" srcId="{B0FC5371-2247-45F7-824B-43027D534B6E}" destId="{72B1854D-81D0-4787-AEAF-987A809C5609}" srcOrd="2" destOrd="0" presId="urn:microsoft.com/office/officeart/2005/8/layout/process3"/>
    <dgm:cxn modelId="{D980D964-094F-43C8-9310-F3A038DA83C6}" type="presParOf" srcId="{0D3163CA-D259-45FD-8FA1-A7D3BDCD253C}" destId="{CC19CFA8-07A8-4815-A78A-774CC26187E7}" srcOrd="5" destOrd="0" presId="urn:microsoft.com/office/officeart/2005/8/layout/process3"/>
    <dgm:cxn modelId="{7B40BF6A-E2E8-4385-BF9B-AFF1BC7531AE}" type="presParOf" srcId="{CC19CFA8-07A8-4815-A78A-774CC26187E7}" destId="{90DDDAA4-137D-4935-85CE-0DEBE38F1782}" srcOrd="0" destOrd="0" presId="urn:microsoft.com/office/officeart/2005/8/layout/process3"/>
    <dgm:cxn modelId="{22BC6EC1-CC9A-4F41-8CFB-0AF599ECF8A1}" type="presParOf" srcId="{0D3163CA-D259-45FD-8FA1-A7D3BDCD253C}" destId="{5EDEE7DB-FED6-4F7A-8C47-281AF35E69C4}" srcOrd="6" destOrd="0" presId="urn:microsoft.com/office/officeart/2005/8/layout/process3"/>
    <dgm:cxn modelId="{04245D4E-A5C6-4360-B33A-14B4AED8759B}" type="presParOf" srcId="{5EDEE7DB-FED6-4F7A-8C47-281AF35E69C4}" destId="{2AFD0B14-115F-49AF-9168-A567F087CF0A}" srcOrd="0" destOrd="0" presId="urn:microsoft.com/office/officeart/2005/8/layout/process3"/>
    <dgm:cxn modelId="{BFA0045C-F0F1-4DBF-95EF-C4A1CA6D1570}" type="presParOf" srcId="{5EDEE7DB-FED6-4F7A-8C47-281AF35E69C4}" destId="{5041F912-6F95-4233-A67B-0D2276BE33DF}" srcOrd="1" destOrd="0" presId="urn:microsoft.com/office/officeart/2005/8/layout/process3"/>
    <dgm:cxn modelId="{783F1E96-633A-4A66-8C89-1BAE9E0A5DB2}" type="presParOf" srcId="{5EDEE7DB-FED6-4F7A-8C47-281AF35E69C4}" destId="{B2001856-8F4C-4377-8FB5-205073AF2F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79DE-AE9E-4C76-9AE1-4FEEF4FED14C}">
      <dsp:nvSpPr>
        <dsp:cNvPr id="0" name=""/>
        <dsp:cNvSpPr/>
      </dsp:nvSpPr>
      <dsp:spPr>
        <a:xfrm>
          <a:off x="96679" y="1123679"/>
          <a:ext cx="1671625" cy="567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preprocessing</a:t>
          </a:r>
          <a:endParaRPr lang="en-AU" sz="1500" kern="1200"/>
        </a:p>
      </dsp:txBody>
      <dsp:txXfrm>
        <a:off x="96679" y="1123679"/>
        <a:ext cx="1671625" cy="378094"/>
      </dsp:txXfrm>
    </dsp:sp>
    <dsp:sp modelId="{BDD3CA9C-A782-4508-9A77-C906312A19B6}">
      <dsp:nvSpPr>
        <dsp:cNvPr id="0" name=""/>
        <dsp:cNvSpPr/>
      </dsp:nvSpPr>
      <dsp:spPr>
        <a:xfrm>
          <a:off x="213763" y="1953241"/>
          <a:ext cx="1611597" cy="215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Clean data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transformation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Reduction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Feature Selection</a:t>
          </a:r>
        </a:p>
      </dsp:txBody>
      <dsp:txXfrm>
        <a:off x="260965" y="2000443"/>
        <a:ext cx="1517193" cy="2058846"/>
      </dsp:txXfrm>
    </dsp:sp>
    <dsp:sp modelId="{5F2BDFD2-1515-4DAB-9D75-2D4AE4A30E39}">
      <dsp:nvSpPr>
        <dsp:cNvPr id="0" name=""/>
        <dsp:cNvSpPr/>
      </dsp:nvSpPr>
      <dsp:spPr>
        <a:xfrm rot="21598856">
          <a:off x="1946535" y="1256106"/>
          <a:ext cx="351860" cy="322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500" kern="1200"/>
        </a:p>
      </dsp:txBody>
      <dsp:txXfrm>
        <a:off x="1946535" y="1320611"/>
        <a:ext cx="255127" cy="193467"/>
      </dsp:txXfrm>
    </dsp:sp>
    <dsp:sp modelId="{6A667F55-874A-4AC4-9ABF-AB81F3BE1F97}">
      <dsp:nvSpPr>
        <dsp:cNvPr id="0" name=""/>
        <dsp:cNvSpPr/>
      </dsp:nvSpPr>
      <dsp:spPr>
        <a:xfrm>
          <a:off x="2432192" y="1122964"/>
          <a:ext cx="1295111" cy="567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Separate data</a:t>
          </a:r>
          <a:endParaRPr lang="en-AU" sz="1500" kern="1200"/>
        </a:p>
      </dsp:txBody>
      <dsp:txXfrm>
        <a:off x="2432192" y="1122964"/>
        <a:ext cx="1295111" cy="378094"/>
      </dsp:txXfrm>
    </dsp:sp>
    <dsp:sp modelId="{E89F8436-5DC9-4261-98B7-BE59A0D309E6}">
      <dsp:nvSpPr>
        <dsp:cNvPr id="0" name=""/>
        <dsp:cNvSpPr/>
      </dsp:nvSpPr>
      <dsp:spPr>
        <a:xfrm>
          <a:off x="2543506" y="1953241"/>
          <a:ext cx="1295111" cy="215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Training set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Test set</a:t>
          </a:r>
          <a:endParaRPr lang="en-AU" sz="1500" kern="1200"/>
        </a:p>
      </dsp:txBody>
      <dsp:txXfrm>
        <a:off x="2581439" y="1991174"/>
        <a:ext cx="1219245" cy="2077384"/>
      </dsp:txXfrm>
    </dsp:sp>
    <dsp:sp modelId="{83054D8B-7DED-407A-9A1D-B051E5AF80F0}">
      <dsp:nvSpPr>
        <dsp:cNvPr id="0" name=""/>
        <dsp:cNvSpPr/>
      </dsp:nvSpPr>
      <dsp:spPr>
        <a:xfrm>
          <a:off x="3961444" y="1247758"/>
          <a:ext cx="416228" cy="322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500" kern="1200"/>
        </a:p>
      </dsp:txBody>
      <dsp:txXfrm>
        <a:off x="3961444" y="1312247"/>
        <a:ext cx="319495" cy="193467"/>
      </dsp:txXfrm>
    </dsp:sp>
    <dsp:sp modelId="{36D404B3-F28D-4BC1-87EB-BCAFD2748CDB}">
      <dsp:nvSpPr>
        <dsp:cNvPr id="0" name=""/>
        <dsp:cNvSpPr/>
      </dsp:nvSpPr>
      <dsp:spPr>
        <a:xfrm>
          <a:off x="4512640" y="1122964"/>
          <a:ext cx="1295111" cy="567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Classification</a:t>
          </a:r>
          <a:endParaRPr lang="en-AU" sz="1500" kern="1200"/>
        </a:p>
      </dsp:txBody>
      <dsp:txXfrm>
        <a:off x="4512640" y="1122964"/>
        <a:ext cx="1295111" cy="378094"/>
      </dsp:txXfrm>
    </dsp:sp>
    <dsp:sp modelId="{72B1854D-81D0-4787-AEAF-987A809C5609}">
      <dsp:nvSpPr>
        <dsp:cNvPr id="0" name=""/>
        <dsp:cNvSpPr/>
      </dsp:nvSpPr>
      <dsp:spPr>
        <a:xfrm>
          <a:off x="4590385" y="1953241"/>
          <a:ext cx="1530199" cy="215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KNN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DT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SVM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Logistic Regression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err="1"/>
            <a:t>GaussianNB</a:t>
          </a:r>
          <a:endParaRPr lang="en-AU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Cat </a:t>
          </a:r>
          <a:r>
            <a:rPr lang="en-US" sz="1500" kern="1200" err="1"/>
            <a:t>Booost</a:t>
          </a:r>
          <a:endParaRPr lang="en-AU" sz="1500" kern="1200"/>
        </a:p>
      </dsp:txBody>
      <dsp:txXfrm>
        <a:off x="4635203" y="1998059"/>
        <a:ext cx="1440563" cy="2063614"/>
      </dsp:txXfrm>
    </dsp:sp>
    <dsp:sp modelId="{CC19CFA8-07A8-4815-A78A-774CC26187E7}">
      <dsp:nvSpPr>
        <dsp:cNvPr id="0" name=""/>
        <dsp:cNvSpPr/>
      </dsp:nvSpPr>
      <dsp:spPr>
        <a:xfrm>
          <a:off x="6107791" y="1247758"/>
          <a:ext cx="478526" cy="322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500" kern="1200"/>
        </a:p>
      </dsp:txBody>
      <dsp:txXfrm>
        <a:off x="6107791" y="1312247"/>
        <a:ext cx="381793" cy="193467"/>
      </dsp:txXfrm>
    </dsp:sp>
    <dsp:sp modelId="{5041F912-6F95-4233-A67B-0D2276BE33DF}">
      <dsp:nvSpPr>
        <dsp:cNvPr id="0" name=""/>
        <dsp:cNvSpPr/>
      </dsp:nvSpPr>
      <dsp:spPr>
        <a:xfrm>
          <a:off x="6710632" y="1122964"/>
          <a:ext cx="1295111" cy="567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Result</a:t>
          </a:r>
          <a:endParaRPr lang="en-AU" sz="1500" kern="1200"/>
        </a:p>
      </dsp:txBody>
      <dsp:txXfrm>
        <a:off x="6710632" y="1122964"/>
        <a:ext cx="1295111" cy="378094"/>
      </dsp:txXfrm>
    </dsp:sp>
    <dsp:sp modelId="{B2001856-8F4C-4377-8FB5-205073AF2F94}">
      <dsp:nvSpPr>
        <dsp:cNvPr id="0" name=""/>
        <dsp:cNvSpPr/>
      </dsp:nvSpPr>
      <dsp:spPr>
        <a:xfrm>
          <a:off x="6821933" y="1953241"/>
          <a:ext cx="1295111" cy="2153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Confusion matrix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/>
            <a:t>AUC</a:t>
          </a:r>
        </a:p>
      </dsp:txBody>
      <dsp:txXfrm>
        <a:off x="6859866" y="1991174"/>
        <a:ext cx="1219245" cy="2077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Recall is a measure of the completeness or comprehensiveness of a system's output. Recall is often used in information retrieval tasks, such as search engines, where the goal is to retrieve all the relevant documents or information related to a query. </a:t>
            </a:r>
          </a:p>
          <a:p>
            <a:r>
              <a:rPr lang="en-A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Precision is a measure of the exactness or accuracy of a system's output. Precision is commonly used in conjunction with recall to evaluate the performance of systems comprehensively.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F1 score is a metric that combines precision and recall into a single value, providing a balanced measure of a system's performance. It is particularly useful when there is an uneven class distribution or when both precision and recall are equally important.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3/24/2025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7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73500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1227550"/>
            <a:ext cx="11565467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00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71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3/24/2025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ooks/NBK568014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yWWFY8UgKva01vFwZs7bTrR636nIRfw?usp=sharing" TargetMode="External"/><Relationship Id="rId2" Type="http://schemas.openxmlformats.org/officeDocument/2006/relationships/hyperlink" Target="https://drive.google.com/file/d/1Itf5rut7v0NI_F28NMta9nG62d0cWdpf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tabml_book/ch_data_processing/eda.html" TargetMode="External"/><Relationship Id="rId2" Type="http://schemas.openxmlformats.org/officeDocument/2006/relationships/hyperlink" Target="https://drive.google.com/file/d/1Itf5rut7v0NI_F28NMta9nG62d0cWdpf/view?usp=shari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10109089" cy="22598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4400">
                <a:latin typeface="Lato"/>
                <a:ea typeface="Lato"/>
                <a:cs typeface="Lato"/>
              </a:rPr>
              <a:t>HƯỚNG DẪN</a:t>
            </a:r>
          </a:p>
          <a:p>
            <a:pPr algn="ctr"/>
            <a:r>
              <a:rPr lang="en-US" sz="4400">
                <a:latin typeface="Lato"/>
                <a:ea typeface="Lato"/>
                <a:cs typeface="Lato"/>
              </a:rPr>
              <a:t>THỰC HÀNH HỌC MÁY TRONG Y TẾ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A8B15-92C7-0A7B-1F55-F506726E3A83}"/>
              </a:ext>
            </a:extLst>
          </p:cNvPr>
          <p:cNvSpPr txBox="1"/>
          <p:nvPr/>
        </p:nvSpPr>
        <p:spPr>
          <a:xfrm>
            <a:off x="6059424" y="4157472"/>
            <a:ext cx="4376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GV : Hoàng Quang Huy</a:t>
            </a:r>
          </a:p>
          <a:p>
            <a:r>
              <a:rPr lang="en-US">
                <a:cs typeface="Calibri"/>
              </a:rPr>
              <a:t>hoangquanghuy@gmail.com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7DD2A-85F5-A0FB-C3EE-382B26C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AEDFF-AC29-5E28-87CB-FF3D231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3. Dataset preprocessing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C1A3B-5D36-FBC5-3B5A-945015ECD8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Datasets: 16 columns, </a:t>
            </a:r>
            <a:r>
              <a:rPr lang="en-US" b="1">
                <a:latin typeface="+mn-lt"/>
              </a:rPr>
              <a:t>390 datapoints</a:t>
            </a:r>
            <a:endParaRPr lang="en-US">
              <a:latin typeface="+mn-lt"/>
            </a:endParaRPr>
          </a:p>
          <a:p>
            <a:pPr marL="0" indent="0">
              <a:buNone/>
            </a:pPr>
            <a:endParaRPr lang="en-AU" sz="140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FD846-10B1-EAA2-C9B9-D78E953C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45" y="1581865"/>
            <a:ext cx="3993708" cy="393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ED5B-211A-434A-1FA9-91A8D1D5AABB}"/>
              </a:ext>
            </a:extLst>
          </p:cNvPr>
          <p:cNvSpPr txBox="1"/>
          <p:nvPr/>
        </p:nvSpPr>
        <p:spPr>
          <a:xfrm>
            <a:off x="6469225" y="1581864"/>
            <a:ext cx="4181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Normal range of the different blood solutes:</a:t>
            </a:r>
          </a:p>
          <a:p>
            <a:r>
              <a:rPr lang="en-US" sz="2400"/>
              <a:t>1. </a:t>
            </a:r>
            <a:r>
              <a:rPr lang="en-US" sz="2400" err="1"/>
              <a:t>Cholestrol</a:t>
            </a:r>
            <a:r>
              <a:rPr lang="en-US" sz="2400"/>
              <a:t> - under 200</a:t>
            </a:r>
          </a:p>
          <a:p>
            <a:r>
              <a:rPr lang="en-US" sz="2400"/>
              <a:t>2. Glucose 80-120(normal)</a:t>
            </a:r>
          </a:p>
          <a:p>
            <a:r>
              <a:rPr lang="en-US" sz="2400"/>
              <a:t>3. HDL </a:t>
            </a:r>
            <a:r>
              <a:rPr lang="en-US" sz="2400" err="1"/>
              <a:t>Cholestrol</a:t>
            </a:r>
            <a:r>
              <a:rPr lang="en-US" sz="2400"/>
              <a:t> more than 60</a:t>
            </a:r>
          </a:p>
          <a:p>
            <a:r>
              <a:rPr lang="en-US" sz="2400"/>
              <a:t>4. Systolic BP - 120</a:t>
            </a:r>
          </a:p>
          <a:p>
            <a:r>
              <a:rPr lang="en-US" sz="2400"/>
              <a:t>5. </a:t>
            </a:r>
            <a:r>
              <a:rPr lang="en-US" sz="2400" err="1"/>
              <a:t>Distolic</a:t>
            </a:r>
            <a:r>
              <a:rPr lang="en-US" sz="2400"/>
              <a:t> BP - 80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7025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61884-70E9-A0C1-BDB8-47DFDE81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A8960-EEF4-96DD-B465-72D221FF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3. Dataset preprocessing</a:t>
            </a:r>
            <a:r>
              <a:rPr lang="en-US"/>
              <a:t> –EDA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55D7B-DE94-08D7-2D55-297F0B7EB7A5}"/>
              </a:ext>
            </a:extLst>
          </p:cNvPr>
          <p:cNvSpPr txBox="1"/>
          <p:nvPr/>
        </p:nvSpPr>
        <p:spPr>
          <a:xfrm>
            <a:off x="1433149" y="1026367"/>
            <a:ext cx="4198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Average age </a:t>
            </a:r>
          </a:p>
          <a:p>
            <a:pPr marL="285750" indent="-285750">
              <a:buFontTx/>
              <a:buChar char="-"/>
            </a:pPr>
            <a:r>
              <a:rPr lang="en-US" sz="2400"/>
              <a:t>No diabetes: </a:t>
            </a:r>
            <a:r>
              <a:rPr lang="en-AU" sz="2400"/>
              <a:t>44</a:t>
            </a:r>
          </a:p>
          <a:p>
            <a:pPr marL="285750" indent="-285750">
              <a:buFontTx/>
              <a:buChar char="-"/>
            </a:pPr>
            <a:r>
              <a:rPr lang="en-AU" sz="2400"/>
              <a:t>Diabetes: 58</a:t>
            </a:r>
          </a:p>
          <a:p>
            <a:r>
              <a:rPr lang="en-AU" sz="2400"/>
              <a:t>-&gt; </a:t>
            </a: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incidence</a:t>
            </a:r>
            <a:r>
              <a:rPr lang="en-US" sz="2400"/>
              <a:t> of diabetes </a:t>
            </a:r>
            <a:r>
              <a:rPr lang="en-US" sz="2400" b="1" i="1"/>
              <a:t>increases</a:t>
            </a:r>
            <a:r>
              <a:rPr lang="en-US" sz="2400"/>
              <a:t> from the </a:t>
            </a:r>
            <a:r>
              <a:rPr lang="en-US" sz="2400" b="1"/>
              <a:t>age of 58</a:t>
            </a:r>
            <a:endParaRPr lang="en-AU" sz="24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44AD41-2263-55DF-5D37-37C18823F855}"/>
              </a:ext>
            </a:extLst>
          </p:cNvPr>
          <p:cNvCxnSpPr>
            <a:cxnSpLocks/>
          </p:cNvCxnSpPr>
          <p:nvPr/>
        </p:nvCxnSpPr>
        <p:spPr>
          <a:xfrm>
            <a:off x="1524000" y="3303037"/>
            <a:ext cx="499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22E8D-E5BD-115F-9D45-E6CBFF0DA9A3}"/>
              </a:ext>
            </a:extLst>
          </p:cNvPr>
          <p:cNvSpPr txBox="1"/>
          <p:nvPr/>
        </p:nvSpPr>
        <p:spPr>
          <a:xfrm>
            <a:off x="6242983" y="3838845"/>
            <a:ext cx="379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Cholesterol</a:t>
            </a:r>
          </a:p>
          <a:p>
            <a:r>
              <a:rPr lang="en-US" sz="2400"/>
              <a:t>Diabetic patients have lower HDL-Cholesterol </a:t>
            </a:r>
            <a:endParaRPr lang="en-AU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0500B-9ABF-CF7E-F611-0DF9AE9A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49" y="3554964"/>
            <a:ext cx="3606310" cy="2434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3AD90-6025-94C1-7F5F-9A6B4B66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78" y="1026063"/>
            <a:ext cx="3079103" cy="23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58768-C071-F8FC-74A2-E16A356E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A33DB6-38DA-0562-EC47-E56828CA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3. Dataset preprocessing - </a:t>
            </a:r>
            <a:r>
              <a:rPr lang="en-US"/>
              <a:t>EDA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E1D2-DDBC-1F7E-365A-732BDD4C35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+mn-lt"/>
                <a:ea typeface="Lato"/>
                <a:cs typeface="Lato"/>
              </a:rPr>
              <a:t>compare correlation between a target and other features in absolute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Lato"/>
                <a:cs typeface="Lato"/>
              </a:rPr>
              <a:t>-&gt; </a:t>
            </a:r>
            <a:r>
              <a:rPr lang="en-US" i="1" dirty="0">
                <a:solidFill>
                  <a:srgbClr val="FF0000"/>
                </a:solidFill>
                <a:latin typeface="+mn-lt"/>
                <a:ea typeface="Lato"/>
                <a:cs typeface="Lato"/>
              </a:rPr>
              <a:t>train</a:t>
            </a:r>
            <a:r>
              <a:rPr lang="en-US" dirty="0">
                <a:latin typeface="+mn-lt"/>
                <a:ea typeface="Lato"/>
                <a:cs typeface="Lato"/>
              </a:rPr>
              <a:t> the model on the </a:t>
            </a:r>
            <a:r>
              <a:rPr lang="en-US" dirty="0">
                <a:solidFill>
                  <a:srgbClr val="FF0000"/>
                </a:solidFill>
                <a:latin typeface="+mn-lt"/>
                <a:ea typeface="Lato"/>
                <a:cs typeface="Lato"/>
              </a:rPr>
              <a:t>most important </a:t>
            </a:r>
            <a:r>
              <a:rPr lang="en-US" dirty="0">
                <a:latin typeface="+mn-lt"/>
                <a:ea typeface="Lato"/>
                <a:cs typeface="Lato"/>
              </a:rPr>
              <a:t>features</a:t>
            </a:r>
            <a:endParaRPr lang="en-AU" dirty="0">
              <a:latin typeface="+mn-lt"/>
              <a:ea typeface="Lato"/>
              <a:cs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045F33-BCD4-B3F2-DB8D-FAB00D6F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63" y="2258952"/>
            <a:ext cx="3975448" cy="37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Step 3. Dataset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Divide data : training set and test set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316CF5-0BA2-E7D8-385A-FA48108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3. Dataset preprocessing - </a:t>
            </a:r>
            <a:r>
              <a:rPr lang="en-US"/>
              <a:t>EDA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565A4-48EF-F9E3-8B8E-513091011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visualizing the correlation by </a:t>
            </a:r>
            <a:r>
              <a:rPr lang="en-AU" b="1" i="1"/>
              <a:t>heatmap</a:t>
            </a:r>
          </a:p>
          <a:p>
            <a:r>
              <a:rPr lang="en-US"/>
              <a:t>removing the fields which are not that important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609A2-4A78-A356-7652-44CFB3B6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354EC-C959-9D7B-A373-31883793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01" y="2052192"/>
            <a:ext cx="5326226" cy="440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52" y="87145"/>
            <a:ext cx="11565128" cy="451739"/>
          </a:xfrm>
        </p:spPr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</a:t>
            </a:r>
            <a:r>
              <a:rPr lang="en-AU"/>
              <a:t>4.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LR</a:t>
            </a:r>
          </a:p>
          <a:p>
            <a:r>
              <a:rPr lang="en-US">
                <a:latin typeface="Lato"/>
                <a:ea typeface="Lato"/>
                <a:cs typeface="Lato"/>
              </a:rPr>
              <a:t>DT</a:t>
            </a:r>
          </a:p>
          <a:p>
            <a:r>
              <a:rPr lang="en-US">
                <a:latin typeface="Lato"/>
                <a:ea typeface="Lato"/>
                <a:cs typeface="Lato"/>
              </a:rPr>
              <a:t>KNN</a:t>
            </a:r>
          </a:p>
          <a:p>
            <a:r>
              <a:rPr lang="en-US">
                <a:latin typeface="Lato"/>
                <a:ea typeface="Lato"/>
                <a:cs typeface="Lato"/>
              </a:rPr>
              <a:t>SVM </a:t>
            </a:r>
          </a:p>
          <a:p>
            <a:r>
              <a:rPr lang="en-US">
                <a:latin typeface="Lato"/>
                <a:ea typeface="Lato"/>
                <a:cs typeface="Lato"/>
              </a:rPr>
              <a:t>Gaussian Naie Bayes</a:t>
            </a:r>
          </a:p>
          <a:p>
            <a:r>
              <a:rPr lang="en-US">
                <a:latin typeface="Lato"/>
                <a:ea typeface="Lato"/>
                <a:cs typeface="Lato"/>
              </a:rPr>
              <a:t>Catboot</a:t>
            </a:r>
          </a:p>
          <a:p>
            <a:endParaRPr lang="en-AU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62C283B-18D8-C574-1F20-203CD2656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19025"/>
              </p:ext>
            </p:extLst>
          </p:nvPr>
        </p:nvGraphicFramePr>
        <p:xfrm>
          <a:off x="5004308" y="1174429"/>
          <a:ext cx="5292989" cy="29262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43130">
                  <a:extLst>
                    <a:ext uri="{9D8B030D-6E8A-4147-A177-3AD203B41FA5}">
                      <a16:colId xmlns:a16="http://schemas.microsoft.com/office/drawing/2014/main" val="3565155462"/>
                    </a:ext>
                  </a:extLst>
                </a:gridCol>
                <a:gridCol w="1449859">
                  <a:extLst>
                    <a:ext uri="{9D8B030D-6E8A-4147-A177-3AD203B41FA5}">
                      <a16:colId xmlns:a16="http://schemas.microsoft.com/office/drawing/2014/main" val="1611954677"/>
                    </a:ext>
                  </a:extLst>
                </a:gridCol>
              </a:tblGrid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Model Training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83237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Logistic Regression (LR)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9022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Decision Tree (DT)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61301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K-Nearest Neighbor (KNN)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66882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Support Vectro Machine (SVM)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35693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Gaussian Naïve Bayes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48249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 err="1"/>
                        <a:t>CatBoost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3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7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</a:t>
            </a:r>
            <a:r>
              <a:rPr lang="en-AU"/>
              <a:t>4. Model selection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567" y="984824"/>
            <a:ext cx="4038470" cy="5132832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freight-sans-pro"/>
                <a:cs typeface="Times New Roman" panose="02020603050405020304" pitchFamily="18" charset="0"/>
              </a:rPr>
              <a:t>KNN</a:t>
            </a:r>
          </a:p>
          <a:p>
            <a:pPr marL="0" indent="0">
              <a:buNone/>
            </a:pPr>
            <a:r>
              <a:rPr lang="en-US" sz="1800" i="1">
                <a:latin typeface="freight-sans-pro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1800">
                <a:latin typeface="freight-sans-pro"/>
                <a:cs typeface="Times New Roman" panose="02020603050405020304" pitchFamily="18" charset="0"/>
              </a:rPr>
              <a:t>• It is very simple to implement</a:t>
            </a:r>
          </a:p>
          <a:p>
            <a:pPr marL="0" indent="0">
              <a:buNone/>
            </a:pPr>
            <a:r>
              <a:rPr lang="en-US" sz="1800">
                <a:latin typeface="freight-sans-pro"/>
                <a:cs typeface="Times New Roman" panose="02020603050405020304" pitchFamily="18" charset="0"/>
              </a:rPr>
              <a:t>• It acts robustly to the noisy training data</a:t>
            </a:r>
          </a:p>
          <a:p>
            <a:pPr marL="0" indent="0">
              <a:buNone/>
            </a:pPr>
            <a:r>
              <a:rPr lang="en-US" sz="1800">
                <a:latin typeface="freight-sans-pro"/>
                <a:cs typeface="Times New Roman" panose="02020603050405020304" pitchFamily="18" charset="0"/>
              </a:rPr>
              <a:t>• It is more effective if the training data is large</a:t>
            </a:r>
          </a:p>
          <a:p>
            <a:pPr marL="0" indent="0">
              <a:buNone/>
            </a:pPr>
            <a:endParaRPr lang="en-US" sz="1800">
              <a:latin typeface="freight-sans-pro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>
                <a:latin typeface="freight-sans-pro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buNone/>
            </a:pPr>
            <a:r>
              <a:rPr lang="en-US" sz="1800">
                <a:latin typeface="freight-sans-pro"/>
                <a:cs typeface="Times New Roman" panose="02020603050405020304" pitchFamily="18" charset="0"/>
              </a:rPr>
              <a:t>• The value of K needs to be determined every time and it can be sometimes complex</a:t>
            </a:r>
          </a:p>
          <a:p>
            <a:pPr marL="0" indent="0">
              <a:buNone/>
            </a:pPr>
            <a:r>
              <a:rPr lang="en-US" sz="1800">
                <a:latin typeface="freight-sans-pro"/>
                <a:cs typeface="Times New Roman" panose="02020603050405020304" pitchFamily="18" charset="0"/>
              </a:rPr>
              <a:t>• For every training sample, the distance between every data point is calculated and it increases the computational cost.</a:t>
            </a:r>
          </a:p>
          <a:p>
            <a:endParaRPr lang="en-US">
              <a:latin typeface="freight-sans-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D98C52-0A34-4787-BF55-AA597050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27" y="893704"/>
            <a:ext cx="5532895" cy="53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FF790A-B057-984F-8B35-32B254ACBFF6}"/>
              </a:ext>
            </a:extLst>
          </p:cNvPr>
          <p:cNvSpPr/>
          <p:nvPr/>
        </p:nvSpPr>
        <p:spPr>
          <a:xfrm>
            <a:off x="6122345" y="3929817"/>
            <a:ext cx="4573963" cy="13737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7D042-2D24-371F-807B-F20FF1B5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322AE6-6BC3-A673-A021-6B493965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</a:t>
            </a:r>
            <a:r>
              <a:rPr lang="en-AU"/>
              <a:t>4.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E284-3CC2-8A88-1CBA-14128C717F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567694"/>
            <a:ext cx="5132166" cy="4400274"/>
          </a:xfrm>
        </p:spPr>
        <p:txBody>
          <a:bodyPr/>
          <a:lstStyle/>
          <a:p>
            <a:r>
              <a:rPr lang="en-US" sz="2400">
                <a:solidFill>
                  <a:srgbClr val="374151"/>
                </a:solidFill>
                <a:latin typeface="Söhne"/>
              </a:rPr>
              <a:t>K-nearest neighbors (KNN) is a machine learning algorithm used for both classification and regression tasks. It is a type of instance-based learning, also known as lazy learning, where the algorithm memorizes the entire training dataset rather than constructing a model.</a:t>
            </a:r>
            <a:endParaRPr lang="en-AU" sz="2400"/>
          </a:p>
          <a:p>
            <a:endParaRPr lang="en-AU" sz="2400"/>
          </a:p>
        </p:txBody>
      </p:sp>
      <p:pic>
        <p:nvPicPr>
          <p:cNvPr id="7" name="Picture 2" descr="What Is K-Nearest Neighbor? An ML Algorithm to Classify Data">
            <a:extLst>
              <a:ext uri="{FF2B5EF4-FFF2-40B4-BE49-F238E27FC236}">
                <a16:creationId xmlns:a16="http://schemas.microsoft.com/office/drawing/2014/main" id="{51619BE8-F08B-74F1-4540-042121779A0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058" y="1554461"/>
            <a:ext cx="4186237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2BFDD39-AF34-7F55-2FBE-BCE1646BBF40}"/>
              </a:ext>
            </a:extLst>
          </p:cNvPr>
          <p:cNvSpPr txBox="1">
            <a:spLocks/>
          </p:cNvSpPr>
          <p:nvPr/>
        </p:nvSpPr>
        <p:spPr>
          <a:xfrm>
            <a:off x="-1157472" y="663891"/>
            <a:ext cx="7346729" cy="844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36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K nearest neighbors</a:t>
            </a:r>
          </a:p>
        </p:txBody>
      </p:sp>
      <p:pic>
        <p:nvPicPr>
          <p:cNvPr id="8" name="Picture 4" descr="K-Nearest Neighbour(KNN) -Algorithm For Machine Learning.(From Scratch)">
            <a:extLst>
              <a:ext uri="{FF2B5EF4-FFF2-40B4-BE49-F238E27FC236}">
                <a16:creationId xmlns:a16="http://schemas.microsoft.com/office/drawing/2014/main" id="{3FD3EC92-74CC-6C15-9EDD-E9A47523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058" y="4073526"/>
            <a:ext cx="4260016" cy="10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6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196CD-F69A-1C45-6BF8-540C5B04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EF616-65B0-5EE1-A4E5-E34D77CE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</a:t>
            </a:r>
            <a:r>
              <a:rPr lang="en-AU"/>
              <a:t>4. Model selection</a:t>
            </a:r>
          </a:p>
        </p:txBody>
      </p:sp>
      <p:pic>
        <p:nvPicPr>
          <p:cNvPr id="4098" name="Picture 2" descr="How to Create Decision Trees for Business Rules Analysis - Why Change">
            <a:extLst>
              <a:ext uri="{FF2B5EF4-FFF2-40B4-BE49-F238E27FC236}">
                <a16:creationId xmlns:a16="http://schemas.microsoft.com/office/drawing/2014/main" id="{643D2735-1294-1127-352E-F84E1356E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32" y="2053525"/>
            <a:ext cx="6521878" cy="41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82B2C-48EF-3D32-3620-9A26C9A3D776}"/>
              </a:ext>
            </a:extLst>
          </p:cNvPr>
          <p:cNvSpPr txBox="1"/>
          <p:nvPr/>
        </p:nvSpPr>
        <p:spPr>
          <a:xfrm>
            <a:off x="577814" y="937765"/>
            <a:ext cx="1067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öhne"/>
              </a:rPr>
              <a:t>A decision tree </a:t>
            </a:r>
            <a:r>
              <a:rPr lang="en-US">
                <a:solidFill>
                  <a:srgbClr val="374151"/>
                </a:solidFill>
                <a:latin typeface="Söhne"/>
              </a:rPr>
              <a:t>is a predictive modeling tool that is commonly used in machine learning and data mining. It is a flowchart-like structure where each internal node represents a feature or attribute, each branch represents a decision rule, and each leaf node represents the outcome or prediction.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63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</a:t>
            </a:r>
            <a:r>
              <a:rPr lang="en-AU"/>
              <a:t>4. Model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530" y="1419967"/>
            <a:ext cx="5117864" cy="49387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>
                <a:latin typeface="freight-sans-pro"/>
              </a:rPr>
              <a:t>Advantages:</a:t>
            </a:r>
          </a:p>
          <a:p>
            <a:r>
              <a:rPr lang="en-US" sz="1800">
                <a:latin typeface="freight-sans-pro"/>
              </a:rPr>
              <a:t>Less effort for data preparation during pre-processing.</a:t>
            </a:r>
          </a:p>
          <a:p>
            <a:r>
              <a:rPr lang="en-US" sz="1800">
                <a:latin typeface="freight-sans-pro"/>
              </a:rPr>
              <a:t>Not require normalization of data.</a:t>
            </a:r>
          </a:p>
          <a:p>
            <a:r>
              <a:rPr lang="en-US" sz="1800">
                <a:latin typeface="freight-sans-pro"/>
              </a:rPr>
              <a:t>Not require scaling of data as well.</a:t>
            </a:r>
          </a:p>
          <a:p>
            <a:r>
              <a:rPr lang="en-US" sz="1800">
                <a:latin typeface="freight-sans-pro"/>
              </a:rPr>
              <a:t>Missing values in the data also do NOT affect the process of building a decision tree to any considerable extent.</a:t>
            </a:r>
          </a:p>
          <a:p>
            <a:r>
              <a:rPr lang="en-US" sz="1800">
                <a:latin typeface="freight-sans-pro"/>
              </a:rPr>
              <a:t>Very intuitive and easy to explain to technical teams as well as stakeholders.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13439" y="1345089"/>
            <a:ext cx="3886200" cy="4351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 i="1">
                <a:latin typeface="freight-sans-pro"/>
              </a:rPr>
              <a:t>Disadvantage:</a:t>
            </a:r>
          </a:p>
          <a:p>
            <a:r>
              <a:rPr lang="en-US" sz="1800">
                <a:latin typeface="freight-sans-pro"/>
              </a:rPr>
              <a:t>Instability.</a:t>
            </a:r>
          </a:p>
          <a:p>
            <a:r>
              <a:rPr lang="en-US" sz="1800">
                <a:latin typeface="freight-sans-pro"/>
              </a:rPr>
              <a:t>Complex compared to other algorithms.</a:t>
            </a:r>
          </a:p>
          <a:p>
            <a:r>
              <a:rPr lang="en-US" sz="1800">
                <a:latin typeface="freight-sans-pro"/>
              </a:rPr>
              <a:t>Higher time to train the model.</a:t>
            </a:r>
          </a:p>
          <a:p>
            <a:r>
              <a:rPr lang="en-US" sz="1800">
                <a:latin typeface="freight-sans-pro"/>
              </a:rPr>
              <a:t>Algorithm is inadequate for applying regression and predicting continuous values.</a:t>
            </a:r>
          </a:p>
          <a:p>
            <a:endParaRPr lang="en-US" sz="1800">
              <a:latin typeface="freight-sans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590C8-DC02-DDC3-E478-A3A43CE8079D}"/>
              </a:ext>
            </a:extLst>
          </p:cNvPr>
          <p:cNvSpPr txBox="1"/>
          <p:nvPr/>
        </p:nvSpPr>
        <p:spPr>
          <a:xfrm>
            <a:off x="430530" y="811605"/>
            <a:ext cx="471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freight-sans-pro"/>
              </a:rPr>
              <a:t>Decision Tree</a:t>
            </a:r>
            <a:endParaRPr lang="en-AU" sz="2800" b="1">
              <a:latin typeface="freight-sans-pro"/>
            </a:endParaRPr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6B25-797C-F3B9-F087-CA6559A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74F19-ED09-CC40-643F-06A15AA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Content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8D8C-2AB1-D8C3-D3F0-79FE522F7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514350" indent="-514350">
              <a:buAutoNum type="arabicPeriod"/>
            </a:pPr>
            <a:r>
              <a:rPr lang="en-US">
                <a:latin typeface="Lato"/>
                <a:ea typeface="Lato"/>
                <a:cs typeface="Lato"/>
              </a:rPr>
              <a:t>Workflow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latin typeface="Lato"/>
                <a:ea typeface="Lato"/>
                <a:cs typeface="Lato"/>
              </a:rPr>
              <a:t>Example</a:t>
            </a:r>
            <a:endParaRPr lang="en-US" err="1">
              <a:latin typeface="Lato"/>
              <a:ea typeface="Lato"/>
              <a:cs typeface="Lato"/>
            </a:endParaRPr>
          </a:p>
          <a:p>
            <a:r>
              <a:rPr lang="en-US"/>
              <a:t>Example 1: identify/predict patients with diabetes (classification)</a:t>
            </a:r>
          </a:p>
          <a:p>
            <a:r>
              <a:rPr lang="en-US"/>
              <a:t>Example 2 : determine/predict the value of a patient's index (regression)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52" y="87145"/>
            <a:ext cx="11565128" cy="451739"/>
          </a:xfrm>
        </p:spPr>
        <p:txBody>
          <a:bodyPr/>
          <a:lstStyle/>
          <a:p>
            <a:r>
              <a:rPr lang="en-AU"/>
              <a:t>Step 5. 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878564" cy="5303393"/>
          </a:xfrm>
        </p:spPr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Results: SVM and LR has highest accurary in comparison with </a:t>
            </a:r>
            <a:r>
              <a:rPr lang="en-US" err="1">
                <a:latin typeface="Lato"/>
                <a:ea typeface="Lato"/>
                <a:cs typeface="Lato"/>
              </a:rPr>
              <a:t>orthers</a:t>
            </a:r>
            <a:endParaRPr lang="en-US">
              <a:latin typeface="Lato"/>
              <a:ea typeface="Lato"/>
              <a:cs typeface="Lato"/>
            </a:endParaRPr>
          </a:p>
          <a:p>
            <a:pPr marL="0" indent="0">
              <a:buNone/>
            </a:pPr>
            <a:endParaRPr lang="en-AU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62C283B-18D8-C574-1F20-203CD2656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89442"/>
              </p:ext>
            </p:extLst>
          </p:nvPr>
        </p:nvGraphicFramePr>
        <p:xfrm>
          <a:off x="2862470" y="2146515"/>
          <a:ext cx="6668988" cy="346989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34494">
                  <a:extLst>
                    <a:ext uri="{9D8B030D-6E8A-4147-A177-3AD203B41FA5}">
                      <a16:colId xmlns:a16="http://schemas.microsoft.com/office/drawing/2014/main" val="3565155462"/>
                    </a:ext>
                  </a:extLst>
                </a:gridCol>
                <a:gridCol w="3334494">
                  <a:extLst>
                    <a:ext uri="{9D8B030D-6E8A-4147-A177-3AD203B41FA5}">
                      <a16:colId xmlns:a16="http://schemas.microsoft.com/office/drawing/2014/main" val="1611954677"/>
                    </a:ext>
                  </a:extLst>
                </a:gridCol>
              </a:tblGrid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Model Training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83237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K-Nearest Neighbor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0.959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20529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0.969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77248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Decision Tree (DT)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15247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Logistic Regression (LR)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0.969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9022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/>
                        <a:t>Gaussian Naïve Bayes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61301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r>
                        <a:rPr lang="en-US" err="1"/>
                        <a:t>CatBoost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0.959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1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Step 5 Code and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Create a folder containing data </a:t>
            </a:r>
          </a:p>
          <a:p>
            <a:r>
              <a:rPr lang="en-US"/>
              <a:t>Upload the data file to the created folder </a:t>
            </a:r>
          </a:p>
          <a:p>
            <a:r>
              <a:rPr lang="en-US"/>
              <a:t>Link the code to the drive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from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google.colab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import drive</a:t>
            </a:r>
          </a:p>
          <a:p>
            <a:pPr marL="914400" lvl="2" indent="0">
              <a:buNone/>
            </a:pP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drive.mount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('/content/drive’)</a:t>
            </a:r>
          </a:p>
          <a:p>
            <a:r>
              <a:rPr lang="en-US"/>
              <a:t> Create path to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 Ex: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path = '/content/drive/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MyDrive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/Data/diabetes2.csv’</a:t>
            </a:r>
          </a:p>
          <a:p>
            <a:r>
              <a:rPr lang="en-US"/>
              <a:t> Change Runtime to “GPU”</a:t>
            </a:r>
          </a:p>
          <a:p>
            <a:r>
              <a:rPr lang="en-US"/>
              <a:t> Press Run all and check the result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88F25-492D-C052-5711-994894BB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60512-3BE8-CF85-A93A-5C46AECE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Step 6 Evaluation</a:t>
            </a:r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FEDE2-93A7-643A-047F-96C84C60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12" y="3687309"/>
            <a:ext cx="3113067" cy="1045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3839BA-3F4A-778E-93ED-79FF4E19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26" y="3525181"/>
            <a:ext cx="4061172" cy="920647"/>
          </a:xfrm>
          <a:prstGeom prst="rect">
            <a:avLst/>
          </a:prstGeom>
        </p:spPr>
      </p:pic>
      <p:pic>
        <p:nvPicPr>
          <p:cNvPr id="1026" name="Picture 2" descr="F1 score explained | Bartosz Mikulski">
            <a:extLst>
              <a:ext uri="{FF2B5EF4-FFF2-40B4-BE49-F238E27FC236}">
                <a16:creationId xmlns:a16="http://schemas.microsoft.com/office/drawing/2014/main" id="{04DFF9F3-44C3-CE1C-4209-165938C1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92" y="5191163"/>
            <a:ext cx="4991869" cy="6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94CD3-A403-DA3E-4D76-ABC3A8680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748" y="925376"/>
            <a:ext cx="6944400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Step 6 Evaluation</a:t>
            </a:r>
            <a:endParaRPr lang="en-AU">
              <a:latin typeface="Lato"/>
              <a:ea typeface="Lato"/>
              <a:cs typeface="La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7" y="841248"/>
            <a:ext cx="5370672" cy="53033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model: KNeighborsClassifier()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Accuracy: 0.959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Precision: 0.875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Recall: 0.7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F1 Score: 0.778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AUC-ROC: 0.844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12121"/>
                </a:solidFill>
                <a:latin typeface="Courier New" panose="02070309020205020404" pitchFamily="49" charset="0"/>
              </a:rPr>
              <a:t>Confusion Matrix: 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</a:rPr>
              <a:t>[[87 1]</a:t>
            </a:r>
            <a:r>
              <a:rPr lang="en-US" sz="28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[ 3 7]]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F811-638F-CF6B-568A-8C12929F8339}"/>
              </a:ext>
            </a:extLst>
          </p:cNvPr>
          <p:cNvSpPr txBox="1"/>
          <p:nvPr/>
        </p:nvSpPr>
        <p:spPr>
          <a:xfrm>
            <a:off x="6211330" y="948340"/>
            <a:ext cx="5370672" cy="524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model: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	SVM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Accuracy: 0.969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Precision: 0.889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Recall: 0.8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F1 Score: 0.842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AUC-ROC: 0.894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Confusion Matrix: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[[87 1]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</a:pPr>
            <a:r>
              <a:rPr lang="en-US" sz="2800">
                <a:solidFill>
                  <a:srgbClr val="212121"/>
                </a:solidFill>
                <a:latin typeface="Courier New" panose="02070309020205020404" pitchFamily="49" charset="0"/>
                <a:ea typeface="Lato" panose="020F0502020204030203" pitchFamily="34" charset="0"/>
                <a:cs typeface="Lato" panose="020F0502020204030203" pitchFamily="34" charset="0"/>
              </a:rPr>
              <a:t>[ 2 8]]</a:t>
            </a:r>
          </a:p>
        </p:txBody>
      </p:sp>
    </p:spTree>
    <p:extLst>
      <p:ext uri="{BB962C8B-B14F-4D97-AF65-F5344CB8AC3E}">
        <p14:creationId xmlns:p14="http://schemas.microsoft.com/office/powerpoint/2010/main" val="339103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Step 6 Evaluation</a:t>
            </a:r>
            <a:endParaRPr lang="en-AU">
              <a:latin typeface="Lato"/>
              <a:ea typeface="Lato"/>
              <a:cs typeface="La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Performances of model are shown in the table below, DT (class 1) has bad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327FC3-9D9A-85E0-6A1B-742318C65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11687"/>
              </p:ext>
            </p:extLst>
          </p:nvPr>
        </p:nvGraphicFramePr>
        <p:xfrm>
          <a:off x="2261118" y="1858654"/>
          <a:ext cx="7669764" cy="41580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40948">
                  <a:extLst>
                    <a:ext uri="{9D8B030D-6E8A-4147-A177-3AD203B41FA5}">
                      <a16:colId xmlns:a16="http://schemas.microsoft.com/office/drawing/2014/main" val="226015792"/>
                    </a:ext>
                  </a:extLst>
                </a:gridCol>
                <a:gridCol w="1326957">
                  <a:extLst>
                    <a:ext uri="{9D8B030D-6E8A-4147-A177-3AD203B41FA5}">
                      <a16:colId xmlns:a16="http://schemas.microsoft.com/office/drawing/2014/main" val="3531457192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2579841217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1989957070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507293323"/>
                    </a:ext>
                  </a:extLst>
                </a:gridCol>
              </a:tblGrid>
              <a:tr h="500466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 score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2522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59653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55274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DT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08267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46680"/>
                  </a:ext>
                </a:extLst>
              </a:tr>
              <a:tr h="365792">
                <a:tc rowSpan="2"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54320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03803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Gaussian NB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97439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18388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RF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55479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3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8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8E5C3-4C7D-3456-94A5-12B40BB0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719855-8210-131E-571C-A9AE941A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Question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705B-F861-BD6A-481C-4DD0E87512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1. Train and evaluate with fewer features</a:t>
            </a:r>
          </a:p>
          <a:p>
            <a:pPr>
              <a:buNone/>
            </a:pPr>
            <a:r>
              <a:rPr lang="vi-VN" sz="1600" b="1"/>
              <a:t>Kiểm tra xem mô hình có hoạt động tốt hơn khi giảm số chiều dữ liệu đầu vào (giảm nhiễu, tránh overfitting).</a:t>
            </a:r>
          </a:p>
          <a:p>
            <a:pPr>
              <a:buNone/>
            </a:pPr>
            <a:r>
              <a:rPr lang="vi-VN" sz="1600" b="1"/>
              <a:t>Gợi ý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/>
              <a:t>Sử dụng </a:t>
            </a:r>
            <a:r>
              <a:rPr lang="vi-VN" sz="1600" b="1"/>
              <a:t>feature selection</a:t>
            </a:r>
            <a:r>
              <a:rPr lang="vi-VN" sz="1600"/>
              <a:t> (chọn các đặc trưng quan trọng).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b="1"/>
              <a:t>Đánh giá lại</a:t>
            </a:r>
            <a:r>
              <a:rPr lang="vi-VN" sz="1600"/>
              <a:t> từng mô hình sau khi loại bỏ những đặc trưng ít ảnh hưởng.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/>
              <a:t>Đặc biệt hữu ích cho mô hình </a:t>
            </a:r>
            <a:r>
              <a:rPr lang="vi-VN" sz="1600" b="1"/>
              <a:t>Decision Tree (DT)</a:t>
            </a:r>
            <a:r>
              <a:rPr lang="vi-VN" sz="1600"/>
              <a:t>, vì DT có thể dễ bị overfit khi có quá nhiều đặc trưng.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2. Train and evaluate with fewer data</a:t>
            </a:r>
          </a:p>
          <a:p>
            <a:pPr>
              <a:buNone/>
            </a:pPr>
            <a:r>
              <a:rPr lang="vi-VN" sz="1600" b="1"/>
              <a:t>Đánh giá độ robust (khả năng chống chịu) của mô hình khi dữ liệu bị hạn chế.</a:t>
            </a:r>
          </a:p>
          <a:p>
            <a:pPr>
              <a:buNone/>
            </a:pPr>
            <a:r>
              <a:rPr lang="vi-VN" sz="1600" b="1"/>
              <a:t>Gợi ý hành động: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/>
              <a:t>Lấy một phần nhỏ hơn của tập dữ liệu (ví dụ: 50%).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/>
              <a:t>Huấn luyện và đánh giá lại mô hình.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/>
              <a:t>Theo bảng, mô hình </a:t>
            </a:r>
            <a:r>
              <a:rPr lang="vi-VN" sz="1600" b="1"/>
              <a:t>DT cho class 1 có F1 = 0.0</a:t>
            </a:r>
            <a:r>
              <a:rPr lang="vi-VN" sz="1600"/>
              <a:t> → kiểm tra xem việc giảm dữ liệu có cải thiện được tình trạng này hay không (tránh học thuộc class 0).</a:t>
            </a:r>
          </a:p>
        </p:txBody>
      </p:sp>
    </p:spTree>
    <p:extLst>
      <p:ext uri="{BB962C8B-B14F-4D97-AF65-F5344CB8AC3E}">
        <p14:creationId xmlns:p14="http://schemas.microsoft.com/office/powerpoint/2010/main" val="9570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AA182-E562-6EB2-4858-5E23E64F2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87B23-2569-E540-2523-C5BFC2CD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03CBA-6108-AA57-FD46-3B54B731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Question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5953-E2B6-86FB-3564-C4CE2B8F19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3. Train and evaluate with different dataset</a:t>
            </a:r>
          </a:p>
          <a:p>
            <a:pPr marL="0" indent="0">
              <a:buNone/>
            </a:pPr>
            <a:r>
              <a:rPr lang="vi-VN" sz="1800" b="1"/>
              <a:t>Kiểm tra tính tổng quát hóa của mô hình (generalization).</a:t>
            </a:r>
          </a:p>
          <a:p>
            <a:pPr>
              <a:buNone/>
            </a:pPr>
            <a:r>
              <a:rPr lang="vi-VN" sz="1800" b="1"/>
              <a:t>Gợi ý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Áp dụng mô hình hiện tại trên một </a:t>
            </a:r>
            <a:r>
              <a:rPr lang="vi-VN" sz="1800" b="1"/>
              <a:t>tập dữ liệu khác</a:t>
            </a:r>
            <a:r>
              <a:rPr lang="vi-VN" sz="1800"/>
              <a:t> (có thể đến từ môi trường khác, dữ liệu thực tế...).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So sánh hiệu năng của các mô hình với các chỉ số F1/Recall/Precision trên tập mới.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Đây là bài kiểm tra cần thiết nếu bạn phát hiện mô hình có độ chính xác cao nhưng </a:t>
            </a:r>
            <a:r>
              <a:rPr lang="vi-VN" sz="1800" b="1"/>
              <a:t>overfit</a:t>
            </a:r>
            <a:r>
              <a:rPr lang="vi-VN" sz="1800"/>
              <a:t> dữ liệu gốc (như DT ở class 0 nhưng fail hoàn toàn ở class 1).</a:t>
            </a:r>
            <a:endParaRPr lang="en-US" sz="1800"/>
          </a:p>
          <a:p>
            <a:pPr>
              <a:buNone/>
            </a:pPr>
            <a:r>
              <a:rPr lang="en-US" sz="1800" b="1"/>
              <a:t>Chú ý : </a:t>
            </a:r>
            <a:endParaRPr lang="vi-VN" sz="1800" b="1"/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Mô hình </a:t>
            </a:r>
            <a:r>
              <a:rPr lang="vi-VN" sz="1800" b="1"/>
              <a:t>DT cần cải thiện nghiêm trọng ở class 1</a:t>
            </a:r>
            <a:r>
              <a:rPr lang="vi-VN" sz="1800"/>
              <a:t> (F1 = 0.0, Recall = 0.0).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Có thể thử lại DT với: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/>
              <a:t>Feature selection</a:t>
            </a:r>
            <a:endParaRPr lang="vi-V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/>
              <a:t>Regularization (pruning)</a:t>
            </a:r>
            <a:endParaRPr lang="vi-V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1"/>
              <a:t>Tập dữ liệu cân bằng hơn</a:t>
            </a:r>
            <a:endParaRPr lang="vi-VN" sz="1600"/>
          </a:p>
          <a:p>
            <a:pPr>
              <a:buFont typeface="Arial" panose="020B0604020202020204" pitchFamily="34" charset="0"/>
              <a:buChar char="•"/>
            </a:pPr>
            <a:r>
              <a:rPr lang="vi-VN" sz="1800"/>
              <a:t>Các mô hình như </a:t>
            </a:r>
            <a:r>
              <a:rPr lang="vi-VN" sz="1800" b="1"/>
              <a:t>Logistic Regression, KNN</a:t>
            </a:r>
            <a:r>
              <a:rPr lang="vi-VN" sz="1800"/>
              <a:t> đang hoạt động khá tốt cho cả hai lớp → có thể dùng làm baseline để so sánh sau khi áp dụng các thay đổi.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1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71FA5-96A9-69BB-043B-0159A6D0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1C0B5-AF94-6EF9-CE6C-3F532A1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B5BC-A2E8-6E87-C8AE-7B210DACB7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and Diagnosis of Diabetes, </a:t>
            </a:r>
            <a:r>
              <a:rPr lang="en-US">
                <a:hlinkClick r:id="rId2"/>
              </a:rPr>
              <a:t>https://www.ncbi.nlm.nih.gov/books/NBK568014/</a:t>
            </a:r>
            <a:endParaRPr lang="en-US"/>
          </a:p>
          <a:p>
            <a:r>
              <a:rPr lang="en-US"/>
              <a:t>Soni, Diabetes Prediction using Machine Learning Techniques, IJERT, ISSN: 2278-0181 IJERTV9IS090496 ,www.ijert.org Vol. 9 Issue 09, September-2020</a:t>
            </a:r>
          </a:p>
          <a:p>
            <a:r>
              <a:rPr lang="vi-VN" sz="2800">
                <a:latin typeface="Segoe UI"/>
                <a:ea typeface="Lato"/>
                <a:cs typeface="Segoe UI"/>
              </a:rPr>
              <a:t>Joshi, T. N.,</a:t>
            </a:r>
            <a:r>
              <a:rPr lang="en-US" sz="2800">
                <a:latin typeface="Segoe UI"/>
                <a:ea typeface="Lato"/>
                <a:cs typeface="Segoe UI"/>
              </a:rPr>
              <a:t> </a:t>
            </a:r>
            <a:r>
              <a:rPr lang="vi-VN" sz="2800">
                <a:latin typeface="Segoe UI"/>
                <a:ea typeface="Lato"/>
                <a:cs typeface="Segoe UI"/>
              </a:rPr>
              <a:t>Diabetes prediction using machine learning techniques</a:t>
            </a:r>
            <a:r>
              <a:rPr lang="en-US" sz="2800">
                <a:latin typeface="Segoe UI"/>
                <a:ea typeface="Lato"/>
                <a:cs typeface="Segoe UI"/>
              </a:rPr>
              <a:t>,</a:t>
            </a:r>
            <a:r>
              <a:rPr lang="vi-VN" sz="2800">
                <a:latin typeface="Segoe UI"/>
                <a:ea typeface="Lato"/>
                <a:cs typeface="Segoe UI"/>
              </a:rPr>
              <a:t> </a:t>
            </a:r>
            <a:endParaRPr lang="en-US" sz="2800">
              <a:latin typeface="Segoe UI"/>
              <a:ea typeface="Lato"/>
              <a:cs typeface="Segoe UI"/>
            </a:endParaRPr>
          </a:p>
          <a:p>
            <a:pPr marL="0" indent="0">
              <a:buNone/>
            </a:pPr>
            <a:r>
              <a:rPr lang="en-US">
                <a:latin typeface="Segoe UI"/>
                <a:ea typeface="Lato"/>
                <a:cs typeface="Segoe UI"/>
              </a:rPr>
              <a:t>  </a:t>
            </a:r>
            <a:r>
              <a:rPr lang="vi-VN" sz="2800">
                <a:latin typeface="Segoe UI"/>
                <a:ea typeface="Lato"/>
                <a:cs typeface="Segoe UI"/>
              </a:rPr>
              <a:t>Ijera, 8(1), 9-13</a:t>
            </a:r>
            <a:r>
              <a:rPr lang="en-US" sz="2800">
                <a:latin typeface="Segoe UI"/>
                <a:ea typeface="Lato"/>
                <a:cs typeface="Segoe UI"/>
              </a:rPr>
              <a:t>, 2018.</a:t>
            </a:r>
            <a:endParaRPr lang="vi-VN" sz="2800">
              <a:latin typeface="Segoe UI"/>
              <a:ea typeface="Lato"/>
              <a:cs typeface="Segoe U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marL="514350" indent="-514350">
              <a:buAutoNum type="arabicPeriod"/>
            </a:pPr>
            <a:r>
              <a:rPr lang="en-US">
                <a:latin typeface="Lato"/>
                <a:ea typeface="Lato"/>
                <a:cs typeface="Lato"/>
              </a:rPr>
              <a:t>Workflow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275" y="6059738"/>
            <a:ext cx="27432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1B397-25AE-4BFA-A798-325E976D377C}"/>
              </a:ext>
            </a:extLst>
          </p:cNvPr>
          <p:cNvSpPr txBox="1"/>
          <p:nvPr/>
        </p:nvSpPr>
        <p:spPr>
          <a:xfrm>
            <a:off x="815865" y="1698677"/>
            <a:ext cx="15466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Problem definiton</a:t>
            </a:r>
            <a:br>
              <a:rPr lang="en-US"/>
            </a:br>
            <a:r>
              <a:rPr lang="en-US">
                <a:ea typeface="Calibri"/>
                <a:cs typeface="Calibri"/>
              </a:rPr>
              <a:t>Week 2-4</a:t>
            </a:r>
            <a:endParaRPr lang="en-US" err="1">
              <a:ea typeface="Calibri"/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FAB62F-8432-410D-BB33-EF3C74881D8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362564" y="2160342"/>
            <a:ext cx="9846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F620EA-B483-4C26-84A4-FDE673FAA662}"/>
              </a:ext>
            </a:extLst>
          </p:cNvPr>
          <p:cNvSpPr txBox="1"/>
          <p:nvPr/>
        </p:nvSpPr>
        <p:spPr>
          <a:xfrm>
            <a:off x="3347205" y="1837176"/>
            <a:ext cx="19692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Data collection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 Week 2-5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A20EB-8A74-4835-B421-4895F7F383A1}"/>
              </a:ext>
            </a:extLst>
          </p:cNvPr>
          <p:cNvCxnSpPr>
            <a:cxnSpLocks/>
            <a:stCxn id="23" idx="3"/>
            <a:endCxn id="30" idx="3"/>
          </p:cNvCxnSpPr>
          <p:nvPr/>
        </p:nvCxnSpPr>
        <p:spPr>
          <a:xfrm flipV="1">
            <a:off x="8116547" y="2150487"/>
            <a:ext cx="1059812" cy="98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9FDDFF-342A-4337-A71D-A231E8F95BF5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5316487" y="2160341"/>
            <a:ext cx="830778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DEF669-D2B2-43FF-A9FD-6E4A092FADC2}"/>
              </a:ext>
            </a:extLst>
          </p:cNvPr>
          <p:cNvSpPr txBox="1"/>
          <p:nvPr/>
        </p:nvSpPr>
        <p:spPr>
          <a:xfrm flipH="1">
            <a:off x="9176359" y="1827321"/>
            <a:ext cx="18189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Model Selection</a:t>
            </a:r>
            <a:br>
              <a:rPr lang="en-US" dirty="0"/>
            </a:br>
            <a:r>
              <a:rPr lang="en-US" dirty="0">
                <a:cs typeface="Calibri"/>
              </a:rPr>
              <a:t>Week </a:t>
            </a:r>
            <a:r>
              <a:rPr lang="en-US" dirty="0">
                <a:ea typeface="Calibri"/>
                <a:cs typeface="Calibri"/>
              </a:rPr>
              <a:t>8-10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BB357-43C2-903B-5E4C-3C4AE5B3C9F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085829" y="2483507"/>
            <a:ext cx="0" cy="12161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4227EF-E0B5-2260-1AB0-793093252327}"/>
              </a:ext>
            </a:extLst>
          </p:cNvPr>
          <p:cNvSpPr txBox="1"/>
          <p:nvPr/>
        </p:nvSpPr>
        <p:spPr>
          <a:xfrm>
            <a:off x="2478332" y="3699615"/>
            <a:ext cx="283815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Report/Presentation</a:t>
            </a:r>
            <a:endParaRPr lang="en-US" sz="2000" dirty="0">
              <a:ea typeface="Calibri"/>
              <a:cs typeface="Calibri"/>
            </a:endParaRPr>
          </a:p>
          <a:p>
            <a:pPr algn="ctr"/>
            <a:r>
              <a:rPr lang="en-US" sz="2000" dirty="0">
                <a:ea typeface="Calibri"/>
                <a:cs typeface="Calibri"/>
              </a:rPr>
              <a:t>Week 14-15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83B9D-5443-C6FD-580D-CB82C63589F1}"/>
              </a:ext>
            </a:extLst>
          </p:cNvPr>
          <p:cNvSpPr txBox="1"/>
          <p:nvPr/>
        </p:nvSpPr>
        <p:spPr>
          <a:xfrm>
            <a:off x="9176359" y="3699615"/>
            <a:ext cx="181894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Model training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Week 10-12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E37AA-FC1B-9579-4022-D8F620A8DA06}"/>
              </a:ext>
            </a:extLst>
          </p:cNvPr>
          <p:cNvSpPr txBox="1"/>
          <p:nvPr/>
        </p:nvSpPr>
        <p:spPr>
          <a:xfrm>
            <a:off x="6147265" y="1837175"/>
            <a:ext cx="19692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Data preprocessing</a:t>
            </a:r>
          </a:p>
          <a:p>
            <a:pPr algn="ctr"/>
            <a:r>
              <a:rPr lang="en-US" dirty="0">
                <a:ea typeface="Calibri"/>
                <a:cs typeface="Calibri"/>
              </a:rPr>
              <a:t>Week 5-7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0835CC-D0C3-F5D7-918E-D05D6A5B0259}"/>
              </a:ext>
            </a:extLst>
          </p:cNvPr>
          <p:cNvSpPr txBox="1"/>
          <p:nvPr/>
        </p:nvSpPr>
        <p:spPr>
          <a:xfrm>
            <a:off x="6147265" y="3730606"/>
            <a:ext cx="19692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Evaluation</a:t>
            </a:r>
          </a:p>
          <a:p>
            <a:pPr algn="ctr"/>
            <a:r>
              <a:rPr lang="en-US">
                <a:ea typeface="Calibri"/>
                <a:cs typeface="Calibri"/>
              </a:rPr>
              <a:t>12-13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BA7310-6A4E-BC0E-81F9-31324AD13155}"/>
              </a:ext>
            </a:extLst>
          </p:cNvPr>
          <p:cNvCxnSpPr>
            <a:cxnSpLocks/>
            <a:stCxn id="22" idx="1"/>
            <a:endCxn id="61" idx="3"/>
          </p:cNvCxnSpPr>
          <p:nvPr/>
        </p:nvCxnSpPr>
        <p:spPr>
          <a:xfrm flipH="1">
            <a:off x="8116547" y="4053558"/>
            <a:ext cx="1059812" cy="2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E555E2-873D-66B7-4CB9-3CFC9567326B}"/>
              </a:ext>
            </a:extLst>
          </p:cNvPr>
          <p:cNvCxnSpPr>
            <a:cxnSpLocks/>
            <a:stCxn id="61" idx="1"/>
            <a:endCxn id="21" idx="3"/>
          </p:cNvCxnSpPr>
          <p:nvPr/>
        </p:nvCxnSpPr>
        <p:spPr>
          <a:xfrm flipH="1" flipV="1">
            <a:off x="5316487" y="4053558"/>
            <a:ext cx="830778" cy="2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041A5-3F48-6C9B-6405-EC21D6EE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A9901-1FAB-8469-4678-C1981894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D7AB-8172-2175-EB66-6304A10EE8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1: Identify/Define the problem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Classification or regression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2: Data collection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3: Data processing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4 : Model selection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5 : Model Training</a:t>
            </a:r>
          </a:p>
          <a:p>
            <a:pPr marL="0" indent="0">
              <a:buNone/>
            </a:pPr>
            <a:r>
              <a:rPr lang="en-US" sz="2800">
                <a:latin typeface="Lato"/>
                <a:ea typeface="Lato"/>
                <a:cs typeface="Lato"/>
              </a:rPr>
              <a:t>Step 6 : Evaluation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Step 7 : Report/Presentation</a:t>
            </a:r>
            <a:endParaRPr lang="en-US" sz="2800">
              <a:latin typeface="Lato"/>
              <a:ea typeface="Lato"/>
              <a:cs typeface="La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49485-67BE-0D72-7B08-EB4FB933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A75A3-9543-2AAA-62CD-1C9FC09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"/>
                <a:ea typeface="Lato"/>
                <a:cs typeface="Lato"/>
              </a:rPr>
              <a:t>1.  Workflow</a:t>
            </a:r>
            <a:br>
              <a:rPr lang="en-US"/>
            </a:br>
            <a:endParaRPr lang="en-US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3BE91A8-0BB4-33B0-8D6F-A734C2C3C6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138" y="1058863"/>
            <a:ext cx="11515725" cy="490855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Prepare knowledge about Python and Machine Learning (ML)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Learn Python: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+ What is Python?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+ How is Python used in machine learning?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Learn ML : learn on </a:t>
            </a:r>
            <a:r>
              <a:rPr lang="en-US" err="1">
                <a:latin typeface="Lato"/>
                <a:ea typeface="Lato"/>
                <a:cs typeface="Lato"/>
              </a:rPr>
              <a:t>kaggle</a:t>
            </a:r>
            <a:r>
              <a:rPr lang="en-US">
                <a:latin typeface="Lato"/>
                <a:ea typeface="Lato"/>
                <a:cs typeface="Lato"/>
              </a:rPr>
              <a:t> https://www.kaggle.com/learn/intro-to-machine-learning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+ What is ML?</a:t>
            </a:r>
          </a:p>
          <a:p>
            <a:pPr marL="0" indent="0">
              <a:buNone/>
            </a:pPr>
            <a:r>
              <a:rPr lang="en-US">
                <a:latin typeface="Lato"/>
                <a:ea typeface="Lato"/>
                <a:cs typeface="Lato"/>
              </a:rPr>
              <a:t>+ Applying </a:t>
            </a:r>
            <a:r>
              <a:rPr lang="en-US" err="1">
                <a:latin typeface="Lato"/>
                <a:ea typeface="Lato"/>
                <a:cs typeface="Lato"/>
              </a:rPr>
              <a:t>Ml</a:t>
            </a:r>
            <a:r>
              <a:rPr lang="en-US">
                <a:latin typeface="Lato"/>
                <a:ea typeface="Lato"/>
                <a:cs typeface="Lato"/>
              </a:rPr>
              <a:t> in disease detection problem?</a:t>
            </a:r>
          </a:p>
        </p:txBody>
      </p:sp>
    </p:spTree>
    <p:extLst>
      <p:ext uri="{BB962C8B-B14F-4D97-AF65-F5344CB8AC3E}">
        <p14:creationId xmlns:p14="http://schemas.microsoft.com/office/powerpoint/2010/main" val="182610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6B25-797C-F3B9-F087-CA6559A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74F19-ED09-CC40-643F-06A15AA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8D8C-2AB1-D8C3-D3F0-79FE522F7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/>
              <a:t>Example 1: identify/predict patients with diabetes (classification)</a:t>
            </a:r>
          </a:p>
          <a:p>
            <a:r>
              <a:rPr lang="en-US"/>
              <a:t>Example 2 : determine/predict the value of a patient's index (regression)</a:t>
            </a:r>
          </a:p>
        </p:txBody>
      </p:sp>
    </p:spTree>
    <p:extLst>
      <p:ext uri="{BB962C8B-B14F-4D97-AF65-F5344CB8AC3E}">
        <p14:creationId xmlns:p14="http://schemas.microsoft.com/office/powerpoint/2010/main" val="10622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61C08-1518-045D-9D77-CA28504A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6E57C-07E7-061F-B649-22FB36C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08E654-4E55-083B-CE3A-547C3C380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509760"/>
              </p:ext>
            </p:extLst>
          </p:nvPr>
        </p:nvGraphicFramePr>
        <p:xfrm>
          <a:off x="2824377" y="1395699"/>
          <a:ext cx="8276252" cy="477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54DA6F-4F91-7E39-9A9D-93BE954CE755}"/>
              </a:ext>
            </a:extLst>
          </p:cNvPr>
          <p:cNvSpPr txBox="1"/>
          <p:nvPr/>
        </p:nvSpPr>
        <p:spPr>
          <a:xfrm>
            <a:off x="464820" y="1026367"/>
            <a:ext cx="98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Identify/predict patients with diabetes (classification)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093C0-978A-93EE-51EE-12EB0EE581C0}"/>
              </a:ext>
            </a:extLst>
          </p:cNvPr>
          <p:cNvGrpSpPr/>
          <p:nvPr/>
        </p:nvGrpSpPr>
        <p:grpSpPr>
          <a:xfrm>
            <a:off x="715349" y="2511083"/>
            <a:ext cx="1556342" cy="570914"/>
            <a:chOff x="5229" y="1109894"/>
            <a:chExt cx="1556342" cy="5709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107A1D1-24AD-1AEE-ACBE-644994A5E1BC}"/>
                </a:ext>
              </a:extLst>
            </p:cNvPr>
            <p:cNvSpPr/>
            <p:nvPr/>
          </p:nvSpPr>
          <p:spPr>
            <a:xfrm>
              <a:off x="5229" y="1109894"/>
              <a:ext cx="1556342" cy="57091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6712D79E-4F1D-A5D5-4C37-A1A15625A257}"/>
                </a:ext>
              </a:extLst>
            </p:cNvPr>
            <p:cNvSpPr txBox="1"/>
            <p:nvPr/>
          </p:nvSpPr>
          <p:spPr>
            <a:xfrm>
              <a:off x="5229" y="1177216"/>
              <a:ext cx="1556342" cy="380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Data collection</a:t>
              </a:r>
              <a:endParaRPr lang="en-AU" sz="15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2DC98-9D17-AA4A-BD08-8B0106AFB1CD}"/>
              </a:ext>
            </a:extLst>
          </p:cNvPr>
          <p:cNvGrpSpPr/>
          <p:nvPr/>
        </p:nvGrpSpPr>
        <p:grpSpPr>
          <a:xfrm>
            <a:off x="2329326" y="2634066"/>
            <a:ext cx="437416" cy="324948"/>
            <a:chOff x="1767901" y="1137725"/>
            <a:chExt cx="437416" cy="32494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79C9EC5-AB93-2F71-40BF-9664502217E5}"/>
                </a:ext>
              </a:extLst>
            </p:cNvPr>
            <p:cNvSpPr/>
            <p:nvPr/>
          </p:nvSpPr>
          <p:spPr>
            <a:xfrm>
              <a:off x="1767901" y="1137725"/>
              <a:ext cx="437416" cy="32494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4973098-F57F-7C89-B73E-01F8B98D83F2}"/>
                </a:ext>
              </a:extLst>
            </p:cNvPr>
            <p:cNvSpPr txBox="1"/>
            <p:nvPr/>
          </p:nvSpPr>
          <p:spPr>
            <a:xfrm>
              <a:off x="1767901" y="1202715"/>
              <a:ext cx="339932" cy="194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15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E2B17D-B529-21CC-03BF-35C418B0F457}"/>
              </a:ext>
            </a:extLst>
          </p:cNvPr>
          <p:cNvGrpSpPr/>
          <p:nvPr/>
        </p:nvGrpSpPr>
        <p:grpSpPr>
          <a:xfrm>
            <a:off x="672691" y="3327845"/>
            <a:ext cx="1611597" cy="2176875"/>
            <a:chOff x="213763" y="1946390"/>
            <a:chExt cx="1611597" cy="21768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620C4AC-86A2-B70B-52D7-B0F9D4FB0921}"/>
                </a:ext>
              </a:extLst>
            </p:cNvPr>
            <p:cNvSpPr/>
            <p:nvPr/>
          </p:nvSpPr>
          <p:spPr>
            <a:xfrm>
              <a:off x="213763" y="1946390"/>
              <a:ext cx="1611597" cy="21768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3DA8F4C7-D046-6A18-2CF4-C6773889DF1F}"/>
                </a:ext>
              </a:extLst>
            </p:cNvPr>
            <p:cNvSpPr txBox="1"/>
            <p:nvPr/>
          </p:nvSpPr>
          <p:spPr>
            <a:xfrm>
              <a:off x="260965" y="1993592"/>
              <a:ext cx="1517193" cy="2082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/>
                <a:t>File csv</a:t>
              </a:r>
              <a:endParaRPr lang="en-AU" sz="1500" kern="120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/>
                <a:t>Public on kaggle</a:t>
              </a:r>
              <a:endParaRPr lang="en-AU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125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Step 1 : Identify the problem (problem) and purpose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 sz="2400">
                <a:latin typeface="Lato"/>
                <a:ea typeface="Lato"/>
                <a:cs typeface="Lato"/>
              </a:rPr>
              <a:t>Determine whether a person has diabetes or not? (have: 1; don't have: 0)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Lato"/>
                <a:ea typeface="Lato"/>
                <a:cs typeface="Lato"/>
              </a:rPr>
              <a:t>Data : public in Kaggle (csv file)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563C1"/>
                </a:solidFill>
                <a:latin typeface="Arial"/>
                <a:ea typeface="Lato"/>
                <a:cs typeface="Arial"/>
                <a:hlinkClick r:id="rId2"/>
              </a:rPr>
              <a:t>Link</a:t>
            </a:r>
            <a:r>
              <a:rPr lang="en-US" sz="2400">
                <a:solidFill>
                  <a:srgbClr val="0563C1"/>
                </a:solidFill>
                <a:latin typeface="Arial"/>
                <a:ea typeface="Lato"/>
                <a:cs typeface="Arial"/>
              </a:rPr>
              <a:t> data : </a:t>
            </a:r>
            <a:r>
              <a:rPr lang="en-US" sz="2400">
                <a:solidFill>
                  <a:srgbClr val="0563C1"/>
                </a:solidFill>
                <a:latin typeface="Arial"/>
                <a:ea typeface="La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rgbClr val="0563C1"/>
                </a:solidFill>
                <a:latin typeface="Arial"/>
                <a:ea typeface="La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https://drive.google.com/file/d/1Itf5rut7v0NI_F28NMta9nG62d0cWdpf/view?usp=sharing</a:t>
            </a:r>
            <a:endParaRPr lang="en-US" sz="2000">
              <a:latin typeface="Lato"/>
              <a:ea typeface="Lato"/>
              <a:cs typeface="Lato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Lato"/>
                <a:ea typeface="Lato"/>
                <a:cs typeface="Lato"/>
              </a:rPr>
              <a:t> Link code: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Lato"/>
                <a:ea typeface="Lato"/>
                <a:cs typeface="Lato"/>
                <a:hlinkClick r:id="rId3"/>
              </a:rPr>
              <a:t>https://colab.research.google.com/drive/1jyWWFY8UgKva01vFwZs7bTrR636nIRfw?usp=sharing</a:t>
            </a:r>
            <a:endParaRPr lang="en-US" sz="2000">
              <a:latin typeface="Lato"/>
              <a:ea typeface="Lato"/>
              <a:cs typeface="Lato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Lato"/>
              <a:ea typeface="Lato"/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Step 2. Dataset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>
                <a:latin typeface="Lato"/>
                <a:ea typeface="Lato"/>
                <a:cs typeface="Lato"/>
              </a:rPr>
              <a:t> Link dataset: </a:t>
            </a:r>
            <a:r>
              <a:rPr lang="en-US" sz="2000">
                <a:latin typeface="Lato"/>
                <a:ea typeface="Lato"/>
                <a:cs typeface="Lato"/>
                <a:hlinkClick r:id="rId2"/>
              </a:rPr>
              <a:t>https://drive.google.com/file/d/1Itf5rut7v0NI_F28NMta9nG62d0cWdpf/view?usp=sharing</a:t>
            </a:r>
            <a:endParaRPr lang="en-US" sz="2000">
              <a:latin typeface="Lato"/>
              <a:ea typeface="Lato"/>
              <a:cs typeface="Lato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Lato"/>
                <a:ea typeface="Lato"/>
                <a:cs typeface="Lato"/>
              </a:rPr>
              <a:t>Steps to work with datasets (EDA):  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Lato"/>
                <a:ea typeface="Lato"/>
                <a:cs typeface="Lato"/>
              </a:rPr>
              <a:t>Analyze data in the dataset (size, data characterizes,...)  </a:t>
            </a:r>
            <a:endParaRPr lang="en-US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>
                <a:latin typeface="Lato"/>
                <a:ea typeface="Lato"/>
                <a:cs typeface="Lato"/>
              </a:rPr>
              <a:t>Convert data types to facilitate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Lato"/>
                <a:ea typeface="Lato"/>
                <a:cs typeface="Lato"/>
                <a:hlinkClick r:id="rId3"/>
              </a:rPr>
              <a:t>https://machinelearningcoban.com/tabml_book/ch_data_processing/eda.html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latin typeface="Lato"/>
              <a:ea typeface="Lato"/>
              <a:cs typeface="Lat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50FED909C034AA276D225166F8EE6" ma:contentTypeVersion="17" ma:contentTypeDescription="Create a new document." ma:contentTypeScope="" ma:versionID="cbfcb5b0c88af7eb740ec8f0d63251a8">
  <xsd:schema xmlns:xsd="http://www.w3.org/2001/XMLSchema" xmlns:xs="http://www.w3.org/2001/XMLSchema" xmlns:p="http://schemas.microsoft.com/office/2006/metadata/properties" xmlns:ns3="b7127033-75f8-4110-ac7c-ce7c2b8e0937" xmlns:ns4="37e09851-bf5a-4eb3-8fad-28992770d458" targetNamespace="http://schemas.microsoft.com/office/2006/metadata/properties" ma:root="true" ma:fieldsID="ad24d9cabec0e94b2cc579b67ee35a3f" ns3:_="" ns4:_="">
    <xsd:import namespace="b7127033-75f8-4110-ac7c-ce7c2b8e0937"/>
    <xsd:import namespace="37e09851-bf5a-4eb3-8fad-28992770d4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27033-75f8-4110-ac7c-ce7c2b8e0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09851-bf5a-4eb3-8fad-28992770d45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127033-75f8-4110-ac7c-ce7c2b8e093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FAF865-7824-4AA7-B7DD-473A9E8C295E}">
  <ds:schemaRefs>
    <ds:schemaRef ds:uri="37e09851-bf5a-4eb3-8fad-28992770d458"/>
    <ds:schemaRef ds:uri="b7127033-75f8-4110-ac7c-ce7c2b8e09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77033E-8F45-4135-BE7C-199CB6CB7424}">
  <ds:schemaRefs>
    <ds:schemaRef ds:uri="b7127033-75f8-4110-ac7c-ce7c2b8e0937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37e09851-bf5a-4eb3-8fad-28992770d458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965DE4-1204-4F45-B515-F4C3ECA8E5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Microsoft Office PowerPoint</Application>
  <PresentationFormat>Widescreen</PresentationFormat>
  <Paragraphs>311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Content</vt:lpstr>
      <vt:lpstr>Workflow</vt:lpstr>
      <vt:lpstr>1. Work flow</vt:lpstr>
      <vt:lpstr>1.  Workflow </vt:lpstr>
      <vt:lpstr>Example</vt:lpstr>
      <vt:lpstr>Example 1</vt:lpstr>
      <vt:lpstr>Step 1 : Identify the problem (problem) and purpose</vt:lpstr>
      <vt:lpstr>Step 2. Dataset collection</vt:lpstr>
      <vt:lpstr>Step 3. Dataset preprocessing</vt:lpstr>
      <vt:lpstr>Step 3. Dataset preprocessing –EDA</vt:lpstr>
      <vt:lpstr>Step 3. Dataset preprocessing - EDA</vt:lpstr>
      <vt:lpstr>Step 3. Dataset preprocessing</vt:lpstr>
      <vt:lpstr>Step 3. Dataset preprocessing - EDA</vt:lpstr>
      <vt:lpstr>Step 4. Model selection</vt:lpstr>
      <vt:lpstr>Step 4. Model selection</vt:lpstr>
      <vt:lpstr>Step 4. Model selection</vt:lpstr>
      <vt:lpstr>Step 4. Model selection</vt:lpstr>
      <vt:lpstr>Step 4. Model selection</vt:lpstr>
      <vt:lpstr>Step 5. Model training</vt:lpstr>
      <vt:lpstr>Step 5 Code and test</vt:lpstr>
      <vt:lpstr>Step 6 Evaluation</vt:lpstr>
      <vt:lpstr>Step 6 Evaluation</vt:lpstr>
      <vt:lpstr>Step 6 Evaluation</vt:lpstr>
      <vt:lpstr>Question</vt:lpstr>
      <vt:lpstr>Question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Hoàng Quang Huy</cp:lastModifiedBy>
  <cp:revision>30</cp:revision>
  <dcterms:created xsi:type="dcterms:W3CDTF">2021-05-28T04:32:29Z</dcterms:created>
  <dcterms:modified xsi:type="dcterms:W3CDTF">2025-03-24T13:25:56Z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0x01010007650FED909C034AA276D225166F8EE6</vt:lpwstr>
  </property>
</Properties>
</file>