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355" r:id="rId3"/>
    <p:sldId id="302" r:id="rId4"/>
    <p:sldId id="356" r:id="rId5"/>
    <p:sldId id="260" r:id="rId6"/>
    <p:sldId id="258" r:id="rId7"/>
    <p:sldId id="266" r:id="rId8"/>
    <p:sldId id="265" r:id="rId9"/>
    <p:sldId id="267" r:id="rId10"/>
    <p:sldId id="299" r:id="rId11"/>
    <p:sldId id="30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6D2BD-E152-B680-C920-C52FEE5C36DE}" v="6" dt="2025-02-17T22:49:55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ang Quang Huy" userId="S::huy.hoangquang@hust.edu.vn::de59c2fa-6a56-41ce-8c4c-bbeafec493c9" providerId="AD" clId="Web-{D7E19D28-7D68-E79C-283E-3A6C9CC2B2CC}"/>
    <pc:docChg chg="addSld modSld">
      <pc:chgData name="Hoang Quang Huy" userId="S::huy.hoangquang@hust.edu.vn::de59c2fa-6a56-41ce-8c4c-bbeafec493c9" providerId="AD" clId="Web-{D7E19D28-7D68-E79C-283E-3A6C9CC2B2CC}" dt="2023-10-02T05:37:50.231" v="271" actId="14100"/>
      <pc:docMkLst>
        <pc:docMk/>
      </pc:docMkLst>
      <pc:sldChg chg="modSp">
        <pc:chgData name="Hoang Quang Huy" userId="S::huy.hoangquang@hust.edu.vn::de59c2fa-6a56-41ce-8c4c-bbeafec493c9" providerId="AD" clId="Web-{D7E19D28-7D68-E79C-283E-3A6C9CC2B2CC}" dt="2023-10-02T04:24:43.360" v="3" actId="20577"/>
        <pc:sldMkLst>
          <pc:docMk/>
          <pc:sldMk cId="814816964" sldId="299"/>
        </pc:sldMkLst>
        <pc:spChg chg="mod">
          <ac:chgData name="Hoang Quang Huy" userId="S::huy.hoangquang@hust.edu.vn::de59c2fa-6a56-41ce-8c4c-bbeafec493c9" providerId="AD" clId="Web-{D7E19D28-7D68-E79C-283E-3A6C9CC2B2CC}" dt="2023-10-02T04:24:43.360" v="3" actId="20577"/>
          <ac:spMkLst>
            <pc:docMk/>
            <pc:sldMk cId="814816964" sldId="299"/>
            <ac:spMk id="4" creationId="{03B57E55-327A-4506-8C1F-FBAB076A8E73}"/>
          </ac:spMkLst>
        </pc:spChg>
      </pc:sldChg>
      <pc:sldChg chg="addSp modSp">
        <pc:chgData name="Hoang Quang Huy" userId="S::huy.hoangquang@hust.edu.vn::de59c2fa-6a56-41ce-8c4c-bbeafec493c9" providerId="AD" clId="Web-{D7E19D28-7D68-E79C-283E-3A6C9CC2B2CC}" dt="2023-10-02T05:37:50.231" v="271" actId="14100"/>
        <pc:sldMkLst>
          <pc:docMk/>
          <pc:sldMk cId="1139079479" sldId="355"/>
        </pc:sldMkLst>
        <pc:spChg chg="mod">
          <ac:chgData name="Hoang Quang Huy" userId="S::huy.hoangquang@hust.edu.vn::de59c2fa-6a56-41ce-8c4c-bbeafec493c9" providerId="AD" clId="Web-{D7E19D28-7D68-E79C-283E-3A6C9CC2B2CC}" dt="2023-10-02T04:28:57.068" v="187" actId="20577"/>
          <ac:spMkLst>
            <pc:docMk/>
            <pc:sldMk cId="1139079479" sldId="355"/>
            <ac:spMk id="3" creationId="{E951B397-25AE-4BFA-A798-325E976D377C}"/>
          </ac:spMkLst>
        </pc:spChg>
        <pc:spChg chg="mod">
          <ac:chgData name="Hoang Quang Huy" userId="S::huy.hoangquang@hust.edu.vn::de59c2fa-6a56-41ce-8c4c-bbeafec493c9" providerId="AD" clId="Web-{D7E19D28-7D68-E79C-283E-3A6C9CC2B2CC}" dt="2023-10-02T04:28:48.600" v="172" actId="20577"/>
          <ac:spMkLst>
            <pc:docMk/>
            <pc:sldMk cId="1139079479" sldId="355"/>
            <ac:spMk id="7" creationId="{877AEE34-2C58-4AE8-A37B-B62E43B4B694}"/>
          </ac:spMkLst>
        </pc:spChg>
        <pc:spChg chg="add mod">
          <ac:chgData name="Hoang Quang Huy" userId="S::huy.hoangquang@hust.edu.vn::de59c2fa-6a56-41ce-8c4c-bbeafec493c9" providerId="AD" clId="Web-{D7E19D28-7D68-E79C-283E-3A6C9CC2B2CC}" dt="2023-10-02T05:37:40.403" v="270" actId="1076"/>
          <ac:spMkLst>
            <pc:docMk/>
            <pc:sldMk cId="1139079479" sldId="355"/>
            <ac:spMk id="8" creationId="{B6E95924-DE09-0FA8-ED85-BCB7B5F214DF}"/>
          </ac:spMkLst>
        </pc:spChg>
        <pc:spChg chg="mod">
          <ac:chgData name="Hoang Quang Huy" userId="S::huy.hoangquang@hust.edu.vn::de59c2fa-6a56-41ce-8c4c-bbeafec493c9" providerId="AD" clId="Web-{D7E19D28-7D68-E79C-283E-3A6C9CC2B2CC}" dt="2023-10-02T04:29:09.209" v="200" actId="20577"/>
          <ac:spMkLst>
            <pc:docMk/>
            <pc:sldMk cId="1139079479" sldId="355"/>
            <ac:spMk id="11" creationId="{19F620EA-B483-4C26-84A4-FDE673FAA662}"/>
          </ac:spMkLst>
        </pc:spChg>
        <pc:spChg chg="mod">
          <ac:chgData name="Hoang Quang Huy" userId="S::huy.hoangquang@hust.edu.vn::de59c2fa-6a56-41ce-8c4c-bbeafec493c9" providerId="AD" clId="Web-{D7E19D28-7D68-E79C-283E-3A6C9CC2B2CC}" dt="2023-10-02T04:29:35.523" v="209" actId="20577"/>
          <ac:spMkLst>
            <pc:docMk/>
            <pc:sldMk cId="1139079479" sldId="355"/>
            <ac:spMk id="14" creationId="{F4018C11-6F81-440E-80BC-58BA8857C076}"/>
          </ac:spMkLst>
        </pc:spChg>
        <pc:spChg chg="mod">
          <ac:chgData name="Hoang Quang Huy" userId="S::huy.hoangquang@hust.edu.vn::de59c2fa-6a56-41ce-8c4c-bbeafec493c9" providerId="AD" clId="Web-{D7E19D28-7D68-E79C-283E-3A6C9CC2B2CC}" dt="2023-10-02T04:31:04.946" v="236" actId="20577"/>
          <ac:spMkLst>
            <pc:docMk/>
            <pc:sldMk cId="1139079479" sldId="355"/>
            <ac:spMk id="16" creationId="{F041873A-5736-46DF-8302-4E2F2DA5C875}"/>
          </ac:spMkLst>
        </pc:spChg>
        <pc:spChg chg="mod">
          <ac:chgData name="Hoang Quang Huy" userId="S::huy.hoangquang@hust.edu.vn::de59c2fa-6a56-41ce-8c4c-bbeafec493c9" providerId="AD" clId="Web-{D7E19D28-7D68-E79C-283E-3A6C9CC2B2CC}" dt="2023-10-02T04:31:42.510" v="243" actId="20577"/>
          <ac:spMkLst>
            <pc:docMk/>
            <pc:sldMk cId="1139079479" sldId="355"/>
            <ac:spMk id="30" creationId="{01DEF669-D2B2-43FF-A9FD-6E4A092FADC2}"/>
          </ac:spMkLst>
        </pc:spChg>
        <pc:cxnChg chg="add mod">
          <ac:chgData name="Hoang Quang Huy" userId="S::huy.hoangquang@hust.edu.vn::de59c2fa-6a56-41ce-8c4c-bbeafec493c9" providerId="AD" clId="Web-{D7E19D28-7D68-E79C-283E-3A6C9CC2B2CC}" dt="2023-10-02T05:37:50.231" v="271" actId="14100"/>
          <ac:cxnSpMkLst>
            <pc:docMk/>
            <pc:sldMk cId="1139079479" sldId="355"/>
            <ac:cxnSpMk id="5" creationId="{BC2BB357-43C2-903B-5E4C-3C4AE5B3C9F5}"/>
          </ac:cxnSpMkLst>
        </pc:cxnChg>
        <pc:cxnChg chg="mod">
          <ac:chgData name="Hoang Quang Huy" userId="S::huy.hoangquang@hust.edu.vn::de59c2fa-6a56-41ce-8c4c-bbeafec493c9" providerId="AD" clId="Web-{D7E19D28-7D68-E79C-283E-3A6C9CC2B2CC}" dt="2023-10-02T04:29:01.787" v="189" actId="20577"/>
          <ac:cxnSpMkLst>
            <pc:docMk/>
            <pc:sldMk cId="1139079479" sldId="355"/>
            <ac:cxnSpMk id="6" creationId="{64FAB62F-8432-410D-BB33-EF3C74881D81}"/>
          </ac:cxnSpMkLst>
        </pc:cxnChg>
        <pc:cxnChg chg="mod">
          <ac:chgData name="Hoang Quang Huy" userId="S::huy.hoangquang@hust.edu.vn::de59c2fa-6a56-41ce-8c4c-bbeafec493c9" providerId="AD" clId="Web-{D7E19D28-7D68-E79C-283E-3A6C9CC2B2CC}" dt="2023-10-02T04:30:48.399" v="234" actId="1076"/>
          <ac:cxnSpMkLst>
            <pc:docMk/>
            <pc:sldMk cId="1139079479" sldId="355"/>
            <ac:cxnSpMk id="15" creationId="{A64A20EB-8A74-4835-B421-4895F7F383A1}"/>
          </ac:cxnSpMkLst>
        </pc:cxnChg>
        <pc:cxnChg chg="mod">
          <ac:chgData name="Hoang Quang Huy" userId="S::huy.hoangquang@hust.edu.vn::de59c2fa-6a56-41ce-8c4c-bbeafec493c9" providerId="AD" clId="Web-{D7E19D28-7D68-E79C-283E-3A6C9CC2B2CC}" dt="2023-10-02T04:29:20.116" v="202" actId="20577"/>
          <ac:cxnSpMkLst>
            <pc:docMk/>
            <pc:sldMk cId="1139079479" sldId="355"/>
            <ac:cxnSpMk id="19" creationId="{579FDDFF-342A-4337-A71D-A231E8F95BF5}"/>
          </ac:cxnSpMkLst>
        </pc:cxnChg>
        <pc:cxnChg chg="mod">
          <ac:chgData name="Hoang Quang Huy" userId="S::huy.hoangquang@hust.edu.vn::de59c2fa-6a56-41ce-8c4c-bbeafec493c9" providerId="AD" clId="Web-{D7E19D28-7D68-E79C-283E-3A6C9CC2B2CC}" dt="2023-10-02T04:30:48.399" v="234" actId="1076"/>
          <ac:cxnSpMkLst>
            <pc:docMk/>
            <pc:sldMk cId="1139079479" sldId="355"/>
            <ac:cxnSpMk id="27" creationId="{A5AFCD78-EBBB-4F4E-8453-104345C42F87}"/>
          </ac:cxnSpMkLst>
        </pc:cxnChg>
      </pc:sldChg>
      <pc:sldChg chg="modSp add replId">
        <pc:chgData name="Hoang Quang Huy" userId="S::huy.hoangquang@hust.edu.vn::de59c2fa-6a56-41ce-8c4c-bbeafec493c9" providerId="AD" clId="Web-{D7E19D28-7D68-E79C-283E-3A6C9CC2B2CC}" dt="2023-10-02T04:26:28.862" v="35" actId="20577"/>
        <pc:sldMkLst>
          <pc:docMk/>
          <pc:sldMk cId="1353936227" sldId="365"/>
        </pc:sldMkLst>
        <pc:spChg chg="mod">
          <ac:chgData name="Hoang Quang Huy" userId="S::huy.hoangquang@hust.edu.vn::de59c2fa-6a56-41ce-8c4c-bbeafec493c9" providerId="AD" clId="Web-{D7E19D28-7D68-E79C-283E-3A6C9CC2B2CC}" dt="2023-10-02T04:26:28.862" v="35" actId="20577"/>
          <ac:spMkLst>
            <pc:docMk/>
            <pc:sldMk cId="1353936227" sldId="365"/>
            <ac:spMk id="2" creationId="{C7A5D019-96A4-4D1E-AFB5-09D65C86E12D}"/>
          </ac:spMkLst>
        </pc:spChg>
      </pc:sldChg>
    </pc:docChg>
  </pc:docChgLst>
  <pc:docChgLst>
    <pc:chgData name="Hoàng Quang Huy" userId="S::huy.hoangquang@hust.edu.vn::de59c2fa-6a56-41ce-8c4c-bbeafec493c9" providerId="AD" clId="Web-{86FC1618-8C41-BC36-E8A2-0964F2DD5901}"/>
    <pc:docChg chg="modSld">
      <pc:chgData name="Hoàng Quang Huy" userId="S::huy.hoangquang@hust.edu.vn::de59c2fa-6a56-41ce-8c4c-bbeafec493c9" providerId="AD" clId="Web-{86FC1618-8C41-BC36-E8A2-0964F2DD5901}" dt="2025-02-09T03:42:57.354" v="12" actId="20577"/>
      <pc:docMkLst>
        <pc:docMk/>
      </pc:docMkLst>
      <pc:sldChg chg="modSp">
        <pc:chgData name="Hoàng Quang Huy" userId="S::huy.hoangquang@hust.edu.vn::de59c2fa-6a56-41ce-8c4c-bbeafec493c9" providerId="AD" clId="Web-{86FC1618-8C41-BC36-E8A2-0964F2DD5901}" dt="2025-02-09T03:42:57.354" v="12" actId="20577"/>
        <pc:sldMkLst>
          <pc:docMk/>
          <pc:sldMk cId="1139079479" sldId="355"/>
        </pc:sldMkLst>
        <pc:spChg chg="mod">
          <ac:chgData name="Hoàng Quang Huy" userId="S::huy.hoangquang@hust.edu.vn::de59c2fa-6a56-41ce-8c4c-bbeafec493c9" providerId="AD" clId="Web-{86FC1618-8C41-BC36-E8A2-0964F2DD5901}" dt="2025-02-09T03:42:57.354" v="12" actId="20577"/>
          <ac:spMkLst>
            <pc:docMk/>
            <pc:sldMk cId="1139079479" sldId="355"/>
            <ac:spMk id="7" creationId="{877AEE34-2C58-4AE8-A37B-B62E43B4B694}"/>
          </ac:spMkLst>
        </pc:spChg>
        <pc:spChg chg="mod">
          <ac:chgData name="Hoàng Quang Huy" userId="S::huy.hoangquang@hust.edu.vn::de59c2fa-6a56-41ce-8c4c-bbeafec493c9" providerId="AD" clId="Web-{86FC1618-8C41-BC36-E8A2-0964F2DD5901}" dt="2025-02-09T03:42:28.495" v="6" actId="20577"/>
          <ac:spMkLst>
            <pc:docMk/>
            <pc:sldMk cId="1139079479" sldId="355"/>
            <ac:spMk id="8" creationId="{B6E95924-DE09-0FA8-ED85-BCB7B5F214DF}"/>
          </ac:spMkLst>
        </pc:spChg>
        <pc:spChg chg="mod">
          <ac:chgData name="Hoàng Quang Huy" userId="S::huy.hoangquang@hust.edu.vn::de59c2fa-6a56-41ce-8c4c-bbeafec493c9" providerId="AD" clId="Web-{86FC1618-8C41-BC36-E8A2-0964F2DD5901}" dt="2025-02-09T03:42:48.979" v="10" actId="20577"/>
          <ac:spMkLst>
            <pc:docMk/>
            <pc:sldMk cId="1139079479" sldId="355"/>
            <ac:spMk id="30" creationId="{01DEF669-D2B2-43FF-A9FD-6E4A092FADC2}"/>
          </ac:spMkLst>
        </pc:spChg>
      </pc:sldChg>
    </pc:docChg>
  </pc:docChgLst>
  <pc:docChgLst>
    <pc:chgData name="Guest User" userId="S::urn:spo:anon#5a8016a516dda7359f54fa6a083b4d699ccf087f3f14caf37d6acf66ca46613f::" providerId="AD" clId="Web-{1A8E3774-DA3C-AE39-0780-76213FF0A511}"/>
    <pc:docChg chg="modSld">
      <pc:chgData name="Guest User" userId="S::urn:spo:anon#5a8016a516dda7359f54fa6a083b4d699ccf087f3f14caf37d6acf66ca46613f::" providerId="AD" clId="Web-{1A8E3774-DA3C-AE39-0780-76213FF0A511}" dt="2024-09-28T07:44:45.156" v="0" actId="1076"/>
      <pc:docMkLst>
        <pc:docMk/>
      </pc:docMkLst>
      <pc:sldChg chg="modSp">
        <pc:chgData name="Guest User" userId="S::urn:spo:anon#5a8016a516dda7359f54fa6a083b4d699ccf087f3f14caf37d6acf66ca46613f::" providerId="AD" clId="Web-{1A8E3774-DA3C-AE39-0780-76213FF0A511}" dt="2024-09-28T07:44:45.156" v="0" actId="1076"/>
        <pc:sldMkLst>
          <pc:docMk/>
          <pc:sldMk cId="221433772" sldId="260"/>
        </pc:sldMkLst>
        <pc:spChg chg="mod">
          <ac:chgData name="Guest User" userId="S::urn:spo:anon#5a8016a516dda7359f54fa6a083b4d699ccf087f3f14caf37d6acf66ca46613f::" providerId="AD" clId="Web-{1A8E3774-DA3C-AE39-0780-76213FF0A511}" dt="2024-09-28T07:44:45.156" v="0" actId="1076"/>
          <ac:spMkLst>
            <pc:docMk/>
            <pc:sldMk cId="221433772" sldId="260"/>
            <ac:spMk id="3" creationId="{3573E091-9DCD-4DE7-96D1-A93E44E0F5B9}"/>
          </ac:spMkLst>
        </pc:spChg>
      </pc:sldChg>
    </pc:docChg>
  </pc:docChgLst>
  <pc:docChgLst>
    <pc:chgData name="Guest User" userId="S::urn:spo:anon#e41dea051a16a227523f88e517b67f2b23858469fcb02d3d22925e23f1d7a757::" providerId="AD" clId="Web-{539BA524-E5E4-ACF0-B5A8-73A898EE6B5F}"/>
    <pc:docChg chg="modSld">
      <pc:chgData name="Guest User" userId="S::urn:spo:anon#e41dea051a16a227523f88e517b67f2b23858469fcb02d3d22925e23f1d7a757::" providerId="AD" clId="Web-{539BA524-E5E4-ACF0-B5A8-73A898EE6B5F}" dt="2024-09-28T08:25:22.003" v="1"/>
      <pc:docMkLst>
        <pc:docMk/>
      </pc:docMkLst>
      <pc:sldChg chg="modSp">
        <pc:chgData name="Guest User" userId="S::urn:spo:anon#e41dea051a16a227523f88e517b67f2b23858469fcb02d3d22925e23f1d7a757::" providerId="AD" clId="Web-{539BA524-E5E4-ACF0-B5A8-73A898EE6B5F}" dt="2024-09-28T08:25:22.003" v="1"/>
        <pc:sldMkLst>
          <pc:docMk/>
          <pc:sldMk cId="814816964" sldId="299"/>
        </pc:sldMkLst>
        <pc:graphicFrameChg chg="modGraphic">
          <ac:chgData name="Guest User" userId="S::urn:spo:anon#e41dea051a16a227523f88e517b67f2b23858469fcb02d3d22925e23f1d7a757::" providerId="AD" clId="Web-{539BA524-E5E4-ACF0-B5A8-73A898EE6B5F}" dt="2024-09-28T08:25:22.003" v="1"/>
          <ac:graphicFrameMkLst>
            <pc:docMk/>
            <pc:sldMk cId="814816964" sldId="299"/>
            <ac:graphicFrameMk id="5" creationId="{B62C283B-18D8-C574-1F20-203CD265613C}"/>
          </ac:graphicFrameMkLst>
        </pc:graphicFrameChg>
      </pc:sldChg>
    </pc:docChg>
  </pc:docChgLst>
  <pc:docChgLst>
    <pc:chgData name="Hoang Quang Huy" userId="S::huy.hoangquang@hust.edu.vn::de59c2fa-6a56-41ce-8c4c-bbeafec493c9" providerId="AD" clId="Web-{B3C91B9D-24E4-00BC-4382-DD07B474B329}"/>
    <pc:docChg chg="modSld">
      <pc:chgData name="Hoang Quang Huy" userId="S::huy.hoangquang@hust.edu.vn::de59c2fa-6a56-41ce-8c4c-bbeafec493c9" providerId="AD" clId="Web-{B3C91B9D-24E4-00BC-4382-DD07B474B329}" dt="2023-09-16T13:50:12.262" v="8" actId="20577"/>
      <pc:docMkLst>
        <pc:docMk/>
      </pc:docMkLst>
      <pc:sldChg chg="modSp">
        <pc:chgData name="Hoang Quang Huy" userId="S::huy.hoangquang@hust.edu.vn::de59c2fa-6a56-41ce-8c4c-bbeafec493c9" providerId="AD" clId="Web-{B3C91B9D-24E4-00BC-4382-DD07B474B329}" dt="2023-09-16T13:50:12.262" v="8" actId="20577"/>
        <pc:sldMkLst>
          <pc:docMk/>
          <pc:sldMk cId="1139079479" sldId="355"/>
        </pc:sldMkLst>
        <pc:spChg chg="mod">
          <ac:chgData name="Hoang Quang Huy" userId="S::huy.hoangquang@hust.edu.vn::de59c2fa-6a56-41ce-8c4c-bbeafec493c9" providerId="AD" clId="Web-{B3C91B9D-24E4-00BC-4382-DD07B474B329}" dt="2023-09-16T13:50:12.262" v="8" actId="20577"/>
          <ac:spMkLst>
            <pc:docMk/>
            <pc:sldMk cId="1139079479" sldId="355"/>
            <ac:spMk id="3" creationId="{E951B397-25AE-4BFA-A798-325E976D377C}"/>
          </ac:spMkLst>
        </pc:spChg>
        <pc:spChg chg="mod">
          <ac:chgData name="Hoang Quang Huy" userId="S::huy.hoangquang@hust.edu.vn::de59c2fa-6a56-41ce-8c4c-bbeafec493c9" providerId="AD" clId="Web-{B3C91B9D-24E4-00BC-4382-DD07B474B329}" dt="2023-09-16T13:49:59.043" v="6"/>
          <ac:spMkLst>
            <pc:docMk/>
            <pc:sldMk cId="1139079479" sldId="355"/>
            <ac:spMk id="11" creationId="{19F620EA-B483-4C26-84A4-FDE673FAA662}"/>
          </ac:spMkLst>
        </pc:spChg>
        <pc:spChg chg="mod">
          <ac:chgData name="Hoang Quang Huy" userId="S::huy.hoangquang@hust.edu.vn::de59c2fa-6a56-41ce-8c4c-bbeafec493c9" providerId="AD" clId="Web-{B3C91B9D-24E4-00BC-4382-DD07B474B329}" dt="2023-09-16T13:48:54.071" v="4" actId="1076"/>
          <ac:spMkLst>
            <pc:docMk/>
            <pc:sldMk cId="1139079479" sldId="355"/>
            <ac:spMk id="14" creationId="{F4018C11-6F81-440E-80BC-58BA8857C076}"/>
          </ac:spMkLst>
        </pc:spChg>
        <pc:cxnChg chg="mod">
          <ac:chgData name="Hoang Quang Huy" userId="S::huy.hoangquang@hust.edu.vn::de59c2fa-6a56-41ce-8c4c-bbeafec493c9" providerId="AD" clId="Web-{B3C91B9D-24E4-00BC-4382-DD07B474B329}" dt="2023-09-16T13:49:57.339" v="5" actId="1076"/>
          <ac:cxnSpMkLst>
            <pc:docMk/>
            <pc:sldMk cId="1139079479" sldId="355"/>
            <ac:cxnSpMk id="6" creationId="{64FAB62F-8432-410D-BB33-EF3C74881D81}"/>
          </ac:cxnSpMkLst>
        </pc:cxnChg>
        <pc:cxnChg chg="mod">
          <ac:chgData name="Hoang Quang Huy" userId="S::huy.hoangquang@hust.edu.vn::de59c2fa-6a56-41ce-8c4c-bbeafec493c9" providerId="AD" clId="Web-{B3C91B9D-24E4-00BC-4382-DD07B474B329}" dt="2023-09-16T13:48:54.071" v="4" actId="1076"/>
          <ac:cxnSpMkLst>
            <pc:docMk/>
            <pc:sldMk cId="1139079479" sldId="355"/>
            <ac:cxnSpMk id="15" creationId="{A64A20EB-8A74-4835-B421-4895F7F383A1}"/>
          </ac:cxnSpMkLst>
        </pc:cxnChg>
        <pc:cxnChg chg="mod">
          <ac:chgData name="Hoang Quang Huy" userId="S::huy.hoangquang@hust.edu.vn::de59c2fa-6a56-41ce-8c4c-bbeafec493c9" providerId="AD" clId="Web-{B3C91B9D-24E4-00BC-4382-DD07B474B329}" dt="2023-09-16T13:49:57.339" v="5" actId="1076"/>
          <ac:cxnSpMkLst>
            <pc:docMk/>
            <pc:sldMk cId="1139079479" sldId="355"/>
            <ac:cxnSpMk id="19" creationId="{579FDDFF-342A-4337-A71D-A231E8F95BF5}"/>
          </ac:cxnSpMkLst>
        </pc:cxnChg>
      </pc:sldChg>
    </pc:docChg>
  </pc:docChgLst>
  <pc:docChgLst>
    <pc:chgData name="Nguyen Thi Linh Chi 20233735" userId="S::chi.ntl233735@sis.hust.edu.vn::8e26be31-066f-47f9-8fa3-f98c6828efb7" providerId="AD" clId="Web-{4245DD98-FE3E-C862-B84D-236E096A8BC9}"/>
    <pc:docChg chg="sldOrd">
      <pc:chgData name="Nguyen Thi Linh Chi 20233735" userId="S::chi.ntl233735@sis.hust.edu.vn::8e26be31-066f-47f9-8fa3-f98c6828efb7" providerId="AD" clId="Web-{4245DD98-FE3E-C862-B84D-236E096A8BC9}" dt="2024-10-08T06:46:24.585" v="0"/>
      <pc:docMkLst>
        <pc:docMk/>
      </pc:docMkLst>
      <pc:sldChg chg="ord">
        <pc:chgData name="Nguyen Thi Linh Chi 20233735" userId="S::chi.ntl233735@sis.hust.edu.vn::8e26be31-066f-47f9-8fa3-f98c6828efb7" providerId="AD" clId="Web-{4245DD98-FE3E-C862-B84D-236E096A8BC9}" dt="2024-10-08T06:46:24.585" v="0"/>
        <pc:sldMkLst>
          <pc:docMk/>
          <pc:sldMk cId="4143828220" sldId="302"/>
        </pc:sldMkLst>
      </pc:sldChg>
    </pc:docChg>
  </pc:docChgLst>
  <pc:docChgLst>
    <pc:chgData name="Hoang Quang Huy" userId="S::huy.hoangquang@hust.edu.vn::de59c2fa-6a56-41ce-8c4c-bbeafec493c9" providerId="AD" clId="Web-{38782541-9B7E-60B8-F037-800518E96DDE}"/>
    <pc:docChg chg="modSld">
      <pc:chgData name="Hoang Quang Huy" userId="S::huy.hoangquang@hust.edu.vn::de59c2fa-6a56-41ce-8c4c-bbeafec493c9" providerId="AD" clId="Web-{38782541-9B7E-60B8-F037-800518E96DDE}" dt="2023-11-06T08:32:20.635" v="11" actId="20577"/>
      <pc:docMkLst>
        <pc:docMk/>
      </pc:docMkLst>
      <pc:sldChg chg="modSp">
        <pc:chgData name="Hoang Quang Huy" userId="S::huy.hoangquang@hust.edu.vn::de59c2fa-6a56-41ce-8c4c-bbeafec493c9" providerId="AD" clId="Web-{38782541-9B7E-60B8-F037-800518E96DDE}" dt="2023-11-06T08:32:20.635" v="11" actId="20577"/>
        <pc:sldMkLst>
          <pc:docMk/>
          <pc:sldMk cId="1139079479" sldId="355"/>
        </pc:sldMkLst>
        <pc:spChg chg="mod">
          <ac:chgData name="Hoang Quang Huy" userId="S::huy.hoangquang@hust.edu.vn::de59c2fa-6a56-41ce-8c4c-bbeafec493c9" providerId="AD" clId="Web-{38782541-9B7E-60B8-F037-800518E96DDE}" dt="2023-11-06T08:32:20.635" v="11" actId="20577"/>
          <ac:spMkLst>
            <pc:docMk/>
            <pc:sldMk cId="1139079479" sldId="355"/>
            <ac:spMk id="7" creationId="{877AEE34-2C58-4AE8-A37B-B62E43B4B694}"/>
          </ac:spMkLst>
        </pc:spChg>
      </pc:sldChg>
    </pc:docChg>
  </pc:docChgLst>
  <pc:docChgLst>
    <pc:chgData name="Hoang Quang Huy" userId="S::huy.hoangquang@hust.edu.vn::de59c2fa-6a56-41ce-8c4c-bbeafec493c9" providerId="AD" clId="Web-{37DC48D6-AFF3-C4A6-AD36-A757DB4AF1D2}"/>
    <pc:docChg chg="modSld">
      <pc:chgData name="Hoang Quang Huy" userId="S::huy.hoangquang@hust.edu.vn::de59c2fa-6a56-41ce-8c4c-bbeafec493c9" providerId="AD" clId="Web-{37DC48D6-AFF3-C4A6-AD36-A757DB4AF1D2}" dt="2023-09-08T17:23:39.320" v="21" actId="20577"/>
      <pc:docMkLst>
        <pc:docMk/>
      </pc:docMkLst>
      <pc:sldChg chg="addSp modSp">
        <pc:chgData name="Hoang Quang Huy" userId="S::huy.hoangquang@hust.edu.vn::de59c2fa-6a56-41ce-8c4c-bbeafec493c9" providerId="AD" clId="Web-{37DC48D6-AFF3-C4A6-AD36-A757DB4AF1D2}" dt="2023-09-08T17:23:39.320" v="21" actId="20577"/>
        <pc:sldMkLst>
          <pc:docMk/>
          <pc:sldMk cId="743172911" sldId="257"/>
        </pc:sldMkLst>
        <pc:spChg chg="add mod">
          <ac:chgData name="Hoang Quang Huy" userId="S::huy.hoangquang@hust.edu.vn::de59c2fa-6a56-41ce-8c4c-bbeafec493c9" providerId="AD" clId="Web-{37DC48D6-AFF3-C4A6-AD36-A757DB4AF1D2}" dt="2023-09-08T17:23:39.320" v="21" actId="20577"/>
          <ac:spMkLst>
            <pc:docMk/>
            <pc:sldMk cId="743172911" sldId="257"/>
            <ac:spMk id="5" creationId="{4B0A8B15-92C7-0A7B-1F55-F506726E3A83}"/>
          </ac:spMkLst>
        </pc:spChg>
      </pc:sldChg>
    </pc:docChg>
  </pc:docChgLst>
  <pc:docChgLst>
    <pc:chgData name="Guest User" userId="S::urn:spo:anon#5a8016a516dda7359f54fa6a083b4d699ccf087f3f14caf37d6acf66ca46613f::" providerId="AD" clId="Web-{BACB060D-BACA-CF8A-443B-9294AC1A75ED}"/>
    <pc:docChg chg="sldOrd">
      <pc:chgData name="Guest User" userId="S::urn:spo:anon#5a8016a516dda7359f54fa6a083b4d699ccf087f3f14caf37d6acf66ca46613f::" providerId="AD" clId="Web-{BACB060D-BACA-CF8A-443B-9294AC1A75ED}" dt="2023-09-18T15:30:34.909" v="0"/>
      <pc:docMkLst>
        <pc:docMk/>
      </pc:docMkLst>
      <pc:sldChg chg="ord">
        <pc:chgData name="Guest User" userId="S::urn:spo:anon#5a8016a516dda7359f54fa6a083b4d699ccf087f3f14caf37d6acf66ca46613f::" providerId="AD" clId="Web-{BACB060D-BACA-CF8A-443B-9294AC1A75ED}" dt="2023-09-18T15:30:34.909" v="0"/>
        <pc:sldMkLst>
          <pc:docMk/>
          <pc:sldMk cId="3774824358" sldId="267"/>
        </pc:sldMkLst>
      </pc:sldChg>
    </pc:docChg>
  </pc:docChgLst>
  <pc:docChgLst>
    <pc:chgData name="Hoàng Quang Huy" userId="S::huy.hoangquang@hust.edu.vn::de59c2fa-6a56-41ce-8c4c-bbeafec493c9" providerId="AD" clId="Web-{30FE23B2-6A18-55B5-5618-0C68F42FC931}"/>
    <pc:docChg chg="delSld">
      <pc:chgData name="Hoàng Quang Huy" userId="S::huy.hoangquang@hust.edu.vn::de59c2fa-6a56-41ce-8c4c-bbeafec493c9" providerId="AD" clId="Web-{30FE23B2-6A18-55B5-5618-0C68F42FC931}" dt="2025-02-11T10:48:33.496" v="8"/>
      <pc:docMkLst>
        <pc:docMk/>
      </pc:docMkLst>
      <pc:sldChg chg="del">
        <pc:chgData name="Hoàng Quang Huy" userId="S::huy.hoangquang@hust.edu.vn::de59c2fa-6a56-41ce-8c4c-bbeafec493c9" providerId="AD" clId="Web-{30FE23B2-6A18-55B5-5618-0C68F42FC931}" dt="2025-02-11T10:48:33.496" v="0"/>
        <pc:sldMkLst>
          <pc:docMk/>
          <pc:sldMk cId="135272738" sldId="357"/>
        </pc:sldMkLst>
      </pc:sldChg>
      <pc:sldChg chg="del">
        <pc:chgData name="Hoàng Quang Huy" userId="S::huy.hoangquang@hust.edu.vn::de59c2fa-6a56-41ce-8c4c-bbeafec493c9" providerId="AD" clId="Web-{30FE23B2-6A18-55B5-5618-0C68F42FC931}" dt="2025-02-11T10:48:33.496" v="1"/>
        <pc:sldMkLst>
          <pc:docMk/>
          <pc:sldMk cId="970129477" sldId="358"/>
        </pc:sldMkLst>
      </pc:sldChg>
      <pc:sldChg chg="del">
        <pc:chgData name="Hoàng Quang Huy" userId="S::huy.hoangquang@hust.edu.vn::de59c2fa-6a56-41ce-8c4c-bbeafec493c9" providerId="AD" clId="Web-{30FE23B2-6A18-55B5-5618-0C68F42FC931}" dt="2025-02-11T10:48:33.496" v="2"/>
        <pc:sldMkLst>
          <pc:docMk/>
          <pc:sldMk cId="1178039539" sldId="359"/>
        </pc:sldMkLst>
      </pc:sldChg>
      <pc:sldChg chg="del">
        <pc:chgData name="Hoàng Quang Huy" userId="S::huy.hoangquang@hust.edu.vn::de59c2fa-6a56-41ce-8c4c-bbeafec493c9" providerId="AD" clId="Web-{30FE23B2-6A18-55B5-5618-0C68F42FC931}" dt="2025-02-11T10:48:33.496" v="4"/>
        <pc:sldMkLst>
          <pc:docMk/>
          <pc:sldMk cId="104391790" sldId="360"/>
        </pc:sldMkLst>
      </pc:sldChg>
      <pc:sldChg chg="del">
        <pc:chgData name="Hoàng Quang Huy" userId="S::huy.hoangquang@hust.edu.vn::de59c2fa-6a56-41ce-8c4c-bbeafec493c9" providerId="AD" clId="Web-{30FE23B2-6A18-55B5-5618-0C68F42FC931}" dt="2025-02-11T10:48:33.496" v="5"/>
        <pc:sldMkLst>
          <pc:docMk/>
          <pc:sldMk cId="2504852497" sldId="361"/>
        </pc:sldMkLst>
      </pc:sldChg>
      <pc:sldChg chg="del">
        <pc:chgData name="Hoàng Quang Huy" userId="S::huy.hoangquang@hust.edu.vn::de59c2fa-6a56-41ce-8c4c-bbeafec493c9" providerId="AD" clId="Web-{30FE23B2-6A18-55B5-5618-0C68F42FC931}" dt="2025-02-11T10:48:33.496" v="6"/>
        <pc:sldMkLst>
          <pc:docMk/>
          <pc:sldMk cId="3860712317" sldId="362"/>
        </pc:sldMkLst>
      </pc:sldChg>
      <pc:sldChg chg="del">
        <pc:chgData name="Hoàng Quang Huy" userId="S::huy.hoangquang@hust.edu.vn::de59c2fa-6a56-41ce-8c4c-bbeafec493c9" providerId="AD" clId="Web-{30FE23B2-6A18-55B5-5618-0C68F42FC931}" dt="2025-02-11T10:48:33.496" v="7"/>
        <pc:sldMkLst>
          <pc:docMk/>
          <pc:sldMk cId="3991493454" sldId="363"/>
        </pc:sldMkLst>
      </pc:sldChg>
      <pc:sldChg chg="del">
        <pc:chgData name="Hoàng Quang Huy" userId="S::huy.hoangquang@hust.edu.vn::de59c2fa-6a56-41ce-8c4c-bbeafec493c9" providerId="AD" clId="Web-{30FE23B2-6A18-55B5-5618-0C68F42FC931}" dt="2025-02-11T10:48:33.496" v="8"/>
        <pc:sldMkLst>
          <pc:docMk/>
          <pc:sldMk cId="1644152217" sldId="364"/>
        </pc:sldMkLst>
      </pc:sldChg>
      <pc:sldChg chg="del">
        <pc:chgData name="Hoàng Quang Huy" userId="S::huy.hoangquang@hust.edu.vn::de59c2fa-6a56-41ce-8c4c-bbeafec493c9" providerId="AD" clId="Web-{30FE23B2-6A18-55B5-5618-0C68F42FC931}" dt="2025-02-11T10:48:33.496" v="3"/>
        <pc:sldMkLst>
          <pc:docMk/>
          <pc:sldMk cId="1353936227" sldId="365"/>
        </pc:sldMkLst>
      </pc:sldChg>
    </pc:docChg>
  </pc:docChgLst>
  <pc:docChgLst>
    <pc:chgData name="Hoàng Quang Huy" userId="S::huy.hoangquang@hust.edu.vn::de59c2fa-6a56-41ce-8c4c-bbeafec493c9" providerId="AD" clId="Web-{7866D2BD-E152-B680-C920-C52FEE5C36DE}"/>
    <pc:docChg chg="modSld">
      <pc:chgData name="Hoàng Quang Huy" userId="S::huy.hoangquang@hust.edu.vn::de59c2fa-6a56-41ce-8c4c-bbeafec493c9" providerId="AD" clId="Web-{7866D2BD-E152-B680-C920-C52FEE5C36DE}" dt="2025-02-17T22:49:55.754" v="2" actId="20577"/>
      <pc:docMkLst>
        <pc:docMk/>
      </pc:docMkLst>
      <pc:sldChg chg="modSp">
        <pc:chgData name="Hoàng Quang Huy" userId="S::huy.hoangquang@hust.edu.vn::de59c2fa-6a56-41ce-8c4c-bbeafec493c9" providerId="AD" clId="Web-{7866D2BD-E152-B680-C920-C52FEE5C36DE}" dt="2025-02-17T22:49:55.754" v="2" actId="20577"/>
        <pc:sldMkLst>
          <pc:docMk/>
          <pc:sldMk cId="1139079479" sldId="355"/>
        </pc:sldMkLst>
        <pc:spChg chg="mod">
          <ac:chgData name="Hoàng Quang Huy" userId="S::huy.hoangquang@hust.edu.vn::de59c2fa-6a56-41ce-8c4c-bbeafec493c9" providerId="AD" clId="Web-{7866D2BD-E152-B680-C920-C52FEE5C36DE}" dt="2025-02-17T22:49:55.754" v="2" actId="20577"/>
          <ac:spMkLst>
            <pc:docMk/>
            <pc:sldMk cId="1139079479" sldId="355"/>
            <ac:spMk id="8" creationId="{B6E95924-DE09-0FA8-ED85-BCB7B5F214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6152509-8D0C-4712-AA81-AF54972C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58E92B09-5AF4-4E86-A8BE-E866F0E2C017}" type="datetime1">
              <a:rPr lang="en-US" smtClean="0"/>
              <a:t>2/17/2025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9A90DE7-FAAB-4B91-AC83-B18850F1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FD5971E-BD21-416C-BC2E-97EE0E09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5258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5258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57212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436" y="78614"/>
            <a:ext cx="11565128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3436" y="841248"/>
            <a:ext cx="11565467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426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132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4B5929F-A28F-4256-A6B2-5D095331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B3ACFEBC-8634-4116-B617-2BE5C2034C2C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2F339A-915E-4496-B889-28FBBAA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28A2E5F-7F4D-4F39-A494-67088E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FC0C4515-8106-49DA-9C06-E98AF8152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2:……………………………………..</a:t>
            </a:r>
          </a:p>
        </p:txBody>
      </p:sp>
      <p:sp>
        <p:nvSpPr>
          <p:cNvPr id="12" name="Chart Placeholder 9">
            <a:extLst>
              <a:ext uri="{FF2B5EF4-FFF2-40B4-BE49-F238E27FC236}">
                <a16:creationId xmlns:a16="http://schemas.microsoft.com/office/drawing/2014/main" id="{F49327FB-190B-40C4-9FC9-66F9F7D1231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733EBCBB-E1FE-415C-8ED9-6D1F367484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88766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3E6AE9CF-41FF-46D0-BF7A-815E477789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3:……………………………………..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5E41C6-3987-4F5C-A750-35F5C730A5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99BA7CA-DC84-4A35-BD8A-C14D582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CDB0C24-DFE0-41C5-B02D-FC32F5C22F7C}" type="datetime1">
              <a:rPr lang="en-US" smtClean="0"/>
              <a:t>2/17/2025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DCC345-F4E6-42D6-9173-88011D0E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2AFB1-CD7C-4710-A82A-F9FEE6DA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2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1F29B1-F2F8-4527-A0B9-5A566F0D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EEBFCEF3-2DDE-476B-8A96-303EC557333C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1F89192-9608-4DA0-9D58-CE5D74F0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00396-45C9-472A-AA37-70408F1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B855E6-8413-49D5-929E-33A3B36275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AB6BBE52-BFE6-4B4F-95C1-25C2EB84A6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4:……………………………………..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411343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8A78F82-82C6-4F07-B7D8-4A1219A1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9A9EFEF-A194-4819-82D7-1112425D0E86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041C72-5CA2-4523-9F1E-50662A32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D6B24F-6759-4931-A1C4-77BA8AF7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1CD850F7-B0EC-49AD-960D-051EAF5F36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5:……………………………………..</a:t>
            </a:r>
          </a:p>
        </p:txBody>
      </p:sp>
      <p:sp>
        <p:nvSpPr>
          <p:cNvPr id="11" name="Chart Placeholder 14">
            <a:extLst>
              <a:ext uri="{FF2B5EF4-FFF2-40B4-BE49-F238E27FC236}">
                <a16:creationId xmlns:a16="http://schemas.microsoft.com/office/drawing/2014/main" id="{4A80550F-98CB-400B-9D36-210A7AED20E8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Chart</a:t>
            </a:r>
          </a:p>
        </p:txBody>
      </p:sp>
      <p:sp>
        <p:nvSpPr>
          <p:cNvPr id="12" name="Table Placeholder 16">
            <a:extLst>
              <a:ext uri="{FF2B5EF4-FFF2-40B4-BE49-F238E27FC236}">
                <a16:creationId xmlns:a16="http://schemas.microsoft.com/office/drawing/2014/main" id="{15345DA2-1E92-473D-9483-A24F87614F3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24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A21A061D-9F38-49ED-BAF8-8055D9FB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82F65D4C-DEE4-4C7B-91C4-D6D57A523E98}" type="datetime1">
              <a:rPr lang="en-US" smtClean="0"/>
              <a:pPr/>
              <a:t>2/17/2025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0FAA6E-46AD-4366-8E80-2F5BEB7D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A5604C7-0828-446E-97CC-8D6162E6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03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>
            <a:extLst>
              <a:ext uri="{FF2B5EF4-FFF2-40B4-BE49-F238E27FC236}">
                <a16:creationId xmlns:a16="http://schemas.microsoft.com/office/drawing/2014/main" id="{4C167836-5AFF-4757-AB55-39FD3BBF9D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15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95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49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Z-pRSPA-K01rmz3MfjFfE-sWJrSwL8Wz?usp=sharing" TargetMode="External"/><Relationship Id="rId2" Type="http://schemas.openxmlformats.org/officeDocument/2006/relationships/hyperlink" Target="https://drive.google.com/file/d/1Itf5rut7v0NI_F28NMta9nG62d0cWdpf/view?usp=sha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Itf5rut7v0NI_F28NMta9nG62d0cWdpf/view?usp=sharing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ext&#10;&#10;Description automatically generated">
            <a:extLst>
              <a:ext uri="{FF2B5EF4-FFF2-40B4-BE49-F238E27FC236}">
                <a16:creationId xmlns:a16="http://schemas.microsoft.com/office/drawing/2014/main" id="{737FC17F-78B9-4DA3-B1E3-B6651CB17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" y="284376"/>
            <a:ext cx="3174367" cy="1153516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5702E00C-3125-4CD1-A5F8-64723BF48E3E}"/>
              </a:ext>
            </a:extLst>
          </p:cNvPr>
          <p:cNvSpPr txBox="1">
            <a:spLocks/>
          </p:cNvSpPr>
          <p:nvPr/>
        </p:nvSpPr>
        <p:spPr>
          <a:xfrm>
            <a:off x="386633" y="2219413"/>
            <a:ext cx="10109089" cy="225982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en-US" sz="4400">
                <a:latin typeface="Lato"/>
                <a:ea typeface="Lato"/>
                <a:cs typeface="Lato"/>
              </a:rPr>
              <a:t>HƯỚNG DẪN</a:t>
            </a:r>
          </a:p>
          <a:p>
            <a:pPr algn="ctr"/>
            <a:r>
              <a:rPr lang="en-US" sz="4400">
                <a:latin typeface="Lato"/>
                <a:ea typeface="Lato"/>
                <a:cs typeface="Lato"/>
              </a:rPr>
              <a:t>THỰC HÀNH HỌC MÁY TRONG Y TẾ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2BF49D9-2FCE-4950-8B1C-F580CC18F4C9}"/>
              </a:ext>
            </a:extLst>
          </p:cNvPr>
          <p:cNvSpPr txBox="1">
            <a:spLocks/>
          </p:cNvSpPr>
          <p:nvPr/>
        </p:nvSpPr>
        <p:spPr>
          <a:xfrm>
            <a:off x="386634" y="3365399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F4829-01AB-4F75-A03B-DF4FC4C3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A8B15-92C7-0A7B-1F55-F506726E3A83}"/>
              </a:ext>
            </a:extLst>
          </p:cNvPr>
          <p:cNvSpPr txBox="1"/>
          <p:nvPr/>
        </p:nvSpPr>
        <p:spPr>
          <a:xfrm>
            <a:off x="6059424" y="4157472"/>
            <a:ext cx="43769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GV : Hoàng Quang Huy</a:t>
            </a:r>
          </a:p>
          <a:p>
            <a:r>
              <a:rPr lang="en-US">
                <a:cs typeface="Calibri"/>
              </a:rPr>
              <a:t>hoangquanghuy@gmail.com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1790A-28B1-339B-64C3-DFD37D65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DED0F7-1F3E-388D-0399-06A0EC2E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4. </a:t>
            </a:r>
            <a:r>
              <a:rPr lang="en-AU" err="1"/>
              <a:t>Kết</a:t>
            </a:r>
            <a:r>
              <a:rPr lang="en-AU"/>
              <a:t> </a:t>
            </a:r>
            <a:r>
              <a:rPr lang="en-AU" err="1"/>
              <a:t>quả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57E55-327A-4506-8C1F-FBAB076A8E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Results: 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SVM and KNN</a:t>
            </a:r>
            <a:r>
              <a:rPr lang="en-US">
                <a:latin typeface="Lato"/>
                <a:ea typeface="Lato"/>
                <a:cs typeface="Lato"/>
              </a:rPr>
              <a:t> has highest AUC compare with </a:t>
            </a:r>
            <a:r>
              <a:rPr lang="en-US" err="1">
                <a:latin typeface="Lato"/>
                <a:ea typeface="Lato"/>
                <a:cs typeface="Lato"/>
              </a:rPr>
              <a:t>orthers</a:t>
            </a:r>
            <a:endParaRPr lang="en-US">
              <a:latin typeface="Lato"/>
              <a:ea typeface="Lato"/>
              <a:cs typeface="Lato"/>
            </a:endParaRPr>
          </a:p>
          <a:p>
            <a:r>
              <a:rPr lang="en-US">
                <a:latin typeface="Lato"/>
                <a:ea typeface="Lato"/>
                <a:cs typeface="Lato"/>
              </a:rPr>
              <a:t>DT, LR, </a:t>
            </a:r>
            <a:r>
              <a:rPr lang="en-US" err="1">
                <a:latin typeface="Lato"/>
                <a:ea typeface="Lato"/>
                <a:cs typeface="Lato"/>
              </a:rPr>
              <a:t>GaussianNB</a:t>
            </a:r>
            <a:r>
              <a:rPr lang="en-US">
                <a:latin typeface="Lato"/>
                <a:ea typeface="Lato"/>
                <a:cs typeface="Lato"/>
              </a:rPr>
              <a:t> right below with AUC 0,91</a:t>
            </a:r>
          </a:p>
          <a:p>
            <a:endParaRPr lang="en-AU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B62C283B-18D8-C574-1F20-203CD2656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001149"/>
              </p:ext>
            </p:extLst>
          </p:nvPr>
        </p:nvGraphicFramePr>
        <p:xfrm>
          <a:off x="2862470" y="2690191"/>
          <a:ext cx="6281530" cy="292621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140765">
                  <a:extLst>
                    <a:ext uri="{9D8B030D-6E8A-4147-A177-3AD203B41FA5}">
                      <a16:colId xmlns:a16="http://schemas.microsoft.com/office/drawing/2014/main" val="3565155462"/>
                    </a:ext>
                  </a:extLst>
                </a:gridCol>
                <a:gridCol w="3140765">
                  <a:extLst>
                    <a:ext uri="{9D8B030D-6E8A-4147-A177-3AD203B41FA5}">
                      <a16:colId xmlns:a16="http://schemas.microsoft.com/office/drawing/2014/main" val="1611954677"/>
                    </a:ext>
                  </a:extLst>
                </a:gridCol>
              </a:tblGrid>
              <a:tr h="418031">
                <a:tc>
                  <a:txBody>
                    <a:bodyPr/>
                    <a:lstStyle/>
                    <a:p>
                      <a:r>
                        <a:rPr lang="en-US"/>
                        <a:t>Model Training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683237"/>
                  </a:ext>
                </a:extLst>
              </a:tr>
              <a:tr h="418031">
                <a:tc>
                  <a:txBody>
                    <a:bodyPr/>
                    <a:lstStyle/>
                    <a:p>
                      <a:r>
                        <a:rPr lang="en-US"/>
                        <a:t>K-Nearest Neighbor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420529"/>
                  </a:ext>
                </a:extLst>
              </a:tr>
              <a:tr h="418031">
                <a:tc>
                  <a:txBody>
                    <a:bodyPr/>
                    <a:lstStyle/>
                    <a:p>
                      <a:r>
                        <a:rPr lang="en-US"/>
                        <a:t>SVM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77248"/>
                  </a:ext>
                </a:extLst>
              </a:tr>
              <a:tr h="418031">
                <a:tc>
                  <a:txBody>
                    <a:bodyPr/>
                    <a:lstStyle/>
                    <a:p>
                      <a:r>
                        <a:rPr lang="en-US"/>
                        <a:t>Decision Tree (DT)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715247"/>
                  </a:ext>
                </a:extLst>
              </a:tr>
              <a:tr h="418031">
                <a:tc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169022"/>
                  </a:ext>
                </a:extLst>
              </a:tr>
              <a:tr h="418031">
                <a:tc>
                  <a:txBody>
                    <a:bodyPr/>
                    <a:lstStyle/>
                    <a:p>
                      <a:r>
                        <a:rPr lang="en-US"/>
                        <a:t>Gaussian Naïve Bayes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0.91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61301"/>
                  </a:ext>
                </a:extLst>
              </a:tr>
              <a:tr h="418031">
                <a:tc>
                  <a:txBody>
                    <a:bodyPr/>
                    <a:lstStyle/>
                    <a:p>
                      <a:r>
                        <a:rPr lang="en-US" err="1"/>
                        <a:t>CatBoost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0.91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4816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B1790A-28B1-339B-64C3-DFD37D65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DED0F7-1F3E-388D-0399-06A0EC2E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err="1">
                <a:latin typeface="Lato"/>
                <a:ea typeface="Lato"/>
                <a:cs typeface="Lato"/>
              </a:rPr>
              <a:t>Bước</a:t>
            </a:r>
            <a:r>
              <a:rPr lang="en-US">
                <a:latin typeface="Lato"/>
                <a:ea typeface="Lato"/>
                <a:cs typeface="Lato"/>
              </a:rPr>
              <a:t> 5 </a:t>
            </a:r>
            <a:r>
              <a:rPr lang="en-US" err="1">
                <a:latin typeface="Lato"/>
                <a:ea typeface="Lato"/>
                <a:cs typeface="Lato"/>
              </a:rPr>
              <a:t>Đánh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giá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kết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quả</a:t>
            </a:r>
            <a:endParaRPr lang="en-AU">
              <a:latin typeface="Lato"/>
              <a:ea typeface="Lato"/>
              <a:cs typeface="Lato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57E55-327A-4506-8C1F-FBAB076A8E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Performances of model are shown in the table below, DT results 1 has bad performance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E327FC3-9D9A-85E0-6A1B-742318C65A63}"/>
              </a:ext>
            </a:extLst>
          </p:cNvPr>
          <p:cNvGraphicFramePr>
            <a:graphicFrameLocks noGrp="1"/>
          </p:cNvGraphicFramePr>
          <p:nvPr/>
        </p:nvGraphicFramePr>
        <p:xfrm>
          <a:off x="2261118" y="2073290"/>
          <a:ext cx="7669764" cy="415809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740948">
                  <a:extLst>
                    <a:ext uri="{9D8B030D-6E8A-4147-A177-3AD203B41FA5}">
                      <a16:colId xmlns:a16="http://schemas.microsoft.com/office/drawing/2014/main" val="226015792"/>
                    </a:ext>
                  </a:extLst>
                </a:gridCol>
                <a:gridCol w="1326957">
                  <a:extLst>
                    <a:ext uri="{9D8B030D-6E8A-4147-A177-3AD203B41FA5}">
                      <a16:colId xmlns:a16="http://schemas.microsoft.com/office/drawing/2014/main" val="3531457192"/>
                    </a:ext>
                  </a:extLst>
                </a:gridCol>
                <a:gridCol w="1533953">
                  <a:extLst>
                    <a:ext uri="{9D8B030D-6E8A-4147-A177-3AD203B41FA5}">
                      <a16:colId xmlns:a16="http://schemas.microsoft.com/office/drawing/2014/main" val="2579841217"/>
                    </a:ext>
                  </a:extLst>
                </a:gridCol>
                <a:gridCol w="1533953">
                  <a:extLst>
                    <a:ext uri="{9D8B030D-6E8A-4147-A177-3AD203B41FA5}">
                      <a16:colId xmlns:a16="http://schemas.microsoft.com/office/drawing/2014/main" val="1989957070"/>
                    </a:ext>
                  </a:extLst>
                </a:gridCol>
                <a:gridCol w="1533953">
                  <a:extLst>
                    <a:ext uri="{9D8B030D-6E8A-4147-A177-3AD203B41FA5}">
                      <a16:colId xmlns:a16="http://schemas.microsoft.com/office/drawing/2014/main" val="507293323"/>
                    </a:ext>
                  </a:extLst>
                </a:gridCol>
              </a:tblGrid>
              <a:tr h="500466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Results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F1 score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22522"/>
                  </a:ext>
                </a:extLst>
              </a:tr>
              <a:tr h="343742">
                <a:tc rowSpan="2">
                  <a:txBody>
                    <a:bodyPr/>
                    <a:lstStyle/>
                    <a:p>
                      <a:r>
                        <a:rPr lang="en-US"/>
                        <a:t>KNN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0.98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959653"/>
                  </a:ext>
                </a:extLst>
              </a:tr>
              <a:tr h="34374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0.78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0.88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655274"/>
                  </a:ext>
                </a:extLst>
              </a:tr>
              <a:tr h="343742">
                <a:tc rowSpan="2">
                  <a:txBody>
                    <a:bodyPr/>
                    <a:lstStyle/>
                    <a:p>
                      <a:r>
                        <a:rPr lang="en-US"/>
                        <a:t>DT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0.95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08267"/>
                  </a:ext>
                </a:extLst>
              </a:tr>
              <a:tr h="34374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0.00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46680"/>
                  </a:ext>
                </a:extLst>
              </a:tr>
              <a:tr h="365792">
                <a:tc rowSpan="2"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0.98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0.99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654320"/>
                  </a:ext>
                </a:extLst>
              </a:tr>
              <a:tr h="34374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0.78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0.88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003803"/>
                  </a:ext>
                </a:extLst>
              </a:tr>
              <a:tr h="343742">
                <a:tc rowSpan="2">
                  <a:txBody>
                    <a:bodyPr/>
                    <a:lstStyle/>
                    <a:p>
                      <a:r>
                        <a:rPr lang="en-US"/>
                        <a:t>Gaussian NB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97439"/>
                  </a:ext>
                </a:extLst>
              </a:tr>
              <a:tr h="34374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118388"/>
                  </a:ext>
                </a:extLst>
              </a:tr>
              <a:tr h="343742">
                <a:tc rowSpan="2">
                  <a:txBody>
                    <a:bodyPr/>
                    <a:lstStyle/>
                    <a:p>
                      <a:r>
                        <a:rPr lang="en-US"/>
                        <a:t>RF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0.98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0.97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655479"/>
                  </a:ext>
                </a:extLst>
              </a:tr>
              <a:tr h="34374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0.74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0.70</a:t>
                      </a:r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0.78</a:t>
                      </a:r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435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98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5945A2BB-ABB6-48FB-A491-502474D93E34}"/>
              </a:ext>
            </a:extLst>
          </p:cNvPr>
          <p:cNvSpPr txBox="1">
            <a:spLocks/>
          </p:cNvSpPr>
          <p:nvPr/>
        </p:nvSpPr>
        <p:spPr>
          <a:xfrm>
            <a:off x="5605763" y="2869457"/>
            <a:ext cx="5422456" cy="9713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6000"/>
              <a:t>THANK YOU 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5FE58-BA70-418C-863F-55066B6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2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/>
              <a:t>Các bước thực hiện : 5 bước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0275" y="6059738"/>
            <a:ext cx="2743200" cy="365125"/>
          </a:xfrm>
        </p:spPr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7AEE34-2C58-4AE8-A37B-B62E43B4B6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0294" y="2742050"/>
            <a:ext cx="11514528" cy="1828801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Bước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1 :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phải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xác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định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được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mục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tiêu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bài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toán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: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để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làm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gì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?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Phân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loại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hay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hồi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quy</a:t>
            </a:r>
            <a:br>
              <a:rPr lang="en-US" sz="2000" dirty="0">
                <a:highlight>
                  <a:srgbClr val="FFFF00"/>
                </a:highlight>
              </a:rPr>
            </a:b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Bước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2 :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dữ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liệu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thu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thập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từ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đâu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? Công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khai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hay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cá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nhân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?</a:t>
            </a:r>
          </a:p>
          <a:p>
            <a:pPr marL="0" indent="0">
              <a:buNone/>
            </a:pP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Bước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3 :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Cần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chuẩn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bị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các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kiến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thức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về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Python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và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ML (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tuần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1-3)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Học Python :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+ Python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là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gì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? 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+ Python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dùng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trong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ML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ntn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?</a:t>
            </a:r>
            <a:endParaRPr lang="en-US" dirty="0"/>
          </a:p>
          <a:p>
            <a:pPr>
              <a:buFont typeface="Calibri" panose="020B0604020202020204" pitchFamily="34" charset="0"/>
              <a:buChar char="-"/>
            </a:pP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Học ML :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học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trên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kaggle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 https://www.kaggle.com/learn/intro-to-machine-learning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+ ML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là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gì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?</a:t>
            </a:r>
            <a:br>
              <a:rPr lang="en-US" dirty="0"/>
            </a:b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+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Sử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dụng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ML </a:t>
            </a:r>
            <a:r>
              <a:rPr lang="en-US" sz="2000" dirty="0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ntn</a:t>
            </a:r>
            <a:r>
              <a:rPr lang="en-US" sz="2000" dirty="0">
                <a:highlight>
                  <a:srgbClr val="FFFF00"/>
                </a:highlight>
                <a:latin typeface="Lato"/>
                <a:ea typeface="Lato"/>
                <a:cs typeface="Lato"/>
              </a:rPr>
              <a:t> ?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51B397-25AE-4BFA-A798-325E976D377C}"/>
              </a:ext>
            </a:extLst>
          </p:cNvPr>
          <p:cNvSpPr txBox="1"/>
          <p:nvPr/>
        </p:nvSpPr>
        <p:spPr>
          <a:xfrm>
            <a:off x="507522" y="1502326"/>
            <a:ext cx="1546699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highlight>
                  <a:srgbClr val="FFFF00"/>
                </a:highlight>
              </a:rPr>
              <a:t>Định </a:t>
            </a:r>
            <a:r>
              <a:rPr lang="en-US" sz="2000" err="1">
                <a:highlight>
                  <a:srgbClr val="FFFF00"/>
                </a:highlight>
              </a:rPr>
              <a:t>nghĩa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bài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toán</a:t>
            </a:r>
            <a:br>
              <a:rPr lang="en-US" sz="2000">
                <a:highlight>
                  <a:srgbClr val="FFFF00"/>
                </a:highlight>
              </a:rPr>
            </a:br>
            <a:r>
              <a:rPr lang="en-US" sz="2000">
                <a:highlight>
                  <a:srgbClr val="FFFF00"/>
                </a:highlight>
                <a:ea typeface="Calibri"/>
                <a:cs typeface="Calibri"/>
              </a:rPr>
              <a:t>(</a:t>
            </a:r>
            <a:r>
              <a:rPr lang="en-US" sz="2000" err="1">
                <a:highlight>
                  <a:srgbClr val="FFFF00"/>
                </a:highlight>
                <a:ea typeface="Calibri"/>
                <a:cs typeface="Calibri"/>
              </a:rPr>
              <a:t>tuần</a:t>
            </a:r>
            <a:r>
              <a:rPr lang="en-US" sz="2000">
                <a:highlight>
                  <a:srgbClr val="FFFF00"/>
                </a:highlight>
                <a:ea typeface="Calibri"/>
                <a:cs typeface="Calibri"/>
              </a:rPr>
              <a:t> 2-4)</a:t>
            </a:r>
            <a:endParaRPr lang="en-US" sz="2000" err="1">
              <a:highlight>
                <a:srgbClr val="FFFF00"/>
              </a:highlight>
              <a:ea typeface="Calibri"/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FAB62F-8432-410D-BB33-EF3C74881D81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2054221" y="2006751"/>
            <a:ext cx="485412" cy="340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F620EA-B483-4C26-84A4-FDE673FAA662}"/>
              </a:ext>
            </a:extLst>
          </p:cNvPr>
          <p:cNvSpPr txBox="1"/>
          <p:nvPr/>
        </p:nvSpPr>
        <p:spPr>
          <a:xfrm>
            <a:off x="2539633" y="1498919"/>
            <a:ext cx="1969282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>
                <a:highlight>
                  <a:srgbClr val="FFFF00"/>
                </a:highlight>
              </a:rPr>
              <a:t>Thu </a:t>
            </a:r>
            <a:r>
              <a:rPr lang="en-US" sz="2000" err="1">
                <a:highlight>
                  <a:srgbClr val="FFFF00"/>
                </a:highlight>
              </a:rPr>
              <a:t>thập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dữ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liệu</a:t>
            </a:r>
            <a:r>
              <a:rPr lang="en-US" sz="2000">
                <a:highlight>
                  <a:srgbClr val="FFFF00"/>
                </a:highlight>
              </a:rPr>
              <a:t>, </a:t>
            </a:r>
            <a:r>
              <a:rPr lang="en-US" sz="2000" err="1">
                <a:highlight>
                  <a:srgbClr val="FFFF00"/>
                </a:highlight>
              </a:rPr>
              <a:t>Tiền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xử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lý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dữ</a:t>
            </a:r>
            <a:r>
              <a:rPr lang="en-US" sz="2000">
                <a:highlight>
                  <a:srgbClr val="FFFF00"/>
                </a:highlight>
              </a:rPr>
              <a:t> </a:t>
            </a:r>
            <a:r>
              <a:rPr lang="en-US" sz="2000" err="1">
                <a:highlight>
                  <a:srgbClr val="FFFF00"/>
                </a:highlight>
              </a:rPr>
              <a:t>liệu</a:t>
            </a:r>
          </a:p>
          <a:p>
            <a:pPr algn="ctr"/>
            <a:r>
              <a:rPr lang="en-US" sz="2000" err="1">
                <a:highlight>
                  <a:srgbClr val="FFFF00"/>
                </a:highlight>
                <a:ea typeface="Calibri"/>
                <a:cs typeface="Calibri"/>
              </a:rPr>
              <a:t>Tuần</a:t>
            </a:r>
            <a:r>
              <a:rPr lang="en-US" sz="2000">
                <a:highlight>
                  <a:srgbClr val="FFFF00"/>
                </a:highlight>
                <a:ea typeface="Calibri"/>
                <a:cs typeface="Calibri"/>
              </a:rPr>
              <a:t> (2-5)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18C11-6F81-440E-80BC-58BA8857C076}"/>
              </a:ext>
            </a:extLst>
          </p:cNvPr>
          <p:cNvSpPr txBox="1"/>
          <p:nvPr/>
        </p:nvSpPr>
        <p:spPr>
          <a:xfrm>
            <a:off x="5149518" y="1529399"/>
            <a:ext cx="203048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err="1"/>
              <a:t>Lựa</a:t>
            </a:r>
            <a:r>
              <a:rPr lang="en-US" sz="1600"/>
              <a:t> </a:t>
            </a:r>
            <a:r>
              <a:rPr lang="en-US" sz="1600" err="1"/>
              <a:t>chọn</a:t>
            </a:r>
            <a:r>
              <a:rPr lang="en-US" sz="1600"/>
              <a:t>, </a:t>
            </a:r>
            <a:endParaRPr lang="en-US" sz="1600">
              <a:ea typeface="Calibri"/>
              <a:cs typeface="Calibri"/>
            </a:endParaRPr>
          </a:p>
          <a:p>
            <a:pPr algn="ctr"/>
            <a:r>
              <a:rPr lang="en-US" sz="1600" err="1"/>
              <a:t>xây</a:t>
            </a:r>
            <a:r>
              <a:rPr lang="en-US" sz="1600"/>
              <a:t> </a:t>
            </a:r>
            <a:r>
              <a:rPr lang="en-US" sz="1600" err="1"/>
              <a:t>dựng</a:t>
            </a:r>
            <a:r>
              <a:rPr lang="en-US" sz="1600"/>
              <a:t> </a:t>
            </a:r>
            <a:r>
              <a:rPr lang="en-US" sz="1600" err="1"/>
              <a:t>mô</a:t>
            </a:r>
            <a:r>
              <a:rPr lang="en-US" sz="1600"/>
              <a:t> </a:t>
            </a:r>
            <a:r>
              <a:rPr lang="en-US" sz="1600" err="1"/>
              <a:t>hình</a:t>
            </a:r>
            <a:r>
              <a:rPr lang="en-US" sz="1600"/>
              <a:t> ML</a:t>
            </a:r>
          </a:p>
          <a:p>
            <a:pPr algn="ctr"/>
            <a:r>
              <a:rPr lang="en-US" sz="1600">
                <a:highlight>
                  <a:srgbClr val="FFFF00"/>
                </a:highlight>
                <a:ea typeface="Calibri"/>
                <a:cs typeface="Calibri"/>
              </a:rPr>
              <a:t>(</a:t>
            </a:r>
            <a:r>
              <a:rPr lang="en-US" sz="1600" err="1">
                <a:highlight>
                  <a:srgbClr val="FFFF00"/>
                </a:highlight>
                <a:ea typeface="Calibri"/>
                <a:cs typeface="Calibri"/>
              </a:rPr>
              <a:t>tuần</a:t>
            </a:r>
            <a:r>
              <a:rPr lang="en-US" sz="1600">
                <a:highlight>
                  <a:srgbClr val="FFFF00"/>
                </a:highlight>
                <a:ea typeface="Calibri"/>
                <a:cs typeface="Calibri"/>
              </a:rPr>
              <a:t> 3-8)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4A20EB-8A74-4835-B421-4895F7F383A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179999" y="1944898"/>
            <a:ext cx="587378" cy="3878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41873A-5736-46DF-8302-4E2F2DA5C875}"/>
              </a:ext>
            </a:extLst>
          </p:cNvPr>
          <p:cNvSpPr txBox="1"/>
          <p:nvPr/>
        </p:nvSpPr>
        <p:spPr>
          <a:xfrm>
            <a:off x="7767377" y="1691291"/>
            <a:ext cx="123401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/>
              <a:t>Training</a:t>
            </a:r>
            <a:endParaRPr lang="en-US" sz="1600">
              <a:ea typeface="Calibri"/>
              <a:cs typeface="Calibri"/>
            </a:endParaRPr>
          </a:p>
          <a:p>
            <a:pPr algn="ctr"/>
            <a:r>
              <a:rPr lang="en-US" sz="1600">
                <a:ea typeface="Calibri"/>
                <a:cs typeface="Calibri"/>
              </a:rPr>
              <a:t>(</a:t>
            </a:r>
            <a:r>
              <a:rPr lang="en-US" sz="1600" err="1">
                <a:ea typeface="Calibri"/>
                <a:cs typeface="Calibri"/>
              </a:rPr>
              <a:t>tuần</a:t>
            </a:r>
            <a:r>
              <a:rPr lang="en-US" sz="1600">
                <a:ea typeface="Calibri"/>
                <a:cs typeface="Calibri"/>
              </a:rPr>
              <a:t> 10-12)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9FDDFF-342A-4337-A71D-A231E8F95BF5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4508915" y="1944898"/>
            <a:ext cx="640603" cy="618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AFCD78-EBBB-4F4E-8453-104345C42F87}"/>
              </a:ext>
            </a:extLst>
          </p:cNvPr>
          <p:cNvCxnSpPr>
            <a:cxnSpLocks/>
            <a:stCxn id="16" idx="3"/>
            <a:endCxn id="30" idx="3"/>
          </p:cNvCxnSpPr>
          <p:nvPr/>
        </p:nvCxnSpPr>
        <p:spPr>
          <a:xfrm>
            <a:off x="9001396" y="1983679"/>
            <a:ext cx="699653" cy="768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1DEF669-D2B2-43FF-A9FD-6E4A092FADC2}"/>
              </a:ext>
            </a:extLst>
          </p:cNvPr>
          <p:cNvSpPr txBox="1"/>
          <p:nvPr/>
        </p:nvSpPr>
        <p:spPr>
          <a:xfrm flipH="1">
            <a:off x="9701049" y="1668196"/>
            <a:ext cx="181894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br>
              <a:rPr lang="en-US" dirty="0"/>
            </a:br>
            <a:r>
              <a:rPr lang="en-US" dirty="0">
                <a:ea typeface="Calibri"/>
                <a:cs typeface="Calibri"/>
              </a:rPr>
              <a:t>(</a:t>
            </a:r>
            <a:r>
              <a:rPr lang="en-US" dirty="0" err="1">
                <a:ea typeface="Calibri"/>
                <a:cs typeface="Calibri"/>
              </a:rPr>
              <a:t>tuần</a:t>
            </a:r>
            <a:r>
              <a:rPr lang="en-US" dirty="0">
                <a:ea typeface="Calibri"/>
                <a:cs typeface="Calibri"/>
              </a:rPr>
              <a:t> 13-14)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2BB357-43C2-903B-5E4C-3C4AE5B3C9F5}"/>
              </a:ext>
            </a:extLst>
          </p:cNvPr>
          <p:cNvCxnSpPr>
            <a:cxnSpLocks/>
          </p:cNvCxnSpPr>
          <p:nvPr/>
        </p:nvCxnSpPr>
        <p:spPr>
          <a:xfrm>
            <a:off x="10540789" y="2314649"/>
            <a:ext cx="6927" cy="12161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E95924-DE09-0FA8-ED85-BCB7B5F214DF}"/>
              </a:ext>
            </a:extLst>
          </p:cNvPr>
          <p:cNvSpPr txBox="1"/>
          <p:nvPr/>
        </p:nvSpPr>
        <p:spPr>
          <a:xfrm flipH="1">
            <a:off x="9193049" y="3530862"/>
            <a:ext cx="230384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Report/Presentation</a:t>
            </a:r>
            <a:endParaRPr lang="en-US" dirty="0">
              <a:ea typeface="Calibri"/>
              <a:cs typeface="Calibri"/>
            </a:endParaRPr>
          </a:p>
          <a:p>
            <a:pPr algn="ctr"/>
            <a:r>
              <a:rPr lang="en-US" dirty="0">
                <a:ea typeface="Calibri"/>
                <a:cs typeface="Calibri"/>
              </a:rPr>
              <a:t>(</a:t>
            </a:r>
            <a:r>
              <a:rPr lang="en-US" dirty="0" err="1">
                <a:ea typeface="Calibri"/>
                <a:cs typeface="Calibri"/>
              </a:rPr>
              <a:t>tuần</a:t>
            </a:r>
            <a:r>
              <a:rPr lang="en-US" dirty="0">
                <a:ea typeface="Calibri"/>
                <a:cs typeface="Calibri"/>
              </a:rPr>
              <a:t> 14-16)</a:t>
            </a:r>
          </a:p>
        </p:txBody>
      </p:sp>
    </p:spTree>
    <p:extLst>
      <p:ext uri="{BB962C8B-B14F-4D97-AF65-F5344CB8AC3E}">
        <p14:creationId xmlns:p14="http://schemas.microsoft.com/office/powerpoint/2010/main" val="113907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0C6B25-797C-F3B9-F087-CA6559AE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774F19-ED09-CC40-643F-06A15AAA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err="1">
                <a:latin typeface="Lato"/>
                <a:ea typeface="Lato"/>
                <a:cs typeface="Lato"/>
              </a:rPr>
              <a:t>Nội</a:t>
            </a:r>
            <a:r>
              <a:rPr lang="en-US">
                <a:latin typeface="Lato"/>
                <a:ea typeface="Lato"/>
                <a:cs typeface="Lato"/>
              </a:rPr>
              <a:t> dung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A8D8C-2AB1-D8C3-D3F0-79FE522F7E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marL="514350" indent="-514350">
              <a:buAutoNum type="arabicPeriod"/>
            </a:pPr>
            <a:r>
              <a:rPr lang="en-US">
                <a:latin typeface="Lato"/>
                <a:ea typeface="Lato"/>
                <a:cs typeface="Lato"/>
              </a:rPr>
              <a:t>Các </a:t>
            </a:r>
            <a:r>
              <a:rPr lang="en-US" err="1">
                <a:latin typeface="Lato"/>
                <a:ea typeface="Lato"/>
                <a:cs typeface="Lato"/>
              </a:rPr>
              <a:t>bước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thực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hiện</a:t>
            </a:r>
            <a:endParaRPr lang="en-US"/>
          </a:p>
          <a:p>
            <a:pPr marL="514350" indent="-514350">
              <a:buAutoNum type="arabicPeriod"/>
            </a:pPr>
            <a:r>
              <a:rPr lang="en-US" err="1">
                <a:latin typeface="Lato"/>
                <a:ea typeface="Lato"/>
                <a:cs typeface="Lato"/>
              </a:rPr>
              <a:t>Ví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dụ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err="1">
                <a:latin typeface="Lato"/>
                <a:ea typeface="Lato"/>
                <a:cs typeface="Lato"/>
              </a:rPr>
              <a:t>Ví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dụ</a:t>
            </a:r>
            <a:r>
              <a:rPr lang="en-US">
                <a:latin typeface="Lato"/>
                <a:ea typeface="Lato"/>
                <a:cs typeface="Lato"/>
              </a:rPr>
              <a:t> 1 : </a:t>
            </a:r>
            <a:r>
              <a:rPr lang="en-US" err="1">
                <a:latin typeface="Lato"/>
                <a:ea typeface="Lato"/>
                <a:cs typeface="Lato"/>
              </a:rPr>
              <a:t>xác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định</a:t>
            </a:r>
            <a:r>
              <a:rPr lang="en-US">
                <a:latin typeface="Lato"/>
                <a:ea typeface="Lato"/>
                <a:cs typeface="Lato"/>
              </a:rPr>
              <a:t>/</a:t>
            </a:r>
            <a:r>
              <a:rPr lang="en-US" err="1">
                <a:latin typeface="Lato"/>
                <a:ea typeface="Lato"/>
                <a:cs typeface="Lato"/>
              </a:rPr>
              <a:t>dự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đoán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bệnh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nhân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bị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tiểu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đường</a:t>
            </a:r>
            <a:r>
              <a:rPr lang="en-US">
                <a:latin typeface="Lato"/>
                <a:ea typeface="Lato"/>
                <a:cs typeface="Lato"/>
              </a:rPr>
              <a:t> (</a:t>
            </a:r>
            <a:r>
              <a:rPr lang="en-US" err="1">
                <a:latin typeface="Lato"/>
                <a:ea typeface="Lato"/>
                <a:cs typeface="Lato"/>
              </a:rPr>
              <a:t>phân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loại</a:t>
            </a:r>
            <a:r>
              <a:rPr lang="en-US">
                <a:latin typeface="Lato"/>
                <a:ea typeface="Lato"/>
                <a:cs typeface="Lato"/>
              </a:rPr>
              <a:t>)</a:t>
            </a: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 err="1">
                <a:latin typeface="Lato"/>
                <a:ea typeface="Lato"/>
                <a:cs typeface="Lato"/>
              </a:rPr>
              <a:t>Ví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dụ</a:t>
            </a:r>
            <a:r>
              <a:rPr lang="en-US">
                <a:latin typeface="Lato"/>
                <a:ea typeface="Lato"/>
                <a:cs typeface="Lato"/>
              </a:rPr>
              <a:t> 2 :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xác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định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/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dự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đoán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giá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trị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một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chỉ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số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 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của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bệnh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nhân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(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hồi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quy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)</a:t>
            </a:r>
            <a:endParaRPr lang="en-US">
              <a:highlight>
                <a:srgbClr val="FFFF00"/>
              </a:highlight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0C6B25-797C-F3B9-F087-CA6559AE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774F19-ED09-CC40-643F-06A15AAA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err="1">
                <a:latin typeface="Lato"/>
                <a:ea typeface="Lato"/>
                <a:cs typeface="Lato"/>
              </a:rPr>
              <a:t>Nội</a:t>
            </a:r>
            <a:r>
              <a:rPr lang="en-US">
                <a:latin typeface="Lato"/>
                <a:ea typeface="Lato"/>
                <a:cs typeface="Lato"/>
              </a:rPr>
              <a:t> dung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A8D8C-2AB1-D8C3-D3F0-79FE522F7E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>
              <a:buFont typeface="Calibri" panose="020B0604020202020204" pitchFamily="34" charset="0"/>
              <a:buChar char="-"/>
            </a:pPr>
            <a:r>
              <a:rPr lang="en-US" err="1">
                <a:latin typeface="Lato"/>
                <a:ea typeface="Lato"/>
                <a:cs typeface="Lato"/>
              </a:rPr>
              <a:t>Ví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dụ</a:t>
            </a:r>
            <a:r>
              <a:rPr lang="en-US">
                <a:latin typeface="Lato"/>
                <a:ea typeface="Lato"/>
                <a:cs typeface="Lato"/>
              </a:rPr>
              <a:t> 1 :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xác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định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/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dự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đoán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bệnh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nhân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bị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tiểu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đường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(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phân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loại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)</a:t>
            </a:r>
            <a:endParaRPr lang="en-US">
              <a:highlight>
                <a:srgbClr val="FFFF00"/>
              </a:highlight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err="1">
                <a:latin typeface="Lato"/>
                <a:ea typeface="Lato"/>
                <a:cs typeface="Lato"/>
              </a:rPr>
              <a:t>Ví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dụ</a:t>
            </a:r>
            <a:r>
              <a:rPr lang="en-US">
                <a:latin typeface="Lato"/>
                <a:ea typeface="Lato"/>
                <a:cs typeface="Lato"/>
              </a:rPr>
              <a:t> 2 :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xác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định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/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dự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đoán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giá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trị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một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chỉ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số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 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của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bệnh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nhân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(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hồi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 </a:t>
            </a:r>
            <a:r>
              <a:rPr lang="en-US" err="1">
                <a:highlight>
                  <a:srgbClr val="FFFF00"/>
                </a:highlight>
                <a:latin typeface="Lato"/>
                <a:ea typeface="Lato"/>
                <a:cs typeface="Lato"/>
              </a:rPr>
              <a:t>quy</a:t>
            </a:r>
            <a:r>
              <a:rPr lang="en-US">
                <a:highlight>
                  <a:srgbClr val="FFFF00"/>
                </a:highlight>
                <a:latin typeface="Lato"/>
                <a:ea typeface="Lato"/>
                <a:cs typeface="Lato"/>
              </a:rPr>
              <a:t>)</a:t>
            </a:r>
            <a:endParaRPr lang="en-US">
              <a:highlight>
                <a:srgbClr val="FFFF00"/>
              </a:highlight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1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err="1">
                <a:latin typeface="Lato"/>
                <a:ea typeface="Lato"/>
                <a:cs typeface="Lato"/>
              </a:rPr>
              <a:t>Bước</a:t>
            </a:r>
            <a:r>
              <a:rPr lang="en-US">
                <a:latin typeface="Lato"/>
                <a:ea typeface="Lato"/>
                <a:cs typeface="Lato"/>
              </a:rPr>
              <a:t> 1 : </a:t>
            </a:r>
            <a:r>
              <a:rPr lang="en-US" err="1">
                <a:latin typeface="Lato"/>
                <a:ea typeface="Lato"/>
                <a:cs typeface="Lato"/>
              </a:rPr>
              <a:t>Xác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định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vấn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đề</a:t>
            </a:r>
            <a:r>
              <a:rPr lang="en-US">
                <a:latin typeface="Lato"/>
                <a:ea typeface="Lato"/>
                <a:cs typeface="Lato"/>
              </a:rPr>
              <a:t> (</a:t>
            </a:r>
            <a:r>
              <a:rPr lang="en-US" err="1">
                <a:latin typeface="Lato"/>
                <a:ea typeface="Lato"/>
                <a:cs typeface="Lato"/>
              </a:rPr>
              <a:t>bài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toán</a:t>
            </a:r>
            <a:r>
              <a:rPr lang="en-US">
                <a:latin typeface="Lato"/>
                <a:ea typeface="Lato"/>
                <a:cs typeface="Lato"/>
              </a:rPr>
              <a:t>) </a:t>
            </a:r>
            <a:r>
              <a:rPr lang="en-US" err="1">
                <a:latin typeface="Lato"/>
                <a:ea typeface="Lato"/>
                <a:cs typeface="Lato"/>
              </a:rPr>
              <a:t>và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mục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đích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72699"/>
            <a:ext cx="11514528" cy="4909124"/>
          </a:xfrm>
        </p:spPr>
        <p:txBody>
          <a:bodyPr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Ứng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dụng</a:t>
            </a:r>
            <a:r>
              <a:rPr lang="en-US">
                <a:latin typeface="Lato"/>
                <a:ea typeface="Lato"/>
                <a:cs typeface="Lato"/>
              </a:rPr>
              <a:t> machine learning </a:t>
            </a:r>
            <a:r>
              <a:rPr lang="en-US" err="1">
                <a:latin typeface="Lato"/>
                <a:ea typeface="Lato"/>
                <a:cs typeface="Lato"/>
              </a:rPr>
              <a:t>để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phân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loại</a:t>
            </a:r>
            <a:r>
              <a:rPr lang="en-US">
                <a:latin typeface="Lato"/>
                <a:ea typeface="Lato"/>
                <a:cs typeface="Lato"/>
              </a:rPr>
              <a:t> : </a:t>
            </a:r>
            <a:r>
              <a:rPr lang="en-US" err="1">
                <a:latin typeface="Lato"/>
                <a:ea typeface="Lato"/>
                <a:cs typeface="Lato"/>
              </a:rPr>
              <a:t>một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người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có</a:t>
            </a:r>
            <a:r>
              <a:rPr lang="en-US">
                <a:latin typeface="Lato"/>
                <a:ea typeface="Lato"/>
                <a:cs typeface="Lato"/>
              </a:rPr>
              <a:t> </a:t>
            </a:r>
            <a:r>
              <a:rPr lang="en-US" err="1">
                <a:latin typeface="Lato"/>
                <a:ea typeface="Lato"/>
                <a:cs typeface="Lato"/>
              </a:rPr>
              <a:t>bị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mắc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bệnh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tiểu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đường</a:t>
            </a:r>
            <a:r>
              <a:rPr lang="en-US">
                <a:latin typeface="Lato"/>
                <a:ea typeface="Lato"/>
                <a:cs typeface="Lato"/>
              </a:rPr>
              <a:t> hay </a:t>
            </a:r>
            <a:r>
              <a:rPr lang="en-US" err="1">
                <a:latin typeface="Lato"/>
                <a:ea typeface="Lato"/>
                <a:cs typeface="Lato"/>
              </a:rPr>
              <a:t>không</a:t>
            </a:r>
            <a:r>
              <a:rPr lang="en-US">
                <a:latin typeface="Lato"/>
                <a:ea typeface="Lato"/>
                <a:cs typeface="Lato"/>
              </a:rPr>
              <a:t> ? ( </a:t>
            </a:r>
            <a:r>
              <a:rPr lang="en-US" err="1">
                <a:latin typeface="Lato"/>
                <a:ea typeface="Lato"/>
                <a:cs typeface="Lato"/>
              </a:rPr>
              <a:t>có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bị</a:t>
            </a:r>
            <a:r>
              <a:rPr lang="en-US">
                <a:latin typeface="Lato"/>
                <a:ea typeface="Lato"/>
                <a:cs typeface="Lato"/>
              </a:rPr>
              <a:t> : 1; </a:t>
            </a:r>
            <a:r>
              <a:rPr lang="en-US" err="1">
                <a:latin typeface="Lato"/>
                <a:ea typeface="Lato"/>
                <a:cs typeface="Lato"/>
              </a:rPr>
              <a:t>không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bị</a:t>
            </a:r>
            <a:r>
              <a:rPr lang="en-US">
                <a:latin typeface="Lato"/>
                <a:ea typeface="Lato"/>
                <a:cs typeface="Lato"/>
              </a:rPr>
              <a:t>: 0)</a:t>
            </a:r>
          </a:p>
          <a:p>
            <a:pPr>
              <a:lnSpc>
                <a:spcPct val="150000"/>
              </a:lnSpc>
            </a:pPr>
            <a:r>
              <a:rPr lang="en-US" sz="2400" err="1">
                <a:latin typeface="Lato"/>
                <a:ea typeface="Lato"/>
                <a:cs typeface="Lato"/>
              </a:rPr>
              <a:t>Dữ</a:t>
            </a:r>
            <a:r>
              <a:rPr lang="en-US" sz="2400">
                <a:latin typeface="Lato"/>
                <a:ea typeface="Lato"/>
                <a:cs typeface="Lato"/>
              </a:rPr>
              <a:t> </a:t>
            </a:r>
            <a:r>
              <a:rPr lang="en-US" sz="2400" err="1">
                <a:latin typeface="Lato"/>
                <a:ea typeface="Lato"/>
                <a:cs typeface="Lato"/>
              </a:rPr>
              <a:t>liệu</a:t>
            </a:r>
            <a:r>
              <a:rPr lang="en-US" sz="2400">
                <a:latin typeface="Lato"/>
                <a:ea typeface="Lato"/>
                <a:cs typeface="Lato"/>
              </a:rPr>
              <a:t> : file csv, public </a:t>
            </a:r>
            <a:r>
              <a:rPr lang="en-US" sz="2400" err="1">
                <a:latin typeface="Lato"/>
                <a:ea typeface="Lato"/>
                <a:cs typeface="Lato"/>
              </a:rPr>
              <a:t>trên</a:t>
            </a:r>
            <a:r>
              <a:rPr lang="en-US" sz="2400">
                <a:latin typeface="Lato"/>
                <a:ea typeface="Lato"/>
                <a:cs typeface="Lato"/>
              </a:rPr>
              <a:t> </a:t>
            </a:r>
            <a:r>
              <a:rPr lang="en-US" sz="2400" err="1">
                <a:latin typeface="Lato"/>
                <a:ea typeface="Lato"/>
                <a:cs typeface="Lato"/>
              </a:rPr>
              <a:t>kaggle</a:t>
            </a:r>
            <a:endParaRPr lang="en-US" sz="2400">
              <a:latin typeface="Lato"/>
              <a:ea typeface="Lato"/>
              <a:cs typeface="Lato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>
                <a:solidFill>
                  <a:srgbClr val="0563C1"/>
                </a:solidFill>
                <a:latin typeface="Arial"/>
                <a:ea typeface="Lato"/>
                <a:cs typeface="Arial"/>
                <a:hlinkClick r:id="rId2"/>
              </a:rPr>
              <a:t>Link</a:t>
            </a:r>
            <a:r>
              <a:rPr lang="en-US" sz="2400">
                <a:solidFill>
                  <a:srgbClr val="0563C1"/>
                </a:solidFill>
                <a:latin typeface="Arial"/>
                <a:ea typeface="Lato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https://drive.google.com/file/d/1Itf5rut7v0NI_F28NMta9nG62d0cWdpf/view?usp=sharing</a:t>
            </a:r>
            <a:endParaRPr lang="en-US" sz="2400">
              <a:latin typeface="Lato"/>
              <a:ea typeface="Lato"/>
              <a:cs typeface="Lato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Lato"/>
                <a:ea typeface="Lato"/>
                <a:cs typeface="Lato"/>
              </a:rPr>
              <a:t> Link code: </a:t>
            </a:r>
            <a:r>
              <a:rPr lang="en-US" sz="2400">
                <a:latin typeface="Lato"/>
                <a:ea typeface="Lato"/>
                <a:cs typeface="Lato"/>
                <a:hlinkClick r:id="rId3"/>
              </a:rPr>
              <a:t>https://colab.research.google.com/drive/1Z-pRSPA-K01rmz3MfjFfE-sWJrSwL8Wz?usp=sharing</a:t>
            </a:r>
            <a:endParaRPr lang="en-US" sz="2400">
              <a:latin typeface="Lato"/>
              <a:ea typeface="Lato"/>
              <a:cs typeface="Lat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err="1">
                <a:latin typeface="Lato"/>
                <a:ea typeface="Lato"/>
                <a:cs typeface="Lato"/>
              </a:rPr>
              <a:t>Bước</a:t>
            </a:r>
            <a:r>
              <a:rPr lang="en-US">
                <a:latin typeface="Lato"/>
                <a:ea typeface="Lato"/>
                <a:cs typeface="Lato"/>
              </a:rPr>
              <a:t> 2.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 Link dataset: </a:t>
            </a:r>
            <a:r>
              <a:rPr lang="en-US">
                <a:hlinkClick r:id="rId2"/>
              </a:rPr>
              <a:t>https://drive.google.com/file/d/1Itf5rut7v0NI_F28NMta9nG62d0cWdpf/view?usp=sharing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bước</a:t>
            </a:r>
            <a:r>
              <a:rPr lang="en-US"/>
              <a:t> </a:t>
            </a:r>
            <a:r>
              <a:rPr lang="en-US" err="1"/>
              <a:t>làm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</a:t>
            </a:r>
            <a:r>
              <a:rPr lang="en-US" err="1"/>
              <a:t>với</a:t>
            </a:r>
            <a:r>
              <a:rPr lang="en-US"/>
              <a:t> dataset: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err="1"/>
              <a:t>Khảo</a:t>
            </a:r>
            <a:r>
              <a:rPr lang="en-US"/>
              <a:t> </a:t>
            </a:r>
            <a:r>
              <a:rPr lang="en-US" err="1"/>
              <a:t>sát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tích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dataset (</a:t>
            </a:r>
            <a:r>
              <a:rPr lang="en-US" err="1"/>
              <a:t>kích</a:t>
            </a:r>
            <a:r>
              <a:rPr lang="en-US"/>
              <a:t> </a:t>
            </a:r>
            <a:r>
              <a:rPr lang="en-US" err="1"/>
              <a:t>thước</a:t>
            </a:r>
            <a:r>
              <a:rPr lang="en-US"/>
              <a:t>,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data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trưng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gì</a:t>
            </a:r>
            <a:r>
              <a:rPr lang="en-US"/>
              <a:t>, …)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err="1"/>
              <a:t>Chuyển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</a:t>
            </a:r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</a:t>
            </a:r>
            <a:r>
              <a:rPr lang="en-US" err="1"/>
              <a:t>phù</a:t>
            </a:r>
            <a:r>
              <a:rPr lang="en-US"/>
              <a:t> </a:t>
            </a:r>
            <a:r>
              <a:rPr lang="en-US" err="1"/>
              <a:t>hợp</a:t>
            </a:r>
            <a:endParaRPr lang="en-US"/>
          </a:p>
          <a:p>
            <a:pPr marL="914400" lvl="2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3AB5-95DF-4273-871C-843529DB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err="1">
                <a:latin typeface="Lato"/>
                <a:ea typeface="Lato"/>
                <a:cs typeface="Lato"/>
              </a:rPr>
              <a:t>Bước</a:t>
            </a:r>
            <a:r>
              <a:rPr lang="en-US">
                <a:latin typeface="Lato"/>
                <a:ea typeface="Lato"/>
                <a:cs typeface="Lato"/>
              </a:rPr>
              <a:t> 2.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E091-9DCD-4DE7-96D1-A93E44E0F5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681797"/>
            <a:ext cx="12012290" cy="55334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 </a:t>
            </a:r>
            <a:r>
              <a:rPr lang="en-US" err="1"/>
              <a:t>Tiền</a:t>
            </a:r>
            <a:r>
              <a:rPr lang="en-US"/>
              <a:t> </a:t>
            </a:r>
            <a:r>
              <a:rPr lang="en-US" err="1"/>
              <a:t>xử</a:t>
            </a:r>
            <a:r>
              <a:rPr lang="en-US"/>
              <a:t> </a:t>
            </a:r>
            <a:r>
              <a:rPr lang="en-US" err="1"/>
              <a:t>lý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endParaRPr lang="en-US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err="1"/>
              <a:t>Trích</a:t>
            </a:r>
            <a:r>
              <a:rPr lang="en-US"/>
              <a:t> </a:t>
            </a:r>
            <a:r>
              <a:rPr lang="en-US" err="1"/>
              <a:t>chọn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thông</a:t>
            </a:r>
            <a:r>
              <a:rPr lang="en-US"/>
              <a:t>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đặc</a:t>
            </a:r>
            <a:r>
              <a:rPr lang="en-US"/>
              <a:t> </a:t>
            </a:r>
            <a:r>
              <a:rPr lang="en-US" err="1"/>
              <a:t>trưng</a:t>
            </a:r>
            <a:r>
              <a:rPr lang="en-US"/>
              <a:t> ( </a:t>
            </a:r>
            <a:r>
              <a:rPr lang="en-US" err="1"/>
              <a:t>những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phù</a:t>
            </a:r>
            <a:r>
              <a:rPr lang="en-US"/>
              <a:t> </a:t>
            </a:r>
            <a:r>
              <a:rPr lang="en-US" err="1"/>
              <a:t>hợp</a:t>
            </a:r>
            <a:r>
              <a:rPr lang="en-US"/>
              <a:t> </a:t>
            </a:r>
            <a:r>
              <a:rPr lang="en-US" err="1"/>
              <a:t>để</a:t>
            </a:r>
            <a:r>
              <a:rPr lang="en-US"/>
              <a:t> train model)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 Chia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data </a:t>
            </a:r>
            <a:r>
              <a:rPr lang="en-US" err="1"/>
              <a:t>và</a:t>
            </a:r>
            <a:r>
              <a:rPr lang="en-US"/>
              <a:t> target (X, y):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>
                <a:solidFill>
                  <a:srgbClr val="002060"/>
                </a:solidFill>
              </a:rPr>
              <a:t>X=df1[['cholesterol','glucose','hdl_chol','age','bmi','weight','systolic_bp','diastolic_bp']]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>
                <a:solidFill>
                  <a:srgbClr val="002060"/>
                </a:solidFill>
              </a:rPr>
              <a:t>y= df1['</a:t>
            </a:r>
            <a:r>
              <a:rPr lang="en-US" err="1">
                <a:solidFill>
                  <a:srgbClr val="002060"/>
                </a:solidFill>
              </a:rPr>
              <a:t>isdiab</a:t>
            </a:r>
            <a:r>
              <a:rPr lang="en-US">
                <a:solidFill>
                  <a:srgbClr val="002060"/>
                </a:solidFill>
              </a:rPr>
              <a:t>']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711F3-1D05-E77C-8818-D15A0832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584" y="2386646"/>
            <a:ext cx="2160104" cy="21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1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err="1">
                <a:latin typeface="Lato"/>
                <a:ea typeface="Lato"/>
                <a:cs typeface="Lato"/>
              </a:rPr>
              <a:t>Bước</a:t>
            </a:r>
            <a:r>
              <a:rPr lang="en-US">
                <a:latin typeface="Lato"/>
                <a:ea typeface="Lato"/>
                <a:cs typeface="Lato"/>
              </a:rPr>
              <a:t> 3. Các </a:t>
            </a:r>
            <a:r>
              <a:rPr lang="en-US" err="1">
                <a:latin typeface="Lato"/>
                <a:ea typeface="Lato"/>
                <a:cs typeface="Lato"/>
              </a:rPr>
              <a:t>bước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để</a:t>
            </a:r>
            <a:r>
              <a:rPr lang="en-US">
                <a:latin typeface="Lato"/>
                <a:ea typeface="Lato"/>
                <a:cs typeface="Lato"/>
              </a:rPr>
              <a:t> </a:t>
            </a:r>
            <a:r>
              <a:rPr lang="en-US" err="1">
                <a:latin typeface="Lato"/>
                <a:ea typeface="Lato"/>
                <a:cs typeface="Lato"/>
              </a:rPr>
              <a:t>chạy</a:t>
            </a:r>
            <a:r>
              <a:rPr lang="en-US">
                <a:latin typeface="Lato"/>
                <a:ea typeface="Lato"/>
                <a:cs typeface="Lato"/>
              </a:rPr>
              <a:t>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folder </a:t>
            </a:r>
            <a:r>
              <a:rPr lang="en-US" err="1"/>
              <a:t>chứa</a:t>
            </a:r>
            <a:r>
              <a:rPr lang="en-US"/>
              <a:t> dataset</a:t>
            </a:r>
          </a:p>
          <a:p>
            <a:r>
              <a:rPr lang="en-US"/>
              <a:t> Up load file data </a:t>
            </a:r>
            <a:r>
              <a:rPr lang="en-US" err="1"/>
              <a:t>lên</a:t>
            </a:r>
            <a:r>
              <a:rPr lang="en-US"/>
              <a:t> folder </a:t>
            </a:r>
            <a:r>
              <a:rPr lang="en-US" err="1"/>
              <a:t>đã</a:t>
            </a:r>
            <a:r>
              <a:rPr lang="en-US"/>
              <a:t> </a:t>
            </a:r>
            <a:r>
              <a:rPr lang="en-US" err="1"/>
              <a:t>tạo</a:t>
            </a:r>
            <a:endParaRPr lang="en-US"/>
          </a:p>
          <a:p>
            <a:r>
              <a:rPr lang="en-US"/>
              <a:t> Liên </a:t>
            </a:r>
            <a:r>
              <a:rPr lang="en-US" err="1"/>
              <a:t>kết</a:t>
            </a:r>
            <a:r>
              <a:rPr lang="en-US"/>
              <a:t> code </a:t>
            </a:r>
            <a:r>
              <a:rPr lang="en-US" err="1"/>
              <a:t>với</a:t>
            </a:r>
            <a:r>
              <a:rPr lang="en-US"/>
              <a:t> drive</a:t>
            </a:r>
          </a:p>
          <a:p>
            <a:pPr marL="914400" lvl="2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google.colab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import drive</a:t>
            </a:r>
          </a:p>
          <a:p>
            <a:pPr marL="914400" lvl="2" indent="0">
              <a:buNone/>
            </a:pP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drive.mount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('/content/drive')</a:t>
            </a:r>
          </a:p>
          <a:p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 VD: </a:t>
            </a:r>
            <a:r>
              <a:rPr lang="en-US" err="1"/>
              <a:t>Đường</a:t>
            </a:r>
            <a:r>
              <a:rPr lang="en-US"/>
              <a:t> </a:t>
            </a:r>
            <a:r>
              <a:rPr lang="en-US" err="1"/>
              <a:t>dẫn</a:t>
            </a:r>
            <a:r>
              <a:rPr lang="en-US"/>
              <a:t> </a:t>
            </a:r>
            <a:r>
              <a:rPr lang="en-US" err="1"/>
              <a:t>cho</a:t>
            </a:r>
            <a:r>
              <a:rPr lang="en-US"/>
              <a:t> data: </a:t>
            </a:r>
          </a:p>
          <a:p>
            <a:pPr marL="914400" lvl="2" indent="0">
              <a:buNone/>
            </a:pP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path = '/content/drive/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MyDrive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/Data/diabetes2.csv’</a:t>
            </a:r>
          </a:p>
          <a:p>
            <a:r>
              <a:rPr lang="en-US"/>
              <a:t> </a:t>
            </a:r>
            <a:r>
              <a:rPr lang="en-US" err="1"/>
              <a:t>Thay</a:t>
            </a:r>
            <a:r>
              <a:rPr lang="en-US"/>
              <a:t> </a:t>
            </a:r>
            <a:r>
              <a:rPr lang="en-US" err="1"/>
              <a:t>đổi</a:t>
            </a:r>
            <a:r>
              <a:rPr lang="en-US"/>
              <a:t> Runtime </a:t>
            </a:r>
            <a:r>
              <a:rPr lang="en-US" err="1"/>
              <a:t>thành</a:t>
            </a:r>
            <a:r>
              <a:rPr lang="en-US"/>
              <a:t> “GPU”</a:t>
            </a:r>
          </a:p>
          <a:p>
            <a:r>
              <a:rPr lang="en-US"/>
              <a:t> Sau </a:t>
            </a:r>
            <a:r>
              <a:rPr lang="en-US" err="1"/>
              <a:t>đó</a:t>
            </a:r>
            <a:r>
              <a:rPr lang="en-US"/>
              <a:t> </a:t>
            </a:r>
            <a:r>
              <a:rPr lang="en-US" err="1"/>
              <a:t>ấn</a:t>
            </a:r>
            <a:r>
              <a:rPr lang="en-US"/>
              <a:t> run all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xem</a:t>
            </a:r>
            <a:r>
              <a:rPr lang="en-US"/>
              <a:t> </a:t>
            </a:r>
            <a:r>
              <a:rPr lang="en-US" err="1"/>
              <a:t>kết</a:t>
            </a:r>
            <a:r>
              <a:rPr lang="en-US"/>
              <a:t> </a:t>
            </a:r>
            <a:r>
              <a:rPr lang="en-US" err="1"/>
              <a:t>quả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D019-96A4-4D1E-AFB5-09D65C86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err="1">
                <a:latin typeface="Lato"/>
                <a:ea typeface="Lato"/>
                <a:cs typeface="Lato"/>
              </a:rPr>
              <a:t>Bước</a:t>
            </a:r>
            <a:r>
              <a:rPr lang="en-US">
                <a:latin typeface="Lato"/>
                <a:ea typeface="Lato"/>
                <a:cs typeface="Lato"/>
              </a:rPr>
              <a:t> 2.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26603-7893-4AE0-9532-68058044B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/>
              <a:t> Chia </a:t>
            </a:r>
            <a:r>
              <a:rPr lang="en-US" err="1"/>
              <a:t>tệp</a:t>
            </a:r>
            <a:r>
              <a:rPr lang="en-US"/>
              <a:t> </a:t>
            </a:r>
            <a:r>
              <a:rPr lang="en-US" err="1"/>
              <a:t>dữ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</a:t>
            </a:r>
            <a:r>
              <a:rPr lang="en-US" err="1"/>
              <a:t>tệp</a:t>
            </a:r>
            <a:r>
              <a:rPr lang="en-US"/>
              <a:t> train </a:t>
            </a:r>
            <a:r>
              <a:rPr lang="en-US" err="1"/>
              <a:t>và</a:t>
            </a:r>
            <a:r>
              <a:rPr lang="en-US"/>
              <a:t> test</a:t>
            </a:r>
          </a:p>
          <a:p>
            <a:pPr marL="1371600" lvl="3" indent="0">
              <a:lnSpc>
                <a:spcPct val="150000"/>
              </a:lnSpc>
              <a:buNone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4677A-4F02-4478-B9B8-685D0B62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Các bước thực hiện : 5 bước</vt:lpstr>
      <vt:lpstr>Nội dung</vt:lpstr>
      <vt:lpstr>Nội dung</vt:lpstr>
      <vt:lpstr>Bước 1 : Xác định vấn đề (bài toán) và mục đích</vt:lpstr>
      <vt:lpstr>Bước 2. Dataset</vt:lpstr>
      <vt:lpstr>Bước 2. Dataset</vt:lpstr>
      <vt:lpstr>Bước 3. Các bước để chạy code</vt:lpstr>
      <vt:lpstr>Bước 2. Dataset</vt:lpstr>
      <vt:lpstr>4. Kết quả</vt:lpstr>
      <vt:lpstr>Bước 5 Đánh giá kết quả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revision>13</cp:revision>
  <dcterms:created xsi:type="dcterms:W3CDTF">2021-05-28T04:32:29Z</dcterms:created>
  <dcterms:modified xsi:type="dcterms:W3CDTF">2025-02-17T22:49:57Z</dcterms:modified>
</cp:coreProperties>
</file>