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29" r:id="rId2"/>
    <p:sldId id="362" r:id="rId3"/>
    <p:sldId id="345" r:id="rId4"/>
    <p:sldId id="382" r:id="rId5"/>
    <p:sldId id="328" r:id="rId6"/>
    <p:sldId id="381" r:id="rId7"/>
    <p:sldId id="344" r:id="rId8"/>
    <p:sldId id="389" r:id="rId9"/>
    <p:sldId id="34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3694D-AAD9-48C0-9200-B164489A61D9}"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0EEA6-276D-436A-AC67-A95065244A55}" type="slidenum">
              <a:rPr lang="en-US" smtClean="0"/>
              <a:t>‹#›</a:t>
            </a:fld>
            <a:endParaRPr lang="en-US"/>
          </a:p>
        </p:txBody>
      </p:sp>
    </p:spTree>
    <p:extLst>
      <p:ext uri="{BB962C8B-B14F-4D97-AF65-F5344CB8AC3E}">
        <p14:creationId xmlns:p14="http://schemas.microsoft.com/office/powerpoint/2010/main" val="3720527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977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075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334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25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905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413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F920-CDA4-3F99-8D07-0F5776514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25D1ED-0786-73D5-AEEF-FF39A32EF0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24F13-15AD-59FB-E01A-67B8C14E27EB}"/>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5" name="Footer Placeholder 4">
            <a:extLst>
              <a:ext uri="{FF2B5EF4-FFF2-40B4-BE49-F238E27FC236}">
                <a16:creationId xmlns:a16="http://schemas.microsoft.com/office/drawing/2014/main" id="{D0747C0E-10D9-0007-8DD7-3577312FF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B563E-6CDF-C7AC-C64F-CB9CCAE821D5}"/>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1518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0F6D-1D55-8220-F8B7-1A52AE0222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F08B30-6BFA-6342-8CE9-F17A582A5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2AEFB-EB44-7532-1851-B004B3D49E48}"/>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5" name="Footer Placeholder 4">
            <a:extLst>
              <a:ext uri="{FF2B5EF4-FFF2-40B4-BE49-F238E27FC236}">
                <a16:creationId xmlns:a16="http://schemas.microsoft.com/office/drawing/2014/main" id="{921F90EB-7DDA-1F2B-CAC1-F04FB115F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600D0-62CF-7DA4-8977-01D898A06618}"/>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113154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F80BC8-50C0-8D7A-8BC8-5809091B26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75CD3E-594F-58A1-0415-23D3D94E49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8C962-18B9-DCD6-8272-7F30A961C02A}"/>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5" name="Footer Placeholder 4">
            <a:extLst>
              <a:ext uri="{FF2B5EF4-FFF2-40B4-BE49-F238E27FC236}">
                <a16:creationId xmlns:a16="http://schemas.microsoft.com/office/drawing/2014/main" id="{C3ACB771-4477-E89F-8794-428C16803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2FB4C-E488-E3B8-13BF-99792DC45525}"/>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214435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3095673" y="2331867"/>
            <a:ext cx="3797600" cy="14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7486541" y="2331867"/>
            <a:ext cx="3797600" cy="14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3095672" y="4545967"/>
            <a:ext cx="3797600" cy="14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7486541" y="4545967"/>
            <a:ext cx="3797600" cy="14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3095672" y="1839133"/>
            <a:ext cx="379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24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3200" b="1">
                <a:latin typeface="Sora"/>
                <a:ea typeface="Sora"/>
                <a:cs typeface="Sora"/>
                <a:sym typeface="Sora"/>
              </a:defRPr>
            </a:lvl2pPr>
            <a:lvl3pPr lvl="2" algn="ctr" rtl="0">
              <a:lnSpc>
                <a:spcPct val="100000"/>
              </a:lnSpc>
              <a:spcBef>
                <a:spcPts val="0"/>
              </a:spcBef>
              <a:spcAft>
                <a:spcPts val="0"/>
              </a:spcAft>
              <a:buSzPts val="2400"/>
              <a:buFont typeface="Sora"/>
              <a:buNone/>
              <a:defRPr sz="3200" b="1">
                <a:latin typeface="Sora"/>
                <a:ea typeface="Sora"/>
                <a:cs typeface="Sora"/>
                <a:sym typeface="Sora"/>
              </a:defRPr>
            </a:lvl3pPr>
            <a:lvl4pPr lvl="3" algn="ctr" rtl="0">
              <a:lnSpc>
                <a:spcPct val="100000"/>
              </a:lnSpc>
              <a:spcBef>
                <a:spcPts val="0"/>
              </a:spcBef>
              <a:spcAft>
                <a:spcPts val="0"/>
              </a:spcAft>
              <a:buSzPts val="2400"/>
              <a:buFont typeface="Sora"/>
              <a:buNone/>
              <a:defRPr sz="3200" b="1">
                <a:latin typeface="Sora"/>
                <a:ea typeface="Sora"/>
                <a:cs typeface="Sora"/>
                <a:sym typeface="Sora"/>
              </a:defRPr>
            </a:lvl4pPr>
            <a:lvl5pPr lvl="4" algn="ctr" rtl="0">
              <a:lnSpc>
                <a:spcPct val="100000"/>
              </a:lnSpc>
              <a:spcBef>
                <a:spcPts val="0"/>
              </a:spcBef>
              <a:spcAft>
                <a:spcPts val="0"/>
              </a:spcAft>
              <a:buSzPts val="2400"/>
              <a:buFont typeface="Sora"/>
              <a:buNone/>
              <a:defRPr sz="3200" b="1">
                <a:latin typeface="Sora"/>
                <a:ea typeface="Sora"/>
                <a:cs typeface="Sora"/>
                <a:sym typeface="Sora"/>
              </a:defRPr>
            </a:lvl5pPr>
            <a:lvl6pPr lvl="5" algn="ctr" rtl="0">
              <a:lnSpc>
                <a:spcPct val="100000"/>
              </a:lnSpc>
              <a:spcBef>
                <a:spcPts val="0"/>
              </a:spcBef>
              <a:spcAft>
                <a:spcPts val="0"/>
              </a:spcAft>
              <a:buSzPts val="2400"/>
              <a:buFont typeface="Sora"/>
              <a:buNone/>
              <a:defRPr sz="3200" b="1">
                <a:latin typeface="Sora"/>
                <a:ea typeface="Sora"/>
                <a:cs typeface="Sora"/>
                <a:sym typeface="Sora"/>
              </a:defRPr>
            </a:lvl6pPr>
            <a:lvl7pPr lvl="6" algn="ctr" rtl="0">
              <a:lnSpc>
                <a:spcPct val="100000"/>
              </a:lnSpc>
              <a:spcBef>
                <a:spcPts val="0"/>
              </a:spcBef>
              <a:spcAft>
                <a:spcPts val="0"/>
              </a:spcAft>
              <a:buSzPts val="2400"/>
              <a:buFont typeface="Sora"/>
              <a:buNone/>
              <a:defRPr sz="3200" b="1">
                <a:latin typeface="Sora"/>
                <a:ea typeface="Sora"/>
                <a:cs typeface="Sora"/>
                <a:sym typeface="Sora"/>
              </a:defRPr>
            </a:lvl7pPr>
            <a:lvl8pPr lvl="7" algn="ctr" rtl="0">
              <a:lnSpc>
                <a:spcPct val="100000"/>
              </a:lnSpc>
              <a:spcBef>
                <a:spcPts val="0"/>
              </a:spcBef>
              <a:spcAft>
                <a:spcPts val="0"/>
              </a:spcAft>
              <a:buSzPts val="2400"/>
              <a:buFont typeface="Sora"/>
              <a:buNone/>
              <a:defRPr sz="3200" b="1">
                <a:latin typeface="Sora"/>
                <a:ea typeface="Sora"/>
                <a:cs typeface="Sora"/>
                <a:sym typeface="Sora"/>
              </a:defRPr>
            </a:lvl8pPr>
            <a:lvl9pPr lvl="8" algn="ctr" rtl="0">
              <a:lnSpc>
                <a:spcPct val="100000"/>
              </a:lnSpc>
              <a:spcBef>
                <a:spcPts val="0"/>
              </a:spcBef>
              <a:spcAft>
                <a:spcPts val="0"/>
              </a:spcAft>
              <a:buSzPts val="2400"/>
              <a:buFont typeface="Sora"/>
              <a:buNone/>
              <a:defRPr sz="32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3095672" y="4053333"/>
            <a:ext cx="379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24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3200" b="1">
                <a:latin typeface="Sora"/>
                <a:ea typeface="Sora"/>
                <a:cs typeface="Sora"/>
                <a:sym typeface="Sora"/>
              </a:defRPr>
            </a:lvl2pPr>
            <a:lvl3pPr lvl="2" algn="ctr" rtl="0">
              <a:lnSpc>
                <a:spcPct val="100000"/>
              </a:lnSpc>
              <a:spcBef>
                <a:spcPts val="0"/>
              </a:spcBef>
              <a:spcAft>
                <a:spcPts val="0"/>
              </a:spcAft>
              <a:buSzPts val="2400"/>
              <a:buFont typeface="Sora"/>
              <a:buNone/>
              <a:defRPr sz="3200" b="1">
                <a:latin typeface="Sora"/>
                <a:ea typeface="Sora"/>
                <a:cs typeface="Sora"/>
                <a:sym typeface="Sora"/>
              </a:defRPr>
            </a:lvl3pPr>
            <a:lvl4pPr lvl="3" algn="ctr" rtl="0">
              <a:lnSpc>
                <a:spcPct val="100000"/>
              </a:lnSpc>
              <a:spcBef>
                <a:spcPts val="0"/>
              </a:spcBef>
              <a:spcAft>
                <a:spcPts val="0"/>
              </a:spcAft>
              <a:buSzPts val="2400"/>
              <a:buFont typeface="Sora"/>
              <a:buNone/>
              <a:defRPr sz="3200" b="1">
                <a:latin typeface="Sora"/>
                <a:ea typeface="Sora"/>
                <a:cs typeface="Sora"/>
                <a:sym typeface="Sora"/>
              </a:defRPr>
            </a:lvl4pPr>
            <a:lvl5pPr lvl="4" algn="ctr" rtl="0">
              <a:lnSpc>
                <a:spcPct val="100000"/>
              </a:lnSpc>
              <a:spcBef>
                <a:spcPts val="0"/>
              </a:spcBef>
              <a:spcAft>
                <a:spcPts val="0"/>
              </a:spcAft>
              <a:buSzPts val="2400"/>
              <a:buFont typeface="Sora"/>
              <a:buNone/>
              <a:defRPr sz="3200" b="1">
                <a:latin typeface="Sora"/>
                <a:ea typeface="Sora"/>
                <a:cs typeface="Sora"/>
                <a:sym typeface="Sora"/>
              </a:defRPr>
            </a:lvl5pPr>
            <a:lvl6pPr lvl="5" algn="ctr" rtl="0">
              <a:lnSpc>
                <a:spcPct val="100000"/>
              </a:lnSpc>
              <a:spcBef>
                <a:spcPts val="0"/>
              </a:spcBef>
              <a:spcAft>
                <a:spcPts val="0"/>
              </a:spcAft>
              <a:buSzPts val="2400"/>
              <a:buFont typeface="Sora"/>
              <a:buNone/>
              <a:defRPr sz="3200" b="1">
                <a:latin typeface="Sora"/>
                <a:ea typeface="Sora"/>
                <a:cs typeface="Sora"/>
                <a:sym typeface="Sora"/>
              </a:defRPr>
            </a:lvl6pPr>
            <a:lvl7pPr lvl="6" algn="ctr" rtl="0">
              <a:lnSpc>
                <a:spcPct val="100000"/>
              </a:lnSpc>
              <a:spcBef>
                <a:spcPts val="0"/>
              </a:spcBef>
              <a:spcAft>
                <a:spcPts val="0"/>
              </a:spcAft>
              <a:buSzPts val="2400"/>
              <a:buFont typeface="Sora"/>
              <a:buNone/>
              <a:defRPr sz="3200" b="1">
                <a:latin typeface="Sora"/>
                <a:ea typeface="Sora"/>
                <a:cs typeface="Sora"/>
                <a:sym typeface="Sora"/>
              </a:defRPr>
            </a:lvl7pPr>
            <a:lvl8pPr lvl="7" algn="ctr" rtl="0">
              <a:lnSpc>
                <a:spcPct val="100000"/>
              </a:lnSpc>
              <a:spcBef>
                <a:spcPts val="0"/>
              </a:spcBef>
              <a:spcAft>
                <a:spcPts val="0"/>
              </a:spcAft>
              <a:buSzPts val="2400"/>
              <a:buFont typeface="Sora"/>
              <a:buNone/>
              <a:defRPr sz="3200" b="1">
                <a:latin typeface="Sora"/>
                <a:ea typeface="Sora"/>
                <a:cs typeface="Sora"/>
                <a:sym typeface="Sora"/>
              </a:defRPr>
            </a:lvl8pPr>
            <a:lvl9pPr lvl="8" algn="ctr" rtl="0">
              <a:lnSpc>
                <a:spcPct val="100000"/>
              </a:lnSpc>
              <a:spcBef>
                <a:spcPts val="0"/>
              </a:spcBef>
              <a:spcAft>
                <a:spcPts val="0"/>
              </a:spcAft>
              <a:buSzPts val="2400"/>
              <a:buFont typeface="Sora"/>
              <a:buNone/>
              <a:defRPr sz="32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7486505" y="1839133"/>
            <a:ext cx="379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24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3200" b="1">
                <a:latin typeface="Sora"/>
                <a:ea typeface="Sora"/>
                <a:cs typeface="Sora"/>
                <a:sym typeface="Sora"/>
              </a:defRPr>
            </a:lvl2pPr>
            <a:lvl3pPr lvl="2" algn="ctr" rtl="0">
              <a:lnSpc>
                <a:spcPct val="100000"/>
              </a:lnSpc>
              <a:spcBef>
                <a:spcPts val="0"/>
              </a:spcBef>
              <a:spcAft>
                <a:spcPts val="0"/>
              </a:spcAft>
              <a:buSzPts val="2400"/>
              <a:buFont typeface="Sora"/>
              <a:buNone/>
              <a:defRPr sz="3200" b="1">
                <a:latin typeface="Sora"/>
                <a:ea typeface="Sora"/>
                <a:cs typeface="Sora"/>
                <a:sym typeface="Sora"/>
              </a:defRPr>
            </a:lvl3pPr>
            <a:lvl4pPr lvl="3" algn="ctr" rtl="0">
              <a:lnSpc>
                <a:spcPct val="100000"/>
              </a:lnSpc>
              <a:spcBef>
                <a:spcPts val="0"/>
              </a:spcBef>
              <a:spcAft>
                <a:spcPts val="0"/>
              </a:spcAft>
              <a:buSzPts val="2400"/>
              <a:buFont typeface="Sora"/>
              <a:buNone/>
              <a:defRPr sz="3200" b="1">
                <a:latin typeface="Sora"/>
                <a:ea typeface="Sora"/>
                <a:cs typeface="Sora"/>
                <a:sym typeface="Sora"/>
              </a:defRPr>
            </a:lvl4pPr>
            <a:lvl5pPr lvl="4" algn="ctr" rtl="0">
              <a:lnSpc>
                <a:spcPct val="100000"/>
              </a:lnSpc>
              <a:spcBef>
                <a:spcPts val="0"/>
              </a:spcBef>
              <a:spcAft>
                <a:spcPts val="0"/>
              </a:spcAft>
              <a:buSzPts val="2400"/>
              <a:buFont typeface="Sora"/>
              <a:buNone/>
              <a:defRPr sz="3200" b="1">
                <a:latin typeface="Sora"/>
                <a:ea typeface="Sora"/>
                <a:cs typeface="Sora"/>
                <a:sym typeface="Sora"/>
              </a:defRPr>
            </a:lvl5pPr>
            <a:lvl6pPr lvl="5" algn="ctr" rtl="0">
              <a:lnSpc>
                <a:spcPct val="100000"/>
              </a:lnSpc>
              <a:spcBef>
                <a:spcPts val="0"/>
              </a:spcBef>
              <a:spcAft>
                <a:spcPts val="0"/>
              </a:spcAft>
              <a:buSzPts val="2400"/>
              <a:buFont typeface="Sora"/>
              <a:buNone/>
              <a:defRPr sz="3200" b="1">
                <a:latin typeface="Sora"/>
                <a:ea typeface="Sora"/>
                <a:cs typeface="Sora"/>
                <a:sym typeface="Sora"/>
              </a:defRPr>
            </a:lvl6pPr>
            <a:lvl7pPr lvl="6" algn="ctr" rtl="0">
              <a:lnSpc>
                <a:spcPct val="100000"/>
              </a:lnSpc>
              <a:spcBef>
                <a:spcPts val="0"/>
              </a:spcBef>
              <a:spcAft>
                <a:spcPts val="0"/>
              </a:spcAft>
              <a:buSzPts val="2400"/>
              <a:buFont typeface="Sora"/>
              <a:buNone/>
              <a:defRPr sz="3200" b="1">
                <a:latin typeface="Sora"/>
                <a:ea typeface="Sora"/>
                <a:cs typeface="Sora"/>
                <a:sym typeface="Sora"/>
              </a:defRPr>
            </a:lvl7pPr>
            <a:lvl8pPr lvl="7" algn="ctr" rtl="0">
              <a:lnSpc>
                <a:spcPct val="100000"/>
              </a:lnSpc>
              <a:spcBef>
                <a:spcPts val="0"/>
              </a:spcBef>
              <a:spcAft>
                <a:spcPts val="0"/>
              </a:spcAft>
              <a:buSzPts val="2400"/>
              <a:buFont typeface="Sora"/>
              <a:buNone/>
              <a:defRPr sz="3200" b="1">
                <a:latin typeface="Sora"/>
                <a:ea typeface="Sora"/>
                <a:cs typeface="Sora"/>
                <a:sym typeface="Sora"/>
              </a:defRPr>
            </a:lvl8pPr>
            <a:lvl9pPr lvl="8" algn="ctr" rtl="0">
              <a:lnSpc>
                <a:spcPct val="100000"/>
              </a:lnSpc>
              <a:spcBef>
                <a:spcPts val="0"/>
              </a:spcBef>
              <a:spcAft>
                <a:spcPts val="0"/>
              </a:spcAft>
              <a:buSzPts val="2400"/>
              <a:buFont typeface="Sora"/>
              <a:buNone/>
              <a:defRPr sz="32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7486505" y="4053333"/>
            <a:ext cx="379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24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3200" b="1">
                <a:latin typeface="Sora"/>
                <a:ea typeface="Sora"/>
                <a:cs typeface="Sora"/>
                <a:sym typeface="Sora"/>
              </a:defRPr>
            </a:lvl2pPr>
            <a:lvl3pPr lvl="2" algn="ctr" rtl="0">
              <a:lnSpc>
                <a:spcPct val="100000"/>
              </a:lnSpc>
              <a:spcBef>
                <a:spcPts val="0"/>
              </a:spcBef>
              <a:spcAft>
                <a:spcPts val="0"/>
              </a:spcAft>
              <a:buSzPts val="2400"/>
              <a:buFont typeface="Sora"/>
              <a:buNone/>
              <a:defRPr sz="3200" b="1">
                <a:latin typeface="Sora"/>
                <a:ea typeface="Sora"/>
                <a:cs typeface="Sora"/>
                <a:sym typeface="Sora"/>
              </a:defRPr>
            </a:lvl3pPr>
            <a:lvl4pPr lvl="3" algn="ctr" rtl="0">
              <a:lnSpc>
                <a:spcPct val="100000"/>
              </a:lnSpc>
              <a:spcBef>
                <a:spcPts val="0"/>
              </a:spcBef>
              <a:spcAft>
                <a:spcPts val="0"/>
              </a:spcAft>
              <a:buSzPts val="2400"/>
              <a:buFont typeface="Sora"/>
              <a:buNone/>
              <a:defRPr sz="3200" b="1">
                <a:latin typeface="Sora"/>
                <a:ea typeface="Sora"/>
                <a:cs typeface="Sora"/>
                <a:sym typeface="Sora"/>
              </a:defRPr>
            </a:lvl4pPr>
            <a:lvl5pPr lvl="4" algn="ctr" rtl="0">
              <a:lnSpc>
                <a:spcPct val="100000"/>
              </a:lnSpc>
              <a:spcBef>
                <a:spcPts val="0"/>
              </a:spcBef>
              <a:spcAft>
                <a:spcPts val="0"/>
              </a:spcAft>
              <a:buSzPts val="2400"/>
              <a:buFont typeface="Sora"/>
              <a:buNone/>
              <a:defRPr sz="3200" b="1">
                <a:latin typeface="Sora"/>
                <a:ea typeface="Sora"/>
                <a:cs typeface="Sora"/>
                <a:sym typeface="Sora"/>
              </a:defRPr>
            </a:lvl5pPr>
            <a:lvl6pPr lvl="5" algn="ctr" rtl="0">
              <a:lnSpc>
                <a:spcPct val="100000"/>
              </a:lnSpc>
              <a:spcBef>
                <a:spcPts val="0"/>
              </a:spcBef>
              <a:spcAft>
                <a:spcPts val="0"/>
              </a:spcAft>
              <a:buSzPts val="2400"/>
              <a:buFont typeface="Sora"/>
              <a:buNone/>
              <a:defRPr sz="3200" b="1">
                <a:latin typeface="Sora"/>
                <a:ea typeface="Sora"/>
                <a:cs typeface="Sora"/>
                <a:sym typeface="Sora"/>
              </a:defRPr>
            </a:lvl6pPr>
            <a:lvl7pPr lvl="6" algn="ctr" rtl="0">
              <a:lnSpc>
                <a:spcPct val="100000"/>
              </a:lnSpc>
              <a:spcBef>
                <a:spcPts val="0"/>
              </a:spcBef>
              <a:spcAft>
                <a:spcPts val="0"/>
              </a:spcAft>
              <a:buSzPts val="2400"/>
              <a:buFont typeface="Sora"/>
              <a:buNone/>
              <a:defRPr sz="3200" b="1">
                <a:latin typeface="Sora"/>
                <a:ea typeface="Sora"/>
                <a:cs typeface="Sora"/>
                <a:sym typeface="Sora"/>
              </a:defRPr>
            </a:lvl7pPr>
            <a:lvl8pPr lvl="7" algn="ctr" rtl="0">
              <a:lnSpc>
                <a:spcPct val="100000"/>
              </a:lnSpc>
              <a:spcBef>
                <a:spcPts val="0"/>
              </a:spcBef>
              <a:spcAft>
                <a:spcPts val="0"/>
              </a:spcAft>
              <a:buSzPts val="2400"/>
              <a:buFont typeface="Sora"/>
              <a:buNone/>
              <a:defRPr sz="3200" b="1">
                <a:latin typeface="Sora"/>
                <a:ea typeface="Sora"/>
                <a:cs typeface="Sora"/>
                <a:sym typeface="Sora"/>
              </a:defRPr>
            </a:lvl8pPr>
            <a:lvl9pPr lvl="8" algn="ctr" rtl="0">
              <a:lnSpc>
                <a:spcPct val="100000"/>
              </a:lnSpc>
              <a:spcBef>
                <a:spcPts val="0"/>
              </a:spcBef>
              <a:spcAft>
                <a:spcPts val="0"/>
              </a:spcAft>
              <a:buSzPts val="2400"/>
              <a:buFont typeface="Sora"/>
              <a:buNone/>
              <a:defRPr sz="3200" b="1">
                <a:latin typeface="Sora"/>
                <a:ea typeface="Sora"/>
                <a:cs typeface="Sora"/>
                <a:sym typeface="Sora"/>
              </a:defRPr>
            </a:lvl9pPr>
          </a:lstStyle>
          <a:p>
            <a:endParaRPr/>
          </a:p>
        </p:txBody>
      </p:sp>
      <p:grpSp>
        <p:nvGrpSpPr>
          <p:cNvPr id="183" name="Google Shape;183;p16"/>
          <p:cNvGrpSpPr/>
          <p:nvPr/>
        </p:nvGrpSpPr>
        <p:grpSpPr>
          <a:xfrm>
            <a:off x="691800" y="523400"/>
            <a:ext cx="10808400" cy="58112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960000" y="722233"/>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6026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8ACE-33CD-9AC2-DA3F-464E5A2A51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3145A-6DD6-A63C-050C-728BEEDAD2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20346-4716-262C-9B98-20071103DA0A}"/>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5" name="Footer Placeholder 4">
            <a:extLst>
              <a:ext uri="{FF2B5EF4-FFF2-40B4-BE49-F238E27FC236}">
                <a16:creationId xmlns:a16="http://schemas.microsoft.com/office/drawing/2014/main" id="{1E9EB1DC-52FE-ED4D-8304-2186447F2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5E3BC-B001-BC25-A7B8-583E9DFCB484}"/>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11491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595F-87CD-285D-13F0-56BA7DAB95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A790A1-EFD9-DBCB-7111-16325F6532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1A4E6F-DE02-DE6A-9DBD-ACF36A1BC0EB}"/>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5" name="Footer Placeholder 4">
            <a:extLst>
              <a:ext uri="{FF2B5EF4-FFF2-40B4-BE49-F238E27FC236}">
                <a16:creationId xmlns:a16="http://schemas.microsoft.com/office/drawing/2014/main" id="{A62652BF-D9AE-34CC-B0E4-B1CE49080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82F08-3532-7FC5-1A11-2994A163AE33}"/>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229992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646F-5E8C-0AE8-5B31-67F0186723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F5072-7E70-3FD3-7D26-4C602F1888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70863F-FB76-A753-459C-B58BAB7776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646D9-72A5-FEA3-7E05-3038FB5E4CB0}"/>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6" name="Footer Placeholder 5">
            <a:extLst>
              <a:ext uri="{FF2B5EF4-FFF2-40B4-BE49-F238E27FC236}">
                <a16:creationId xmlns:a16="http://schemas.microsoft.com/office/drawing/2014/main" id="{70CE8EB2-1635-4FF6-1B4E-6555295D6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5BDFE-A5A1-7ACF-83C9-619D3908FE99}"/>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129725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256D-6FF9-41D0-83AF-B3818EE76F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7A213-483A-B2D0-492F-2C9AC8F215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54E37-9DE5-8347-EEF6-79A76030C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2450F0-BC13-E4E3-E6D7-25AD7F069D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57B681-F942-966B-18E1-D8584B32C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C13EC9-6C86-72AB-1D82-E5ED68AE5599}"/>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8" name="Footer Placeholder 7">
            <a:extLst>
              <a:ext uri="{FF2B5EF4-FFF2-40B4-BE49-F238E27FC236}">
                <a16:creationId xmlns:a16="http://schemas.microsoft.com/office/drawing/2014/main" id="{C5BEA0F0-53C6-9D9C-2B95-6B8B6AE19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863337-4CEB-1CF6-ED55-9F88EB62D6FD}"/>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212535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21FF-28F6-F0EA-0F3A-7F24F88CF3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354DB0-9CE1-F83F-E203-E3648FFFAE1F}"/>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4" name="Footer Placeholder 3">
            <a:extLst>
              <a:ext uri="{FF2B5EF4-FFF2-40B4-BE49-F238E27FC236}">
                <a16:creationId xmlns:a16="http://schemas.microsoft.com/office/drawing/2014/main" id="{932EC958-F40C-5D08-6D8A-B56F850240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7D6FDE-4E76-D65C-F633-15EF6A63D1C1}"/>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421409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04E0A0-6900-6FD3-8932-781B1C999B05}"/>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3" name="Footer Placeholder 2">
            <a:extLst>
              <a:ext uri="{FF2B5EF4-FFF2-40B4-BE49-F238E27FC236}">
                <a16:creationId xmlns:a16="http://schemas.microsoft.com/office/drawing/2014/main" id="{EF6BCBD2-E3F6-A475-6A7E-8F3B4CD3AA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316F4A-45E0-C946-C333-33403CFF0009}"/>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164667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F5DF-6A73-D205-2BBB-195CE072D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C3E94B-5471-4DB3-2DFA-3C8AC2D79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A4CEA3-CC2E-6B34-4679-1553A4852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9BBF8-F564-8C7C-AFF9-808D6CD3471C}"/>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6" name="Footer Placeholder 5">
            <a:extLst>
              <a:ext uri="{FF2B5EF4-FFF2-40B4-BE49-F238E27FC236}">
                <a16:creationId xmlns:a16="http://schemas.microsoft.com/office/drawing/2014/main" id="{CC742E3A-01A3-6258-CAC5-582DE5445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E6DDC-1DBC-3E35-16C4-3F9A50945084}"/>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336786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8D901-219E-FAC7-03B7-8232318BCE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74ED40-DB15-9A1B-88E7-32D14985D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371DE6-E220-1E11-160A-DFCD7C595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0A258-58D0-8299-EBE1-5922C444E271}"/>
              </a:ext>
            </a:extLst>
          </p:cNvPr>
          <p:cNvSpPr>
            <a:spLocks noGrp="1"/>
          </p:cNvSpPr>
          <p:nvPr>
            <p:ph type="dt" sz="half" idx="10"/>
          </p:nvPr>
        </p:nvSpPr>
        <p:spPr/>
        <p:txBody>
          <a:bodyPr/>
          <a:lstStyle/>
          <a:p>
            <a:fld id="{BE482FC8-78D1-4AA3-A8F3-BB4247B360BE}" type="datetimeFigureOut">
              <a:rPr lang="en-US" smtClean="0"/>
              <a:t>12/1/2023</a:t>
            </a:fld>
            <a:endParaRPr lang="en-US"/>
          </a:p>
        </p:txBody>
      </p:sp>
      <p:sp>
        <p:nvSpPr>
          <p:cNvPr id="6" name="Footer Placeholder 5">
            <a:extLst>
              <a:ext uri="{FF2B5EF4-FFF2-40B4-BE49-F238E27FC236}">
                <a16:creationId xmlns:a16="http://schemas.microsoft.com/office/drawing/2014/main" id="{4E073622-F0A2-0183-ECD2-109B27B39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5DE20-3BAA-8563-953C-8E3BABF512C3}"/>
              </a:ext>
            </a:extLst>
          </p:cNvPr>
          <p:cNvSpPr>
            <a:spLocks noGrp="1"/>
          </p:cNvSpPr>
          <p:nvPr>
            <p:ph type="sldNum" sz="quarter" idx="12"/>
          </p:nvPr>
        </p:nvSpPr>
        <p:spPr/>
        <p:txBody>
          <a:bodyPr/>
          <a:lstStyle/>
          <a:p>
            <a:fld id="{767545CD-C541-4895-BF8C-8E0CE32BC7E0}" type="slidenum">
              <a:rPr lang="en-US" smtClean="0"/>
              <a:t>‹#›</a:t>
            </a:fld>
            <a:endParaRPr lang="en-US"/>
          </a:p>
        </p:txBody>
      </p:sp>
    </p:spTree>
    <p:extLst>
      <p:ext uri="{BB962C8B-B14F-4D97-AF65-F5344CB8AC3E}">
        <p14:creationId xmlns:p14="http://schemas.microsoft.com/office/powerpoint/2010/main" val="376802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84B17-433A-649B-E023-C6750F3C84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B66055-229F-1155-992C-9B50CBF9F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2E4DF-4A45-BA98-ECED-C1F6F0B26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82FC8-78D1-4AA3-A8F3-BB4247B360BE}" type="datetimeFigureOut">
              <a:rPr lang="en-US" smtClean="0"/>
              <a:t>12/1/2023</a:t>
            </a:fld>
            <a:endParaRPr lang="en-US"/>
          </a:p>
        </p:txBody>
      </p:sp>
      <p:sp>
        <p:nvSpPr>
          <p:cNvPr id="5" name="Footer Placeholder 4">
            <a:extLst>
              <a:ext uri="{FF2B5EF4-FFF2-40B4-BE49-F238E27FC236}">
                <a16:creationId xmlns:a16="http://schemas.microsoft.com/office/drawing/2014/main" id="{058F699F-25FD-3302-61C0-DFCB524F29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D54093-E1B1-8EC6-D48C-BBE33EA9C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545CD-C541-4895-BF8C-8E0CE32BC7E0}" type="slidenum">
              <a:rPr lang="en-US" smtClean="0"/>
              <a:t>‹#›</a:t>
            </a:fld>
            <a:endParaRPr lang="en-US"/>
          </a:p>
        </p:txBody>
      </p:sp>
    </p:spTree>
    <p:extLst>
      <p:ext uri="{BB962C8B-B14F-4D97-AF65-F5344CB8AC3E}">
        <p14:creationId xmlns:p14="http://schemas.microsoft.com/office/powerpoint/2010/main" val="154165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276E135E-34E5-4B14-366F-C47A107FB3F6}"/>
              </a:ext>
            </a:extLst>
          </p:cNvPr>
          <p:cNvSpPr txBox="1"/>
          <p:nvPr/>
        </p:nvSpPr>
        <p:spPr>
          <a:xfrm>
            <a:off x="1270000" y="701245"/>
            <a:ext cx="9652000" cy="7131824"/>
          </a:xfrm>
          <a:prstGeom prst="rect">
            <a:avLst/>
          </a:prstGeom>
          <a:noFill/>
        </p:spPr>
        <p:txBody>
          <a:bodyPr wrap="square" rtlCol="0">
            <a:spAutoFit/>
          </a:bodyPr>
          <a:lstStyle/>
          <a:p>
            <a:pPr algn="ctr">
              <a:lnSpc>
                <a:spcPct val="250000"/>
              </a:lnSpc>
              <a:spcAft>
                <a:spcPts val="1067"/>
              </a:spcAft>
            </a:pPr>
            <a:r>
              <a:rPr lang="vi-VN" sz="3200" b="1" kern="100">
                <a:solidFill>
                  <a:srgbClr val="002060"/>
                </a:solidFill>
                <a:latin typeface="Montserrat" panose="00000500000000000000" pitchFamily="2" charset="0"/>
                <a:ea typeface="Arial" panose="020B0604020202020204" pitchFamily="34" charset="0"/>
                <a:cs typeface="Times New Roman" panose="02020603050405020304" pitchFamily="18" charset="0"/>
              </a:rPr>
              <a:t>Internet Relay Chat</a:t>
            </a:r>
          </a:p>
          <a:p>
            <a:pPr>
              <a:lnSpc>
                <a:spcPct val="250000"/>
              </a:lnSpc>
              <a:spcAft>
                <a:spcPts val="1067"/>
              </a:spcAft>
            </a:pPr>
            <a:r>
              <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rPr>
              <a:t>            -   Nhiều dự án cung cấp các phòng trò chuyện thời gian thực sử dụng Internet Relay Chat (IRC), diễn đàn nơi người dùng và nhà phát triển có thể hỏi</a:t>
            </a:r>
            <a:endParaRPr lang="vi-VN" sz="2400" kern="100">
              <a:latin typeface="Montserrat" panose="00000500000000000000" pitchFamily="2" charset="0"/>
              <a:ea typeface="Arial" panose="020B0604020202020204" pitchFamily="34" charset="0"/>
              <a:cs typeface="Times New Roman" panose="02020603050405020304" pitchFamily="18" charset="0"/>
            </a:endParaRPr>
          </a:p>
          <a:p>
            <a:pPr>
              <a:lnSpc>
                <a:spcPct val="250000"/>
              </a:lnSpc>
              <a:spcAft>
                <a:spcPts val="1067"/>
              </a:spcAft>
            </a:pPr>
            <a:r>
              <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rPr>
              <a:t>nhau câu hỏi và nhận được phản hồi ngay lập tức. </a:t>
            </a:r>
          </a:p>
          <a:p>
            <a:pPr>
              <a:lnSpc>
                <a:spcPct val="250000"/>
              </a:lnSpc>
              <a:spcAft>
                <a:spcPts val="1067"/>
              </a:spcAft>
            </a:pPr>
            <a:r>
              <a:rPr lang="vi-VN" sz="2400">
                <a:latin typeface="Montserrat" panose="00000500000000000000" pitchFamily="2" charset="0"/>
              </a:rPr>
              <a:t>             -   Kênh IRC là không gian chia sẻ: mọi người đều có thể xem những gì người khác đang nói.</a:t>
            </a:r>
            <a:endPar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4466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24424BA8-EC11-52EC-1C5D-DD5956E99B63}"/>
              </a:ext>
            </a:extLst>
          </p:cNvPr>
          <p:cNvSpPr txBox="1"/>
          <p:nvPr/>
        </p:nvSpPr>
        <p:spPr>
          <a:xfrm>
            <a:off x="1143000" y="541257"/>
            <a:ext cx="9906000" cy="5930854"/>
          </a:xfrm>
          <a:prstGeom prst="rect">
            <a:avLst/>
          </a:prstGeom>
          <a:noFill/>
        </p:spPr>
        <p:txBody>
          <a:bodyPr wrap="square" rtlCol="0">
            <a:spAutoFit/>
          </a:bodyPr>
          <a:lstStyle/>
          <a:p>
            <a:pPr>
              <a:lnSpc>
                <a:spcPct val="200000"/>
              </a:lnSpc>
              <a:spcAft>
                <a:spcPts val="1067"/>
              </a:spcAft>
            </a:pPr>
            <a:r>
              <a:rPr lang="vi-VN" sz="1867" kern="100">
                <a:solidFill>
                  <a:srgbClr val="000000"/>
                </a:solidFill>
                <a:latin typeface="Montserrat" panose="00000500000000000000" pitchFamily="2" charset="0"/>
                <a:ea typeface="Arial" panose="020B0604020202020204" pitchFamily="34" charset="0"/>
                <a:cs typeface="Times New Roman" panose="02020603050405020304" pitchFamily="18" charset="0"/>
              </a:rPr>
              <a:t>       -   Một số dự án có nhiều kênh, mỗi kênh cho một chủ đề phụ. </a:t>
            </a:r>
          </a:p>
          <a:p>
            <a:pPr>
              <a:lnSpc>
                <a:spcPct val="200000"/>
              </a:lnSpc>
              <a:spcAft>
                <a:spcPts val="1067"/>
              </a:spcAft>
            </a:pPr>
            <a:r>
              <a:rPr lang="vi-VN" sz="1867" kern="100">
                <a:solidFill>
                  <a:srgbClr val="000000"/>
                </a:solidFill>
                <a:latin typeface="Montserrat" panose="00000500000000000000" pitchFamily="2" charset="0"/>
                <a:ea typeface="Arial" panose="020B0604020202020204" pitchFamily="34" charset="0"/>
                <a:cs typeface="Times New Roman" panose="02020603050405020304" pitchFamily="18" charset="0"/>
              </a:rPr>
              <a:t>Ví dụ : một kênh cho các vấn đề cài đặt, một kênh khác cho câu hỏi sử dụng, một kênh khác cho trò chuyện phát triển,.</a:t>
            </a:r>
            <a:r>
              <a:rPr lang="vi-VN" sz="2400" kern="100">
                <a:latin typeface="Montserrat" panose="00000500000000000000" pitchFamily="2" charset="0"/>
                <a:ea typeface="Arial" panose="020B0604020202020204" pitchFamily="34" charset="0"/>
                <a:cs typeface="Times New Roman" panose="02020603050405020304" pitchFamily="18" charset="0"/>
              </a:rPr>
              <a:t>.</a:t>
            </a:r>
            <a:r>
              <a:rPr lang="vi-VN" sz="1867" kern="100">
                <a:solidFill>
                  <a:srgbClr val="000000"/>
                </a:solidFill>
                <a:latin typeface="Montserrat" panose="00000500000000000000" pitchFamily="2" charset="0"/>
                <a:ea typeface="Arial" panose="020B0604020202020204" pitchFamily="34" charset="0"/>
                <a:cs typeface="Times New Roman" panose="02020603050405020304" pitchFamily="18" charset="0"/>
              </a:rPr>
              <a:t>. </a:t>
            </a:r>
          </a:p>
          <a:p>
            <a:pPr>
              <a:lnSpc>
                <a:spcPct val="200000"/>
              </a:lnSpc>
              <a:spcAft>
                <a:spcPts val="1067"/>
              </a:spcAft>
            </a:pPr>
            <a:r>
              <a:rPr lang="vi-VN" sz="2400" b="1" kern="100">
                <a:latin typeface="Montserrat" panose="00000500000000000000" pitchFamily="2" charset="0"/>
                <a:ea typeface="Arial" panose="020B0604020202020204" pitchFamily="34" charset="0"/>
                <a:cs typeface="Times New Roman" panose="02020603050405020304" pitchFamily="18" charset="0"/>
              </a:rPr>
              <a:t>*</a:t>
            </a:r>
            <a:r>
              <a:rPr lang="vi-VN" sz="1867" b="1" kern="100">
                <a:solidFill>
                  <a:srgbClr val="000000"/>
                </a:solidFill>
                <a:latin typeface="Montserrat" panose="00000500000000000000" pitchFamily="2" charset="0"/>
                <a:ea typeface="Arial" panose="020B0604020202020204" pitchFamily="34" charset="0"/>
                <a:cs typeface="Times New Roman" panose="02020603050405020304" pitchFamily="18" charset="0"/>
              </a:rPr>
              <a:t>   Làm sao mọi người biết được tất cả các kênh có sẵn</a:t>
            </a:r>
            <a:r>
              <a:rPr lang="vi-VN" sz="2400" b="1" kern="100">
                <a:latin typeface="Montserrat" panose="00000500000000000000" pitchFamily="2" charset="0"/>
                <a:ea typeface="Arial" panose="020B0604020202020204" pitchFamily="34" charset="0"/>
                <a:cs typeface="Times New Roman" panose="02020603050405020304" pitchFamily="18" charset="0"/>
              </a:rPr>
              <a:t> hoặc</a:t>
            </a:r>
            <a:r>
              <a:rPr lang="vi-VN" sz="1867" b="1" kern="100">
                <a:solidFill>
                  <a:srgbClr val="000000"/>
                </a:solidFill>
                <a:latin typeface="Montserrat" panose="00000500000000000000" pitchFamily="2" charset="0"/>
                <a:ea typeface="Arial" panose="020B0604020202020204" pitchFamily="34" charset="0"/>
                <a:cs typeface="Times New Roman" panose="02020603050405020304" pitchFamily="18" charset="0"/>
              </a:rPr>
              <a:t> họ nói chuyện ở kênh nào? Và khi họ nói chuyện, làm sao họ biết được các quy tắc của kênh là gì? </a:t>
            </a:r>
          </a:p>
          <a:p>
            <a:pPr>
              <a:lnSpc>
                <a:spcPct val="200000"/>
              </a:lnSpc>
              <a:spcAft>
                <a:spcPts val="1067"/>
              </a:spcAft>
            </a:pPr>
            <a:r>
              <a:rPr lang="vi-VN" sz="1867" kern="100">
                <a:solidFill>
                  <a:srgbClr val="000000"/>
                </a:solidFill>
                <a:latin typeface="Montserrat" panose="00000500000000000000" pitchFamily="2" charset="0"/>
                <a:ea typeface="Arial" panose="020B0604020202020204" pitchFamily="34" charset="0"/>
                <a:cs typeface="Times New Roman" panose="02020603050405020304" pitchFamily="18" charset="0"/>
              </a:rPr>
              <a:t>       -   Câu trả lời là thông qua việc thiết lập chủ đề kênh. Chủ đề kênh là một tin nhắn ngắn mà mỗi người dùng thấy khi họ đầu tiên vào kênh. Nó cung cấp hướng dẫn nhanh chóng cho người mới, và chỉ dẫn đến thông tin thêm. </a:t>
            </a:r>
            <a:endParaRPr lang="en-US" sz="1867" kern="100">
              <a:latin typeface="Montserrat" panose="00000500000000000000" pitchFamily="2"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9999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A3314E89-8619-BDA5-AB22-7065D90A5191}"/>
              </a:ext>
            </a:extLst>
          </p:cNvPr>
          <p:cNvSpPr txBox="1"/>
          <p:nvPr/>
        </p:nvSpPr>
        <p:spPr>
          <a:xfrm>
            <a:off x="1089660" y="701245"/>
            <a:ext cx="10012680" cy="7301101"/>
          </a:xfrm>
          <a:prstGeom prst="rect">
            <a:avLst/>
          </a:prstGeom>
          <a:noFill/>
        </p:spPr>
        <p:txBody>
          <a:bodyPr wrap="square" rtlCol="0">
            <a:spAutoFit/>
          </a:bodyPr>
          <a:lstStyle/>
          <a:p>
            <a:pPr algn="ctr">
              <a:lnSpc>
                <a:spcPct val="200000"/>
              </a:lnSpc>
              <a:spcAft>
                <a:spcPts val="1067"/>
              </a:spcAft>
            </a:pPr>
            <a:r>
              <a:rPr lang="vi-VN" sz="3200" b="1" kern="100">
                <a:solidFill>
                  <a:srgbClr val="002060"/>
                </a:solidFill>
                <a:latin typeface="Montserrat" panose="00000500000000000000" pitchFamily="2" charset="0"/>
                <a:ea typeface="Arial" panose="020B0604020202020204" pitchFamily="34" charset="0"/>
                <a:cs typeface="Times New Roman" panose="02020603050405020304" pitchFamily="18" charset="0"/>
              </a:rPr>
              <a:t>Archiving IRC</a:t>
            </a:r>
            <a:endParaRPr lang="en-US" sz="3200" kern="100">
              <a:solidFill>
                <a:srgbClr val="002060"/>
              </a:solidFill>
              <a:latin typeface="Montserrat" panose="00000500000000000000" pitchFamily="2" charset="0"/>
              <a:ea typeface="Arial" panose="020B0604020202020204" pitchFamily="34" charset="0"/>
              <a:cs typeface="Times New Roman" panose="02020603050405020304" pitchFamily="18" charset="0"/>
            </a:endParaRPr>
          </a:p>
          <a:p>
            <a:pPr>
              <a:lnSpc>
                <a:spcPct val="200000"/>
              </a:lnSpc>
              <a:spcAft>
                <a:spcPts val="1067"/>
              </a:spcAft>
            </a:pPr>
            <a:r>
              <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rPr>
              <a:t>          -   Mặc dù có thể lưu trữ mọi thứ diễn ra trong một kênh IRC nhưng điều này không nhất thiết. Người dùng có thể không cẩn thận với ngữ pháp và thường thể hiện ý kiến mà họ không muốn được lưu giữ mãi mãi trong một lưu trữ trực tuyến. </a:t>
            </a:r>
          </a:p>
          <a:p>
            <a:pPr>
              <a:lnSpc>
                <a:spcPct val="200000"/>
              </a:lnSpc>
              <a:spcAft>
                <a:spcPts val="1067"/>
              </a:spcAft>
            </a:pPr>
            <a:r>
              <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rPr>
              <a:t>-   Việc lưu trữ một cách không cân nhắc có thể làm cho một số người dùng cảm thấy không thoải mái. </a:t>
            </a:r>
          </a:p>
          <a:p>
            <a:pPr>
              <a:lnSpc>
                <a:spcPct val="200000"/>
              </a:lnSpc>
              <a:spcAft>
                <a:spcPts val="1067"/>
              </a:spcAft>
            </a:pPr>
            <a:r>
              <a:rPr lang="vi-VN" sz="2400" kern="100">
                <a:latin typeface="Montserrat" panose="00000500000000000000" pitchFamily="2" charset="0"/>
                <a:ea typeface="Arial" panose="020B0604020202020204" pitchFamily="34" charset="0"/>
                <a:cs typeface="Times New Roman" panose="02020603050405020304" pitchFamily="18" charset="0"/>
              </a:rPr>
              <a:t>- </a:t>
            </a:r>
            <a:r>
              <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rPr>
              <a:t>Nếu lưu trữ mọi thứ, hãy đảm bảo rằng đã nêu rõ điều đó trong chủ đề của kênh.</a:t>
            </a:r>
            <a:endParaRPr lang="en-US" sz="2400" kern="100">
              <a:latin typeface="Montserrat" panose="00000500000000000000" pitchFamily="2"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4077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6DD4E3-C6F0-1E83-1514-78722ECAAC1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9696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9" name="TextBox 28">
            <a:extLst>
              <a:ext uri="{FF2B5EF4-FFF2-40B4-BE49-F238E27FC236}">
                <a16:creationId xmlns:a16="http://schemas.microsoft.com/office/drawing/2014/main" id="{DA76ACEB-E9D1-E2E1-1D8F-E080E3B699FE}"/>
              </a:ext>
            </a:extLst>
          </p:cNvPr>
          <p:cNvSpPr txBox="1"/>
          <p:nvPr/>
        </p:nvSpPr>
        <p:spPr>
          <a:xfrm>
            <a:off x="1021080" y="518801"/>
            <a:ext cx="10149840" cy="7694350"/>
          </a:xfrm>
          <a:prstGeom prst="rect">
            <a:avLst/>
          </a:prstGeom>
          <a:noFill/>
        </p:spPr>
        <p:txBody>
          <a:bodyPr wrap="square" rtlCol="0">
            <a:spAutoFit/>
          </a:bodyPr>
          <a:lstStyle/>
          <a:p>
            <a:pPr algn="ctr">
              <a:lnSpc>
                <a:spcPct val="200000"/>
              </a:lnSpc>
              <a:spcAft>
                <a:spcPts val="1067"/>
              </a:spcAft>
            </a:pPr>
            <a:r>
              <a:rPr lang="vi-VN" sz="3200" b="1" kern="100">
                <a:solidFill>
                  <a:srgbClr val="002060"/>
                </a:solidFill>
                <a:latin typeface="Montserrat" panose="00000500000000000000" pitchFamily="2" charset="0"/>
                <a:ea typeface="Arial" panose="020B0604020202020204" pitchFamily="34" charset="0"/>
                <a:cs typeface="Times New Roman" panose="02020603050405020304" pitchFamily="18" charset="0"/>
              </a:rPr>
              <a:t>Bots</a:t>
            </a:r>
            <a:endParaRPr lang="en-US" sz="3200" kern="100">
              <a:solidFill>
                <a:srgbClr val="002060"/>
              </a:solidFill>
              <a:latin typeface="Montserrat" panose="00000500000000000000" pitchFamily="2" charset="0"/>
              <a:ea typeface="Arial" panose="020B0604020202020204" pitchFamily="34" charset="0"/>
              <a:cs typeface="Times New Roman" panose="02020603050405020304" pitchFamily="18" charset="0"/>
            </a:endParaRPr>
          </a:p>
          <a:p>
            <a:pPr>
              <a:lnSpc>
                <a:spcPct val="200000"/>
              </a:lnSpc>
              <a:spcAft>
                <a:spcPts val="1067"/>
              </a:spcAft>
            </a:pPr>
            <a:r>
              <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rPr>
              <a:t>       -   Nhiều kênh IRC hướng về mặt kỹ thuật có một thành viên không phải người gọi là bot. </a:t>
            </a:r>
          </a:p>
          <a:p>
            <a:pPr>
              <a:lnSpc>
                <a:spcPct val="200000"/>
              </a:lnSpc>
              <a:spcAft>
                <a:spcPts val="1067"/>
              </a:spcAft>
            </a:pPr>
            <a:r>
              <a:rPr lang="vi-VN" sz="2400" kern="100">
                <a:solidFill>
                  <a:srgbClr val="202122"/>
                </a:solidFill>
                <a:latin typeface="Montserrat" panose="00000500000000000000" pitchFamily="2" charset="0"/>
                <a:cs typeface="Times New Roman" panose="02020603050405020304" pitchFamily="18" charset="0"/>
              </a:rPr>
              <a:t>       -   </a:t>
            </a:r>
            <a:r>
              <a:rPr lang="vi-VN" sz="2400">
                <a:solidFill>
                  <a:srgbClr val="202122"/>
                </a:solidFill>
                <a:latin typeface="Montserrat" panose="00000500000000000000" pitchFamily="2" charset="0"/>
              </a:rPr>
              <a:t>Bot IRC là một tập hợp các tập lệnh hoặc một chương trình độc lập kết nối với IRC dưới dạng máy khách. </a:t>
            </a:r>
            <a:endPar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endParaRPr>
          </a:p>
          <a:p>
            <a:pPr>
              <a:lnSpc>
                <a:spcPct val="200000"/>
              </a:lnSpc>
              <a:spcAft>
                <a:spcPts val="1067"/>
              </a:spcAft>
            </a:pPr>
            <a:r>
              <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rPr>
              <a:t>       -   Nó có khả năng lưu trữ và trả lại thông tin theo các lệnh cụ thể,</a:t>
            </a:r>
            <a:r>
              <a:rPr lang="vi-VN" sz="2400">
                <a:solidFill>
                  <a:srgbClr val="202122"/>
                </a:solidFill>
                <a:latin typeface="Montserrat" panose="00000500000000000000" pitchFamily="2" charset="0"/>
              </a:rPr>
              <a:t> cũng như có thể thực hiện các chức năng như ghi nhật ký những gì được đăng lên kênh IRC, cung cấp thông tin theo yêu cầu.</a:t>
            </a:r>
          </a:p>
          <a:p>
            <a:endParaRPr lang="en-US" sz="933">
              <a:latin typeface="Montserrat" panose="00000500000000000000" pitchFamily="2" charset="0"/>
            </a:endParaRPr>
          </a:p>
        </p:txBody>
      </p:sp>
    </p:spTree>
    <p:extLst>
      <p:ext uri="{BB962C8B-B14F-4D97-AF65-F5344CB8AC3E}">
        <p14:creationId xmlns:p14="http://schemas.microsoft.com/office/powerpoint/2010/main" val="8089244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74F59B-5D63-D670-E108-F2DAED3B3176}"/>
              </a:ext>
            </a:extLst>
          </p:cNvPr>
          <p:cNvPicPr>
            <a:picLocks noChangeAspect="1"/>
          </p:cNvPicPr>
          <p:nvPr/>
        </p:nvPicPr>
        <p:blipFill>
          <a:blip r:embed="rId2"/>
          <a:stretch>
            <a:fillRect/>
          </a:stretch>
        </p:blipFill>
        <p:spPr>
          <a:xfrm>
            <a:off x="0" y="1"/>
            <a:ext cx="12192000" cy="6857999"/>
          </a:xfrm>
          <a:prstGeom prst="rect">
            <a:avLst/>
          </a:prstGeom>
        </p:spPr>
      </p:pic>
    </p:spTree>
    <p:extLst>
      <p:ext uri="{BB962C8B-B14F-4D97-AF65-F5344CB8AC3E}">
        <p14:creationId xmlns:p14="http://schemas.microsoft.com/office/powerpoint/2010/main" val="391571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2B292A94-DF37-8961-6873-F3FA8875C9B3}"/>
              </a:ext>
            </a:extLst>
          </p:cNvPr>
          <p:cNvSpPr txBox="1"/>
          <p:nvPr/>
        </p:nvSpPr>
        <p:spPr>
          <a:xfrm>
            <a:off x="909320" y="550473"/>
            <a:ext cx="10373360" cy="7057894"/>
          </a:xfrm>
          <a:prstGeom prst="rect">
            <a:avLst/>
          </a:prstGeom>
          <a:noFill/>
        </p:spPr>
        <p:txBody>
          <a:bodyPr wrap="square" rtlCol="0">
            <a:spAutoFit/>
          </a:bodyPr>
          <a:lstStyle/>
          <a:p>
            <a:pPr algn="ctr">
              <a:lnSpc>
                <a:spcPct val="200000"/>
              </a:lnSpc>
              <a:spcAft>
                <a:spcPts val="1067"/>
              </a:spcAft>
            </a:pPr>
            <a:r>
              <a:rPr lang="vi-VN" sz="3200" b="1" kern="100">
                <a:solidFill>
                  <a:srgbClr val="002060"/>
                </a:solidFill>
                <a:latin typeface="Montserrat" panose="00000500000000000000" pitchFamily="2" charset="0"/>
                <a:ea typeface="Arial" panose="020B0604020202020204" pitchFamily="34" charset="0"/>
                <a:cs typeface="Times New Roman" panose="02020603050405020304" pitchFamily="18" charset="0"/>
              </a:rPr>
              <a:t>RSS Feeds</a:t>
            </a:r>
            <a:endParaRPr lang="en-US" sz="3200" kern="100">
              <a:solidFill>
                <a:srgbClr val="002060"/>
              </a:solidFill>
              <a:latin typeface="Montserrat" panose="00000500000000000000" pitchFamily="2" charset="0"/>
              <a:ea typeface="Arial" panose="020B0604020202020204" pitchFamily="34" charset="0"/>
              <a:cs typeface="Times New Roman" panose="02020603050405020304" pitchFamily="18" charset="0"/>
            </a:endParaRPr>
          </a:p>
          <a:p>
            <a:pPr>
              <a:lnSpc>
                <a:spcPct val="200000"/>
              </a:lnSpc>
              <a:spcAft>
                <a:spcPts val="1067"/>
              </a:spcAft>
            </a:pPr>
            <a:r>
              <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rPr>
              <a:t>      -   RSS (Really Simple Syndication) là một cơ chế phân phối tóm tắt tin tức siêu dữ liệu cho "người đăng ký”.</a:t>
            </a:r>
          </a:p>
          <a:p>
            <a:pPr>
              <a:lnSpc>
                <a:spcPct val="200000"/>
              </a:lnSpc>
              <a:spcAft>
                <a:spcPts val="1067"/>
              </a:spcAft>
            </a:pPr>
            <a:r>
              <a:rPr lang="vi-VN" sz="2400">
                <a:solidFill>
                  <a:srgbClr val="000000"/>
                </a:solidFill>
                <a:latin typeface="Montserrat" panose="00000500000000000000" pitchFamily="2" charset="0"/>
                <a:ea typeface="Times New Roman" panose="02020603050405020304" pitchFamily="18" charset="0"/>
              </a:rPr>
              <a:t>      -   RSS trông giống như một nút nhỏ trên trang web, với nhãn ghi </a:t>
            </a:r>
            <a:r>
              <a:rPr lang="vi-VN" sz="2400">
                <a:solidFill>
                  <a:srgbClr val="C00000"/>
                </a:solidFill>
                <a:latin typeface="Montserrat" panose="00000500000000000000" pitchFamily="2" charset="0"/>
                <a:ea typeface="Times New Roman" panose="02020603050405020304" pitchFamily="18" charset="0"/>
              </a:rPr>
              <a:t>"Đăng ký trang web này" </a:t>
            </a:r>
            <a:r>
              <a:rPr lang="vi-VN" sz="2400">
                <a:solidFill>
                  <a:srgbClr val="000000"/>
                </a:solidFill>
                <a:latin typeface="Montserrat" panose="00000500000000000000" pitchFamily="2" charset="0"/>
                <a:ea typeface="Times New Roman" panose="02020603050405020304" pitchFamily="18" charset="0"/>
              </a:rPr>
              <a:t>hoặc </a:t>
            </a:r>
            <a:r>
              <a:rPr lang="vi-VN" sz="2400">
                <a:solidFill>
                  <a:srgbClr val="C00000"/>
                </a:solidFill>
                <a:latin typeface="Montserrat" panose="00000500000000000000" pitchFamily="2" charset="0"/>
                <a:ea typeface="Times New Roman" panose="02020603050405020304" pitchFamily="18" charset="0"/>
              </a:rPr>
              <a:t>"Feed tin tức“</a:t>
            </a:r>
            <a:r>
              <a:rPr lang="vi-VN" sz="2400">
                <a:solidFill>
                  <a:srgbClr val="000000"/>
                </a:solidFill>
                <a:latin typeface="Montserrat" panose="00000500000000000000" pitchFamily="2" charset="0"/>
                <a:ea typeface="Times New Roman" panose="02020603050405020304" pitchFamily="18" charset="0"/>
              </a:rPr>
              <a:t>. Bạn nhấp vào nút đó và từ đó trình đọc feed của bạn sẽ tự động cập nhật mỗi khi có tin tức từ trang web.</a:t>
            </a:r>
            <a:endPar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endParaRPr>
          </a:p>
          <a:p>
            <a:pPr>
              <a:lnSpc>
                <a:spcPct val="200000"/>
              </a:lnSpc>
              <a:spcAft>
                <a:spcPts val="1067"/>
              </a:spcAft>
            </a:pPr>
            <a:r>
              <a:rPr lang="vi-VN" sz="2400" kern="100">
                <a:solidFill>
                  <a:srgbClr val="000000"/>
                </a:solidFill>
                <a:latin typeface="Montserrat" panose="00000500000000000000" pitchFamily="2" charset="0"/>
                <a:ea typeface="Arial" panose="020B0604020202020204" pitchFamily="34" charset="0"/>
                <a:cs typeface="Times New Roman" panose="02020603050405020304" pitchFamily="18" charset="0"/>
              </a:rPr>
              <a:t>RSS Bandit và Feedreader là hai trình đọc RSS mã nguồn mở.</a:t>
            </a:r>
          </a:p>
          <a:p>
            <a:pPr>
              <a:lnSpc>
                <a:spcPct val="150000"/>
              </a:lnSpc>
            </a:pPr>
            <a:endParaRPr lang="en-US" sz="1200">
              <a:latin typeface="Montserrat" panose="00000500000000000000" pitchFamily="2" charset="0"/>
            </a:endParaRPr>
          </a:p>
        </p:txBody>
      </p:sp>
    </p:spTree>
    <p:extLst>
      <p:ext uri="{BB962C8B-B14F-4D97-AF65-F5344CB8AC3E}">
        <p14:creationId xmlns:p14="http://schemas.microsoft.com/office/powerpoint/2010/main" val="376903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4936CD-6B8C-045F-BF30-6D1B7B2C4CE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2541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2" name="TextBox 1">
            <a:extLst>
              <a:ext uri="{FF2B5EF4-FFF2-40B4-BE49-F238E27FC236}">
                <a16:creationId xmlns:a16="http://schemas.microsoft.com/office/drawing/2014/main" id="{7A409975-8222-F555-C7E5-E6ED60B295C0}"/>
              </a:ext>
            </a:extLst>
          </p:cNvPr>
          <p:cNvSpPr txBox="1"/>
          <p:nvPr/>
        </p:nvSpPr>
        <p:spPr>
          <a:xfrm>
            <a:off x="762000" y="793975"/>
            <a:ext cx="10668000" cy="6043321"/>
          </a:xfrm>
          <a:prstGeom prst="rect">
            <a:avLst/>
          </a:prstGeom>
          <a:noFill/>
        </p:spPr>
        <p:txBody>
          <a:bodyPr wrap="square" rtlCol="0">
            <a:spAutoFit/>
          </a:bodyPr>
          <a:lstStyle/>
          <a:p>
            <a:pPr>
              <a:lnSpc>
                <a:spcPct val="200000"/>
              </a:lnSpc>
            </a:pPr>
            <a:r>
              <a:rPr lang="vi-VN" sz="2133" b="1">
                <a:solidFill>
                  <a:srgbClr val="000000"/>
                </a:solidFill>
                <a:latin typeface="Montserrat" panose="00000500000000000000" pitchFamily="2" charset="0"/>
                <a:ea typeface="Times New Roman" panose="02020603050405020304" pitchFamily="18" charset="0"/>
              </a:rPr>
              <a:t>Lưu ý :    </a:t>
            </a:r>
          </a:p>
          <a:p>
            <a:pPr>
              <a:lnSpc>
                <a:spcPct val="200000"/>
              </a:lnSpc>
            </a:pPr>
            <a:r>
              <a:rPr lang="vi-VN" sz="2400">
                <a:latin typeface="Montserrat" panose="00000500000000000000" pitchFamily="2" charset="0"/>
                <a:ea typeface="Times New Roman" panose="02020603050405020304" pitchFamily="18" charset="0"/>
              </a:rPr>
              <a:t>       -</a:t>
            </a:r>
            <a:r>
              <a:rPr lang="vi-VN" sz="1867">
                <a:solidFill>
                  <a:srgbClr val="000000"/>
                </a:solidFill>
                <a:latin typeface="Montserrat" panose="00000500000000000000" pitchFamily="2" charset="0"/>
                <a:ea typeface="Times New Roman" panose="02020603050405020304" pitchFamily="18" charset="0"/>
              </a:rPr>
              <a:t>   Hãy cẩn thận đừng đăng quá nhiều tin tức mỗi ngày mà người đăng ký không thể phân biệt được tin hay rác. </a:t>
            </a:r>
          </a:p>
          <a:p>
            <a:pPr>
              <a:lnSpc>
                <a:spcPct val="200000"/>
              </a:lnSpc>
            </a:pPr>
            <a:r>
              <a:rPr lang="vi-VN" sz="1867">
                <a:solidFill>
                  <a:srgbClr val="000000"/>
                </a:solidFill>
                <a:latin typeface="Montserrat" panose="00000500000000000000" pitchFamily="2" charset="0"/>
                <a:ea typeface="Times New Roman" panose="02020603050405020304" pitchFamily="18" charset="0"/>
              </a:rPr>
              <a:t>       -   Nếu có quá nhiều sự kiện tin tức, người ta sẽ bỏ qua feed hoặc thậm chí hủy đăng ký vì bực tức. </a:t>
            </a:r>
          </a:p>
          <a:p>
            <a:pPr>
              <a:lnSpc>
                <a:spcPct val="200000"/>
              </a:lnSpc>
            </a:pPr>
            <a:r>
              <a:rPr lang="vi-VN" sz="1867">
                <a:solidFill>
                  <a:srgbClr val="000000"/>
                </a:solidFill>
                <a:latin typeface="Montserrat" panose="00000500000000000000" pitchFamily="2" charset="0"/>
                <a:ea typeface="Times New Roman" panose="02020603050405020304" pitchFamily="18" charset="0"/>
              </a:rPr>
              <a:t>       -   Một dự án sẽ cung cấp các feed riêng biệt, một cho các thông báo lớn, một cái khác cho mỗi danh sách gửi thư, </a:t>
            </a:r>
            <a:r>
              <a:rPr lang="vi-VN" sz="2400">
                <a:latin typeface="Montserrat" panose="00000500000000000000" pitchFamily="2" charset="0"/>
                <a:ea typeface="Times New Roman" panose="02020603050405020304" pitchFamily="18" charset="0"/>
              </a:rPr>
              <a:t>…</a:t>
            </a:r>
            <a:endParaRPr lang="vi-VN" sz="1867">
              <a:solidFill>
                <a:srgbClr val="000000"/>
              </a:solidFill>
              <a:latin typeface="Montserrat" panose="00000500000000000000" pitchFamily="2" charset="0"/>
              <a:ea typeface="Times New Roman" panose="02020603050405020304" pitchFamily="18" charset="0"/>
            </a:endParaRPr>
          </a:p>
          <a:p>
            <a:pPr>
              <a:lnSpc>
                <a:spcPct val="200000"/>
              </a:lnSpc>
            </a:pPr>
            <a:r>
              <a:rPr lang="vi-VN" sz="1867">
                <a:solidFill>
                  <a:srgbClr val="000000"/>
                </a:solidFill>
                <a:latin typeface="Montserrat" panose="00000500000000000000" pitchFamily="2" charset="0"/>
                <a:ea typeface="Times New Roman" panose="02020603050405020304" pitchFamily="18" charset="0"/>
              </a:rPr>
              <a:t>       -   Một dự án nên cung cấp ít nhất một RSS feed trên trang chủ, để gửi ra các thông báo lớn như phiên bản phát hành và cảnh báo bảo mật.</a:t>
            </a:r>
            <a:endParaRPr lang="en-US" sz="1867">
              <a:latin typeface="Montserrat" panose="00000500000000000000" pitchFamily="2" charset="0"/>
              <a:ea typeface="Times New Roman" panose="02020603050405020304" pitchFamily="18" charset="0"/>
            </a:endParaRPr>
          </a:p>
          <a:p>
            <a:endParaRPr lang="en-US" sz="2400"/>
          </a:p>
        </p:txBody>
      </p:sp>
    </p:spTree>
    <p:extLst>
      <p:ext uri="{BB962C8B-B14F-4D97-AF65-F5344CB8AC3E}">
        <p14:creationId xmlns:p14="http://schemas.microsoft.com/office/powerpoint/2010/main" val="2093006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632</Words>
  <Application>Microsoft Office PowerPoint</Application>
  <PresentationFormat>Widescreen</PresentationFormat>
  <Paragraphs>25</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Montserrat</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Trinh Tran Thi</dc:creator>
  <cp:lastModifiedBy>Trinh Tran Thi</cp:lastModifiedBy>
  <cp:revision>2</cp:revision>
  <dcterms:created xsi:type="dcterms:W3CDTF">2023-12-01T01:25:58Z</dcterms:created>
  <dcterms:modified xsi:type="dcterms:W3CDTF">2023-12-01T01:30:02Z</dcterms:modified>
</cp:coreProperties>
</file>