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3"/>
  </p:notesMasterIdLst>
  <p:sldIdLst>
    <p:sldId id="256" r:id="rId2"/>
    <p:sldId id="279" r:id="rId3"/>
    <p:sldId id="258" r:id="rId4"/>
    <p:sldId id="261" r:id="rId5"/>
    <p:sldId id="320" r:id="rId6"/>
    <p:sldId id="266" r:id="rId7"/>
    <p:sldId id="321" r:id="rId8"/>
    <p:sldId id="328" r:id="rId9"/>
    <p:sldId id="271" r:id="rId10"/>
    <p:sldId id="322" r:id="rId11"/>
    <p:sldId id="327" r:id="rId12"/>
    <p:sldId id="283" r:id="rId13"/>
    <p:sldId id="278" r:id="rId14"/>
    <p:sldId id="286" r:id="rId15"/>
    <p:sldId id="329" r:id="rId16"/>
    <p:sldId id="262" r:id="rId17"/>
    <p:sldId id="311" r:id="rId18"/>
    <p:sldId id="268" r:id="rId19"/>
    <p:sldId id="313" r:id="rId20"/>
    <p:sldId id="332" r:id="rId21"/>
    <p:sldId id="331" r:id="rId22"/>
    <p:sldId id="330" r:id="rId23"/>
    <p:sldId id="333" r:id="rId24"/>
    <p:sldId id="334" r:id="rId25"/>
    <p:sldId id="335" r:id="rId26"/>
    <p:sldId id="336" r:id="rId27"/>
    <p:sldId id="275" r:id="rId28"/>
    <p:sldId id="324" r:id="rId29"/>
    <p:sldId id="316" r:id="rId30"/>
    <p:sldId id="318" r:id="rId31"/>
    <p:sldId id="290" r:id="rId32"/>
  </p:sldIdLst>
  <p:sldSz cx="9144000" cy="5143500" type="screen16x9"/>
  <p:notesSz cx="6858000" cy="9144000"/>
  <p:embeddedFontLst>
    <p:embeddedFont>
      <p:font typeface="SimSun" panose="02010600030101010101" pitchFamily="2" charset="-122"/>
      <p:regular r:id="rId34"/>
    </p:embeddedFont>
    <p:embeddedFont>
      <p:font typeface="Calibri" panose="020F0502020204030204" pitchFamily="34" charset="0"/>
      <p:regular r:id="rId35"/>
      <p:bold r:id="rId36"/>
      <p:italic r:id="rId37"/>
      <p:boldItalic r:id="rId38"/>
    </p:embeddedFont>
    <p:embeddedFont>
      <p:font typeface="Inter" panose="020B0604020202020204" charset="0"/>
      <p:regular r:id="rId39"/>
      <p:bold r:id="rId40"/>
    </p:embeddedFont>
    <p:embeddedFont>
      <p:font typeface="DM Sans" panose="020B0604020202020204" charset="0"/>
      <p:regular r:id="rId41"/>
      <p:bold r:id="rId42"/>
      <p:italic r:id="rId43"/>
      <p:boldItalic r:id="rId44"/>
    </p:embeddedFont>
    <p:embeddedFont>
      <p:font typeface="Viga" panose="020B0604020202020204" charset="0"/>
      <p:regular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B98E40-B49B-49B4-B1A0-540CA32BF305}">
  <a:tblStyle styleId="{2FB98E40-B49B-49B4-B1A0-540CA32BF3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0" autoAdjust="0"/>
    <p:restoredTop sz="85029" autoAdjust="0"/>
  </p:normalViewPr>
  <p:slideViewPr>
    <p:cSldViewPr snapToGrid="0">
      <p:cViewPr varScale="1">
        <p:scale>
          <a:sx n="101" d="100"/>
          <a:sy n="101" d="100"/>
        </p:scale>
        <p:origin x="72" y="462"/>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71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188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405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355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6bdca54fc3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6bdca54fc3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783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664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45261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0090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100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1917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17760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3437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797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5"/>
        <p:cNvGrpSpPr/>
        <p:nvPr/>
      </p:nvGrpSpPr>
      <p:grpSpPr>
        <a:xfrm>
          <a:off x="0" y="0"/>
          <a:ext cx="0" cy="0"/>
          <a:chOff x="0" y="0"/>
          <a:chExt cx="0" cy="0"/>
        </a:xfrm>
      </p:grpSpPr>
      <p:sp>
        <p:nvSpPr>
          <p:cNvPr id="3936" name="Google Shape;3936;g6bf9e59999_3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7" name="Google Shape;3937;g6bf9e59999_3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863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008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4025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03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849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245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xmlns=""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xmlns=""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xmlns=""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0" r:id="rId7"/>
    <p:sldLayoutId id="2147483661" r:id="rId8"/>
    <p:sldLayoutId id="2147483663" r:id="rId9"/>
    <p:sldLayoutId id="2147483665" r:id="rId10"/>
    <p:sldLayoutId id="2147483666" r:id="rId11"/>
    <p:sldLayoutId id="2147483668"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hyperlink" Target="http://sourceforge.net/projects/rips-scanner/" TargetMode="External"/><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6406853" y="181851"/>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281257" y="1677286"/>
            <a:ext cx="4701389" cy="14639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solidFill>
                  <a:schemeClr val="lt2"/>
                </a:solidFill>
              </a:rPr>
              <a:t>FINAL PROJECT REPORT</a:t>
            </a:r>
            <a:endParaRPr sz="4400" dirty="0">
              <a:solidFill>
                <a:schemeClr val="lt2"/>
              </a:solidFill>
            </a:endParaRPr>
          </a:p>
        </p:txBody>
      </p:sp>
      <p:grpSp>
        <p:nvGrpSpPr>
          <p:cNvPr id="161" name="Google Shape;161;p29"/>
          <p:cNvGrpSpPr/>
          <p:nvPr/>
        </p:nvGrpSpPr>
        <p:grpSpPr>
          <a:xfrm>
            <a:off x="92828" y="-70462"/>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59;p29">
            <a:extLst>
              <a:ext uri="{FF2B5EF4-FFF2-40B4-BE49-F238E27FC236}">
                <a16:creationId xmlns:a16="http://schemas.microsoft.com/office/drawing/2014/main" id="{6FD71081-4B7E-4B4A-B8E4-29AB6E334F06}"/>
              </a:ext>
            </a:extLst>
          </p:cNvPr>
          <p:cNvSpPr txBox="1">
            <a:spLocks/>
          </p:cNvSpPr>
          <p:nvPr/>
        </p:nvSpPr>
        <p:spPr>
          <a:xfrm>
            <a:off x="4623424" y="-607548"/>
            <a:ext cx="4430570" cy="12144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4800"/>
              <a:buFont typeface="Viga"/>
              <a:buNone/>
              <a:defRPr sz="4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9pPr>
          </a:lstStyle>
          <a:p>
            <a:pPr algn="ctr"/>
            <a:r>
              <a:rPr lang="en-US" sz="2400" b="1" dirty="0">
                <a:solidFill>
                  <a:schemeClr val="lt2"/>
                </a:solidFill>
                <a:latin typeface="Inter" panose="020B0502030000000004" pitchFamily="34" charset="0"/>
                <a:ea typeface="Inter" panose="020B0502030000000004" pitchFamily="34" charset="0"/>
              </a:rPr>
              <a:t>SOFTWARE ENGINEERING</a:t>
            </a:r>
          </a:p>
        </p:txBody>
      </p:sp>
      <p:sp>
        <p:nvSpPr>
          <p:cNvPr id="136" name="Google Shape;159;p29">
            <a:extLst>
              <a:ext uri="{FF2B5EF4-FFF2-40B4-BE49-F238E27FC236}">
                <a16:creationId xmlns:a16="http://schemas.microsoft.com/office/drawing/2014/main" id="{4ED08309-B237-406C-94B0-5A054FB13974}"/>
              </a:ext>
            </a:extLst>
          </p:cNvPr>
          <p:cNvSpPr txBox="1">
            <a:spLocks/>
          </p:cNvSpPr>
          <p:nvPr/>
        </p:nvSpPr>
        <p:spPr>
          <a:xfrm>
            <a:off x="4062115" y="3220112"/>
            <a:ext cx="4931340" cy="12144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4800"/>
              <a:buFont typeface="Viga"/>
              <a:buNone/>
              <a:defRPr sz="4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9pPr>
          </a:lstStyle>
          <a:p>
            <a:pPr algn="ctr"/>
            <a:endParaRPr lang="en-US" sz="2400" dirty="0">
              <a:solidFill>
                <a:schemeClr val="lt2"/>
              </a:solidFill>
              <a:latin typeface="DM Sans" panose="020B0604020202020204" charset="0"/>
              <a:ea typeface="Inter" panose="020B0502030000000004" pitchFamily="34" charset="0"/>
            </a:endParaRPr>
          </a:p>
          <a:p>
            <a:pPr algn="ctr"/>
            <a:r>
              <a:rPr lang="en-US" sz="2400" dirty="0">
                <a:solidFill>
                  <a:schemeClr val="lt2"/>
                </a:solidFill>
                <a:latin typeface="DM Sans" panose="020B0604020202020204" charset="0"/>
                <a:ea typeface="Inter" panose="020B0502030000000004" pitchFamily="34" charset="0"/>
              </a:rPr>
              <a:t>Instructor guide: Mr. Pham Thai Ki </a:t>
            </a:r>
            <a:r>
              <a:rPr lang="en-US" sz="2400" dirty="0" err="1">
                <a:solidFill>
                  <a:schemeClr val="lt2"/>
                </a:solidFill>
                <a:latin typeface="DM Sans" panose="020B0604020202020204" charset="0"/>
                <a:ea typeface="Inter" panose="020B0502030000000004" pitchFamily="34" charset="0"/>
              </a:rPr>
              <a:t>Trung</a:t>
            </a:r>
            <a:endParaRPr lang="en-US" sz="2400" dirty="0">
              <a:solidFill>
                <a:schemeClr val="lt2"/>
              </a:solidFill>
              <a:latin typeface="DM Sans" panose="020B0604020202020204" charset="0"/>
              <a:ea typeface="Inter" panose="020B05020300000000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p:bldP spid="135" grpId="0"/>
      <p:bldP spid="1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23" name="Rectangle 22">
            <a:extLst>
              <a:ext uri="{FF2B5EF4-FFF2-40B4-BE49-F238E27FC236}">
                <a16:creationId xmlns:a16="http://schemas.microsoft.com/office/drawing/2014/main" id="{DB6D5007-846C-4A91-ADAC-221D1985272D}"/>
              </a:ext>
            </a:extLst>
          </p:cNvPr>
          <p:cNvSpPr/>
          <p:nvPr/>
        </p:nvSpPr>
        <p:spPr>
          <a:xfrm>
            <a:off x="463138" y="1199656"/>
            <a:ext cx="8101739" cy="30992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001"/>
          </a:p>
        </p:txBody>
      </p:sp>
      <p:sp>
        <p:nvSpPr>
          <p:cNvPr id="878" name="Google Shape;878;p37"/>
          <p:cNvSpPr txBox="1">
            <a:spLocks noGrp="1"/>
          </p:cNvSpPr>
          <p:nvPr>
            <p:ph type="title" idx="4"/>
          </p:nvPr>
        </p:nvSpPr>
        <p:spPr>
          <a:xfrm>
            <a:off x="666476" y="1754498"/>
            <a:ext cx="7811047" cy="1989528"/>
          </a:xfrm>
          <a:prstGeom prst="rect">
            <a:avLst/>
          </a:prstGeom>
        </p:spPr>
        <p:txBody>
          <a:bodyPr spcFirstLastPara="1" wrap="square" lIns="91425" tIns="91425" rIns="91425" bIns="91425" anchor="b" anchorCtr="0">
            <a:noAutofit/>
          </a:bodyPr>
          <a:lstStyle/>
          <a:p>
            <a:pPr lvl="0"/>
            <a:r>
              <a:rPr lang="en-US" b="1" dirty="0"/>
              <a:t>Hardware and software resource requirements</a:t>
            </a:r>
            <a:r>
              <a:rPr lang="en-US" dirty="0"/>
              <a:t>:</a:t>
            </a:r>
            <a:r>
              <a:rPr lang="en-001" b="1" dirty="0"/>
              <a:t/>
            </a:r>
            <a:br>
              <a:rPr lang="en-001" b="1" dirty="0"/>
            </a:br>
            <a:r>
              <a:rPr lang="en-US" b="1" dirty="0"/>
              <a:t>About hardware</a:t>
            </a:r>
            <a:r>
              <a:rPr lang="en-US" dirty="0"/>
              <a:t>:</a:t>
            </a:r>
            <a:r>
              <a:rPr lang="en-001" b="1" dirty="0"/>
              <a:t/>
            </a:r>
            <a:br>
              <a:rPr lang="en-001" b="1" dirty="0"/>
            </a:br>
            <a:r>
              <a:rPr lang="en-US" dirty="0"/>
              <a:t>Intel Core i5-6500 CPU @ 3.20GHz</a:t>
            </a:r>
            <a:r>
              <a:rPr lang="en-001" b="1" dirty="0"/>
              <a:t/>
            </a:r>
            <a:br>
              <a:rPr lang="en-001" b="1" dirty="0"/>
            </a:br>
            <a:r>
              <a:rPr lang="en-US" dirty="0"/>
              <a:t>Ram 8GB</a:t>
            </a:r>
            <a:br>
              <a:rPr lang="en-US" dirty="0"/>
            </a:br>
            <a:r>
              <a:rPr lang="en-US" dirty="0"/>
              <a:t>Win 10</a:t>
            </a:r>
            <a:r>
              <a:rPr lang="en-001" b="1" dirty="0"/>
              <a:t/>
            </a:r>
            <a:br>
              <a:rPr lang="en-001" b="1" dirty="0"/>
            </a:br>
            <a:r>
              <a:rPr lang="en-US" b="1" dirty="0"/>
              <a:t>About software:</a:t>
            </a:r>
            <a:r>
              <a:rPr lang="en-US" dirty="0"/>
              <a:t> </a:t>
            </a:r>
            <a:br>
              <a:rPr lang="en-US" dirty="0"/>
            </a:br>
            <a:r>
              <a:rPr lang="en-US" dirty="0"/>
              <a:t>SQL server management studio, Visual studio.</a:t>
            </a:r>
            <a:endParaRPr lang="en-001" b="1" dirty="0"/>
          </a:p>
        </p:txBody>
      </p:sp>
      <p:sp>
        <p:nvSpPr>
          <p:cNvPr id="6" name="Google Shape;303;p31">
            <a:extLst>
              <a:ext uri="{FF2B5EF4-FFF2-40B4-BE49-F238E27FC236}">
                <a16:creationId xmlns:a16="http://schemas.microsoft.com/office/drawing/2014/main" id="{BB4096DE-7C06-44E9-BBC0-A5F9DA0134AD}"/>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7</a:t>
            </a:r>
          </a:p>
        </p:txBody>
      </p:sp>
      <p:sp>
        <p:nvSpPr>
          <p:cNvPr id="9" name="Google Shape;1022;p39">
            <a:extLst>
              <a:ext uri="{FF2B5EF4-FFF2-40B4-BE49-F238E27FC236}">
                <a16:creationId xmlns:a16="http://schemas.microsoft.com/office/drawing/2014/main" id="{8D85A6F6-039D-4AE0-98AD-EE2392EF6747}"/>
              </a:ext>
            </a:extLst>
          </p:cNvPr>
          <p:cNvSpPr txBox="1">
            <a:spLocks/>
          </p:cNvSpPr>
          <p:nvPr/>
        </p:nvSpPr>
        <p:spPr>
          <a:xfrm>
            <a:off x="1413688" y="76497"/>
            <a:ext cx="5818966" cy="67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ctr"/>
            <a:r>
              <a:rPr lang="en-US" sz="2800" b="1" dirty="0">
                <a:latin typeface="Inter" panose="020B0502030000000004" pitchFamily="34" charset="0"/>
                <a:ea typeface="Inter" panose="020B0502030000000004" pitchFamily="34" charset="0"/>
              </a:rPr>
              <a:t>PROJECT MANAGEMENT PLAN</a:t>
            </a:r>
          </a:p>
        </p:txBody>
      </p:sp>
    </p:spTree>
    <p:extLst>
      <p:ext uri="{BB962C8B-B14F-4D97-AF65-F5344CB8AC3E}">
        <p14:creationId xmlns:p14="http://schemas.microsoft.com/office/powerpoint/2010/main" val="136694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23" name="Rectangle 22">
            <a:extLst>
              <a:ext uri="{FF2B5EF4-FFF2-40B4-BE49-F238E27FC236}">
                <a16:creationId xmlns:a16="http://schemas.microsoft.com/office/drawing/2014/main" id="{DB6D5007-846C-4A91-ADAC-221D1985272D}"/>
              </a:ext>
            </a:extLst>
          </p:cNvPr>
          <p:cNvSpPr/>
          <p:nvPr/>
        </p:nvSpPr>
        <p:spPr>
          <a:xfrm>
            <a:off x="704335" y="1022143"/>
            <a:ext cx="7996223" cy="37846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001"/>
          </a:p>
        </p:txBody>
      </p:sp>
      <p:sp>
        <p:nvSpPr>
          <p:cNvPr id="6" name="Google Shape;303;p31">
            <a:extLst>
              <a:ext uri="{FF2B5EF4-FFF2-40B4-BE49-F238E27FC236}">
                <a16:creationId xmlns:a16="http://schemas.microsoft.com/office/drawing/2014/main" id="{56E42B7F-03E0-4B04-8C40-D05578C1B0D6}"/>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8</a:t>
            </a:r>
          </a:p>
        </p:txBody>
      </p:sp>
      <p:sp>
        <p:nvSpPr>
          <p:cNvPr id="11" name="Google Shape;1022;p39">
            <a:extLst>
              <a:ext uri="{FF2B5EF4-FFF2-40B4-BE49-F238E27FC236}">
                <a16:creationId xmlns:a16="http://schemas.microsoft.com/office/drawing/2014/main" id="{FF4A0F55-7564-4448-8788-ABE412ACC4EB}"/>
              </a:ext>
            </a:extLst>
          </p:cNvPr>
          <p:cNvSpPr txBox="1">
            <a:spLocks/>
          </p:cNvSpPr>
          <p:nvPr/>
        </p:nvSpPr>
        <p:spPr>
          <a:xfrm>
            <a:off x="1413688" y="76497"/>
            <a:ext cx="5818966" cy="67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ctr"/>
            <a:r>
              <a:rPr lang="en-US" sz="2800" b="1" dirty="0">
                <a:latin typeface="Inter" panose="020B0502030000000004" pitchFamily="34" charset="0"/>
                <a:ea typeface="Inter" panose="020B0502030000000004" pitchFamily="34" charset="0"/>
              </a:rPr>
              <a:t>PROJECT MANAGEMENT PLAN</a:t>
            </a:r>
          </a:p>
        </p:txBody>
      </p:sp>
      <p:sp>
        <p:nvSpPr>
          <p:cNvPr id="8" name="Title 7">
            <a:extLst>
              <a:ext uri="{FF2B5EF4-FFF2-40B4-BE49-F238E27FC236}">
                <a16:creationId xmlns:a16="http://schemas.microsoft.com/office/drawing/2014/main" id="{04F336C1-516E-4BC0-AAE5-2FD0C1028D39}"/>
              </a:ext>
            </a:extLst>
          </p:cNvPr>
          <p:cNvSpPr>
            <a:spLocks noGrp="1"/>
          </p:cNvSpPr>
          <p:nvPr>
            <p:ph type="title" idx="4"/>
          </p:nvPr>
        </p:nvSpPr>
        <p:spPr>
          <a:xfrm>
            <a:off x="3595446" y="549167"/>
            <a:ext cx="2214000" cy="539700"/>
          </a:xfrm>
        </p:spPr>
        <p:txBody>
          <a:bodyPr/>
          <a:lstStyle/>
          <a:p>
            <a:r>
              <a:rPr lang="en-US" sz="1800" b="1" dirty="0">
                <a:effectLst/>
                <a:latin typeface="Viga" panose="020B0604020202020204" charset="0"/>
                <a:ea typeface="Times New Roman" panose="02020603050405020304" pitchFamily="18" charset="0"/>
              </a:rPr>
              <a:t>Gantt Diagram</a:t>
            </a:r>
            <a:endParaRPr lang="en-001" b="1" dirty="0">
              <a:latin typeface="Viga" panose="020B0604020202020204" charset="0"/>
            </a:endParaRPr>
          </a:p>
        </p:txBody>
      </p:sp>
      <p:pic>
        <p:nvPicPr>
          <p:cNvPr id="14" name="Picture 13">
            <a:extLst>
              <a:ext uri="{FF2B5EF4-FFF2-40B4-BE49-F238E27FC236}">
                <a16:creationId xmlns:a16="http://schemas.microsoft.com/office/drawing/2014/main" id="{E9D7C752-DF8A-4AFD-B984-192728EBAAD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4335" y="1022141"/>
            <a:ext cx="7996222" cy="3638917"/>
          </a:xfrm>
          <a:prstGeom prst="rect">
            <a:avLst/>
          </a:prstGeom>
          <a:noFill/>
          <a:ln>
            <a:noFill/>
          </a:ln>
        </p:spPr>
      </p:pic>
    </p:spTree>
    <p:extLst>
      <p:ext uri="{BB962C8B-B14F-4D97-AF65-F5344CB8AC3E}">
        <p14:creationId xmlns:p14="http://schemas.microsoft.com/office/powerpoint/2010/main" val="125996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4091023" y="1805109"/>
            <a:ext cx="4392155" cy="1671900"/>
          </a:xfrm>
          <a:prstGeom prst="rect">
            <a:avLst/>
          </a:prstGeom>
        </p:spPr>
        <p:txBody>
          <a:bodyPr spcFirstLastPara="1" wrap="square" lIns="91425" tIns="91425" rIns="91425" bIns="91425" anchor="ctr" anchorCtr="0">
            <a:noAutofit/>
          </a:bodyPr>
          <a:lstStyle/>
          <a:p>
            <a:pPr lvl="0" algn="just">
              <a:lnSpc>
                <a:spcPct val="150000"/>
              </a:lnSpc>
              <a:buSzPts val="1300"/>
              <a:tabLst>
                <a:tab pos="4050665" algn="ctr"/>
              </a:tabLst>
            </a:pPr>
            <a:r>
              <a:rPr lang="en-US" sz="1800" b="1" dirty="0">
                <a:effectLst/>
                <a:latin typeface="Viga" panose="020B0604020202020204" charset="0"/>
                <a:ea typeface="SimSun" panose="02010600030101010101" pitchFamily="2" charset="-122"/>
                <a:cs typeface="Times New Roman" panose="02020603050405020304" pitchFamily="18" charset="0"/>
              </a:rPr>
              <a:t>Impact of the project on individuals and organizations:</a:t>
            </a:r>
            <a:r>
              <a:rPr lang="en-US" sz="1800" b="0" dirty="0">
                <a:effectLst/>
                <a:latin typeface="Viga" panose="020B0604020202020204" charset="0"/>
                <a:ea typeface="SimSun" panose="02010600030101010101" pitchFamily="2" charset="-122"/>
                <a:cs typeface="Times New Roman" panose="02020603050405020304" pitchFamily="18" charset="0"/>
              </a:rPr>
              <a:t> For organizations, it will be easier to manage employees, have a reward and punishment policy, and spend less time. As for individuals, the work will be easier, less stressful, more professional, and less time wasted on cumbersome manipulations to work more efficiently.</a:t>
            </a:r>
            <a:endParaRPr lang="en-001" sz="1800" b="1" dirty="0">
              <a:effectLst/>
              <a:latin typeface="Viga" panose="020B0604020202020204" charset="0"/>
              <a:ea typeface="SimSun" panose="02010600030101010101" pitchFamily="2" charset="-122"/>
              <a:cs typeface="Times New Roman" panose="02020603050405020304" pitchFamily="18" charset="0"/>
            </a:endParaRPr>
          </a:p>
        </p:txBody>
      </p:sp>
      <p:grpSp>
        <p:nvGrpSpPr>
          <p:cNvPr id="2687" name="Google Shape;2687;p56"/>
          <p:cNvGrpSpPr/>
          <p:nvPr/>
        </p:nvGrpSpPr>
        <p:grpSpPr>
          <a:xfrm>
            <a:off x="228989" y="284205"/>
            <a:ext cx="3435344" cy="4473146"/>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303;p31">
            <a:extLst>
              <a:ext uri="{FF2B5EF4-FFF2-40B4-BE49-F238E27FC236}">
                <a16:creationId xmlns:a16="http://schemas.microsoft.com/office/drawing/2014/main" id="{F8CCA5FE-AD7F-430B-8F8D-47F40D7EEAC9}"/>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9</a:t>
            </a:r>
          </a:p>
        </p:txBody>
      </p:sp>
      <p:sp>
        <p:nvSpPr>
          <p:cNvPr id="108" name="Google Shape;1022;p39">
            <a:extLst>
              <a:ext uri="{FF2B5EF4-FFF2-40B4-BE49-F238E27FC236}">
                <a16:creationId xmlns:a16="http://schemas.microsoft.com/office/drawing/2014/main" id="{F348D4A3-5143-4AD2-9A1D-21A31198C0D5}"/>
              </a:ext>
            </a:extLst>
          </p:cNvPr>
          <p:cNvSpPr txBox="1">
            <a:spLocks/>
          </p:cNvSpPr>
          <p:nvPr/>
        </p:nvSpPr>
        <p:spPr>
          <a:xfrm>
            <a:off x="1413688" y="76497"/>
            <a:ext cx="5818966" cy="67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ctr"/>
            <a:r>
              <a:rPr lang="en-US" sz="2800" b="1" dirty="0">
                <a:latin typeface="Inter" panose="020B0502030000000004" pitchFamily="34" charset="0"/>
                <a:ea typeface="Inter" panose="020B0502030000000004" pitchFamily="34" charset="0"/>
              </a:rPr>
              <a:t>PROJECT MANAGEMENT PLAN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grpSp>
        <p:nvGrpSpPr>
          <p:cNvPr id="2089" name="Google Shape;2089;p51"/>
          <p:cNvGrpSpPr/>
          <p:nvPr/>
        </p:nvGrpSpPr>
        <p:grpSpPr>
          <a:xfrm>
            <a:off x="6016574" y="1090360"/>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
        <p:nvSpPr>
          <p:cNvPr id="2087" name="Google Shape;2087;p51"/>
          <p:cNvSpPr txBox="1">
            <a:spLocks noGrp="1"/>
          </p:cNvSpPr>
          <p:nvPr>
            <p:ph type="subTitle" idx="1"/>
          </p:nvPr>
        </p:nvSpPr>
        <p:spPr>
          <a:xfrm>
            <a:off x="100344" y="2451269"/>
            <a:ext cx="6914175" cy="676209"/>
          </a:xfrm>
          <a:prstGeom prst="rect">
            <a:avLst/>
          </a:prstGeom>
        </p:spPr>
        <p:txBody>
          <a:bodyPr spcFirstLastPara="1" wrap="square" lIns="91425" tIns="91425" rIns="91425" bIns="91425" anchor="t" anchorCtr="0">
            <a:noAutofit/>
          </a:bodyPr>
          <a:lstStyle/>
          <a:p>
            <a:pPr marL="0" indent="0"/>
            <a:r>
              <a:rPr lang="en-US" sz="1800" b="1" dirty="0">
                <a:effectLst/>
                <a:latin typeface="Viga" panose="020B0604020202020204" charset="0"/>
                <a:ea typeface="SimSun" panose="02010600030101010101" pitchFamily="2" charset="-122"/>
              </a:rPr>
              <a:t>Stakeholders for the system: </a:t>
            </a:r>
            <a:r>
              <a:rPr lang="en-US" sz="1800" b="0" dirty="0">
                <a:effectLst/>
                <a:latin typeface="Viga" panose="020B0604020202020204" charset="0"/>
                <a:ea typeface="SimSun" panose="02010600030101010101" pitchFamily="2" charset="-122"/>
              </a:rPr>
              <a:t>Develop, Accountant, Branch.</a:t>
            </a:r>
            <a:endParaRPr lang="en-001" sz="1800" b="1" dirty="0">
              <a:effectLst/>
              <a:latin typeface="Viga" panose="020B0604020202020204" charset="0"/>
              <a:ea typeface="SimSun" panose="02010600030101010101" pitchFamily="2" charset="-122"/>
            </a:endParaRPr>
          </a:p>
          <a:p>
            <a:pPr marL="0" lvl="0" indent="0" rtl="0">
              <a:spcBef>
                <a:spcPts val="0"/>
              </a:spcBef>
              <a:spcAft>
                <a:spcPts val="0"/>
              </a:spcAft>
              <a:buNone/>
            </a:pPr>
            <a:endParaRPr b="1" dirty="0">
              <a:solidFill>
                <a:schemeClr val="tx2"/>
              </a:solidFill>
              <a:latin typeface="Inter" panose="020B0502030000000004" pitchFamily="34" charset="0"/>
              <a:ea typeface="Inter" panose="020B0502030000000004" pitchFamily="34" charset="0"/>
            </a:endParaRPr>
          </a:p>
        </p:txBody>
      </p:sp>
      <p:sp>
        <p:nvSpPr>
          <p:cNvPr id="113" name="TextBox 112">
            <a:extLst>
              <a:ext uri="{FF2B5EF4-FFF2-40B4-BE49-F238E27FC236}">
                <a16:creationId xmlns:a16="http://schemas.microsoft.com/office/drawing/2014/main" id="{A4BBB1F0-CF67-4665-A806-464AB3E2EFB7}"/>
              </a:ext>
            </a:extLst>
          </p:cNvPr>
          <p:cNvSpPr txBox="1"/>
          <p:nvPr/>
        </p:nvSpPr>
        <p:spPr>
          <a:xfrm>
            <a:off x="636130" y="260645"/>
            <a:ext cx="4956247" cy="1323439"/>
          </a:xfrm>
          <a:prstGeom prst="rect">
            <a:avLst/>
          </a:prstGeom>
          <a:noFill/>
        </p:spPr>
        <p:txBody>
          <a:bodyPr wrap="square">
            <a:spAutoFit/>
          </a:bodyPr>
          <a:lstStyle/>
          <a:p>
            <a:pPr marL="0" lvl="0" indent="0" algn="ctr" rtl="0">
              <a:spcBef>
                <a:spcPts val="0"/>
              </a:spcBef>
              <a:spcAft>
                <a:spcPts val="0"/>
              </a:spcAft>
              <a:buNone/>
            </a:pPr>
            <a:r>
              <a:rPr lang="en-US" sz="4000" b="1" dirty="0">
                <a:solidFill>
                  <a:schemeClr val="tx2"/>
                </a:solidFill>
                <a:latin typeface="Inter" panose="020B0502030000000004" pitchFamily="34" charset="0"/>
                <a:ea typeface="Inter" panose="020B0502030000000004" pitchFamily="34" charset="0"/>
              </a:rPr>
              <a:t>REQUIREMENT SPECIFICATIONS</a:t>
            </a:r>
          </a:p>
        </p:txBody>
      </p:sp>
      <p:sp>
        <p:nvSpPr>
          <p:cNvPr id="109" name="Google Shape;303;p31">
            <a:extLst>
              <a:ext uri="{FF2B5EF4-FFF2-40B4-BE49-F238E27FC236}">
                <a16:creationId xmlns:a16="http://schemas.microsoft.com/office/drawing/2014/main" id="{4D9F6BD3-6970-4B63-82D2-DA6EEBEF0EFB}"/>
              </a:ext>
            </a:extLst>
          </p:cNvPr>
          <p:cNvSpPr txBox="1">
            <a:spLocks/>
          </p:cNvSpPr>
          <p:nvPr/>
        </p:nvSpPr>
        <p:spPr>
          <a:xfrm>
            <a:off x="8520504" y="0"/>
            <a:ext cx="549056"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grpSp>
        <p:nvGrpSpPr>
          <p:cNvPr id="2824" name="Google Shape;2824;p59"/>
          <p:cNvGrpSpPr/>
          <p:nvPr/>
        </p:nvGrpSpPr>
        <p:grpSpPr>
          <a:xfrm>
            <a:off x="6289918" y="2321918"/>
            <a:ext cx="2787511" cy="2079024"/>
            <a:chOff x="813050" y="1571425"/>
            <a:chExt cx="5782100" cy="3904850"/>
          </a:xfrm>
        </p:grpSpPr>
        <p:sp>
          <p:nvSpPr>
            <p:cNvPr id="2825" name="Google Shape;2825;p59"/>
            <p:cNvSpPr/>
            <p:nvPr/>
          </p:nvSpPr>
          <p:spPr>
            <a:xfrm>
              <a:off x="868750" y="4733125"/>
              <a:ext cx="5721775" cy="743150"/>
            </a:xfrm>
            <a:custGeom>
              <a:avLst/>
              <a:gdLst/>
              <a:ahLst/>
              <a:cxnLst/>
              <a:rect l="l" t="t" r="r" b="b"/>
              <a:pathLst>
                <a:path w="228871" h="29726" extrusionOk="0">
                  <a:moveTo>
                    <a:pt x="168010" y="1"/>
                  </a:moveTo>
                  <a:cubicBezTo>
                    <a:pt x="138035" y="1"/>
                    <a:pt x="113139" y="1957"/>
                    <a:pt x="108097" y="4532"/>
                  </a:cubicBezTo>
                  <a:cubicBezTo>
                    <a:pt x="106963" y="4527"/>
                    <a:pt x="105825" y="4525"/>
                    <a:pt x="104683" y="4525"/>
                  </a:cubicBezTo>
                  <a:cubicBezTo>
                    <a:pt x="46868" y="4525"/>
                    <a:pt x="1" y="10165"/>
                    <a:pt x="1" y="17126"/>
                  </a:cubicBezTo>
                  <a:cubicBezTo>
                    <a:pt x="1" y="24085"/>
                    <a:pt x="46868" y="29725"/>
                    <a:pt x="104683" y="29725"/>
                  </a:cubicBezTo>
                  <a:cubicBezTo>
                    <a:pt x="162497" y="29725"/>
                    <a:pt x="209365" y="24085"/>
                    <a:pt x="209365" y="17126"/>
                  </a:cubicBezTo>
                  <a:cubicBezTo>
                    <a:pt x="209365" y="14684"/>
                    <a:pt x="203595" y="12406"/>
                    <a:pt x="193616" y="10477"/>
                  </a:cubicBezTo>
                  <a:cubicBezTo>
                    <a:pt x="214430" y="9604"/>
                    <a:pt x="228871" y="7702"/>
                    <a:pt x="228871" y="5495"/>
                  </a:cubicBezTo>
                  <a:cubicBezTo>
                    <a:pt x="228871" y="2461"/>
                    <a:pt x="201623" y="1"/>
                    <a:pt x="168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9"/>
            <p:cNvSpPr/>
            <p:nvPr/>
          </p:nvSpPr>
          <p:spPr>
            <a:xfrm>
              <a:off x="1440000" y="3620525"/>
              <a:ext cx="289925" cy="100075"/>
            </a:xfrm>
            <a:custGeom>
              <a:avLst/>
              <a:gdLst/>
              <a:ahLst/>
              <a:cxnLst/>
              <a:rect l="l" t="t" r="r" b="b"/>
              <a:pathLst>
                <a:path w="11597" h="4003" extrusionOk="0">
                  <a:moveTo>
                    <a:pt x="320" y="1"/>
                  </a:moveTo>
                  <a:cubicBezTo>
                    <a:pt x="198" y="1"/>
                    <a:pt x="86" y="79"/>
                    <a:pt x="48" y="200"/>
                  </a:cubicBezTo>
                  <a:cubicBezTo>
                    <a:pt x="0" y="351"/>
                    <a:pt x="85" y="512"/>
                    <a:pt x="236" y="558"/>
                  </a:cubicBezTo>
                  <a:lnTo>
                    <a:pt x="11209" y="3989"/>
                  </a:lnTo>
                  <a:cubicBezTo>
                    <a:pt x="11237" y="3997"/>
                    <a:pt x="11265" y="4002"/>
                    <a:pt x="11294" y="4002"/>
                  </a:cubicBezTo>
                  <a:cubicBezTo>
                    <a:pt x="11435" y="4001"/>
                    <a:pt x="11554" y="3899"/>
                    <a:pt x="11575" y="3760"/>
                  </a:cubicBezTo>
                  <a:cubicBezTo>
                    <a:pt x="11597" y="3620"/>
                    <a:pt x="11513" y="3486"/>
                    <a:pt x="11379" y="3445"/>
                  </a:cubicBezTo>
                  <a:lnTo>
                    <a:pt x="405" y="14"/>
                  </a:lnTo>
                  <a:cubicBezTo>
                    <a:pt x="377" y="5"/>
                    <a:pt x="348" y="1"/>
                    <a:pt x="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9"/>
            <p:cNvSpPr/>
            <p:nvPr/>
          </p:nvSpPr>
          <p:spPr>
            <a:xfrm>
              <a:off x="1174775" y="3896075"/>
              <a:ext cx="227400" cy="94825"/>
            </a:xfrm>
            <a:custGeom>
              <a:avLst/>
              <a:gdLst/>
              <a:ahLst/>
              <a:cxnLst/>
              <a:rect l="l" t="t" r="r" b="b"/>
              <a:pathLst>
                <a:path w="9096" h="3793" extrusionOk="0">
                  <a:moveTo>
                    <a:pt x="8771" y="1"/>
                  </a:moveTo>
                  <a:cubicBezTo>
                    <a:pt x="8735" y="1"/>
                    <a:pt x="8698" y="8"/>
                    <a:pt x="8662" y="23"/>
                  </a:cubicBezTo>
                  <a:lnTo>
                    <a:pt x="205" y="3241"/>
                  </a:lnTo>
                  <a:cubicBezTo>
                    <a:pt x="76" y="3289"/>
                    <a:pt x="0" y="3422"/>
                    <a:pt x="25" y="3558"/>
                  </a:cubicBezTo>
                  <a:cubicBezTo>
                    <a:pt x="50" y="3694"/>
                    <a:pt x="169" y="3792"/>
                    <a:pt x="305" y="3792"/>
                  </a:cubicBezTo>
                  <a:cubicBezTo>
                    <a:pt x="340" y="3792"/>
                    <a:pt x="375" y="3786"/>
                    <a:pt x="408" y="3774"/>
                  </a:cubicBezTo>
                  <a:lnTo>
                    <a:pt x="8864" y="557"/>
                  </a:lnTo>
                  <a:cubicBezTo>
                    <a:pt x="9017" y="504"/>
                    <a:pt x="9096" y="336"/>
                    <a:pt x="9038" y="186"/>
                  </a:cubicBezTo>
                  <a:cubicBezTo>
                    <a:pt x="8995" y="71"/>
                    <a:pt x="8886" y="1"/>
                    <a:pt x="8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9"/>
            <p:cNvSpPr/>
            <p:nvPr/>
          </p:nvSpPr>
          <p:spPr>
            <a:xfrm>
              <a:off x="1433150" y="3997450"/>
              <a:ext cx="167625" cy="82550"/>
            </a:xfrm>
            <a:custGeom>
              <a:avLst/>
              <a:gdLst/>
              <a:ahLst/>
              <a:cxnLst/>
              <a:rect l="l" t="t" r="r" b="b"/>
              <a:pathLst>
                <a:path w="6705" h="3302" extrusionOk="0">
                  <a:moveTo>
                    <a:pt x="6381" y="0"/>
                  </a:moveTo>
                  <a:cubicBezTo>
                    <a:pt x="6344" y="0"/>
                    <a:pt x="6307" y="7"/>
                    <a:pt x="6271" y="22"/>
                  </a:cubicBezTo>
                  <a:lnTo>
                    <a:pt x="191" y="2755"/>
                  </a:lnTo>
                  <a:cubicBezTo>
                    <a:pt x="68" y="2811"/>
                    <a:pt x="1" y="2944"/>
                    <a:pt x="28" y="3076"/>
                  </a:cubicBezTo>
                  <a:cubicBezTo>
                    <a:pt x="57" y="3208"/>
                    <a:pt x="174" y="3301"/>
                    <a:pt x="308" y="3301"/>
                  </a:cubicBezTo>
                  <a:cubicBezTo>
                    <a:pt x="348" y="3301"/>
                    <a:pt x="388" y="3293"/>
                    <a:pt x="424" y="3276"/>
                  </a:cubicBezTo>
                  <a:lnTo>
                    <a:pt x="6504" y="543"/>
                  </a:lnTo>
                  <a:cubicBezTo>
                    <a:pt x="6643" y="475"/>
                    <a:pt x="6704" y="310"/>
                    <a:pt x="6641" y="169"/>
                  </a:cubicBezTo>
                  <a:cubicBezTo>
                    <a:pt x="6593" y="63"/>
                    <a:pt x="6489" y="0"/>
                    <a:pt x="6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9"/>
            <p:cNvSpPr/>
            <p:nvPr/>
          </p:nvSpPr>
          <p:spPr>
            <a:xfrm>
              <a:off x="1937650" y="3097650"/>
              <a:ext cx="383625" cy="872675"/>
            </a:xfrm>
            <a:custGeom>
              <a:avLst/>
              <a:gdLst/>
              <a:ahLst/>
              <a:cxnLst/>
              <a:rect l="l" t="t" r="r" b="b"/>
              <a:pathLst>
                <a:path w="15345" h="34907" extrusionOk="0">
                  <a:moveTo>
                    <a:pt x="15020" y="0"/>
                  </a:moveTo>
                  <a:cubicBezTo>
                    <a:pt x="14909" y="0"/>
                    <a:pt x="14804" y="65"/>
                    <a:pt x="14757" y="174"/>
                  </a:cubicBezTo>
                  <a:lnTo>
                    <a:pt x="80" y="34509"/>
                  </a:lnTo>
                  <a:cubicBezTo>
                    <a:pt x="0" y="34697"/>
                    <a:pt x="138" y="34906"/>
                    <a:pt x="343" y="34906"/>
                  </a:cubicBezTo>
                  <a:cubicBezTo>
                    <a:pt x="457" y="34906"/>
                    <a:pt x="560" y="34839"/>
                    <a:pt x="605" y="34733"/>
                  </a:cubicBezTo>
                  <a:lnTo>
                    <a:pt x="15282" y="398"/>
                  </a:lnTo>
                  <a:cubicBezTo>
                    <a:pt x="15345" y="254"/>
                    <a:pt x="15278" y="85"/>
                    <a:pt x="15132" y="23"/>
                  </a:cubicBezTo>
                  <a:cubicBezTo>
                    <a:pt x="15095" y="7"/>
                    <a:pt x="15057" y="0"/>
                    <a:pt x="15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9"/>
            <p:cNvSpPr/>
            <p:nvPr/>
          </p:nvSpPr>
          <p:spPr>
            <a:xfrm>
              <a:off x="2108875" y="3266300"/>
              <a:ext cx="82000" cy="150750"/>
            </a:xfrm>
            <a:custGeom>
              <a:avLst/>
              <a:gdLst/>
              <a:ahLst/>
              <a:cxnLst/>
              <a:rect l="l" t="t" r="r" b="b"/>
              <a:pathLst>
                <a:path w="3280" h="6030" extrusionOk="0">
                  <a:moveTo>
                    <a:pt x="323" y="1"/>
                  </a:moveTo>
                  <a:cubicBezTo>
                    <a:pt x="282" y="1"/>
                    <a:pt x="240" y="10"/>
                    <a:pt x="200" y="30"/>
                  </a:cubicBezTo>
                  <a:cubicBezTo>
                    <a:pt x="62" y="96"/>
                    <a:pt x="1" y="260"/>
                    <a:pt x="62" y="399"/>
                  </a:cubicBezTo>
                  <a:lnTo>
                    <a:pt x="2697" y="5868"/>
                  </a:lnTo>
                  <a:cubicBezTo>
                    <a:pt x="2744" y="5968"/>
                    <a:pt x="2845" y="6030"/>
                    <a:pt x="2955" y="6030"/>
                  </a:cubicBezTo>
                  <a:cubicBezTo>
                    <a:pt x="2997" y="6030"/>
                    <a:pt x="3039" y="6020"/>
                    <a:pt x="3078" y="6001"/>
                  </a:cubicBezTo>
                  <a:cubicBezTo>
                    <a:pt x="3220" y="5933"/>
                    <a:pt x="3280" y="5762"/>
                    <a:pt x="3211" y="5620"/>
                  </a:cubicBezTo>
                  <a:lnTo>
                    <a:pt x="576" y="152"/>
                  </a:lnTo>
                  <a:cubicBezTo>
                    <a:pt x="524" y="56"/>
                    <a:pt x="425"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9"/>
            <p:cNvSpPr/>
            <p:nvPr/>
          </p:nvSpPr>
          <p:spPr>
            <a:xfrm>
              <a:off x="2116025" y="3412400"/>
              <a:ext cx="226625" cy="147200"/>
            </a:xfrm>
            <a:custGeom>
              <a:avLst/>
              <a:gdLst/>
              <a:ahLst/>
              <a:cxnLst/>
              <a:rect l="l" t="t" r="r" b="b"/>
              <a:pathLst>
                <a:path w="9065" h="5888" extrusionOk="0">
                  <a:moveTo>
                    <a:pt x="8739" y="0"/>
                  </a:moveTo>
                  <a:cubicBezTo>
                    <a:pt x="8688" y="0"/>
                    <a:pt x="8635" y="14"/>
                    <a:pt x="8588" y="44"/>
                  </a:cubicBezTo>
                  <a:lnTo>
                    <a:pt x="158" y="5361"/>
                  </a:lnTo>
                  <a:cubicBezTo>
                    <a:pt x="49" y="5429"/>
                    <a:pt x="1" y="5560"/>
                    <a:pt x="36" y="5682"/>
                  </a:cubicBezTo>
                  <a:cubicBezTo>
                    <a:pt x="72" y="5804"/>
                    <a:pt x="183" y="5888"/>
                    <a:pt x="310" y="5888"/>
                  </a:cubicBezTo>
                  <a:cubicBezTo>
                    <a:pt x="364" y="5888"/>
                    <a:pt x="417" y="5873"/>
                    <a:pt x="462" y="5844"/>
                  </a:cubicBezTo>
                  <a:lnTo>
                    <a:pt x="8893" y="527"/>
                  </a:lnTo>
                  <a:cubicBezTo>
                    <a:pt x="9026" y="442"/>
                    <a:pt x="9065" y="267"/>
                    <a:pt x="8982" y="134"/>
                  </a:cubicBezTo>
                  <a:cubicBezTo>
                    <a:pt x="8927" y="48"/>
                    <a:pt x="8834" y="0"/>
                    <a:pt x="8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9"/>
            <p:cNvSpPr/>
            <p:nvPr/>
          </p:nvSpPr>
          <p:spPr>
            <a:xfrm>
              <a:off x="1982950" y="3421425"/>
              <a:ext cx="112325" cy="219250"/>
            </a:xfrm>
            <a:custGeom>
              <a:avLst/>
              <a:gdLst/>
              <a:ahLst/>
              <a:cxnLst/>
              <a:rect l="l" t="t" r="r" b="b"/>
              <a:pathLst>
                <a:path w="4493" h="8770" extrusionOk="0">
                  <a:moveTo>
                    <a:pt x="326" y="1"/>
                  </a:moveTo>
                  <a:cubicBezTo>
                    <a:pt x="286" y="1"/>
                    <a:pt x="245" y="10"/>
                    <a:pt x="206" y="28"/>
                  </a:cubicBezTo>
                  <a:cubicBezTo>
                    <a:pt x="62" y="96"/>
                    <a:pt x="1" y="268"/>
                    <a:pt x="70" y="411"/>
                  </a:cubicBezTo>
                  <a:lnTo>
                    <a:pt x="3910" y="8605"/>
                  </a:lnTo>
                  <a:cubicBezTo>
                    <a:pt x="3957" y="8705"/>
                    <a:pt x="4057" y="8769"/>
                    <a:pt x="4169" y="8769"/>
                  </a:cubicBezTo>
                  <a:cubicBezTo>
                    <a:pt x="4210" y="8769"/>
                    <a:pt x="4251" y="8759"/>
                    <a:pt x="4288" y="8742"/>
                  </a:cubicBezTo>
                  <a:cubicBezTo>
                    <a:pt x="4431" y="8675"/>
                    <a:pt x="4492" y="8506"/>
                    <a:pt x="4426" y="8362"/>
                  </a:cubicBezTo>
                  <a:lnTo>
                    <a:pt x="587" y="170"/>
                  </a:lnTo>
                  <a:cubicBezTo>
                    <a:pt x="539" y="64"/>
                    <a:pt x="435" y="1"/>
                    <a:pt x="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9"/>
            <p:cNvSpPr/>
            <p:nvPr/>
          </p:nvSpPr>
          <p:spPr>
            <a:xfrm>
              <a:off x="2034125" y="3666025"/>
              <a:ext cx="227650" cy="85500"/>
            </a:xfrm>
            <a:custGeom>
              <a:avLst/>
              <a:gdLst/>
              <a:ahLst/>
              <a:cxnLst/>
              <a:rect l="l" t="t" r="r" b="b"/>
              <a:pathLst>
                <a:path w="9106" h="3420" extrusionOk="0">
                  <a:moveTo>
                    <a:pt x="8786" y="1"/>
                  </a:moveTo>
                  <a:cubicBezTo>
                    <a:pt x="8756" y="1"/>
                    <a:pt x="8725" y="6"/>
                    <a:pt x="8695" y="16"/>
                  </a:cubicBezTo>
                  <a:lnTo>
                    <a:pt x="213" y="2863"/>
                  </a:lnTo>
                  <a:cubicBezTo>
                    <a:pt x="81" y="2908"/>
                    <a:pt x="0" y="3043"/>
                    <a:pt x="23" y="3179"/>
                  </a:cubicBezTo>
                  <a:cubicBezTo>
                    <a:pt x="45" y="3318"/>
                    <a:pt x="165" y="3420"/>
                    <a:pt x="304" y="3420"/>
                  </a:cubicBezTo>
                  <a:cubicBezTo>
                    <a:pt x="335" y="3420"/>
                    <a:pt x="366" y="3414"/>
                    <a:pt x="395" y="3405"/>
                  </a:cubicBezTo>
                  <a:lnTo>
                    <a:pt x="8876" y="556"/>
                  </a:lnTo>
                  <a:cubicBezTo>
                    <a:pt x="9026" y="507"/>
                    <a:pt x="9106" y="345"/>
                    <a:pt x="9056" y="195"/>
                  </a:cubicBezTo>
                  <a:cubicBezTo>
                    <a:pt x="9015" y="76"/>
                    <a:pt x="8905" y="1"/>
                    <a:pt x="8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9"/>
            <p:cNvSpPr/>
            <p:nvPr/>
          </p:nvSpPr>
          <p:spPr>
            <a:xfrm>
              <a:off x="1913525" y="3686000"/>
              <a:ext cx="96400" cy="160650"/>
            </a:xfrm>
            <a:custGeom>
              <a:avLst/>
              <a:gdLst/>
              <a:ahLst/>
              <a:cxnLst/>
              <a:rect l="l" t="t" r="r" b="b"/>
              <a:pathLst>
                <a:path w="3856" h="6426" extrusionOk="0">
                  <a:moveTo>
                    <a:pt x="326" y="0"/>
                  </a:moveTo>
                  <a:cubicBezTo>
                    <a:pt x="280" y="0"/>
                    <a:pt x="233" y="11"/>
                    <a:pt x="190" y="35"/>
                  </a:cubicBezTo>
                  <a:cubicBezTo>
                    <a:pt x="53" y="109"/>
                    <a:pt x="0" y="278"/>
                    <a:pt x="71" y="416"/>
                  </a:cubicBezTo>
                  <a:lnTo>
                    <a:pt x="3252" y="6276"/>
                  </a:lnTo>
                  <a:cubicBezTo>
                    <a:pt x="3302" y="6368"/>
                    <a:pt x="3398" y="6425"/>
                    <a:pt x="3504" y="6425"/>
                  </a:cubicBezTo>
                  <a:cubicBezTo>
                    <a:pt x="3719" y="6425"/>
                    <a:pt x="3856" y="6195"/>
                    <a:pt x="3754" y="6004"/>
                  </a:cubicBezTo>
                  <a:lnTo>
                    <a:pt x="574" y="145"/>
                  </a:lnTo>
                  <a:cubicBezTo>
                    <a:pt x="522" y="52"/>
                    <a:pt x="42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9"/>
            <p:cNvSpPr/>
            <p:nvPr/>
          </p:nvSpPr>
          <p:spPr>
            <a:xfrm>
              <a:off x="1849725" y="1928200"/>
              <a:ext cx="2878275" cy="2028700"/>
            </a:xfrm>
            <a:custGeom>
              <a:avLst/>
              <a:gdLst/>
              <a:ahLst/>
              <a:cxnLst/>
              <a:rect l="l" t="t" r="r" b="b"/>
              <a:pathLst>
                <a:path w="115131" h="81148" extrusionOk="0">
                  <a:moveTo>
                    <a:pt x="15391" y="0"/>
                  </a:moveTo>
                  <a:cubicBezTo>
                    <a:pt x="12946" y="0"/>
                    <a:pt x="10775" y="1744"/>
                    <a:pt x="10319" y="4233"/>
                  </a:cubicBezTo>
                  <a:lnTo>
                    <a:pt x="513" y="57832"/>
                  </a:lnTo>
                  <a:cubicBezTo>
                    <a:pt x="0" y="60636"/>
                    <a:pt x="1857" y="63323"/>
                    <a:pt x="4661" y="63838"/>
                  </a:cubicBezTo>
                  <a:lnTo>
                    <a:pt x="98805" y="81062"/>
                  </a:lnTo>
                  <a:cubicBezTo>
                    <a:pt x="99119" y="81119"/>
                    <a:pt x="99431" y="81147"/>
                    <a:pt x="99740" y="81147"/>
                  </a:cubicBezTo>
                  <a:cubicBezTo>
                    <a:pt x="102183" y="81147"/>
                    <a:pt x="104355" y="79404"/>
                    <a:pt x="104810" y="76914"/>
                  </a:cubicBezTo>
                  <a:lnTo>
                    <a:pt x="114616" y="23316"/>
                  </a:lnTo>
                  <a:cubicBezTo>
                    <a:pt x="115130" y="20512"/>
                    <a:pt x="113273" y="17824"/>
                    <a:pt x="110468" y="17310"/>
                  </a:cubicBezTo>
                  <a:lnTo>
                    <a:pt x="16326" y="85"/>
                  </a:lnTo>
                  <a:cubicBezTo>
                    <a:pt x="16012" y="28"/>
                    <a:pt x="15699" y="0"/>
                    <a:pt x="15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9"/>
            <p:cNvSpPr/>
            <p:nvPr/>
          </p:nvSpPr>
          <p:spPr>
            <a:xfrm>
              <a:off x="1841100" y="1920250"/>
              <a:ext cx="2895450" cy="2044600"/>
            </a:xfrm>
            <a:custGeom>
              <a:avLst/>
              <a:gdLst/>
              <a:ahLst/>
              <a:cxnLst/>
              <a:rect l="l" t="t" r="r" b="b"/>
              <a:pathLst>
                <a:path w="115818" h="81784" extrusionOk="0">
                  <a:moveTo>
                    <a:pt x="15731" y="635"/>
                  </a:moveTo>
                  <a:cubicBezTo>
                    <a:pt x="16027" y="635"/>
                    <a:pt x="16322" y="662"/>
                    <a:pt x="16614" y="715"/>
                  </a:cubicBezTo>
                  <a:lnTo>
                    <a:pt x="110756" y="17940"/>
                  </a:lnTo>
                  <a:cubicBezTo>
                    <a:pt x="113384" y="18421"/>
                    <a:pt x="115129" y="20949"/>
                    <a:pt x="114649" y="23577"/>
                  </a:cubicBezTo>
                  <a:lnTo>
                    <a:pt x="104843" y="77176"/>
                  </a:lnTo>
                  <a:cubicBezTo>
                    <a:pt x="104415" y="79512"/>
                    <a:pt x="102377" y="81147"/>
                    <a:pt x="100085" y="81147"/>
                  </a:cubicBezTo>
                  <a:cubicBezTo>
                    <a:pt x="99795" y="81147"/>
                    <a:pt x="99502" y="81121"/>
                    <a:pt x="99207" y="81067"/>
                  </a:cubicBezTo>
                  <a:lnTo>
                    <a:pt x="5064" y="63843"/>
                  </a:lnTo>
                  <a:cubicBezTo>
                    <a:pt x="2432" y="63361"/>
                    <a:pt x="689" y="60838"/>
                    <a:pt x="1171" y="58207"/>
                  </a:cubicBezTo>
                  <a:lnTo>
                    <a:pt x="10977" y="4609"/>
                  </a:lnTo>
                  <a:cubicBezTo>
                    <a:pt x="11398" y="2312"/>
                    <a:pt x="13396" y="642"/>
                    <a:pt x="15731" y="635"/>
                  </a:cubicBezTo>
                  <a:close/>
                  <a:moveTo>
                    <a:pt x="15735" y="0"/>
                  </a:moveTo>
                  <a:cubicBezTo>
                    <a:pt x="13141" y="0"/>
                    <a:pt x="10836" y="1851"/>
                    <a:pt x="10353" y="4495"/>
                  </a:cubicBezTo>
                  <a:lnTo>
                    <a:pt x="546" y="58093"/>
                  </a:lnTo>
                  <a:cubicBezTo>
                    <a:pt x="1" y="61069"/>
                    <a:pt x="1972" y="63924"/>
                    <a:pt x="4949" y="64468"/>
                  </a:cubicBezTo>
                  <a:lnTo>
                    <a:pt x="99093" y="81692"/>
                  </a:lnTo>
                  <a:cubicBezTo>
                    <a:pt x="99421" y="81753"/>
                    <a:pt x="99756" y="81783"/>
                    <a:pt x="100090" y="81783"/>
                  </a:cubicBezTo>
                  <a:cubicBezTo>
                    <a:pt x="102731" y="81776"/>
                    <a:pt x="104991" y="79887"/>
                    <a:pt x="105468" y="77289"/>
                  </a:cubicBezTo>
                  <a:lnTo>
                    <a:pt x="115275" y="23692"/>
                  </a:lnTo>
                  <a:cubicBezTo>
                    <a:pt x="115818" y="20719"/>
                    <a:pt x="113843" y="17859"/>
                    <a:pt x="110870" y="17315"/>
                  </a:cubicBezTo>
                  <a:lnTo>
                    <a:pt x="16728" y="91"/>
                  </a:lnTo>
                  <a:cubicBezTo>
                    <a:pt x="16395" y="30"/>
                    <a:pt x="16062" y="0"/>
                    <a:pt x="15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9"/>
            <p:cNvSpPr/>
            <p:nvPr/>
          </p:nvSpPr>
          <p:spPr>
            <a:xfrm>
              <a:off x="1936400" y="2300775"/>
              <a:ext cx="2593475" cy="669625"/>
            </a:xfrm>
            <a:custGeom>
              <a:avLst/>
              <a:gdLst/>
              <a:ahLst/>
              <a:cxnLst/>
              <a:rect l="l" t="t" r="r" b="b"/>
              <a:pathLst>
                <a:path w="103739" h="26785" extrusionOk="0">
                  <a:moveTo>
                    <a:pt x="93848" y="0"/>
                  </a:moveTo>
                  <a:cubicBezTo>
                    <a:pt x="87135" y="3715"/>
                    <a:pt x="79255" y="6801"/>
                    <a:pt x="71048" y="7314"/>
                  </a:cubicBezTo>
                  <a:cubicBezTo>
                    <a:pt x="69568" y="7407"/>
                    <a:pt x="68144" y="7450"/>
                    <a:pt x="66769" y="7450"/>
                  </a:cubicBezTo>
                  <a:cubicBezTo>
                    <a:pt x="50083" y="7450"/>
                    <a:pt x="40425" y="1148"/>
                    <a:pt x="23443" y="1148"/>
                  </a:cubicBezTo>
                  <a:cubicBezTo>
                    <a:pt x="20480" y="1148"/>
                    <a:pt x="17293" y="1340"/>
                    <a:pt x="13806" y="1791"/>
                  </a:cubicBezTo>
                  <a:cubicBezTo>
                    <a:pt x="10389" y="2232"/>
                    <a:pt x="7196" y="2936"/>
                    <a:pt x="4204" y="3805"/>
                  </a:cubicBezTo>
                  <a:lnTo>
                    <a:pt x="0" y="26784"/>
                  </a:lnTo>
                  <a:cubicBezTo>
                    <a:pt x="5479" y="22677"/>
                    <a:pt x="13160" y="18395"/>
                    <a:pt x="23056" y="16320"/>
                  </a:cubicBezTo>
                  <a:cubicBezTo>
                    <a:pt x="28147" y="15252"/>
                    <a:pt x="32560" y="14863"/>
                    <a:pt x="36580" y="14863"/>
                  </a:cubicBezTo>
                  <a:cubicBezTo>
                    <a:pt x="47353" y="14863"/>
                    <a:pt x="55302" y="17656"/>
                    <a:pt x="65930" y="17656"/>
                  </a:cubicBezTo>
                  <a:cubicBezTo>
                    <a:pt x="68606" y="17656"/>
                    <a:pt x="71452" y="17479"/>
                    <a:pt x="74556" y="17035"/>
                  </a:cubicBezTo>
                  <a:cubicBezTo>
                    <a:pt x="86439" y="15337"/>
                    <a:pt x="97062" y="7724"/>
                    <a:pt x="103738" y="1810"/>
                  </a:cubicBezTo>
                  <a:lnTo>
                    <a:pt x="938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9"/>
            <p:cNvSpPr/>
            <p:nvPr/>
          </p:nvSpPr>
          <p:spPr>
            <a:xfrm>
              <a:off x="1927675" y="2292850"/>
              <a:ext cx="2612400" cy="685475"/>
            </a:xfrm>
            <a:custGeom>
              <a:avLst/>
              <a:gdLst/>
              <a:ahLst/>
              <a:cxnLst/>
              <a:rect l="l" t="t" r="r" b="b"/>
              <a:pathLst>
                <a:path w="104496" h="27419" extrusionOk="0">
                  <a:moveTo>
                    <a:pt x="94250" y="650"/>
                  </a:moveTo>
                  <a:lnTo>
                    <a:pt x="103385" y="2322"/>
                  </a:lnTo>
                  <a:cubicBezTo>
                    <a:pt x="96615" y="8230"/>
                    <a:pt x="86320" y="15400"/>
                    <a:pt x="74860" y="17038"/>
                  </a:cubicBezTo>
                  <a:cubicBezTo>
                    <a:pt x="71794" y="17476"/>
                    <a:pt x="68964" y="17650"/>
                    <a:pt x="66301" y="17650"/>
                  </a:cubicBezTo>
                  <a:cubicBezTo>
                    <a:pt x="60973" y="17650"/>
                    <a:pt x="56311" y="16952"/>
                    <a:pt x="51752" y="16269"/>
                  </a:cubicBezTo>
                  <a:cubicBezTo>
                    <a:pt x="47115" y="15575"/>
                    <a:pt x="42387" y="14867"/>
                    <a:pt x="36928" y="14867"/>
                  </a:cubicBezTo>
                  <a:cubicBezTo>
                    <a:pt x="32885" y="14867"/>
                    <a:pt x="28442" y="15255"/>
                    <a:pt x="23339" y="16325"/>
                  </a:cubicBezTo>
                  <a:cubicBezTo>
                    <a:pt x="15175" y="18037"/>
                    <a:pt x="7598" y="21415"/>
                    <a:pt x="805" y="26368"/>
                  </a:cubicBezTo>
                  <a:lnTo>
                    <a:pt x="4831" y="4372"/>
                  </a:lnTo>
                  <a:lnTo>
                    <a:pt x="4830" y="4372"/>
                  </a:lnTo>
                  <a:cubicBezTo>
                    <a:pt x="7937" y="3481"/>
                    <a:pt x="11088" y="2825"/>
                    <a:pt x="14196" y="2421"/>
                  </a:cubicBezTo>
                  <a:cubicBezTo>
                    <a:pt x="17642" y="1976"/>
                    <a:pt x="20802" y="1787"/>
                    <a:pt x="23746" y="1787"/>
                  </a:cubicBezTo>
                  <a:cubicBezTo>
                    <a:pt x="32302" y="1787"/>
                    <a:pt x="39024" y="3386"/>
                    <a:pt x="45579" y="4945"/>
                  </a:cubicBezTo>
                  <a:cubicBezTo>
                    <a:pt x="52078" y="6491"/>
                    <a:pt x="58768" y="8083"/>
                    <a:pt x="67160" y="8083"/>
                  </a:cubicBezTo>
                  <a:cubicBezTo>
                    <a:pt x="68531" y="8083"/>
                    <a:pt x="69948" y="8041"/>
                    <a:pt x="71416" y="7949"/>
                  </a:cubicBezTo>
                  <a:cubicBezTo>
                    <a:pt x="78604" y="7498"/>
                    <a:pt x="86285" y="5043"/>
                    <a:pt x="94250" y="650"/>
                  </a:cubicBezTo>
                  <a:close/>
                  <a:moveTo>
                    <a:pt x="94198" y="0"/>
                  </a:moveTo>
                  <a:cubicBezTo>
                    <a:pt x="94144" y="0"/>
                    <a:pt x="94091" y="14"/>
                    <a:pt x="94042" y="40"/>
                  </a:cubicBezTo>
                  <a:cubicBezTo>
                    <a:pt x="86125" y="4421"/>
                    <a:pt x="78500" y="6868"/>
                    <a:pt x="71378" y="7315"/>
                  </a:cubicBezTo>
                  <a:cubicBezTo>
                    <a:pt x="69928" y="7406"/>
                    <a:pt x="68529" y="7448"/>
                    <a:pt x="67174" y="7448"/>
                  </a:cubicBezTo>
                  <a:cubicBezTo>
                    <a:pt x="58844" y="7448"/>
                    <a:pt x="52190" y="5865"/>
                    <a:pt x="45726" y="4328"/>
                  </a:cubicBezTo>
                  <a:cubicBezTo>
                    <a:pt x="39132" y="2759"/>
                    <a:pt x="32371" y="1151"/>
                    <a:pt x="23758" y="1151"/>
                  </a:cubicBezTo>
                  <a:cubicBezTo>
                    <a:pt x="20787" y="1151"/>
                    <a:pt x="17596" y="1342"/>
                    <a:pt x="14115" y="1793"/>
                  </a:cubicBezTo>
                  <a:cubicBezTo>
                    <a:pt x="10911" y="2207"/>
                    <a:pt x="7664" y="2888"/>
                    <a:pt x="4465" y="3817"/>
                  </a:cubicBezTo>
                  <a:cubicBezTo>
                    <a:pt x="4349" y="3850"/>
                    <a:pt x="4262" y="3946"/>
                    <a:pt x="4241" y="4065"/>
                  </a:cubicBezTo>
                  <a:lnTo>
                    <a:pt x="37" y="27044"/>
                  </a:lnTo>
                  <a:cubicBezTo>
                    <a:pt x="1" y="27238"/>
                    <a:pt x="150" y="27417"/>
                    <a:pt x="349" y="27419"/>
                  </a:cubicBezTo>
                  <a:cubicBezTo>
                    <a:pt x="418" y="27419"/>
                    <a:pt x="484" y="27396"/>
                    <a:pt x="540" y="27355"/>
                  </a:cubicBezTo>
                  <a:cubicBezTo>
                    <a:pt x="7423" y="22196"/>
                    <a:pt x="15137" y="18694"/>
                    <a:pt x="23470" y="16948"/>
                  </a:cubicBezTo>
                  <a:cubicBezTo>
                    <a:pt x="28521" y="15888"/>
                    <a:pt x="32924" y="15504"/>
                    <a:pt x="36931" y="15504"/>
                  </a:cubicBezTo>
                  <a:cubicBezTo>
                    <a:pt x="42351" y="15504"/>
                    <a:pt x="47049" y="16207"/>
                    <a:pt x="51659" y="16897"/>
                  </a:cubicBezTo>
                  <a:cubicBezTo>
                    <a:pt x="56243" y="17583"/>
                    <a:pt x="60932" y="18286"/>
                    <a:pt x="66298" y="18286"/>
                  </a:cubicBezTo>
                  <a:cubicBezTo>
                    <a:pt x="68988" y="18286"/>
                    <a:pt x="71848" y="18109"/>
                    <a:pt x="74951" y="17666"/>
                  </a:cubicBezTo>
                  <a:cubicBezTo>
                    <a:pt x="86847" y="15967"/>
                    <a:pt x="97476" y="8407"/>
                    <a:pt x="104298" y="2365"/>
                  </a:cubicBezTo>
                  <a:cubicBezTo>
                    <a:pt x="104496" y="2190"/>
                    <a:pt x="104405" y="1862"/>
                    <a:pt x="104145" y="1815"/>
                  </a:cubicBezTo>
                  <a:lnTo>
                    <a:pt x="94253" y="5"/>
                  </a:lnTo>
                  <a:cubicBezTo>
                    <a:pt x="94234" y="2"/>
                    <a:pt x="94216" y="0"/>
                    <a:pt x="9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9"/>
            <p:cNvSpPr/>
            <p:nvPr/>
          </p:nvSpPr>
          <p:spPr>
            <a:xfrm>
              <a:off x="2069625" y="1930600"/>
              <a:ext cx="1577800" cy="328750"/>
            </a:xfrm>
            <a:custGeom>
              <a:avLst/>
              <a:gdLst/>
              <a:ahLst/>
              <a:cxnLst/>
              <a:rect l="l" t="t" r="r" b="b"/>
              <a:pathLst>
                <a:path w="63112" h="13150" extrusionOk="0">
                  <a:moveTo>
                    <a:pt x="7066" y="0"/>
                  </a:moveTo>
                  <a:cubicBezTo>
                    <a:pt x="4344" y="0"/>
                    <a:pt x="1925" y="1942"/>
                    <a:pt x="1417" y="4715"/>
                  </a:cubicBezTo>
                  <a:lnTo>
                    <a:pt x="1" y="12457"/>
                  </a:lnTo>
                  <a:cubicBezTo>
                    <a:pt x="886" y="12227"/>
                    <a:pt x="1783" y="12008"/>
                    <a:pt x="2706" y="11813"/>
                  </a:cubicBezTo>
                  <a:cubicBezTo>
                    <a:pt x="7798" y="10746"/>
                    <a:pt x="12210" y="10357"/>
                    <a:pt x="16230" y="10357"/>
                  </a:cubicBezTo>
                  <a:cubicBezTo>
                    <a:pt x="27003" y="10357"/>
                    <a:pt x="34952" y="13150"/>
                    <a:pt x="45580" y="13150"/>
                  </a:cubicBezTo>
                  <a:cubicBezTo>
                    <a:pt x="48256" y="13150"/>
                    <a:pt x="51102" y="12973"/>
                    <a:pt x="54206" y="12529"/>
                  </a:cubicBezTo>
                  <a:cubicBezTo>
                    <a:pt x="57274" y="12091"/>
                    <a:pt x="60257" y="11256"/>
                    <a:pt x="63112" y="10159"/>
                  </a:cubicBezTo>
                  <a:lnTo>
                    <a:pt x="8108" y="95"/>
                  </a:lnTo>
                  <a:cubicBezTo>
                    <a:pt x="7758" y="31"/>
                    <a:pt x="7410" y="0"/>
                    <a:pt x="706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9"/>
            <p:cNvSpPr/>
            <p:nvPr/>
          </p:nvSpPr>
          <p:spPr>
            <a:xfrm>
              <a:off x="2060925" y="1922650"/>
              <a:ext cx="1594725" cy="344525"/>
            </a:xfrm>
            <a:custGeom>
              <a:avLst/>
              <a:gdLst/>
              <a:ahLst/>
              <a:cxnLst/>
              <a:rect l="l" t="t" r="r" b="b"/>
              <a:pathLst>
                <a:path w="63789" h="13781" extrusionOk="0">
                  <a:moveTo>
                    <a:pt x="7410" y="636"/>
                  </a:moveTo>
                  <a:cubicBezTo>
                    <a:pt x="7738" y="636"/>
                    <a:pt x="8069" y="666"/>
                    <a:pt x="8398" y="726"/>
                  </a:cubicBezTo>
                  <a:lnTo>
                    <a:pt x="62263" y="10580"/>
                  </a:lnTo>
                  <a:cubicBezTo>
                    <a:pt x="59633" y="11516"/>
                    <a:pt x="57030" y="12173"/>
                    <a:pt x="54509" y="12532"/>
                  </a:cubicBezTo>
                  <a:cubicBezTo>
                    <a:pt x="51442" y="12971"/>
                    <a:pt x="48612" y="13145"/>
                    <a:pt x="45948" y="13145"/>
                  </a:cubicBezTo>
                  <a:cubicBezTo>
                    <a:pt x="40621" y="13145"/>
                    <a:pt x="35960" y="12447"/>
                    <a:pt x="31401" y="11764"/>
                  </a:cubicBezTo>
                  <a:cubicBezTo>
                    <a:pt x="26764" y="11070"/>
                    <a:pt x="22037" y="10362"/>
                    <a:pt x="16578" y="10362"/>
                  </a:cubicBezTo>
                  <a:cubicBezTo>
                    <a:pt x="12536" y="10362"/>
                    <a:pt x="8092" y="10752"/>
                    <a:pt x="2988" y="11821"/>
                  </a:cubicBezTo>
                  <a:cubicBezTo>
                    <a:pt x="2296" y="11966"/>
                    <a:pt x="1575" y="12134"/>
                    <a:pt x="751" y="12344"/>
                  </a:cubicBezTo>
                  <a:lnTo>
                    <a:pt x="2078" y="5090"/>
                  </a:lnTo>
                  <a:cubicBezTo>
                    <a:pt x="2333" y="3672"/>
                    <a:pt x="3146" y="2415"/>
                    <a:pt x="4334" y="1600"/>
                  </a:cubicBezTo>
                  <a:cubicBezTo>
                    <a:pt x="5252" y="965"/>
                    <a:pt x="6317" y="636"/>
                    <a:pt x="7410" y="636"/>
                  </a:cubicBezTo>
                  <a:close/>
                  <a:moveTo>
                    <a:pt x="7417" y="1"/>
                  </a:moveTo>
                  <a:cubicBezTo>
                    <a:pt x="4546" y="1"/>
                    <a:pt x="1987" y="2053"/>
                    <a:pt x="1453" y="4977"/>
                  </a:cubicBezTo>
                  <a:lnTo>
                    <a:pt x="36" y="12718"/>
                  </a:lnTo>
                  <a:cubicBezTo>
                    <a:pt x="0" y="12918"/>
                    <a:pt x="157" y="13093"/>
                    <a:pt x="349" y="13093"/>
                  </a:cubicBezTo>
                  <a:cubicBezTo>
                    <a:pt x="375" y="13093"/>
                    <a:pt x="402" y="13090"/>
                    <a:pt x="430" y="13083"/>
                  </a:cubicBezTo>
                  <a:cubicBezTo>
                    <a:pt x="1451" y="12816"/>
                    <a:pt x="2305" y="12613"/>
                    <a:pt x="3119" y="12443"/>
                  </a:cubicBezTo>
                  <a:cubicBezTo>
                    <a:pt x="8170" y="11384"/>
                    <a:pt x="12573" y="10999"/>
                    <a:pt x="16581" y="10999"/>
                  </a:cubicBezTo>
                  <a:cubicBezTo>
                    <a:pt x="22000" y="10999"/>
                    <a:pt x="26699" y="11702"/>
                    <a:pt x="31308" y="12393"/>
                  </a:cubicBezTo>
                  <a:cubicBezTo>
                    <a:pt x="35893" y="13079"/>
                    <a:pt x="40581" y="13781"/>
                    <a:pt x="45947" y="13781"/>
                  </a:cubicBezTo>
                  <a:cubicBezTo>
                    <a:pt x="48842" y="13781"/>
                    <a:pt x="51733" y="13574"/>
                    <a:pt x="54599" y="13162"/>
                  </a:cubicBezTo>
                  <a:cubicBezTo>
                    <a:pt x="57510" y="12745"/>
                    <a:pt x="60530" y="11942"/>
                    <a:pt x="63573" y="10773"/>
                  </a:cubicBezTo>
                  <a:cubicBezTo>
                    <a:pt x="63706" y="10722"/>
                    <a:pt x="63788" y="10589"/>
                    <a:pt x="63776" y="10447"/>
                  </a:cubicBezTo>
                  <a:cubicBezTo>
                    <a:pt x="63762" y="10305"/>
                    <a:pt x="63656" y="10189"/>
                    <a:pt x="63516" y="10165"/>
                  </a:cubicBezTo>
                  <a:lnTo>
                    <a:pt x="8512" y="101"/>
                  </a:lnTo>
                  <a:cubicBezTo>
                    <a:pt x="8144" y="33"/>
                    <a:pt x="7778" y="1"/>
                    <a:pt x="7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9"/>
            <p:cNvSpPr/>
            <p:nvPr/>
          </p:nvSpPr>
          <p:spPr>
            <a:xfrm>
              <a:off x="2246150" y="2339175"/>
              <a:ext cx="327975" cy="319925"/>
            </a:xfrm>
            <a:custGeom>
              <a:avLst/>
              <a:gdLst/>
              <a:ahLst/>
              <a:cxnLst/>
              <a:rect l="l" t="t" r="r" b="b"/>
              <a:pathLst>
                <a:path w="13119" h="12797" extrusionOk="0">
                  <a:moveTo>
                    <a:pt x="2041" y="0"/>
                  </a:moveTo>
                  <a:cubicBezTo>
                    <a:pt x="1997" y="0"/>
                    <a:pt x="1958" y="32"/>
                    <a:pt x="1950" y="77"/>
                  </a:cubicBezTo>
                  <a:lnTo>
                    <a:pt x="11" y="10679"/>
                  </a:lnTo>
                  <a:cubicBezTo>
                    <a:pt x="1" y="10729"/>
                    <a:pt x="34" y="10779"/>
                    <a:pt x="85" y="10788"/>
                  </a:cubicBezTo>
                  <a:lnTo>
                    <a:pt x="11060" y="12796"/>
                  </a:lnTo>
                  <a:cubicBezTo>
                    <a:pt x="11066" y="12797"/>
                    <a:pt x="11071" y="12797"/>
                    <a:pt x="11076" y="12797"/>
                  </a:cubicBezTo>
                  <a:cubicBezTo>
                    <a:pt x="11120" y="12797"/>
                    <a:pt x="11160" y="12765"/>
                    <a:pt x="11169" y="12721"/>
                  </a:cubicBezTo>
                  <a:lnTo>
                    <a:pt x="13108" y="2118"/>
                  </a:lnTo>
                  <a:cubicBezTo>
                    <a:pt x="13118" y="2067"/>
                    <a:pt x="13085" y="2017"/>
                    <a:pt x="13034" y="2009"/>
                  </a:cubicBezTo>
                  <a:lnTo>
                    <a:pt x="2059" y="2"/>
                  </a:lnTo>
                  <a:cubicBezTo>
                    <a:pt x="2053" y="1"/>
                    <a:pt x="2047" y="0"/>
                    <a:pt x="20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9"/>
            <p:cNvSpPr/>
            <p:nvPr/>
          </p:nvSpPr>
          <p:spPr>
            <a:xfrm>
              <a:off x="2241325" y="2338800"/>
              <a:ext cx="337650" cy="320650"/>
            </a:xfrm>
            <a:custGeom>
              <a:avLst/>
              <a:gdLst/>
              <a:ahLst/>
              <a:cxnLst/>
              <a:rect l="l" t="t" r="r" b="b"/>
              <a:pathLst>
                <a:path w="13506" h="12826" extrusionOk="0">
                  <a:moveTo>
                    <a:pt x="3726" y="635"/>
                  </a:moveTo>
                  <a:cubicBezTo>
                    <a:pt x="3823" y="635"/>
                    <a:pt x="3922" y="644"/>
                    <a:pt x="4021" y="662"/>
                  </a:cubicBezTo>
                  <a:lnTo>
                    <a:pt x="11343" y="2002"/>
                  </a:lnTo>
                  <a:cubicBezTo>
                    <a:pt x="12229" y="2164"/>
                    <a:pt x="12817" y="3015"/>
                    <a:pt x="12655" y="3901"/>
                  </a:cubicBezTo>
                  <a:lnTo>
                    <a:pt x="11383" y="10852"/>
                  </a:lnTo>
                  <a:cubicBezTo>
                    <a:pt x="11239" y="11638"/>
                    <a:pt x="10549" y="12190"/>
                    <a:pt x="9777" y="12190"/>
                  </a:cubicBezTo>
                  <a:cubicBezTo>
                    <a:pt x="9680" y="12190"/>
                    <a:pt x="9583" y="12181"/>
                    <a:pt x="9484" y="12163"/>
                  </a:cubicBezTo>
                  <a:lnTo>
                    <a:pt x="2161" y="10824"/>
                  </a:lnTo>
                  <a:cubicBezTo>
                    <a:pt x="1276" y="10659"/>
                    <a:pt x="689" y="9810"/>
                    <a:pt x="850" y="8925"/>
                  </a:cubicBezTo>
                  <a:lnTo>
                    <a:pt x="2122" y="1974"/>
                  </a:lnTo>
                  <a:cubicBezTo>
                    <a:pt x="2266" y="1186"/>
                    <a:pt x="2953" y="635"/>
                    <a:pt x="3726" y="635"/>
                  </a:cubicBezTo>
                  <a:close/>
                  <a:moveTo>
                    <a:pt x="3723" y="0"/>
                  </a:moveTo>
                  <a:cubicBezTo>
                    <a:pt x="2650" y="0"/>
                    <a:pt x="1697" y="766"/>
                    <a:pt x="1497" y="1859"/>
                  </a:cubicBezTo>
                  <a:lnTo>
                    <a:pt x="226" y="8811"/>
                  </a:lnTo>
                  <a:cubicBezTo>
                    <a:pt x="1" y="10042"/>
                    <a:pt x="815" y="11222"/>
                    <a:pt x="2046" y="11447"/>
                  </a:cubicBezTo>
                  <a:lnTo>
                    <a:pt x="9370" y="12788"/>
                  </a:lnTo>
                  <a:cubicBezTo>
                    <a:pt x="9506" y="12813"/>
                    <a:pt x="9641" y="12826"/>
                    <a:pt x="9778" y="12826"/>
                  </a:cubicBezTo>
                  <a:cubicBezTo>
                    <a:pt x="10851" y="12826"/>
                    <a:pt x="11807" y="12059"/>
                    <a:pt x="12008" y="10967"/>
                  </a:cubicBezTo>
                  <a:lnTo>
                    <a:pt x="13280" y="4014"/>
                  </a:lnTo>
                  <a:cubicBezTo>
                    <a:pt x="13505" y="2783"/>
                    <a:pt x="12690" y="1603"/>
                    <a:pt x="11459" y="1378"/>
                  </a:cubicBezTo>
                  <a:lnTo>
                    <a:pt x="4135" y="38"/>
                  </a:lnTo>
                  <a:cubicBezTo>
                    <a:pt x="3997" y="13"/>
                    <a:pt x="3859" y="0"/>
                    <a:pt x="3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9"/>
            <p:cNvSpPr/>
            <p:nvPr/>
          </p:nvSpPr>
          <p:spPr>
            <a:xfrm>
              <a:off x="2359325" y="2449575"/>
              <a:ext cx="101600" cy="99075"/>
            </a:xfrm>
            <a:custGeom>
              <a:avLst/>
              <a:gdLst/>
              <a:ahLst/>
              <a:cxnLst/>
              <a:rect l="l" t="t" r="r" b="b"/>
              <a:pathLst>
                <a:path w="4064" h="3963" extrusionOk="0">
                  <a:moveTo>
                    <a:pt x="645" y="1"/>
                  </a:moveTo>
                  <a:cubicBezTo>
                    <a:pt x="624" y="1"/>
                    <a:pt x="605" y="17"/>
                    <a:pt x="600" y="39"/>
                  </a:cubicBezTo>
                  <a:lnTo>
                    <a:pt x="5" y="3292"/>
                  </a:lnTo>
                  <a:cubicBezTo>
                    <a:pt x="0" y="3317"/>
                    <a:pt x="18" y="3340"/>
                    <a:pt x="43" y="3345"/>
                  </a:cubicBezTo>
                  <a:lnTo>
                    <a:pt x="3411" y="3961"/>
                  </a:lnTo>
                  <a:cubicBezTo>
                    <a:pt x="3414" y="3962"/>
                    <a:pt x="3417" y="3962"/>
                    <a:pt x="3420" y="3962"/>
                  </a:cubicBezTo>
                  <a:cubicBezTo>
                    <a:pt x="3441" y="3962"/>
                    <a:pt x="3460" y="3946"/>
                    <a:pt x="3464" y="3924"/>
                  </a:cubicBezTo>
                  <a:lnTo>
                    <a:pt x="4059" y="671"/>
                  </a:lnTo>
                  <a:cubicBezTo>
                    <a:pt x="4064" y="646"/>
                    <a:pt x="4047" y="623"/>
                    <a:pt x="4022" y="618"/>
                  </a:cubicBezTo>
                  <a:lnTo>
                    <a:pt x="654" y="1"/>
                  </a:lnTo>
                  <a:cubicBezTo>
                    <a:pt x="651" y="1"/>
                    <a:pt x="648" y="1"/>
                    <a:pt x="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9"/>
            <p:cNvSpPr/>
            <p:nvPr/>
          </p:nvSpPr>
          <p:spPr>
            <a:xfrm>
              <a:off x="2352600" y="2445375"/>
              <a:ext cx="115075" cy="107475"/>
            </a:xfrm>
            <a:custGeom>
              <a:avLst/>
              <a:gdLst/>
              <a:ahLst/>
              <a:cxnLst/>
              <a:rect l="l" t="t" r="r" b="b"/>
              <a:pathLst>
                <a:path w="4603" h="4299" extrusionOk="0">
                  <a:moveTo>
                    <a:pt x="1643" y="634"/>
                  </a:moveTo>
                  <a:cubicBezTo>
                    <a:pt x="1681" y="634"/>
                    <a:pt x="1719" y="638"/>
                    <a:pt x="1758" y="645"/>
                  </a:cubicBezTo>
                  <a:lnTo>
                    <a:pt x="3342" y="935"/>
                  </a:lnTo>
                  <a:cubicBezTo>
                    <a:pt x="3686" y="999"/>
                    <a:pt x="3916" y="1330"/>
                    <a:pt x="3852" y="1675"/>
                  </a:cubicBezTo>
                  <a:lnTo>
                    <a:pt x="3584" y="3142"/>
                  </a:lnTo>
                  <a:cubicBezTo>
                    <a:pt x="3528" y="3450"/>
                    <a:pt x="3260" y="3664"/>
                    <a:pt x="2958" y="3664"/>
                  </a:cubicBezTo>
                  <a:cubicBezTo>
                    <a:pt x="2920" y="3664"/>
                    <a:pt x="2882" y="3661"/>
                    <a:pt x="2844" y="3654"/>
                  </a:cubicBezTo>
                  <a:lnTo>
                    <a:pt x="1261" y="3364"/>
                  </a:lnTo>
                  <a:cubicBezTo>
                    <a:pt x="917" y="3300"/>
                    <a:pt x="688" y="2969"/>
                    <a:pt x="750" y="2624"/>
                  </a:cubicBezTo>
                  <a:lnTo>
                    <a:pt x="1019" y="1157"/>
                  </a:lnTo>
                  <a:cubicBezTo>
                    <a:pt x="1075" y="849"/>
                    <a:pt x="1342" y="634"/>
                    <a:pt x="1643" y="634"/>
                  </a:cubicBezTo>
                  <a:close/>
                  <a:moveTo>
                    <a:pt x="1642" y="0"/>
                  </a:moveTo>
                  <a:cubicBezTo>
                    <a:pt x="1040" y="0"/>
                    <a:pt x="505" y="430"/>
                    <a:pt x="394" y="1042"/>
                  </a:cubicBezTo>
                  <a:lnTo>
                    <a:pt x="125" y="2510"/>
                  </a:lnTo>
                  <a:cubicBezTo>
                    <a:pt x="0" y="3200"/>
                    <a:pt x="457" y="3862"/>
                    <a:pt x="1147" y="3989"/>
                  </a:cubicBezTo>
                  <a:lnTo>
                    <a:pt x="2729" y="4278"/>
                  </a:lnTo>
                  <a:cubicBezTo>
                    <a:pt x="2805" y="4293"/>
                    <a:pt x="2882" y="4299"/>
                    <a:pt x="2959" y="4299"/>
                  </a:cubicBezTo>
                  <a:cubicBezTo>
                    <a:pt x="3572" y="4298"/>
                    <a:pt x="4099" y="3859"/>
                    <a:pt x="4209" y="3257"/>
                  </a:cubicBezTo>
                  <a:lnTo>
                    <a:pt x="4476" y="1789"/>
                  </a:lnTo>
                  <a:cubicBezTo>
                    <a:pt x="4603" y="1098"/>
                    <a:pt x="4146" y="436"/>
                    <a:pt x="3455" y="310"/>
                  </a:cubicBezTo>
                  <a:lnTo>
                    <a:pt x="1873" y="21"/>
                  </a:lnTo>
                  <a:cubicBezTo>
                    <a:pt x="1795" y="7"/>
                    <a:pt x="1718" y="0"/>
                    <a:pt x="16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9"/>
            <p:cNvSpPr/>
            <p:nvPr/>
          </p:nvSpPr>
          <p:spPr>
            <a:xfrm>
              <a:off x="2281200" y="2361050"/>
              <a:ext cx="125425" cy="98950"/>
            </a:xfrm>
            <a:custGeom>
              <a:avLst/>
              <a:gdLst/>
              <a:ahLst/>
              <a:cxnLst/>
              <a:rect l="l" t="t" r="r" b="b"/>
              <a:pathLst>
                <a:path w="5017" h="3958" extrusionOk="0">
                  <a:moveTo>
                    <a:pt x="343" y="0"/>
                  </a:moveTo>
                  <a:cubicBezTo>
                    <a:pt x="192" y="0"/>
                    <a:pt x="59" y="108"/>
                    <a:pt x="32" y="261"/>
                  </a:cubicBezTo>
                  <a:cubicBezTo>
                    <a:pt x="1" y="433"/>
                    <a:pt x="114" y="598"/>
                    <a:pt x="287" y="629"/>
                  </a:cubicBezTo>
                  <a:lnTo>
                    <a:pt x="3556" y="1228"/>
                  </a:lnTo>
                  <a:cubicBezTo>
                    <a:pt x="4020" y="1313"/>
                    <a:pt x="4328" y="1759"/>
                    <a:pt x="4243" y="2223"/>
                  </a:cubicBezTo>
                  <a:lnTo>
                    <a:pt x="3994" y="3582"/>
                  </a:lnTo>
                  <a:cubicBezTo>
                    <a:pt x="3963" y="3754"/>
                    <a:pt x="4076" y="3920"/>
                    <a:pt x="4249" y="3952"/>
                  </a:cubicBezTo>
                  <a:cubicBezTo>
                    <a:pt x="4268" y="3956"/>
                    <a:pt x="4288" y="3957"/>
                    <a:pt x="4307" y="3957"/>
                  </a:cubicBezTo>
                  <a:cubicBezTo>
                    <a:pt x="4460" y="3957"/>
                    <a:pt x="4592" y="3847"/>
                    <a:pt x="4619" y="3697"/>
                  </a:cubicBezTo>
                  <a:lnTo>
                    <a:pt x="4868" y="2337"/>
                  </a:lnTo>
                  <a:cubicBezTo>
                    <a:pt x="5016" y="1527"/>
                    <a:pt x="4480" y="751"/>
                    <a:pt x="3670" y="603"/>
                  </a:cubicBezTo>
                  <a:lnTo>
                    <a:pt x="401" y="6"/>
                  </a:lnTo>
                  <a:cubicBezTo>
                    <a:pt x="382" y="2"/>
                    <a:pt x="362" y="0"/>
                    <a:pt x="3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9"/>
            <p:cNvSpPr/>
            <p:nvPr/>
          </p:nvSpPr>
          <p:spPr>
            <a:xfrm>
              <a:off x="2439075" y="2396825"/>
              <a:ext cx="138275" cy="73950"/>
            </a:xfrm>
            <a:custGeom>
              <a:avLst/>
              <a:gdLst/>
              <a:ahLst/>
              <a:cxnLst/>
              <a:rect l="l" t="t" r="r" b="b"/>
              <a:pathLst>
                <a:path w="5531" h="2958" extrusionOk="0">
                  <a:moveTo>
                    <a:pt x="1742" y="1"/>
                  </a:moveTo>
                  <a:cubicBezTo>
                    <a:pt x="1038" y="1"/>
                    <a:pt x="412" y="505"/>
                    <a:pt x="281" y="1223"/>
                  </a:cubicBezTo>
                  <a:lnTo>
                    <a:pt x="32" y="2583"/>
                  </a:lnTo>
                  <a:cubicBezTo>
                    <a:pt x="1" y="2755"/>
                    <a:pt x="115" y="2921"/>
                    <a:pt x="287" y="2952"/>
                  </a:cubicBezTo>
                  <a:cubicBezTo>
                    <a:pt x="307" y="2955"/>
                    <a:pt x="326" y="2958"/>
                    <a:pt x="346" y="2958"/>
                  </a:cubicBezTo>
                  <a:cubicBezTo>
                    <a:pt x="499" y="2957"/>
                    <a:pt x="630" y="2847"/>
                    <a:pt x="657" y="2697"/>
                  </a:cubicBezTo>
                  <a:lnTo>
                    <a:pt x="906" y="1337"/>
                  </a:lnTo>
                  <a:cubicBezTo>
                    <a:pt x="984" y="925"/>
                    <a:pt x="1345" y="637"/>
                    <a:pt x="1750" y="637"/>
                  </a:cubicBezTo>
                  <a:cubicBezTo>
                    <a:pt x="1800" y="637"/>
                    <a:pt x="1850" y="641"/>
                    <a:pt x="1901" y="650"/>
                  </a:cubicBezTo>
                  <a:lnTo>
                    <a:pt x="5130" y="1241"/>
                  </a:lnTo>
                  <a:cubicBezTo>
                    <a:pt x="5149" y="1245"/>
                    <a:pt x="5169" y="1247"/>
                    <a:pt x="5188" y="1247"/>
                  </a:cubicBezTo>
                  <a:cubicBezTo>
                    <a:pt x="5338" y="1247"/>
                    <a:pt x="5471" y="1139"/>
                    <a:pt x="5500" y="986"/>
                  </a:cubicBezTo>
                  <a:cubicBezTo>
                    <a:pt x="5531" y="814"/>
                    <a:pt x="5416" y="649"/>
                    <a:pt x="5244" y="618"/>
                  </a:cubicBezTo>
                  <a:lnTo>
                    <a:pt x="2015" y="26"/>
                  </a:lnTo>
                  <a:cubicBezTo>
                    <a:pt x="1923" y="9"/>
                    <a:pt x="1832" y="1"/>
                    <a:pt x="1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9"/>
            <p:cNvSpPr/>
            <p:nvPr/>
          </p:nvSpPr>
          <p:spPr>
            <a:xfrm>
              <a:off x="2242525" y="2529975"/>
              <a:ext cx="139250" cy="73925"/>
            </a:xfrm>
            <a:custGeom>
              <a:avLst/>
              <a:gdLst/>
              <a:ahLst/>
              <a:cxnLst/>
              <a:rect l="l" t="t" r="r" b="b"/>
              <a:pathLst>
                <a:path w="5570" h="2957" extrusionOk="0">
                  <a:moveTo>
                    <a:pt x="5226" y="1"/>
                  </a:moveTo>
                  <a:cubicBezTo>
                    <a:pt x="5075" y="1"/>
                    <a:pt x="4941" y="108"/>
                    <a:pt x="4914" y="261"/>
                  </a:cubicBezTo>
                  <a:lnTo>
                    <a:pt x="4665" y="1621"/>
                  </a:lnTo>
                  <a:cubicBezTo>
                    <a:pt x="4588" y="2033"/>
                    <a:pt x="4227" y="2321"/>
                    <a:pt x="3822" y="2321"/>
                  </a:cubicBezTo>
                  <a:cubicBezTo>
                    <a:pt x="3772" y="2321"/>
                    <a:pt x="3721" y="2317"/>
                    <a:pt x="3670" y="2308"/>
                  </a:cubicBezTo>
                  <a:lnTo>
                    <a:pt x="401" y="1710"/>
                  </a:lnTo>
                  <a:cubicBezTo>
                    <a:pt x="381" y="1707"/>
                    <a:pt x="362" y="1705"/>
                    <a:pt x="342" y="1705"/>
                  </a:cubicBezTo>
                  <a:cubicBezTo>
                    <a:pt x="192" y="1705"/>
                    <a:pt x="59" y="1812"/>
                    <a:pt x="31" y="1965"/>
                  </a:cubicBezTo>
                  <a:cubicBezTo>
                    <a:pt x="0" y="2137"/>
                    <a:pt x="113" y="2303"/>
                    <a:pt x="286" y="2334"/>
                  </a:cubicBezTo>
                  <a:lnTo>
                    <a:pt x="3554" y="2933"/>
                  </a:lnTo>
                  <a:cubicBezTo>
                    <a:pt x="3644" y="2949"/>
                    <a:pt x="3734" y="2956"/>
                    <a:pt x="3823" y="2956"/>
                  </a:cubicBezTo>
                  <a:cubicBezTo>
                    <a:pt x="4543" y="2956"/>
                    <a:pt x="5159" y="2442"/>
                    <a:pt x="5288" y="1735"/>
                  </a:cubicBezTo>
                  <a:lnTo>
                    <a:pt x="5537" y="376"/>
                  </a:lnTo>
                  <a:cubicBezTo>
                    <a:pt x="5570" y="203"/>
                    <a:pt x="5455" y="37"/>
                    <a:pt x="5282" y="6"/>
                  </a:cubicBezTo>
                  <a:cubicBezTo>
                    <a:pt x="5263" y="3"/>
                    <a:pt x="5244" y="1"/>
                    <a:pt x="5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9"/>
            <p:cNvSpPr/>
            <p:nvPr/>
          </p:nvSpPr>
          <p:spPr>
            <a:xfrm>
              <a:off x="2414250" y="2540750"/>
              <a:ext cx="124050" cy="98750"/>
            </a:xfrm>
            <a:custGeom>
              <a:avLst/>
              <a:gdLst/>
              <a:ahLst/>
              <a:cxnLst/>
              <a:rect l="l" t="t" r="r" b="b"/>
              <a:pathLst>
                <a:path w="4962" h="3950" extrusionOk="0">
                  <a:moveTo>
                    <a:pt x="708" y="0"/>
                  </a:moveTo>
                  <a:cubicBezTo>
                    <a:pt x="558" y="0"/>
                    <a:pt x="425" y="108"/>
                    <a:pt x="398" y="261"/>
                  </a:cubicBezTo>
                  <a:lnTo>
                    <a:pt x="149" y="1620"/>
                  </a:lnTo>
                  <a:cubicBezTo>
                    <a:pt x="0" y="2430"/>
                    <a:pt x="537" y="3205"/>
                    <a:pt x="1346" y="3354"/>
                  </a:cubicBezTo>
                  <a:lnTo>
                    <a:pt x="4574" y="3945"/>
                  </a:lnTo>
                  <a:cubicBezTo>
                    <a:pt x="4593" y="3948"/>
                    <a:pt x="4613" y="3950"/>
                    <a:pt x="4631" y="3950"/>
                  </a:cubicBezTo>
                  <a:cubicBezTo>
                    <a:pt x="4796" y="3950"/>
                    <a:pt x="4933" y="3824"/>
                    <a:pt x="4948" y="3661"/>
                  </a:cubicBezTo>
                  <a:cubicBezTo>
                    <a:pt x="4961" y="3498"/>
                    <a:pt x="4849" y="3350"/>
                    <a:pt x="4689" y="3320"/>
                  </a:cubicBezTo>
                  <a:lnTo>
                    <a:pt x="1459" y="2730"/>
                  </a:lnTo>
                  <a:cubicBezTo>
                    <a:pt x="995" y="2644"/>
                    <a:pt x="688" y="2198"/>
                    <a:pt x="774" y="1734"/>
                  </a:cubicBezTo>
                  <a:lnTo>
                    <a:pt x="1023" y="374"/>
                  </a:lnTo>
                  <a:cubicBezTo>
                    <a:pt x="1054" y="202"/>
                    <a:pt x="939" y="37"/>
                    <a:pt x="766" y="6"/>
                  </a:cubicBezTo>
                  <a:cubicBezTo>
                    <a:pt x="746" y="2"/>
                    <a:pt x="727" y="0"/>
                    <a:pt x="7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9"/>
            <p:cNvSpPr/>
            <p:nvPr/>
          </p:nvSpPr>
          <p:spPr>
            <a:xfrm>
              <a:off x="2261350" y="2472275"/>
              <a:ext cx="112625" cy="33400"/>
            </a:xfrm>
            <a:custGeom>
              <a:avLst/>
              <a:gdLst/>
              <a:ahLst/>
              <a:cxnLst/>
              <a:rect l="l" t="t" r="r" b="b"/>
              <a:pathLst>
                <a:path w="4505" h="1336" extrusionOk="0">
                  <a:moveTo>
                    <a:pt x="344" y="1"/>
                  </a:moveTo>
                  <a:cubicBezTo>
                    <a:pt x="194" y="1"/>
                    <a:pt x="60" y="107"/>
                    <a:pt x="33" y="261"/>
                  </a:cubicBezTo>
                  <a:cubicBezTo>
                    <a:pt x="0" y="433"/>
                    <a:pt x="115" y="599"/>
                    <a:pt x="288" y="631"/>
                  </a:cubicBezTo>
                  <a:lnTo>
                    <a:pt x="4117" y="1331"/>
                  </a:lnTo>
                  <a:cubicBezTo>
                    <a:pt x="4136" y="1334"/>
                    <a:pt x="4155" y="1336"/>
                    <a:pt x="4174" y="1336"/>
                  </a:cubicBezTo>
                  <a:cubicBezTo>
                    <a:pt x="4339" y="1336"/>
                    <a:pt x="4474" y="1210"/>
                    <a:pt x="4489" y="1047"/>
                  </a:cubicBezTo>
                  <a:cubicBezTo>
                    <a:pt x="4504" y="884"/>
                    <a:pt x="4392" y="735"/>
                    <a:pt x="4232" y="706"/>
                  </a:cubicBezTo>
                  <a:lnTo>
                    <a:pt x="401" y="6"/>
                  </a:lnTo>
                  <a:cubicBezTo>
                    <a:pt x="382" y="3"/>
                    <a:pt x="363"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9"/>
            <p:cNvSpPr/>
            <p:nvPr/>
          </p:nvSpPr>
          <p:spPr>
            <a:xfrm>
              <a:off x="2441075" y="2505150"/>
              <a:ext cx="112775" cy="33450"/>
            </a:xfrm>
            <a:custGeom>
              <a:avLst/>
              <a:gdLst/>
              <a:ahLst/>
              <a:cxnLst/>
              <a:rect l="l" t="t" r="r" b="b"/>
              <a:pathLst>
                <a:path w="4511" h="1338" extrusionOk="0">
                  <a:moveTo>
                    <a:pt x="344" y="1"/>
                  </a:moveTo>
                  <a:cubicBezTo>
                    <a:pt x="193" y="1"/>
                    <a:pt x="60" y="108"/>
                    <a:pt x="32" y="261"/>
                  </a:cubicBezTo>
                  <a:cubicBezTo>
                    <a:pt x="1" y="436"/>
                    <a:pt x="118" y="603"/>
                    <a:pt x="293" y="632"/>
                  </a:cubicBezTo>
                  <a:lnTo>
                    <a:pt x="4122" y="1331"/>
                  </a:lnTo>
                  <a:cubicBezTo>
                    <a:pt x="4141" y="1335"/>
                    <a:pt x="4161" y="1338"/>
                    <a:pt x="4180" y="1338"/>
                  </a:cubicBezTo>
                  <a:cubicBezTo>
                    <a:pt x="4344" y="1338"/>
                    <a:pt x="4481" y="1212"/>
                    <a:pt x="4496" y="1048"/>
                  </a:cubicBezTo>
                  <a:cubicBezTo>
                    <a:pt x="4511" y="884"/>
                    <a:pt x="4398" y="736"/>
                    <a:pt x="4237" y="708"/>
                  </a:cubicBezTo>
                  <a:lnTo>
                    <a:pt x="406" y="7"/>
                  </a:lnTo>
                  <a:cubicBezTo>
                    <a:pt x="385" y="3"/>
                    <a:pt x="364"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9"/>
            <p:cNvSpPr/>
            <p:nvPr/>
          </p:nvSpPr>
          <p:spPr>
            <a:xfrm>
              <a:off x="3810175" y="3482725"/>
              <a:ext cx="287350" cy="265375"/>
            </a:xfrm>
            <a:custGeom>
              <a:avLst/>
              <a:gdLst/>
              <a:ahLst/>
              <a:cxnLst/>
              <a:rect l="l" t="t" r="r" b="b"/>
              <a:pathLst>
                <a:path w="11494" h="10615" extrusionOk="0">
                  <a:moveTo>
                    <a:pt x="5742" y="0"/>
                  </a:moveTo>
                  <a:cubicBezTo>
                    <a:pt x="3230" y="0"/>
                    <a:pt x="998" y="1793"/>
                    <a:pt x="528" y="4352"/>
                  </a:cubicBezTo>
                  <a:cubicBezTo>
                    <a:pt x="0" y="7235"/>
                    <a:pt x="1910" y="9999"/>
                    <a:pt x="4792" y="10526"/>
                  </a:cubicBezTo>
                  <a:cubicBezTo>
                    <a:pt x="5115" y="10586"/>
                    <a:pt x="5437" y="10614"/>
                    <a:pt x="5754" y="10614"/>
                  </a:cubicBezTo>
                  <a:cubicBezTo>
                    <a:pt x="8266" y="10614"/>
                    <a:pt x="10498" y="8822"/>
                    <a:pt x="10967" y="6263"/>
                  </a:cubicBezTo>
                  <a:cubicBezTo>
                    <a:pt x="11493" y="3380"/>
                    <a:pt x="9585" y="616"/>
                    <a:pt x="6703" y="88"/>
                  </a:cubicBezTo>
                  <a:cubicBezTo>
                    <a:pt x="6380" y="29"/>
                    <a:pt x="6059" y="0"/>
                    <a:pt x="5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9"/>
            <p:cNvSpPr/>
            <p:nvPr/>
          </p:nvSpPr>
          <p:spPr>
            <a:xfrm>
              <a:off x="3804425" y="3474800"/>
              <a:ext cx="294425" cy="281250"/>
            </a:xfrm>
            <a:custGeom>
              <a:avLst/>
              <a:gdLst/>
              <a:ahLst/>
              <a:cxnLst/>
              <a:rect l="l" t="t" r="r" b="b"/>
              <a:pathLst>
                <a:path w="11777" h="11250" extrusionOk="0">
                  <a:moveTo>
                    <a:pt x="5974" y="637"/>
                  </a:moveTo>
                  <a:cubicBezTo>
                    <a:pt x="7455" y="637"/>
                    <a:pt x="8859" y="1294"/>
                    <a:pt x="9806" y="2430"/>
                  </a:cubicBezTo>
                  <a:cubicBezTo>
                    <a:pt x="10755" y="3567"/>
                    <a:pt x="11149" y="5066"/>
                    <a:pt x="10883" y="6522"/>
                  </a:cubicBezTo>
                  <a:cubicBezTo>
                    <a:pt x="10444" y="8926"/>
                    <a:pt x="8341" y="10613"/>
                    <a:pt x="5979" y="10613"/>
                  </a:cubicBezTo>
                  <a:cubicBezTo>
                    <a:pt x="5682" y="10613"/>
                    <a:pt x="5381" y="10586"/>
                    <a:pt x="5079" y="10531"/>
                  </a:cubicBezTo>
                  <a:cubicBezTo>
                    <a:pt x="2373" y="10037"/>
                    <a:pt x="575" y="7432"/>
                    <a:pt x="1071" y="4727"/>
                  </a:cubicBezTo>
                  <a:cubicBezTo>
                    <a:pt x="1509" y="2323"/>
                    <a:pt x="3613" y="637"/>
                    <a:pt x="5974" y="637"/>
                  </a:cubicBezTo>
                  <a:close/>
                  <a:moveTo>
                    <a:pt x="5968" y="0"/>
                  </a:moveTo>
                  <a:cubicBezTo>
                    <a:pt x="4836" y="0"/>
                    <a:pt x="3731" y="340"/>
                    <a:pt x="2781" y="998"/>
                  </a:cubicBezTo>
                  <a:cubicBezTo>
                    <a:pt x="909" y="2290"/>
                    <a:pt x="0" y="4583"/>
                    <a:pt x="478" y="6806"/>
                  </a:cubicBezTo>
                  <a:cubicBezTo>
                    <a:pt x="957" y="9031"/>
                    <a:pt x="2728" y="10748"/>
                    <a:pt x="4965" y="11156"/>
                  </a:cubicBezTo>
                  <a:cubicBezTo>
                    <a:pt x="5300" y="11218"/>
                    <a:pt x="5638" y="11248"/>
                    <a:pt x="5979" y="11249"/>
                  </a:cubicBezTo>
                  <a:cubicBezTo>
                    <a:pt x="8641" y="11249"/>
                    <a:pt x="11012" y="9346"/>
                    <a:pt x="11508" y="6637"/>
                  </a:cubicBezTo>
                  <a:cubicBezTo>
                    <a:pt x="11777" y="5169"/>
                    <a:pt x="11452" y="3655"/>
                    <a:pt x="10604" y="2428"/>
                  </a:cubicBezTo>
                  <a:cubicBezTo>
                    <a:pt x="9756" y="1202"/>
                    <a:pt x="8455" y="361"/>
                    <a:pt x="6989" y="93"/>
                  </a:cubicBezTo>
                  <a:cubicBezTo>
                    <a:pt x="6649" y="31"/>
                    <a:pt x="6307" y="0"/>
                    <a:pt x="59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9"/>
            <p:cNvSpPr/>
            <p:nvPr/>
          </p:nvSpPr>
          <p:spPr>
            <a:xfrm>
              <a:off x="3987425" y="3515150"/>
              <a:ext cx="287375" cy="265375"/>
            </a:xfrm>
            <a:custGeom>
              <a:avLst/>
              <a:gdLst/>
              <a:ahLst/>
              <a:cxnLst/>
              <a:rect l="l" t="t" r="r" b="b"/>
              <a:pathLst>
                <a:path w="11495" h="10615" extrusionOk="0">
                  <a:moveTo>
                    <a:pt x="5741" y="0"/>
                  </a:moveTo>
                  <a:cubicBezTo>
                    <a:pt x="3228" y="0"/>
                    <a:pt x="998" y="1792"/>
                    <a:pt x="528" y="4352"/>
                  </a:cubicBezTo>
                  <a:cubicBezTo>
                    <a:pt x="0" y="7235"/>
                    <a:pt x="1910" y="9999"/>
                    <a:pt x="4792" y="10527"/>
                  </a:cubicBezTo>
                  <a:cubicBezTo>
                    <a:pt x="5115" y="10586"/>
                    <a:pt x="5436" y="10614"/>
                    <a:pt x="5753" y="10614"/>
                  </a:cubicBezTo>
                  <a:cubicBezTo>
                    <a:pt x="8266" y="10614"/>
                    <a:pt x="10498" y="8822"/>
                    <a:pt x="10966" y="6263"/>
                  </a:cubicBezTo>
                  <a:cubicBezTo>
                    <a:pt x="11494" y="3380"/>
                    <a:pt x="9585" y="616"/>
                    <a:pt x="6703" y="88"/>
                  </a:cubicBezTo>
                  <a:cubicBezTo>
                    <a:pt x="6379" y="29"/>
                    <a:pt x="6058"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9"/>
            <p:cNvSpPr/>
            <p:nvPr/>
          </p:nvSpPr>
          <p:spPr>
            <a:xfrm>
              <a:off x="3978850" y="3507250"/>
              <a:ext cx="301025" cy="281225"/>
            </a:xfrm>
            <a:custGeom>
              <a:avLst/>
              <a:gdLst/>
              <a:ahLst/>
              <a:cxnLst/>
              <a:rect l="l" t="t" r="r" b="b"/>
              <a:pathLst>
                <a:path w="12041" h="11249" extrusionOk="0">
                  <a:moveTo>
                    <a:pt x="6088" y="636"/>
                  </a:moveTo>
                  <a:cubicBezTo>
                    <a:pt x="7568" y="636"/>
                    <a:pt x="8971" y="1293"/>
                    <a:pt x="9920" y="2430"/>
                  </a:cubicBezTo>
                  <a:cubicBezTo>
                    <a:pt x="10867" y="3567"/>
                    <a:pt x="11262" y="5066"/>
                    <a:pt x="10997" y="6522"/>
                  </a:cubicBezTo>
                  <a:cubicBezTo>
                    <a:pt x="10759" y="7824"/>
                    <a:pt x="10013" y="8977"/>
                    <a:pt x="8924" y="9728"/>
                  </a:cubicBezTo>
                  <a:cubicBezTo>
                    <a:pt x="8086" y="10308"/>
                    <a:pt x="7096" y="10612"/>
                    <a:pt x="6091" y="10612"/>
                  </a:cubicBezTo>
                  <a:cubicBezTo>
                    <a:pt x="5792" y="10612"/>
                    <a:pt x="5491" y="10585"/>
                    <a:pt x="5192" y="10530"/>
                  </a:cubicBezTo>
                  <a:cubicBezTo>
                    <a:pt x="2487" y="10036"/>
                    <a:pt x="688" y="7432"/>
                    <a:pt x="1183" y="4726"/>
                  </a:cubicBezTo>
                  <a:cubicBezTo>
                    <a:pt x="1623" y="2323"/>
                    <a:pt x="3727" y="636"/>
                    <a:pt x="6088" y="636"/>
                  </a:cubicBezTo>
                  <a:close/>
                  <a:moveTo>
                    <a:pt x="6093" y="0"/>
                  </a:moveTo>
                  <a:cubicBezTo>
                    <a:pt x="3433" y="0"/>
                    <a:pt x="1054" y="1900"/>
                    <a:pt x="558" y="4611"/>
                  </a:cubicBezTo>
                  <a:cubicBezTo>
                    <a:pt x="1" y="7662"/>
                    <a:pt x="2027" y="10596"/>
                    <a:pt x="5077" y="11155"/>
                  </a:cubicBezTo>
                  <a:cubicBezTo>
                    <a:pt x="5416" y="11217"/>
                    <a:pt x="5758" y="11248"/>
                    <a:pt x="6103" y="11248"/>
                  </a:cubicBezTo>
                  <a:cubicBezTo>
                    <a:pt x="8191" y="11243"/>
                    <a:pt x="10104" y="10081"/>
                    <a:pt x="11073" y="8231"/>
                  </a:cubicBezTo>
                  <a:cubicBezTo>
                    <a:pt x="12040" y="6381"/>
                    <a:pt x="11903" y="4146"/>
                    <a:pt x="10717" y="2428"/>
                  </a:cubicBezTo>
                  <a:cubicBezTo>
                    <a:pt x="9864" y="1192"/>
                    <a:pt x="8581" y="362"/>
                    <a:pt x="7102" y="92"/>
                  </a:cubicBezTo>
                  <a:cubicBezTo>
                    <a:pt x="6763" y="30"/>
                    <a:pt x="6426"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9"/>
            <p:cNvSpPr/>
            <p:nvPr/>
          </p:nvSpPr>
          <p:spPr>
            <a:xfrm>
              <a:off x="4067625" y="2100325"/>
              <a:ext cx="1140700" cy="366625"/>
            </a:xfrm>
            <a:custGeom>
              <a:avLst/>
              <a:gdLst/>
              <a:ahLst/>
              <a:cxnLst/>
              <a:rect l="l" t="t" r="r" b="b"/>
              <a:pathLst>
                <a:path w="45628" h="14665" extrusionOk="0">
                  <a:moveTo>
                    <a:pt x="21236" y="0"/>
                  </a:moveTo>
                  <a:cubicBezTo>
                    <a:pt x="18078" y="0"/>
                    <a:pt x="0" y="2964"/>
                    <a:pt x="0" y="2964"/>
                  </a:cubicBezTo>
                  <a:lnTo>
                    <a:pt x="1538" y="5796"/>
                  </a:lnTo>
                  <a:lnTo>
                    <a:pt x="21487" y="4866"/>
                  </a:lnTo>
                  <a:lnTo>
                    <a:pt x="43199" y="14665"/>
                  </a:lnTo>
                  <a:cubicBezTo>
                    <a:pt x="43199" y="14665"/>
                    <a:pt x="45395" y="11442"/>
                    <a:pt x="45512" y="9439"/>
                  </a:cubicBezTo>
                  <a:cubicBezTo>
                    <a:pt x="45628" y="7435"/>
                    <a:pt x="45065" y="5560"/>
                    <a:pt x="45065" y="5560"/>
                  </a:cubicBezTo>
                  <a:cubicBezTo>
                    <a:pt x="45065" y="5560"/>
                    <a:pt x="23937" y="151"/>
                    <a:pt x="21432" y="5"/>
                  </a:cubicBezTo>
                  <a:cubicBezTo>
                    <a:pt x="21375" y="2"/>
                    <a:pt x="21310" y="0"/>
                    <a:pt x="21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9"/>
            <p:cNvSpPr/>
            <p:nvPr/>
          </p:nvSpPr>
          <p:spPr>
            <a:xfrm>
              <a:off x="4058075" y="2092375"/>
              <a:ext cx="1158225" cy="382525"/>
            </a:xfrm>
            <a:custGeom>
              <a:avLst/>
              <a:gdLst/>
              <a:ahLst/>
              <a:cxnLst/>
              <a:rect l="l" t="t" r="r" b="b"/>
              <a:pathLst>
                <a:path w="46329" h="15301" extrusionOk="0">
                  <a:moveTo>
                    <a:pt x="21605" y="636"/>
                  </a:moveTo>
                  <a:cubicBezTo>
                    <a:pt x="21677" y="636"/>
                    <a:pt x="21741" y="637"/>
                    <a:pt x="21797" y="640"/>
                  </a:cubicBezTo>
                  <a:cubicBezTo>
                    <a:pt x="24121" y="775"/>
                    <a:pt x="43133" y="5614"/>
                    <a:pt x="45191" y="6140"/>
                  </a:cubicBezTo>
                  <a:cubicBezTo>
                    <a:pt x="45320" y="6638"/>
                    <a:pt x="45669" y="8155"/>
                    <a:pt x="45577" y="9738"/>
                  </a:cubicBezTo>
                  <a:cubicBezTo>
                    <a:pt x="45485" y="11338"/>
                    <a:pt x="43951" y="13830"/>
                    <a:pt x="43465" y="14582"/>
                  </a:cubicBezTo>
                  <a:lnTo>
                    <a:pt x="22000" y="4896"/>
                  </a:lnTo>
                  <a:cubicBezTo>
                    <a:pt x="21959" y="4877"/>
                    <a:pt x="21914" y="4867"/>
                    <a:pt x="21869" y="4867"/>
                  </a:cubicBezTo>
                  <a:lnTo>
                    <a:pt x="21854" y="4867"/>
                  </a:lnTo>
                  <a:lnTo>
                    <a:pt x="2104" y="5788"/>
                  </a:lnTo>
                  <a:lnTo>
                    <a:pt x="875" y="3524"/>
                  </a:lnTo>
                  <a:cubicBezTo>
                    <a:pt x="3663" y="3072"/>
                    <a:pt x="18787" y="636"/>
                    <a:pt x="21605" y="636"/>
                  </a:cubicBezTo>
                  <a:close/>
                  <a:moveTo>
                    <a:pt x="21612" y="1"/>
                  </a:moveTo>
                  <a:cubicBezTo>
                    <a:pt x="18386" y="1"/>
                    <a:pt x="1086" y="2845"/>
                    <a:pt x="331" y="2968"/>
                  </a:cubicBezTo>
                  <a:cubicBezTo>
                    <a:pt x="116" y="3005"/>
                    <a:pt x="0" y="3242"/>
                    <a:pt x="105" y="3434"/>
                  </a:cubicBezTo>
                  <a:lnTo>
                    <a:pt x="1642" y="6266"/>
                  </a:lnTo>
                  <a:cubicBezTo>
                    <a:pt x="1695" y="6369"/>
                    <a:pt x="1802" y="6432"/>
                    <a:pt x="1917" y="6432"/>
                  </a:cubicBezTo>
                  <a:cubicBezTo>
                    <a:pt x="1923" y="6432"/>
                    <a:pt x="1929" y="6432"/>
                    <a:pt x="1936" y="6432"/>
                  </a:cubicBezTo>
                  <a:lnTo>
                    <a:pt x="21807" y="5506"/>
                  </a:lnTo>
                  <a:lnTo>
                    <a:pt x="43450" y="15273"/>
                  </a:lnTo>
                  <a:cubicBezTo>
                    <a:pt x="43491" y="15292"/>
                    <a:pt x="43536" y="15300"/>
                    <a:pt x="43581" y="15300"/>
                  </a:cubicBezTo>
                  <a:cubicBezTo>
                    <a:pt x="43582" y="15300"/>
                    <a:pt x="43584" y="15300"/>
                    <a:pt x="43585" y="15300"/>
                  </a:cubicBezTo>
                  <a:cubicBezTo>
                    <a:pt x="43689" y="15300"/>
                    <a:pt x="43786" y="15248"/>
                    <a:pt x="43845" y="15162"/>
                  </a:cubicBezTo>
                  <a:cubicBezTo>
                    <a:pt x="43936" y="15028"/>
                    <a:pt x="46092" y="11842"/>
                    <a:pt x="46212" y="9775"/>
                  </a:cubicBezTo>
                  <a:cubicBezTo>
                    <a:pt x="46329" y="7739"/>
                    <a:pt x="45777" y="5865"/>
                    <a:pt x="45753" y="5787"/>
                  </a:cubicBezTo>
                  <a:cubicBezTo>
                    <a:pt x="45721" y="5680"/>
                    <a:pt x="45636" y="5598"/>
                    <a:pt x="45528" y="5570"/>
                  </a:cubicBezTo>
                  <a:cubicBezTo>
                    <a:pt x="44664" y="5349"/>
                    <a:pt x="24340" y="151"/>
                    <a:pt x="21834" y="7"/>
                  </a:cubicBezTo>
                  <a:cubicBezTo>
                    <a:pt x="21770" y="3"/>
                    <a:pt x="21695" y="1"/>
                    <a:pt x="21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9"/>
            <p:cNvSpPr/>
            <p:nvPr/>
          </p:nvSpPr>
          <p:spPr>
            <a:xfrm>
              <a:off x="4122950" y="2170500"/>
              <a:ext cx="1085375" cy="296500"/>
            </a:xfrm>
            <a:custGeom>
              <a:avLst/>
              <a:gdLst/>
              <a:ahLst/>
              <a:cxnLst/>
              <a:rect l="l" t="t" r="r" b="b"/>
              <a:pathLst>
                <a:path w="43415" h="11860" extrusionOk="0">
                  <a:moveTo>
                    <a:pt x="18967" y="0"/>
                  </a:moveTo>
                  <a:cubicBezTo>
                    <a:pt x="18531" y="0"/>
                    <a:pt x="1" y="2751"/>
                    <a:pt x="1" y="2751"/>
                  </a:cubicBezTo>
                  <a:lnTo>
                    <a:pt x="1630" y="2882"/>
                  </a:lnTo>
                  <a:lnTo>
                    <a:pt x="19274" y="2059"/>
                  </a:lnTo>
                  <a:lnTo>
                    <a:pt x="40987" y="11859"/>
                  </a:lnTo>
                  <a:cubicBezTo>
                    <a:pt x="40987" y="11859"/>
                    <a:pt x="43183" y="8635"/>
                    <a:pt x="43299" y="6632"/>
                  </a:cubicBezTo>
                  <a:cubicBezTo>
                    <a:pt x="43415" y="4629"/>
                    <a:pt x="42853" y="2753"/>
                    <a:pt x="42853" y="2753"/>
                  </a:cubicBezTo>
                  <a:cubicBezTo>
                    <a:pt x="42853" y="2753"/>
                    <a:pt x="38973" y="1759"/>
                    <a:pt x="34343" y="613"/>
                  </a:cubicBezTo>
                  <a:lnTo>
                    <a:pt x="34343" y="613"/>
                  </a:lnTo>
                  <a:lnTo>
                    <a:pt x="40103" y="6949"/>
                  </a:lnTo>
                  <a:lnTo>
                    <a:pt x="36485" y="5503"/>
                  </a:lnTo>
                  <a:lnTo>
                    <a:pt x="39090" y="8254"/>
                  </a:lnTo>
                  <a:lnTo>
                    <a:pt x="36339" y="7095"/>
                  </a:lnTo>
                  <a:lnTo>
                    <a:pt x="35037" y="8108"/>
                  </a:lnTo>
                  <a:lnTo>
                    <a:pt x="27073" y="2897"/>
                  </a:lnTo>
                  <a:lnTo>
                    <a:pt x="29100" y="5068"/>
                  </a:lnTo>
                  <a:cubicBezTo>
                    <a:pt x="29100" y="5068"/>
                    <a:pt x="19401" y="0"/>
                    <a:pt x="189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9"/>
            <p:cNvSpPr/>
            <p:nvPr/>
          </p:nvSpPr>
          <p:spPr>
            <a:xfrm>
              <a:off x="3731575" y="2174425"/>
              <a:ext cx="374500" cy="109650"/>
            </a:xfrm>
            <a:custGeom>
              <a:avLst/>
              <a:gdLst/>
              <a:ahLst/>
              <a:cxnLst/>
              <a:rect l="l" t="t" r="r" b="b"/>
              <a:pathLst>
                <a:path w="14980" h="4386" extrusionOk="0">
                  <a:moveTo>
                    <a:pt x="13442" y="0"/>
                  </a:moveTo>
                  <a:lnTo>
                    <a:pt x="10152" y="311"/>
                  </a:lnTo>
                  <a:cubicBezTo>
                    <a:pt x="10152" y="311"/>
                    <a:pt x="9152" y="299"/>
                    <a:pt x="7910" y="299"/>
                  </a:cubicBezTo>
                  <a:cubicBezTo>
                    <a:pt x="6203" y="299"/>
                    <a:pt x="4039" y="322"/>
                    <a:pt x="3388" y="433"/>
                  </a:cubicBezTo>
                  <a:cubicBezTo>
                    <a:pt x="3229" y="461"/>
                    <a:pt x="2967" y="466"/>
                    <a:pt x="2660" y="466"/>
                  </a:cubicBezTo>
                  <a:cubicBezTo>
                    <a:pt x="2435" y="466"/>
                    <a:pt x="2186" y="463"/>
                    <a:pt x="1936" y="463"/>
                  </a:cubicBezTo>
                  <a:cubicBezTo>
                    <a:pt x="978" y="463"/>
                    <a:pt x="1" y="508"/>
                    <a:pt x="277" y="944"/>
                  </a:cubicBezTo>
                  <a:cubicBezTo>
                    <a:pt x="727" y="1648"/>
                    <a:pt x="6681" y="2502"/>
                    <a:pt x="6681" y="2502"/>
                  </a:cubicBezTo>
                  <a:lnTo>
                    <a:pt x="4966" y="2801"/>
                  </a:lnTo>
                  <a:cubicBezTo>
                    <a:pt x="4535" y="2877"/>
                    <a:pt x="4228" y="3261"/>
                    <a:pt x="4249" y="3697"/>
                  </a:cubicBezTo>
                  <a:cubicBezTo>
                    <a:pt x="4271" y="4143"/>
                    <a:pt x="4713" y="4131"/>
                    <a:pt x="5159" y="4151"/>
                  </a:cubicBezTo>
                  <a:cubicBezTo>
                    <a:pt x="6476" y="4212"/>
                    <a:pt x="9038" y="4332"/>
                    <a:pt x="9574" y="4383"/>
                  </a:cubicBezTo>
                  <a:cubicBezTo>
                    <a:pt x="9589" y="4385"/>
                    <a:pt x="9606" y="4386"/>
                    <a:pt x="9625" y="4386"/>
                  </a:cubicBezTo>
                  <a:cubicBezTo>
                    <a:pt x="10495" y="4386"/>
                    <a:pt x="14980" y="2832"/>
                    <a:pt x="14980" y="2832"/>
                  </a:cubicBezTo>
                  <a:lnTo>
                    <a:pt x="13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9"/>
            <p:cNvSpPr/>
            <p:nvPr/>
          </p:nvSpPr>
          <p:spPr>
            <a:xfrm>
              <a:off x="3727925" y="2166450"/>
              <a:ext cx="387450" cy="125550"/>
            </a:xfrm>
            <a:custGeom>
              <a:avLst/>
              <a:gdLst/>
              <a:ahLst/>
              <a:cxnLst/>
              <a:rect l="l" t="t" r="r" b="b"/>
              <a:pathLst>
                <a:path w="15498" h="5022" extrusionOk="0">
                  <a:moveTo>
                    <a:pt x="13409" y="655"/>
                  </a:moveTo>
                  <a:lnTo>
                    <a:pt x="14668" y="2973"/>
                  </a:lnTo>
                  <a:cubicBezTo>
                    <a:pt x="12829" y="3601"/>
                    <a:pt x="10327" y="4389"/>
                    <a:pt x="9796" y="4389"/>
                  </a:cubicBezTo>
                  <a:cubicBezTo>
                    <a:pt x="9779" y="4389"/>
                    <a:pt x="9763" y="4388"/>
                    <a:pt x="9750" y="4386"/>
                  </a:cubicBezTo>
                  <a:cubicBezTo>
                    <a:pt x="9212" y="4335"/>
                    <a:pt x="6744" y="4218"/>
                    <a:pt x="5320" y="4153"/>
                  </a:cubicBezTo>
                  <a:lnTo>
                    <a:pt x="5229" y="4150"/>
                  </a:lnTo>
                  <a:cubicBezTo>
                    <a:pt x="4718" y="4127"/>
                    <a:pt x="4716" y="4082"/>
                    <a:pt x="4712" y="4002"/>
                  </a:cubicBezTo>
                  <a:cubicBezTo>
                    <a:pt x="4700" y="3724"/>
                    <a:pt x="4894" y="3481"/>
                    <a:pt x="5167" y="3434"/>
                  </a:cubicBezTo>
                  <a:lnTo>
                    <a:pt x="6882" y="3135"/>
                  </a:lnTo>
                  <a:cubicBezTo>
                    <a:pt x="7035" y="3108"/>
                    <a:pt x="7147" y="2973"/>
                    <a:pt x="7145" y="2816"/>
                  </a:cubicBezTo>
                  <a:cubicBezTo>
                    <a:pt x="7142" y="2661"/>
                    <a:pt x="7026" y="2530"/>
                    <a:pt x="6872" y="2508"/>
                  </a:cubicBezTo>
                  <a:cubicBezTo>
                    <a:pt x="4351" y="2145"/>
                    <a:pt x="1480" y="1560"/>
                    <a:pt x="808" y="1176"/>
                  </a:cubicBezTo>
                  <a:cubicBezTo>
                    <a:pt x="1103" y="1110"/>
                    <a:pt x="1687" y="1101"/>
                    <a:pt x="2150" y="1101"/>
                  </a:cubicBezTo>
                  <a:cubicBezTo>
                    <a:pt x="2263" y="1101"/>
                    <a:pt x="2369" y="1102"/>
                    <a:pt x="2461" y="1102"/>
                  </a:cubicBezTo>
                  <a:cubicBezTo>
                    <a:pt x="2580" y="1103"/>
                    <a:pt x="2694" y="1104"/>
                    <a:pt x="2803" y="1104"/>
                  </a:cubicBezTo>
                  <a:cubicBezTo>
                    <a:pt x="3129" y="1104"/>
                    <a:pt x="3405" y="1097"/>
                    <a:pt x="3588" y="1066"/>
                  </a:cubicBezTo>
                  <a:cubicBezTo>
                    <a:pt x="4219" y="958"/>
                    <a:pt x="6380" y="935"/>
                    <a:pt x="8088" y="935"/>
                  </a:cubicBezTo>
                  <a:cubicBezTo>
                    <a:pt x="9302" y="935"/>
                    <a:pt x="10261" y="940"/>
                    <a:pt x="10328" y="947"/>
                  </a:cubicBezTo>
                  <a:lnTo>
                    <a:pt x="13409" y="655"/>
                  </a:lnTo>
                  <a:close/>
                  <a:moveTo>
                    <a:pt x="13596" y="0"/>
                  </a:moveTo>
                  <a:cubicBezTo>
                    <a:pt x="13584" y="0"/>
                    <a:pt x="13571" y="1"/>
                    <a:pt x="13558" y="3"/>
                  </a:cubicBezTo>
                  <a:lnTo>
                    <a:pt x="10302" y="313"/>
                  </a:lnTo>
                  <a:cubicBezTo>
                    <a:pt x="10207" y="311"/>
                    <a:pt x="9242" y="300"/>
                    <a:pt x="8056" y="300"/>
                  </a:cubicBezTo>
                  <a:cubicBezTo>
                    <a:pt x="6337" y="300"/>
                    <a:pt x="4154" y="324"/>
                    <a:pt x="3481" y="440"/>
                  </a:cubicBezTo>
                  <a:cubicBezTo>
                    <a:pt x="3343" y="463"/>
                    <a:pt x="3093" y="467"/>
                    <a:pt x="2803" y="467"/>
                  </a:cubicBezTo>
                  <a:cubicBezTo>
                    <a:pt x="2695" y="467"/>
                    <a:pt x="2581" y="467"/>
                    <a:pt x="2465" y="466"/>
                  </a:cubicBezTo>
                  <a:cubicBezTo>
                    <a:pt x="2337" y="465"/>
                    <a:pt x="2215" y="464"/>
                    <a:pt x="2098" y="464"/>
                  </a:cubicBezTo>
                  <a:cubicBezTo>
                    <a:pt x="914" y="464"/>
                    <a:pt x="319" y="533"/>
                    <a:pt x="117" y="897"/>
                  </a:cubicBezTo>
                  <a:cubicBezTo>
                    <a:pt x="65" y="991"/>
                    <a:pt x="0" y="1188"/>
                    <a:pt x="156" y="1433"/>
                  </a:cubicBezTo>
                  <a:cubicBezTo>
                    <a:pt x="506" y="1982"/>
                    <a:pt x="2926" y="2501"/>
                    <a:pt x="4913" y="2843"/>
                  </a:cubicBezTo>
                  <a:cubicBezTo>
                    <a:pt x="4396" y="3002"/>
                    <a:pt x="4052" y="3491"/>
                    <a:pt x="4078" y="4031"/>
                  </a:cubicBezTo>
                  <a:cubicBezTo>
                    <a:pt x="4112" y="4739"/>
                    <a:pt x="4796" y="4767"/>
                    <a:pt x="5204" y="4783"/>
                  </a:cubicBezTo>
                  <a:lnTo>
                    <a:pt x="5290" y="4787"/>
                  </a:lnTo>
                  <a:cubicBezTo>
                    <a:pt x="6433" y="4839"/>
                    <a:pt x="9146" y="4968"/>
                    <a:pt x="9690" y="5019"/>
                  </a:cubicBezTo>
                  <a:cubicBezTo>
                    <a:pt x="9710" y="5020"/>
                    <a:pt x="9732" y="5021"/>
                    <a:pt x="9755" y="5021"/>
                  </a:cubicBezTo>
                  <a:cubicBezTo>
                    <a:pt x="10652" y="5021"/>
                    <a:pt x="14460" y="3719"/>
                    <a:pt x="15230" y="3451"/>
                  </a:cubicBezTo>
                  <a:cubicBezTo>
                    <a:pt x="15414" y="3387"/>
                    <a:pt x="15498" y="3172"/>
                    <a:pt x="15406" y="2999"/>
                  </a:cubicBezTo>
                  <a:lnTo>
                    <a:pt x="13867" y="167"/>
                  </a:lnTo>
                  <a:cubicBezTo>
                    <a:pt x="13813" y="68"/>
                    <a:pt x="13707" y="0"/>
                    <a:pt x="13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9"/>
            <p:cNvSpPr/>
            <p:nvPr/>
          </p:nvSpPr>
          <p:spPr>
            <a:xfrm>
              <a:off x="4636000" y="1579350"/>
              <a:ext cx="579175" cy="670350"/>
            </a:xfrm>
            <a:custGeom>
              <a:avLst/>
              <a:gdLst/>
              <a:ahLst/>
              <a:cxnLst/>
              <a:rect l="l" t="t" r="r" b="b"/>
              <a:pathLst>
                <a:path w="23167" h="26814" extrusionOk="0">
                  <a:moveTo>
                    <a:pt x="6220" y="0"/>
                  </a:moveTo>
                  <a:cubicBezTo>
                    <a:pt x="6069" y="0"/>
                    <a:pt x="5909" y="4"/>
                    <a:pt x="5741" y="12"/>
                  </a:cubicBezTo>
                  <a:cubicBezTo>
                    <a:pt x="1573" y="209"/>
                    <a:pt x="1" y="4711"/>
                    <a:pt x="745" y="6942"/>
                  </a:cubicBezTo>
                  <a:cubicBezTo>
                    <a:pt x="1491" y="9172"/>
                    <a:pt x="6020" y="10310"/>
                    <a:pt x="6020" y="10310"/>
                  </a:cubicBezTo>
                  <a:lnTo>
                    <a:pt x="5629" y="17068"/>
                  </a:lnTo>
                  <a:lnTo>
                    <a:pt x="7796" y="17412"/>
                  </a:lnTo>
                  <a:cubicBezTo>
                    <a:pt x="7796" y="17412"/>
                    <a:pt x="9767" y="24963"/>
                    <a:pt x="10395" y="25438"/>
                  </a:cubicBezTo>
                  <a:cubicBezTo>
                    <a:pt x="10445" y="25475"/>
                    <a:pt x="10521" y="25492"/>
                    <a:pt x="10619" y="25492"/>
                  </a:cubicBezTo>
                  <a:cubicBezTo>
                    <a:pt x="11775" y="25492"/>
                    <a:pt x="15997" y="23136"/>
                    <a:pt x="15997" y="23136"/>
                  </a:cubicBezTo>
                  <a:lnTo>
                    <a:pt x="19066" y="26813"/>
                  </a:lnTo>
                  <a:lnTo>
                    <a:pt x="23167" y="23989"/>
                  </a:lnTo>
                  <a:lnTo>
                    <a:pt x="20957" y="20580"/>
                  </a:lnTo>
                  <a:cubicBezTo>
                    <a:pt x="20957" y="20580"/>
                    <a:pt x="22355" y="7754"/>
                    <a:pt x="21865" y="4882"/>
                  </a:cubicBezTo>
                  <a:cubicBezTo>
                    <a:pt x="21374" y="2010"/>
                    <a:pt x="19669" y="1254"/>
                    <a:pt x="15743" y="1028"/>
                  </a:cubicBezTo>
                  <a:cubicBezTo>
                    <a:pt x="15440" y="1010"/>
                    <a:pt x="15140" y="1002"/>
                    <a:pt x="14847" y="1002"/>
                  </a:cubicBezTo>
                  <a:cubicBezTo>
                    <a:pt x="11352" y="1002"/>
                    <a:pt x="8679" y="2151"/>
                    <a:pt x="8679" y="2151"/>
                  </a:cubicBezTo>
                  <a:cubicBezTo>
                    <a:pt x="8679" y="2151"/>
                    <a:pt x="9811" y="0"/>
                    <a:pt x="6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9"/>
            <p:cNvSpPr/>
            <p:nvPr/>
          </p:nvSpPr>
          <p:spPr>
            <a:xfrm>
              <a:off x="4635400" y="1571425"/>
              <a:ext cx="588775" cy="686225"/>
            </a:xfrm>
            <a:custGeom>
              <a:avLst/>
              <a:gdLst/>
              <a:ahLst/>
              <a:cxnLst/>
              <a:rect l="l" t="t" r="r" b="b"/>
              <a:pathLst>
                <a:path w="23551" h="27449" extrusionOk="0">
                  <a:moveTo>
                    <a:pt x="6262" y="633"/>
                  </a:moveTo>
                  <a:cubicBezTo>
                    <a:pt x="7691" y="633"/>
                    <a:pt x="8228" y="986"/>
                    <a:pt x="8429" y="1296"/>
                  </a:cubicBezTo>
                  <a:cubicBezTo>
                    <a:pt x="8714" y="1739"/>
                    <a:pt x="8424" y="2315"/>
                    <a:pt x="8423" y="2318"/>
                  </a:cubicBezTo>
                  <a:cubicBezTo>
                    <a:pt x="8304" y="2542"/>
                    <a:pt x="8478" y="2786"/>
                    <a:pt x="8701" y="2786"/>
                  </a:cubicBezTo>
                  <a:cubicBezTo>
                    <a:pt x="8742" y="2786"/>
                    <a:pt x="8785" y="2778"/>
                    <a:pt x="8828" y="2759"/>
                  </a:cubicBezTo>
                  <a:cubicBezTo>
                    <a:pt x="8857" y="2746"/>
                    <a:pt x="11478" y="1636"/>
                    <a:pt x="14870" y="1636"/>
                  </a:cubicBezTo>
                  <a:cubicBezTo>
                    <a:pt x="15158" y="1636"/>
                    <a:pt x="15451" y="1644"/>
                    <a:pt x="15749" y="1661"/>
                  </a:cubicBezTo>
                  <a:cubicBezTo>
                    <a:pt x="19833" y="1898"/>
                    <a:pt x="21140" y="2702"/>
                    <a:pt x="21576" y="5251"/>
                  </a:cubicBezTo>
                  <a:cubicBezTo>
                    <a:pt x="22053" y="8047"/>
                    <a:pt x="20679" y="20733"/>
                    <a:pt x="20665" y="20861"/>
                  </a:cubicBezTo>
                  <a:cubicBezTo>
                    <a:pt x="20657" y="20933"/>
                    <a:pt x="20675" y="21007"/>
                    <a:pt x="20715" y="21069"/>
                  </a:cubicBezTo>
                  <a:lnTo>
                    <a:pt x="22756" y="24218"/>
                  </a:lnTo>
                  <a:lnTo>
                    <a:pt x="19147" y="26705"/>
                  </a:lnTo>
                  <a:lnTo>
                    <a:pt x="16264" y="23250"/>
                  </a:lnTo>
                  <a:cubicBezTo>
                    <a:pt x="16204" y="23178"/>
                    <a:pt x="16115" y="23135"/>
                    <a:pt x="16021" y="23135"/>
                  </a:cubicBezTo>
                  <a:cubicBezTo>
                    <a:pt x="15967" y="23135"/>
                    <a:pt x="15914" y="23149"/>
                    <a:pt x="15867" y="23175"/>
                  </a:cubicBezTo>
                  <a:cubicBezTo>
                    <a:pt x="13775" y="24343"/>
                    <a:pt x="11265" y="25513"/>
                    <a:pt x="10685" y="25513"/>
                  </a:cubicBezTo>
                  <a:cubicBezTo>
                    <a:pt x="10658" y="25513"/>
                    <a:pt x="10636" y="25511"/>
                    <a:pt x="10617" y="25506"/>
                  </a:cubicBezTo>
                  <a:cubicBezTo>
                    <a:pt x="10249" y="25146"/>
                    <a:pt x="9061" y="21228"/>
                    <a:pt x="8128" y="17649"/>
                  </a:cubicBezTo>
                  <a:cubicBezTo>
                    <a:pt x="8096" y="17527"/>
                    <a:pt x="7994" y="17435"/>
                    <a:pt x="7870" y="17415"/>
                  </a:cubicBezTo>
                  <a:lnTo>
                    <a:pt x="5988" y="17116"/>
                  </a:lnTo>
                  <a:lnTo>
                    <a:pt x="6361" y="10644"/>
                  </a:lnTo>
                  <a:cubicBezTo>
                    <a:pt x="6370" y="10492"/>
                    <a:pt x="6269" y="10355"/>
                    <a:pt x="6122" y="10318"/>
                  </a:cubicBezTo>
                  <a:cubicBezTo>
                    <a:pt x="6077" y="10307"/>
                    <a:pt x="1754" y="9196"/>
                    <a:pt x="1072" y="7157"/>
                  </a:cubicBezTo>
                  <a:cubicBezTo>
                    <a:pt x="663" y="5939"/>
                    <a:pt x="1021" y="4148"/>
                    <a:pt x="1940" y="2804"/>
                  </a:cubicBezTo>
                  <a:cubicBezTo>
                    <a:pt x="2580" y="1871"/>
                    <a:pt x="3764" y="740"/>
                    <a:pt x="5778" y="645"/>
                  </a:cubicBezTo>
                  <a:cubicBezTo>
                    <a:pt x="5950" y="637"/>
                    <a:pt x="6111" y="633"/>
                    <a:pt x="6262" y="633"/>
                  </a:cubicBezTo>
                  <a:close/>
                  <a:moveTo>
                    <a:pt x="6227" y="0"/>
                  </a:moveTo>
                  <a:cubicBezTo>
                    <a:pt x="6074" y="0"/>
                    <a:pt x="5915" y="4"/>
                    <a:pt x="5750" y="12"/>
                  </a:cubicBezTo>
                  <a:cubicBezTo>
                    <a:pt x="3973" y="95"/>
                    <a:pt x="2436" y="961"/>
                    <a:pt x="1416" y="2447"/>
                  </a:cubicBezTo>
                  <a:cubicBezTo>
                    <a:pt x="391" y="3943"/>
                    <a:pt x="1" y="5963"/>
                    <a:pt x="468" y="7360"/>
                  </a:cubicBezTo>
                  <a:cubicBezTo>
                    <a:pt x="1162" y="9435"/>
                    <a:pt x="4714" y="10582"/>
                    <a:pt x="5713" y="10866"/>
                  </a:cubicBezTo>
                  <a:lnTo>
                    <a:pt x="5337" y="17367"/>
                  </a:lnTo>
                  <a:cubicBezTo>
                    <a:pt x="5327" y="17530"/>
                    <a:pt x="5442" y="17673"/>
                    <a:pt x="5604" y="17699"/>
                  </a:cubicBezTo>
                  <a:lnTo>
                    <a:pt x="7566" y="18010"/>
                  </a:lnTo>
                  <a:cubicBezTo>
                    <a:pt x="8196" y="20412"/>
                    <a:pt x="9599" y="25534"/>
                    <a:pt x="10229" y="26009"/>
                  </a:cubicBezTo>
                  <a:cubicBezTo>
                    <a:pt x="10318" y="26076"/>
                    <a:pt x="10449" y="26107"/>
                    <a:pt x="10616" y="26107"/>
                  </a:cubicBezTo>
                  <a:cubicBezTo>
                    <a:pt x="11633" y="26107"/>
                    <a:pt x="13961" y="24955"/>
                    <a:pt x="15945" y="23859"/>
                  </a:cubicBezTo>
                  <a:lnTo>
                    <a:pt x="18846" y="27334"/>
                  </a:lnTo>
                  <a:cubicBezTo>
                    <a:pt x="18906" y="27407"/>
                    <a:pt x="18995" y="27449"/>
                    <a:pt x="19089" y="27449"/>
                  </a:cubicBezTo>
                  <a:cubicBezTo>
                    <a:pt x="19154" y="27449"/>
                    <a:pt x="19216" y="27429"/>
                    <a:pt x="19269" y="27392"/>
                  </a:cubicBezTo>
                  <a:lnTo>
                    <a:pt x="23370" y="24567"/>
                  </a:lnTo>
                  <a:cubicBezTo>
                    <a:pt x="23512" y="24470"/>
                    <a:pt x="23551" y="24277"/>
                    <a:pt x="23457" y="24133"/>
                  </a:cubicBezTo>
                  <a:lnTo>
                    <a:pt x="21310" y="20819"/>
                  </a:lnTo>
                  <a:cubicBezTo>
                    <a:pt x="21457" y="19464"/>
                    <a:pt x="22675" y="7917"/>
                    <a:pt x="22204" y="5146"/>
                  </a:cubicBezTo>
                  <a:cubicBezTo>
                    <a:pt x="21657" y="1946"/>
                    <a:pt x="19613" y="1249"/>
                    <a:pt x="15787" y="1027"/>
                  </a:cubicBezTo>
                  <a:cubicBezTo>
                    <a:pt x="15472" y="1009"/>
                    <a:pt x="15163" y="1001"/>
                    <a:pt x="14859" y="1001"/>
                  </a:cubicBezTo>
                  <a:cubicBezTo>
                    <a:pt x="12284" y="1001"/>
                    <a:pt x="10168" y="1607"/>
                    <a:pt x="9178" y="1949"/>
                  </a:cubicBezTo>
                  <a:cubicBezTo>
                    <a:pt x="9212" y="1652"/>
                    <a:pt x="9181" y="1295"/>
                    <a:pt x="8967" y="960"/>
                  </a:cubicBezTo>
                  <a:cubicBezTo>
                    <a:pt x="8561" y="320"/>
                    <a:pt x="7638" y="0"/>
                    <a:pt x="6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9"/>
            <p:cNvSpPr/>
            <p:nvPr/>
          </p:nvSpPr>
          <p:spPr>
            <a:xfrm>
              <a:off x="4646800" y="1595300"/>
              <a:ext cx="568400" cy="654425"/>
            </a:xfrm>
            <a:custGeom>
              <a:avLst/>
              <a:gdLst/>
              <a:ahLst/>
              <a:cxnLst/>
              <a:rect l="l" t="t" r="r" b="b"/>
              <a:pathLst>
                <a:path w="22736" h="26177" extrusionOk="0">
                  <a:moveTo>
                    <a:pt x="8100" y="0"/>
                  </a:moveTo>
                  <a:cubicBezTo>
                    <a:pt x="7070" y="187"/>
                    <a:pt x="6092" y="418"/>
                    <a:pt x="5252" y="712"/>
                  </a:cubicBezTo>
                  <a:cubicBezTo>
                    <a:pt x="3908" y="1183"/>
                    <a:pt x="2286" y="1714"/>
                    <a:pt x="932" y="2151"/>
                  </a:cubicBezTo>
                  <a:cubicBezTo>
                    <a:pt x="231" y="3410"/>
                    <a:pt x="1" y="4850"/>
                    <a:pt x="218" y="5925"/>
                  </a:cubicBezTo>
                  <a:lnTo>
                    <a:pt x="1616" y="7889"/>
                  </a:lnTo>
                  <a:cubicBezTo>
                    <a:pt x="3210" y="9070"/>
                    <a:pt x="5589" y="9672"/>
                    <a:pt x="5589" y="9672"/>
                  </a:cubicBezTo>
                  <a:lnTo>
                    <a:pt x="5513" y="10975"/>
                  </a:lnTo>
                  <a:cubicBezTo>
                    <a:pt x="6384" y="11136"/>
                    <a:pt x="7354" y="11281"/>
                    <a:pt x="8003" y="11281"/>
                  </a:cubicBezTo>
                  <a:cubicBezTo>
                    <a:pt x="9450" y="11281"/>
                    <a:pt x="11623" y="10124"/>
                    <a:pt x="11623" y="10124"/>
                  </a:cubicBezTo>
                  <a:lnTo>
                    <a:pt x="11623" y="10124"/>
                  </a:lnTo>
                  <a:cubicBezTo>
                    <a:pt x="11623" y="10124"/>
                    <a:pt x="10320" y="12150"/>
                    <a:pt x="11912" y="13308"/>
                  </a:cubicBezTo>
                  <a:cubicBezTo>
                    <a:pt x="13505" y="14467"/>
                    <a:pt x="14953" y="14467"/>
                    <a:pt x="14953" y="14467"/>
                  </a:cubicBezTo>
                  <a:cubicBezTo>
                    <a:pt x="14953" y="14467"/>
                    <a:pt x="15966" y="17942"/>
                    <a:pt x="15966" y="19099"/>
                  </a:cubicBezTo>
                  <a:cubicBezTo>
                    <a:pt x="15966" y="20004"/>
                    <a:pt x="11818" y="23379"/>
                    <a:pt x="10003" y="24812"/>
                  </a:cubicBezTo>
                  <a:cubicBezTo>
                    <a:pt x="10052" y="24836"/>
                    <a:pt x="10117" y="24848"/>
                    <a:pt x="10197" y="24848"/>
                  </a:cubicBezTo>
                  <a:cubicBezTo>
                    <a:pt x="11353" y="24848"/>
                    <a:pt x="15567" y="22499"/>
                    <a:pt x="15567" y="22499"/>
                  </a:cubicBezTo>
                  <a:lnTo>
                    <a:pt x="18635" y="26177"/>
                  </a:lnTo>
                  <a:lnTo>
                    <a:pt x="22736" y="23351"/>
                  </a:lnTo>
                  <a:lnTo>
                    <a:pt x="20525" y="19942"/>
                  </a:lnTo>
                  <a:cubicBezTo>
                    <a:pt x="20525" y="19942"/>
                    <a:pt x="21923" y="7116"/>
                    <a:pt x="21433" y="4244"/>
                  </a:cubicBezTo>
                  <a:cubicBezTo>
                    <a:pt x="20943" y="1372"/>
                    <a:pt x="19237" y="616"/>
                    <a:pt x="15313" y="390"/>
                  </a:cubicBezTo>
                  <a:cubicBezTo>
                    <a:pt x="15009" y="372"/>
                    <a:pt x="14709" y="364"/>
                    <a:pt x="14416" y="364"/>
                  </a:cubicBezTo>
                  <a:cubicBezTo>
                    <a:pt x="10920" y="364"/>
                    <a:pt x="8247" y="1513"/>
                    <a:pt x="8247" y="1513"/>
                  </a:cubicBezTo>
                  <a:cubicBezTo>
                    <a:pt x="8247" y="1513"/>
                    <a:pt x="8706" y="634"/>
                    <a:pt x="810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9"/>
            <p:cNvSpPr/>
            <p:nvPr/>
          </p:nvSpPr>
          <p:spPr>
            <a:xfrm>
              <a:off x="4635975" y="1579350"/>
              <a:ext cx="558925" cy="514525"/>
            </a:xfrm>
            <a:custGeom>
              <a:avLst/>
              <a:gdLst/>
              <a:ahLst/>
              <a:cxnLst/>
              <a:rect l="l" t="t" r="r" b="b"/>
              <a:pathLst>
                <a:path w="22357" h="20581" extrusionOk="0">
                  <a:moveTo>
                    <a:pt x="6221" y="0"/>
                  </a:moveTo>
                  <a:cubicBezTo>
                    <a:pt x="6070" y="0"/>
                    <a:pt x="5910" y="4"/>
                    <a:pt x="5742" y="12"/>
                  </a:cubicBezTo>
                  <a:cubicBezTo>
                    <a:pt x="1573" y="209"/>
                    <a:pt x="0" y="4711"/>
                    <a:pt x="746" y="6942"/>
                  </a:cubicBezTo>
                  <a:cubicBezTo>
                    <a:pt x="1492" y="9172"/>
                    <a:pt x="6021" y="10310"/>
                    <a:pt x="6021" y="10310"/>
                  </a:cubicBezTo>
                  <a:cubicBezTo>
                    <a:pt x="6021" y="10310"/>
                    <a:pt x="11496" y="10189"/>
                    <a:pt x="14226" y="8378"/>
                  </a:cubicBezTo>
                  <a:lnTo>
                    <a:pt x="14226" y="8378"/>
                  </a:lnTo>
                  <a:cubicBezTo>
                    <a:pt x="14225" y="8378"/>
                    <a:pt x="12330" y="10894"/>
                    <a:pt x="12678" y="12445"/>
                  </a:cubicBezTo>
                  <a:cubicBezTo>
                    <a:pt x="12918" y="13516"/>
                    <a:pt x="13732" y="13682"/>
                    <a:pt x="14213" y="13682"/>
                  </a:cubicBezTo>
                  <a:cubicBezTo>
                    <a:pt x="14428" y="13682"/>
                    <a:pt x="14577" y="13649"/>
                    <a:pt x="14577" y="13649"/>
                  </a:cubicBezTo>
                  <a:lnTo>
                    <a:pt x="15106" y="15866"/>
                  </a:lnTo>
                  <a:cubicBezTo>
                    <a:pt x="15106" y="15866"/>
                    <a:pt x="15719" y="16218"/>
                    <a:pt x="16178" y="16218"/>
                  </a:cubicBezTo>
                  <a:cubicBezTo>
                    <a:pt x="16380" y="16218"/>
                    <a:pt x="16553" y="16150"/>
                    <a:pt x="16631" y="15954"/>
                  </a:cubicBezTo>
                  <a:cubicBezTo>
                    <a:pt x="16846" y="15416"/>
                    <a:pt x="16852" y="13167"/>
                    <a:pt x="17844" y="13167"/>
                  </a:cubicBezTo>
                  <a:cubicBezTo>
                    <a:pt x="18033" y="13167"/>
                    <a:pt x="18258" y="13249"/>
                    <a:pt x="18527" y="13439"/>
                  </a:cubicBezTo>
                  <a:cubicBezTo>
                    <a:pt x="20207" y="14630"/>
                    <a:pt x="20300" y="16823"/>
                    <a:pt x="19390" y="17427"/>
                  </a:cubicBezTo>
                  <a:cubicBezTo>
                    <a:pt x="18481" y="18031"/>
                    <a:pt x="17851" y="17556"/>
                    <a:pt x="18430" y="18902"/>
                  </a:cubicBezTo>
                  <a:cubicBezTo>
                    <a:pt x="19009" y="20248"/>
                    <a:pt x="20958" y="20580"/>
                    <a:pt x="20958" y="20580"/>
                  </a:cubicBezTo>
                  <a:cubicBezTo>
                    <a:pt x="20958" y="20580"/>
                    <a:pt x="22356" y="7754"/>
                    <a:pt x="21866" y="4882"/>
                  </a:cubicBezTo>
                  <a:cubicBezTo>
                    <a:pt x="21376" y="2010"/>
                    <a:pt x="19670" y="1254"/>
                    <a:pt x="15746" y="1028"/>
                  </a:cubicBezTo>
                  <a:cubicBezTo>
                    <a:pt x="15442" y="1010"/>
                    <a:pt x="15142" y="1002"/>
                    <a:pt x="14849" y="1002"/>
                  </a:cubicBezTo>
                  <a:cubicBezTo>
                    <a:pt x="11353" y="1002"/>
                    <a:pt x="8680" y="2151"/>
                    <a:pt x="8680" y="2151"/>
                  </a:cubicBezTo>
                  <a:cubicBezTo>
                    <a:pt x="8680" y="2151"/>
                    <a:pt x="9812" y="0"/>
                    <a:pt x="6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9"/>
            <p:cNvSpPr/>
            <p:nvPr/>
          </p:nvSpPr>
          <p:spPr>
            <a:xfrm>
              <a:off x="4635450" y="1571425"/>
              <a:ext cx="567350" cy="530375"/>
            </a:xfrm>
            <a:custGeom>
              <a:avLst/>
              <a:gdLst/>
              <a:ahLst/>
              <a:cxnLst/>
              <a:rect l="l" t="t" r="r" b="b"/>
              <a:pathLst>
                <a:path w="22694" h="21215" extrusionOk="0">
                  <a:moveTo>
                    <a:pt x="6264" y="634"/>
                  </a:moveTo>
                  <a:cubicBezTo>
                    <a:pt x="7689" y="634"/>
                    <a:pt x="8227" y="987"/>
                    <a:pt x="8427" y="1298"/>
                  </a:cubicBezTo>
                  <a:cubicBezTo>
                    <a:pt x="8712" y="1741"/>
                    <a:pt x="8422" y="2316"/>
                    <a:pt x="8421" y="2320"/>
                  </a:cubicBezTo>
                  <a:cubicBezTo>
                    <a:pt x="8302" y="2543"/>
                    <a:pt x="8476" y="2786"/>
                    <a:pt x="8699" y="2786"/>
                  </a:cubicBezTo>
                  <a:cubicBezTo>
                    <a:pt x="8740" y="2786"/>
                    <a:pt x="8783" y="2778"/>
                    <a:pt x="8826" y="2759"/>
                  </a:cubicBezTo>
                  <a:cubicBezTo>
                    <a:pt x="8855" y="2748"/>
                    <a:pt x="11476" y="1637"/>
                    <a:pt x="14868" y="1637"/>
                  </a:cubicBezTo>
                  <a:cubicBezTo>
                    <a:pt x="15156" y="1637"/>
                    <a:pt x="15449" y="1645"/>
                    <a:pt x="15747" y="1662"/>
                  </a:cubicBezTo>
                  <a:cubicBezTo>
                    <a:pt x="19831" y="1898"/>
                    <a:pt x="21138" y="2703"/>
                    <a:pt x="21574" y="5253"/>
                  </a:cubicBezTo>
                  <a:cubicBezTo>
                    <a:pt x="22006" y="7782"/>
                    <a:pt x="20922" y="18411"/>
                    <a:pt x="20701" y="20504"/>
                  </a:cubicBezTo>
                  <a:cubicBezTo>
                    <a:pt x="20161" y="20352"/>
                    <a:pt x="19113" y="19953"/>
                    <a:pt x="18743" y="19093"/>
                  </a:cubicBezTo>
                  <a:cubicBezTo>
                    <a:pt x="18533" y="18603"/>
                    <a:pt x="18543" y="18477"/>
                    <a:pt x="18535" y="18477"/>
                  </a:cubicBezTo>
                  <a:cubicBezTo>
                    <a:pt x="18563" y="18452"/>
                    <a:pt x="18688" y="18411"/>
                    <a:pt x="18779" y="18380"/>
                  </a:cubicBezTo>
                  <a:cubicBezTo>
                    <a:pt x="18987" y="18311"/>
                    <a:pt x="19272" y="18218"/>
                    <a:pt x="19587" y="18009"/>
                  </a:cubicBezTo>
                  <a:cubicBezTo>
                    <a:pt x="20032" y="17714"/>
                    <a:pt x="20292" y="17143"/>
                    <a:pt x="20302" y="16442"/>
                  </a:cubicBezTo>
                  <a:cubicBezTo>
                    <a:pt x="20316" y="15565"/>
                    <a:pt x="19911" y="14332"/>
                    <a:pt x="18732" y="13497"/>
                  </a:cubicBezTo>
                  <a:cubicBezTo>
                    <a:pt x="18421" y="13277"/>
                    <a:pt x="18131" y="13166"/>
                    <a:pt x="17865" y="13166"/>
                  </a:cubicBezTo>
                  <a:cubicBezTo>
                    <a:pt x="17742" y="13166"/>
                    <a:pt x="17624" y="13190"/>
                    <a:pt x="17512" y="13237"/>
                  </a:cubicBezTo>
                  <a:cubicBezTo>
                    <a:pt x="16806" y="13534"/>
                    <a:pt x="16629" y="14628"/>
                    <a:pt x="16488" y="15508"/>
                  </a:cubicBezTo>
                  <a:cubicBezTo>
                    <a:pt x="16445" y="15772"/>
                    <a:pt x="16402" y="16045"/>
                    <a:pt x="16358" y="16154"/>
                  </a:cubicBezTo>
                  <a:cubicBezTo>
                    <a:pt x="16351" y="16179"/>
                    <a:pt x="16332" y="16198"/>
                    <a:pt x="16307" y="16204"/>
                  </a:cubicBezTo>
                  <a:cubicBezTo>
                    <a:pt x="16276" y="16214"/>
                    <a:pt x="16239" y="16219"/>
                    <a:pt x="16198" y="16219"/>
                  </a:cubicBezTo>
                  <a:cubicBezTo>
                    <a:pt x="15985" y="16219"/>
                    <a:pt x="15650" y="16094"/>
                    <a:pt x="15403" y="15970"/>
                  </a:cubicBezTo>
                  <a:lnTo>
                    <a:pt x="14908" y="13892"/>
                  </a:lnTo>
                  <a:cubicBezTo>
                    <a:pt x="14874" y="13746"/>
                    <a:pt x="14744" y="13647"/>
                    <a:pt x="14601" y="13647"/>
                  </a:cubicBezTo>
                  <a:cubicBezTo>
                    <a:pt x="14578" y="13647"/>
                    <a:pt x="14553" y="13650"/>
                    <a:pt x="14529" y="13656"/>
                  </a:cubicBezTo>
                  <a:cubicBezTo>
                    <a:pt x="14527" y="13656"/>
                    <a:pt x="14407" y="13681"/>
                    <a:pt x="14234" y="13681"/>
                  </a:cubicBezTo>
                  <a:cubicBezTo>
                    <a:pt x="14123" y="13681"/>
                    <a:pt x="13992" y="13670"/>
                    <a:pt x="13856" y="13637"/>
                  </a:cubicBezTo>
                  <a:cubicBezTo>
                    <a:pt x="13404" y="13525"/>
                    <a:pt x="13128" y="13216"/>
                    <a:pt x="13011" y="12692"/>
                  </a:cubicBezTo>
                  <a:cubicBezTo>
                    <a:pt x="12752" y="11539"/>
                    <a:pt x="13999" y="9554"/>
                    <a:pt x="14501" y="8885"/>
                  </a:cubicBezTo>
                  <a:cubicBezTo>
                    <a:pt x="14594" y="8762"/>
                    <a:pt x="14585" y="8589"/>
                    <a:pt x="14478" y="8477"/>
                  </a:cubicBezTo>
                  <a:cubicBezTo>
                    <a:pt x="14417" y="8411"/>
                    <a:pt x="14332" y="8377"/>
                    <a:pt x="14248" y="8377"/>
                  </a:cubicBezTo>
                  <a:cubicBezTo>
                    <a:pt x="14187" y="8377"/>
                    <a:pt x="14126" y="8394"/>
                    <a:pt x="14072" y="8430"/>
                  </a:cubicBezTo>
                  <a:cubicBezTo>
                    <a:pt x="11576" y="10085"/>
                    <a:pt x="6596" y="10291"/>
                    <a:pt x="6078" y="10308"/>
                  </a:cubicBezTo>
                  <a:cubicBezTo>
                    <a:pt x="5632" y="10189"/>
                    <a:pt x="1716" y="9093"/>
                    <a:pt x="1070" y="7158"/>
                  </a:cubicBezTo>
                  <a:cubicBezTo>
                    <a:pt x="661" y="5939"/>
                    <a:pt x="1019" y="4150"/>
                    <a:pt x="1938" y="2805"/>
                  </a:cubicBezTo>
                  <a:cubicBezTo>
                    <a:pt x="2578" y="1873"/>
                    <a:pt x="3762" y="741"/>
                    <a:pt x="5776" y="646"/>
                  </a:cubicBezTo>
                  <a:cubicBezTo>
                    <a:pt x="5949" y="638"/>
                    <a:pt x="6112" y="634"/>
                    <a:pt x="6264" y="634"/>
                  </a:cubicBezTo>
                  <a:close/>
                  <a:moveTo>
                    <a:pt x="6225" y="0"/>
                  </a:moveTo>
                  <a:cubicBezTo>
                    <a:pt x="6072" y="0"/>
                    <a:pt x="5913" y="4"/>
                    <a:pt x="5748" y="12"/>
                  </a:cubicBezTo>
                  <a:cubicBezTo>
                    <a:pt x="3971" y="95"/>
                    <a:pt x="2434" y="961"/>
                    <a:pt x="1414" y="2447"/>
                  </a:cubicBezTo>
                  <a:cubicBezTo>
                    <a:pt x="389" y="3943"/>
                    <a:pt x="0" y="5963"/>
                    <a:pt x="467" y="7360"/>
                  </a:cubicBezTo>
                  <a:cubicBezTo>
                    <a:pt x="1259" y="9728"/>
                    <a:pt x="5773" y="10887"/>
                    <a:pt x="5964" y="10934"/>
                  </a:cubicBezTo>
                  <a:cubicBezTo>
                    <a:pt x="5992" y="10940"/>
                    <a:pt x="6020" y="10943"/>
                    <a:pt x="6049" y="10944"/>
                  </a:cubicBezTo>
                  <a:cubicBezTo>
                    <a:pt x="6248" y="10939"/>
                    <a:pt x="10411" y="10832"/>
                    <a:pt x="13303" y="9561"/>
                  </a:cubicBezTo>
                  <a:lnTo>
                    <a:pt x="13303" y="9561"/>
                  </a:lnTo>
                  <a:cubicBezTo>
                    <a:pt x="12770" y="10479"/>
                    <a:pt x="12163" y="11814"/>
                    <a:pt x="12389" y="12831"/>
                  </a:cubicBezTo>
                  <a:cubicBezTo>
                    <a:pt x="12605" y="13790"/>
                    <a:pt x="13223" y="14134"/>
                    <a:pt x="13703" y="14253"/>
                  </a:cubicBezTo>
                  <a:cubicBezTo>
                    <a:pt x="13875" y="14295"/>
                    <a:pt x="14051" y="14316"/>
                    <a:pt x="14229" y="14316"/>
                  </a:cubicBezTo>
                  <a:cubicBezTo>
                    <a:pt x="14271" y="14316"/>
                    <a:pt x="14313" y="14315"/>
                    <a:pt x="14355" y="14313"/>
                  </a:cubicBezTo>
                  <a:lnTo>
                    <a:pt x="14818" y="16256"/>
                  </a:lnTo>
                  <a:cubicBezTo>
                    <a:pt x="14838" y="16341"/>
                    <a:pt x="14893" y="16414"/>
                    <a:pt x="14969" y="16458"/>
                  </a:cubicBezTo>
                  <a:cubicBezTo>
                    <a:pt x="15100" y="16534"/>
                    <a:pt x="15685" y="16852"/>
                    <a:pt x="16200" y="16852"/>
                  </a:cubicBezTo>
                  <a:cubicBezTo>
                    <a:pt x="16310" y="16852"/>
                    <a:pt x="16417" y="16837"/>
                    <a:pt x="16516" y="16803"/>
                  </a:cubicBezTo>
                  <a:cubicBezTo>
                    <a:pt x="16714" y="16737"/>
                    <a:pt x="16872" y="16585"/>
                    <a:pt x="16947" y="16389"/>
                  </a:cubicBezTo>
                  <a:cubicBezTo>
                    <a:pt x="17018" y="16214"/>
                    <a:pt x="17060" y="15946"/>
                    <a:pt x="17115" y="15609"/>
                  </a:cubicBezTo>
                  <a:cubicBezTo>
                    <a:pt x="17213" y="15000"/>
                    <a:pt x="17378" y="13982"/>
                    <a:pt x="17757" y="13821"/>
                  </a:cubicBezTo>
                  <a:cubicBezTo>
                    <a:pt x="17790" y="13807"/>
                    <a:pt x="17827" y="13801"/>
                    <a:pt x="17865" y="13801"/>
                  </a:cubicBezTo>
                  <a:cubicBezTo>
                    <a:pt x="18024" y="13801"/>
                    <a:pt x="18218" y="13911"/>
                    <a:pt x="18365" y="14015"/>
                  </a:cubicBezTo>
                  <a:cubicBezTo>
                    <a:pt x="19342" y="14706"/>
                    <a:pt x="19678" y="15717"/>
                    <a:pt x="19667" y="16430"/>
                  </a:cubicBezTo>
                  <a:cubicBezTo>
                    <a:pt x="19659" y="16912"/>
                    <a:pt x="19499" y="17304"/>
                    <a:pt x="19236" y="17479"/>
                  </a:cubicBezTo>
                  <a:cubicBezTo>
                    <a:pt x="18992" y="17640"/>
                    <a:pt x="18773" y="17713"/>
                    <a:pt x="18580" y="17777"/>
                  </a:cubicBezTo>
                  <a:cubicBezTo>
                    <a:pt x="18335" y="17858"/>
                    <a:pt x="18082" y="17942"/>
                    <a:pt x="17966" y="18201"/>
                  </a:cubicBezTo>
                  <a:cubicBezTo>
                    <a:pt x="17839" y="18483"/>
                    <a:pt x="17947" y="18848"/>
                    <a:pt x="18161" y="19345"/>
                  </a:cubicBezTo>
                  <a:cubicBezTo>
                    <a:pt x="18799" y="20832"/>
                    <a:pt x="20840" y="21195"/>
                    <a:pt x="20926" y="21210"/>
                  </a:cubicBezTo>
                  <a:cubicBezTo>
                    <a:pt x="20943" y="21212"/>
                    <a:pt x="20962" y="21215"/>
                    <a:pt x="20979" y="21215"/>
                  </a:cubicBezTo>
                  <a:lnTo>
                    <a:pt x="20979" y="21213"/>
                  </a:lnTo>
                  <a:cubicBezTo>
                    <a:pt x="20980" y="21213"/>
                    <a:pt x="20981" y="21213"/>
                    <a:pt x="20982" y="21213"/>
                  </a:cubicBezTo>
                  <a:cubicBezTo>
                    <a:pt x="21144" y="21213"/>
                    <a:pt x="21278" y="21092"/>
                    <a:pt x="21295" y="20931"/>
                  </a:cubicBezTo>
                  <a:cubicBezTo>
                    <a:pt x="21353" y="20405"/>
                    <a:pt x="22693" y="8029"/>
                    <a:pt x="22202" y="5146"/>
                  </a:cubicBezTo>
                  <a:cubicBezTo>
                    <a:pt x="21655" y="1946"/>
                    <a:pt x="19611" y="1249"/>
                    <a:pt x="15785" y="1027"/>
                  </a:cubicBezTo>
                  <a:cubicBezTo>
                    <a:pt x="15470" y="1009"/>
                    <a:pt x="15161" y="1001"/>
                    <a:pt x="14857" y="1001"/>
                  </a:cubicBezTo>
                  <a:cubicBezTo>
                    <a:pt x="12282" y="1001"/>
                    <a:pt x="10166" y="1607"/>
                    <a:pt x="9176" y="1949"/>
                  </a:cubicBezTo>
                  <a:cubicBezTo>
                    <a:pt x="9210" y="1652"/>
                    <a:pt x="9179" y="1295"/>
                    <a:pt x="8965" y="960"/>
                  </a:cubicBezTo>
                  <a:cubicBezTo>
                    <a:pt x="8559" y="320"/>
                    <a:pt x="7636" y="0"/>
                    <a:pt x="6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9"/>
            <p:cNvSpPr/>
            <p:nvPr/>
          </p:nvSpPr>
          <p:spPr>
            <a:xfrm>
              <a:off x="4789375" y="1663050"/>
              <a:ext cx="371500" cy="122150"/>
            </a:xfrm>
            <a:custGeom>
              <a:avLst/>
              <a:gdLst/>
              <a:ahLst/>
              <a:cxnLst/>
              <a:rect l="l" t="t" r="r" b="b"/>
              <a:pathLst>
                <a:path w="14860" h="4886" extrusionOk="0">
                  <a:moveTo>
                    <a:pt x="2005" y="0"/>
                  </a:moveTo>
                  <a:cubicBezTo>
                    <a:pt x="1916" y="0"/>
                    <a:pt x="1826" y="8"/>
                    <a:pt x="1736" y="25"/>
                  </a:cubicBezTo>
                  <a:cubicBezTo>
                    <a:pt x="1178" y="134"/>
                    <a:pt x="729" y="574"/>
                    <a:pt x="403" y="1339"/>
                  </a:cubicBezTo>
                  <a:cubicBezTo>
                    <a:pt x="0" y="2277"/>
                    <a:pt x="37" y="3099"/>
                    <a:pt x="511" y="3713"/>
                  </a:cubicBezTo>
                  <a:cubicBezTo>
                    <a:pt x="1106" y="4486"/>
                    <a:pt x="2347" y="4885"/>
                    <a:pt x="4091" y="4885"/>
                  </a:cubicBezTo>
                  <a:cubicBezTo>
                    <a:pt x="4767" y="4885"/>
                    <a:pt x="5520" y="4824"/>
                    <a:pt x="6338" y="4704"/>
                  </a:cubicBezTo>
                  <a:cubicBezTo>
                    <a:pt x="9599" y="4219"/>
                    <a:pt x="12156" y="3390"/>
                    <a:pt x="13530" y="2943"/>
                  </a:cubicBezTo>
                  <a:cubicBezTo>
                    <a:pt x="14106" y="2757"/>
                    <a:pt x="14563" y="2608"/>
                    <a:pt x="14701" y="2608"/>
                  </a:cubicBezTo>
                  <a:cubicBezTo>
                    <a:pt x="14788" y="2608"/>
                    <a:pt x="14859" y="2537"/>
                    <a:pt x="14859" y="2449"/>
                  </a:cubicBezTo>
                  <a:cubicBezTo>
                    <a:pt x="14859" y="2362"/>
                    <a:pt x="14788" y="2291"/>
                    <a:pt x="14701" y="2291"/>
                  </a:cubicBezTo>
                  <a:cubicBezTo>
                    <a:pt x="14512" y="2291"/>
                    <a:pt x="14129" y="2415"/>
                    <a:pt x="13432" y="2642"/>
                  </a:cubicBezTo>
                  <a:cubicBezTo>
                    <a:pt x="12067" y="3085"/>
                    <a:pt x="9526" y="3909"/>
                    <a:pt x="6291" y="4390"/>
                  </a:cubicBezTo>
                  <a:cubicBezTo>
                    <a:pt x="5498" y="4507"/>
                    <a:pt x="4767" y="4564"/>
                    <a:pt x="4110" y="4564"/>
                  </a:cubicBezTo>
                  <a:cubicBezTo>
                    <a:pt x="2471" y="4564"/>
                    <a:pt x="1292" y="4206"/>
                    <a:pt x="762" y="3518"/>
                  </a:cubicBezTo>
                  <a:cubicBezTo>
                    <a:pt x="358" y="2994"/>
                    <a:pt x="334" y="2302"/>
                    <a:pt x="694" y="1464"/>
                  </a:cubicBezTo>
                  <a:cubicBezTo>
                    <a:pt x="978" y="803"/>
                    <a:pt x="1347" y="425"/>
                    <a:pt x="1794" y="338"/>
                  </a:cubicBezTo>
                  <a:cubicBezTo>
                    <a:pt x="1864" y="324"/>
                    <a:pt x="1934" y="318"/>
                    <a:pt x="2003" y="318"/>
                  </a:cubicBezTo>
                  <a:cubicBezTo>
                    <a:pt x="2724" y="318"/>
                    <a:pt x="3398" y="982"/>
                    <a:pt x="3406" y="989"/>
                  </a:cubicBezTo>
                  <a:cubicBezTo>
                    <a:pt x="3438" y="1020"/>
                    <a:pt x="3478" y="1035"/>
                    <a:pt x="3518" y="1035"/>
                  </a:cubicBezTo>
                  <a:cubicBezTo>
                    <a:pt x="3559" y="1035"/>
                    <a:pt x="3599" y="1020"/>
                    <a:pt x="3631" y="989"/>
                  </a:cubicBezTo>
                  <a:cubicBezTo>
                    <a:pt x="3693" y="928"/>
                    <a:pt x="3693" y="827"/>
                    <a:pt x="3631" y="765"/>
                  </a:cubicBezTo>
                  <a:cubicBezTo>
                    <a:pt x="3597" y="731"/>
                    <a:pt x="2861"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9"/>
            <p:cNvSpPr/>
            <p:nvPr/>
          </p:nvSpPr>
          <p:spPr>
            <a:xfrm>
              <a:off x="4956250" y="1803325"/>
              <a:ext cx="226900" cy="29675"/>
            </a:xfrm>
            <a:custGeom>
              <a:avLst/>
              <a:gdLst/>
              <a:ahLst/>
              <a:cxnLst/>
              <a:rect l="l" t="t" r="r" b="b"/>
              <a:pathLst>
                <a:path w="9076" h="1187" extrusionOk="0">
                  <a:moveTo>
                    <a:pt x="8899" y="0"/>
                  </a:moveTo>
                  <a:cubicBezTo>
                    <a:pt x="8885" y="0"/>
                    <a:pt x="8871" y="2"/>
                    <a:pt x="8857" y="6"/>
                  </a:cubicBezTo>
                  <a:cubicBezTo>
                    <a:pt x="6347" y="699"/>
                    <a:pt x="4171" y="871"/>
                    <a:pt x="2628" y="871"/>
                  </a:cubicBezTo>
                  <a:cubicBezTo>
                    <a:pt x="1116" y="871"/>
                    <a:pt x="211" y="706"/>
                    <a:pt x="193" y="702"/>
                  </a:cubicBezTo>
                  <a:cubicBezTo>
                    <a:pt x="186" y="701"/>
                    <a:pt x="179" y="701"/>
                    <a:pt x="172" y="701"/>
                  </a:cubicBezTo>
                  <a:cubicBezTo>
                    <a:pt x="97" y="701"/>
                    <a:pt x="32" y="754"/>
                    <a:pt x="17" y="830"/>
                  </a:cubicBezTo>
                  <a:cubicBezTo>
                    <a:pt x="1" y="913"/>
                    <a:pt x="52" y="992"/>
                    <a:pt x="134" y="1013"/>
                  </a:cubicBezTo>
                  <a:cubicBezTo>
                    <a:pt x="152" y="1017"/>
                    <a:pt x="1080" y="1186"/>
                    <a:pt x="2627" y="1186"/>
                  </a:cubicBezTo>
                  <a:cubicBezTo>
                    <a:pt x="4196" y="1186"/>
                    <a:pt x="6403" y="1012"/>
                    <a:pt x="8941" y="313"/>
                  </a:cubicBezTo>
                  <a:cubicBezTo>
                    <a:pt x="9026" y="289"/>
                    <a:pt x="9076" y="202"/>
                    <a:pt x="9052" y="117"/>
                  </a:cubicBezTo>
                  <a:cubicBezTo>
                    <a:pt x="9033" y="47"/>
                    <a:pt x="8969" y="0"/>
                    <a:pt x="8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9"/>
            <p:cNvSpPr/>
            <p:nvPr/>
          </p:nvSpPr>
          <p:spPr>
            <a:xfrm>
              <a:off x="4851425" y="1904725"/>
              <a:ext cx="21375" cy="38950"/>
            </a:xfrm>
            <a:custGeom>
              <a:avLst/>
              <a:gdLst/>
              <a:ahLst/>
              <a:cxnLst/>
              <a:rect l="l" t="t" r="r" b="b"/>
              <a:pathLst>
                <a:path w="855" h="1558" extrusionOk="0">
                  <a:moveTo>
                    <a:pt x="337" y="0"/>
                  </a:moveTo>
                  <a:cubicBezTo>
                    <a:pt x="329" y="0"/>
                    <a:pt x="320" y="1"/>
                    <a:pt x="311" y="2"/>
                  </a:cubicBezTo>
                  <a:cubicBezTo>
                    <a:pt x="110" y="32"/>
                    <a:pt x="1" y="405"/>
                    <a:pt x="64" y="834"/>
                  </a:cubicBezTo>
                  <a:cubicBezTo>
                    <a:pt x="126" y="1244"/>
                    <a:pt x="326" y="1558"/>
                    <a:pt x="519" y="1558"/>
                  </a:cubicBezTo>
                  <a:cubicBezTo>
                    <a:pt x="528" y="1558"/>
                    <a:pt x="536" y="1557"/>
                    <a:pt x="545" y="1556"/>
                  </a:cubicBezTo>
                  <a:cubicBezTo>
                    <a:pt x="745" y="1526"/>
                    <a:pt x="855" y="1153"/>
                    <a:pt x="790" y="724"/>
                  </a:cubicBezTo>
                  <a:cubicBezTo>
                    <a:pt x="728" y="315"/>
                    <a:pt x="530"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9"/>
            <p:cNvSpPr/>
            <p:nvPr/>
          </p:nvSpPr>
          <p:spPr>
            <a:xfrm>
              <a:off x="4884525" y="2060925"/>
              <a:ext cx="79075" cy="48725"/>
            </a:xfrm>
            <a:custGeom>
              <a:avLst/>
              <a:gdLst/>
              <a:ahLst/>
              <a:cxnLst/>
              <a:rect l="l" t="t" r="r" b="b"/>
              <a:pathLst>
                <a:path w="3163" h="1949" extrusionOk="0">
                  <a:moveTo>
                    <a:pt x="2802" y="0"/>
                  </a:moveTo>
                  <a:cubicBezTo>
                    <a:pt x="2693" y="0"/>
                    <a:pt x="2587" y="56"/>
                    <a:pt x="2528" y="157"/>
                  </a:cubicBezTo>
                  <a:cubicBezTo>
                    <a:pt x="1923" y="1292"/>
                    <a:pt x="334" y="1313"/>
                    <a:pt x="317" y="1313"/>
                  </a:cubicBezTo>
                  <a:cubicBezTo>
                    <a:pt x="142" y="1313"/>
                    <a:pt x="0" y="1457"/>
                    <a:pt x="1" y="1632"/>
                  </a:cubicBezTo>
                  <a:cubicBezTo>
                    <a:pt x="1" y="1807"/>
                    <a:pt x="142" y="1948"/>
                    <a:pt x="316" y="1948"/>
                  </a:cubicBezTo>
                  <a:cubicBezTo>
                    <a:pt x="317" y="1948"/>
                    <a:pt x="318" y="1948"/>
                    <a:pt x="319" y="1948"/>
                  </a:cubicBezTo>
                  <a:cubicBezTo>
                    <a:pt x="400" y="1948"/>
                    <a:pt x="2302" y="1930"/>
                    <a:pt x="3089" y="456"/>
                  </a:cubicBezTo>
                  <a:cubicBezTo>
                    <a:pt x="3162" y="303"/>
                    <a:pt x="3102" y="118"/>
                    <a:pt x="2952" y="37"/>
                  </a:cubicBezTo>
                  <a:cubicBezTo>
                    <a:pt x="2904" y="12"/>
                    <a:pt x="2853" y="0"/>
                    <a:pt x="2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9"/>
            <p:cNvSpPr/>
            <p:nvPr/>
          </p:nvSpPr>
          <p:spPr>
            <a:xfrm>
              <a:off x="4826950" y="1842450"/>
              <a:ext cx="61950" cy="25150"/>
            </a:xfrm>
            <a:custGeom>
              <a:avLst/>
              <a:gdLst/>
              <a:ahLst/>
              <a:cxnLst/>
              <a:rect l="l" t="t" r="r" b="b"/>
              <a:pathLst>
                <a:path w="2478" h="1006" extrusionOk="0">
                  <a:moveTo>
                    <a:pt x="1039" y="0"/>
                  </a:moveTo>
                  <a:cubicBezTo>
                    <a:pt x="538" y="0"/>
                    <a:pt x="213" y="199"/>
                    <a:pt x="190" y="213"/>
                  </a:cubicBezTo>
                  <a:cubicBezTo>
                    <a:pt x="45" y="305"/>
                    <a:pt x="0" y="499"/>
                    <a:pt x="91" y="646"/>
                  </a:cubicBezTo>
                  <a:cubicBezTo>
                    <a:pt x="151" y="743"/>
                    <a:pt x="256" y="797"/>
                    <a:pt x="363" y="797"/>
                  </a:cubicBezTo>
                  <a:cubicBezTo>
                    <a:pt x="419" y="797"/>
                    <a:pt x="475" y="783"/>
                    <a:pt x="527" y="752"/>
                  </a:cubicBezTo>
                  <a:cubicBezTo>
                    <a:pt x="540" y="744"/>
                    <a:pt x="729" y="636"/>
                    <a:pt x="1033" y="636"/>
                  </a:cubicBezTo>
                  <a:cubicBezTo>
                    <a:pt x="1276" y="636"/>
                    <a:pt x="1593" y="705"/>
                    <a:pt x="1954" y="951"/>
                  </a:cubicBezTo>
                  <a:cubicBezTo>
                    <a:pt x="2007" y="987"/>
                    <a:pt x="2069" y="1006"/>
                    <a:pt x="2133" y="1006"/>
                  </a:cubicBezTo>
                  <a:cubicBezTo>
                    <a:pt x="2272" y="1006"/>
                    <a:pt x="2395" y="915"/>
                    <a:pt x="2436" y="782"/>
                  </a:cubicBezTo>
                  <a:cubicBezTo>
                    <a:pt x="2477" y="648"/>
                    <a:pt x="2426" y="504"/>
                    <a:pt x="2311" y="427"/>
                  </a:cubicBezTo>
                  <a:cubicBezTo>
                    <a:pt x="1829" y="98"/>
                    <a:pt x="1390"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9"/>
            <p:cNvSpPr/>
            <p:nvPr/>
          </p:nvSpPr>
          <p:spPr>
            <a:xfrm>
              <a:off x="4766025" y="2956200"/>
              <a:ext cx="1770750" cy="1678200"/>
            </a:xfrm>
            <a:custGeom>
              <a:avLst/>
              <a:gdLst/>
              <a:ahLst/>
              <a:cxnLst/>
              <a:rect l="l" t="t" r="r" b="b"/>
              <a:pathLst>
                <a:path w="70830" h="67128" extrusionOk="0">
                  <a:moveTo>
                    <a:pt x="42288" y="1"/>
                  </a:moveTo>
                  <a:lnTo>
                    <a:pt x="25790" y="9994"/>
                  </a:lnTo>
                  <a:lnTo>
                    <a:pt x="26658" y="12557"/>
                  </a:lnTo>
                  <a:cubicBezTo>
                    <a:pt x="26658" y="12557"/>
                    <a:pt x="11627" y="22607"/>
                    <a:pt x="7664" y="26607"/>
                  </a:cubicBezTo>
                  <a:cubicBezTo>
                    <a:pt x="3702" y="30606"/>
                    <a:pt x="1" y="34373"/>
                    <a:pt x="382" y="36385"/>
                  </a:cubicBezTo>
                  <a:cubicBezTo>
                    <a:pt x="763" y="38397"/>
                    <a:pt x="5326" y="67021"/>
                    <a:pt x="5326" y="67021"/>
                  </a:cubicBezTo>
                  <a:lnTo>
                    <a:pt x="11072" y="66606"/>
                  </a:lnTo>
                  <a:cubicBezTo>
                    <a:pt x="11072" y="66606"/>
                    <a:pt x="11439" y="38765"/>
                    <a:pt x="12226" y="38066"/>
                  </a:cubicBezTo>
                  <a:cubicBezTo>
                    <a:pt x="13012" y="37365"/>
                    <a:pt x="35776" y="22262"/>
                    <a:pt x="35776" y="22262"/>
                  </a:cubicBezTo>
                  <a:cubicBezTo>
                    <a:pt x="35776" y="22262"/>
                    <a:pt x="36452" y="22134"/>
                    <a:pt x="37208" y="22134"/>
                  </a:cubicBezTo>
                  <a:cubicBezTo>
                    <a:pt x="37757" y="22134"/>
                    <a:pt x="38347" y="22201"/>
                    <a:pt x="38752" y="22434"/>
                  </a:cubicBezTo>
                  <a:cubicBezTo>
                    <a:pt x="39715" y="22986"/>
                    <a:pt x="45028" y="42947"/>
                    <a:pt x="46459" y="44025"/>
                  </a:cubicBezTo>
                  <a:cubicBezTo>
                    <a:pt x="47889" y="45103"/>
                    <a:pt x="66033" y="67128"/>
                    <a:pt x="66033" y="67128"/>
                  </a:cubicBezTo>
                  <a:lnTo>
                    <a:pt x="70830" y="65913"/>
                  </a:lnTo>
                  <a:cubicBezTo>
                    <a:pt x="70830" y="65913"/>
                    <a:pt x="54823" y="37045"/>
                    <a:pt x="54866" y="36302"/>
                  </a:cubicBezTo>
                  <a:cubicBezTo>
                    <a:pt x="54890" y="35876"/>
                    <a:pt x="51441" y="20307"/>
                    <a:pt x="47913" y="10277"/>
                  </a:cubicBezTo>
                  <a:cubicBezTo>
                    <a:pt x="45267" y="2756"/>
                    <a:pt x="42288" y="1"/>
                    <a:pt x="42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9"/>
            <p:cNvSpPr/>
            <p:nvPr/>
          </p:nvSpPr>
          <p:spPr>
            <a:xfrm>
              <a:off x="4757350" y="2948250"/>
              <a:ext cx="1788900" cy="1694100"/>
            </a:xfrm>
            <a:custGeom>
              <a:avLst/>
              <a:gdLst/>
              <a:ahLst/>
              <a:cxnLst/>
              <a:rect l="l" t="t" r="r" b="b"/>
              <a:pathLst>
                <a:path w="71556" h="67764" extrusionOk="0">
                  <a:moveTo>
                    <a:pt x="42583" y="721"/>
                  </a:moveTo>
                  <a:cubicBezTo>
                    <a:pt x="43239" y="1422"/>
                    <a:pt x="45730" y="4361"/>
                    <a:pt x="47960" y="10700"/>
                  </a:cubicBezTo>
                  <a:cubicBezTo>
                    <a:pt x="51484" y="20720"/>
                    <a:pt x="54861" y="36065"/>
                    <a:pt x="54896" y="36602"/>
                  </a:cubicBezTo>
                  <a:cubicBezTo>
                    <a:pt x="54853" y="37344"/>
                    <a:pt x="65770" y="57133"/>
                    <a:pt x="70699" y="66024"/>
                  </a:cubicBezTo>
                  <a:lnTo>
                    <a:pt x="66497" y="67089"/>
                  </a:lnTo>
                  <a:cubicBezTo>
                    <a:pt x="64743" y="64960"/>
                    <a:pt x="48393" y="45141"/>
                    <a:pt x="46997" y="44089"/>
                  </a:cubicBezTo>
                  <a:cubicBezTo>
                    <a:pt x="46305" y="43568"/>
                    <a:pt x="44214" y="36879"/>
                    <a:pt x="42685" y="31995"/>
                  </a:cubicBezTo>
                  <a:cubicBezTo>
                    <a:pt x="40456" y="24866"/>
                    <a:pt x="39736" y="22752"/>
                    <a:pt x="39258" y="22477"/>
                  </a:cubicBezTo>
                  <a:cubicBezTo>
                    <a:pt x="38795" y="22211"/>
                    <a:pt x="38140" y="22136"/>
                    <a:pt x="37543" y="22136"/>
                  </a:cubicBezTo>
                  <a:cubicBezTo>
                    <a:pt x="37047" y="22138"/>
                    <a:pt x="36553" y="22183"/>
                    <a:pt x="36065" y="22269"/>
                  </a:cubicBezTo>
                  <a:cubicBezTo>
                    <a:pt x="36023" y="22276"/>
                    <a:pt x="35984" y="22292"/>
                    <a:pt x="35948" y="22315"/>
                  </a:cubicBezTo>
                  <a:cubicBezTo>
                    <a:pt x="35018" y="22932"/>
                    <a:pt x="13158" y="37436"/>
                    <a:pt x="12361" y="38145"/>
                  </a:cubicBezTo>
                  <a:cubicBezTo>
                    <a:pt x="11565" y="38854"/>
                    <a:pt x="11221" y="58062"/>
                    <a:pt x="11105" y="66628"/>
                  </a:cubicBezTo>
                  <a:lnTo>
                    <a:pt x="5941" y="67001"/>
                  </a:lnTo>
                  <a:cubicBezTo>
                    <a:pt x="5462" y="63991"/>
                    <a:pt x="1397" y="38529"/>
                    <a:pt x="1041" y="36645"/>
                  </a:cubicBezTo>
                  <a:cubicBezTo>
                    <a:pt x="685" y="34770"/>
                    <a:pt x="4697" y="30722"/>
                    <a:pt x="8237" y="27149"/>
                  </a:cubicBezTo>
                  <a:cubicBezTo>
                    <a:pt x="12131" y="23217"/>
                    <a:pt x="27031" y="13238"/>
                    <a:pt x="27181" y="13139"/>
                  </a:cubicBezTo>
                  <a:cubicBezTo>
                    <a:pt x="27301" y="13059"/>
                    <a:pt x="27352" y="12908"/>
                    <a:pt x="27306" y="12773"/>
                  </a:cubicBezTo>
                  <a:lnTo>
                    <a:pt x="26519" y="10451"/>
                  </a:lnTo>
                  <a:lnTo>
                    <a:pt x="42583" y="721"/>
                  </a:lnTo>
                  <a:close/>
                  <a:moveTo>
                    <a:pt x="42635" y="1"/>
                  </a:moveTo>
                  <a:cubicBezTo>
                    <a:pt x="42578" y="1"/>
                    <a:pt x="42521" y="16"/>
                    <a:pt x="42470" y="46"/>
                  </a:cubicBezTo>
                  <a:lnTo>
                    <a:pt x="25973" y="10039"/>
                  </a:lnTo>
                  <a:cubicBezTo>
                    <a:pt x="25844" y="10116"/>
                    <a:pt x="25787" y="10270"/>
                    <a:pt x="25836" y="10412"/>
                  </a:cubicBezTo>
                  <a:lnTo>
                    <a:pt x="26626" y="12745"/>
                  </a:lnTo>
                  <a:cubicBezTo>
                    <a:pt x="24749" y="14005"/>
                    <a:pt x="11523" y="22929"/>
                    <a:pt x="7786" y="26701"/>
                  </a:cubicBezTo>
                  <a:cubicBezTo>
                    <a:pt x="3781" y="30741"/>
                    <a:pt x="0" y="34560"/>
                    <a:pt x="417" y="36762"/>
                  </a:cubicBezTo>
                  <a:cubicBezTo>
                    <a:pt x="793" y="38746"/>
                    <a:pt x="5315" y="67101"/>
                    <a:pt x="5360" y="67387"/>
                  </a:cubicBezTo>
                  <a:cubicBezTo>
                    <a:pt x="5384" y="67541"/>
                    <a:pt x="5509" y="67656"/>
                    <a:pt x="5668" y="67656"/>
                  </a:cubicBezTo>
                  <a:cubicBezTo>
                    <a:pt x="5678" y="67656"/>
                    <a:pt x="5687" y="67656"/>
                    <a:pt x="5697" y="67655"/>
                  </a:cubicBezTo>
                  <a:lnTo>
                    <a:pt x="11442" y="67240"/>
                  </a:lnTo>
                  <a:cubicBezTo>
                    <a:pt x="11607" y="67228"/>
                    <a:pt x="11735" y="67092"/>
                    <a:pt x="11737" y="66928"/>
                  </a:cubicBezTo>
                  <a:cubicBezTo>
                    <a:pt x="11880" y="56080"/>
                    <a:pt x="12285" y="39578"/>
                    <a:pt x="12783" y="38619"/>
                  </a:cubicBezTo>
                  <a:cubicBezTo>
                    <a:pt x="13392" y="38079"/>
                    <a:pt x="28363" y="28110"/>
                    <a:pt x="36245" y="22880"/>
                  </a:cubicBezTo>
                  <a:cubicBezTo>
                    <a:pt x="36537" y="22829"/>
                    <a:pt x="37052" y="22767"/>
                    <a:pt x="37574" y="22767"/>
                  </a:cubicBezTo>
                  <a:cubicBezTo>
                    <a:pt x="38081" y="22767"/>
                    <a:pt x="38593" y="22826"/>
                    <a:pt x="38917" y="23009"/>
                  </a:cubicBezTo>
                  <a:cubicBezTo>
                    <a:pt x="39339" y="23420"/>
                    <a:pt x="40795" y="28076"/>
                    <a:pt x="42080" y="32184"/>
                  </a:cubicBezTo>
                  <a:cubicBezTo>
                    <a:pt x="44302" y="39293"/>
                    <a:pt x="45820" y="43997"/>
                    <a:pt x="46615" y="44596"/>
                  </a:cubicBezTo>
                  <a:cubicBezTo>
                    <a:pt x="47723" y="45431"/>
                    <a:pt x="59868" y="60039"/>
                    <a:pt x="66135" y="67647"/>
                  </a:cubicBezTo>
                  <a:cubicBezTo>
                    <a:pt x="66196" y="67720"/>
                    <a:pt x="66286" y="67763"/>
                    <a:pt x="66380" y="67763"/>
                  </a:cubicBezTo>
                  <a:cubicBezTo>
                    <a:pt x="66407" y="67763"/>
                    <a:pt x="66434" y="67760"/>
                    <a:pt x="66459" y="67752"/>
                  </a:cubicBezTo>
                  <a:lnTo>
                    <a:pt x="71255" y="66537"/>
                  </a:lnTo>
                  <a:cubicBezTo>
                    <a:pt x="71457" y="66486"/>
                    <a:pt x="71555" y="66258"/>
                    <a:pt x="71455" y="66076"/>
                  </a:cubicBezTo>
                  <a:cubicBezTo>
                    <a:pt x="65172" y="54744"/>
                    <a:pt x="55744" y="37539"/>
                    <a:pt x="55530" y="36637"/>
                  </a:cubicBezTo>
                  <a:cubicBezTo>
                    <a:pt x="55565" y="36042"/>
                    <a:pt x="52032" y="20362"/>
                    <a:pt x="48560" y="10488"/>
                  </a:cubicBezTo>
                  <a:cubicBezTo>
                    <a:pt x="45918" y="2979"/>
                    <a:pt x="42975" y="201"/>
                    <a:pt x="42851" y="85"/>
                  </a:cubicBezTo>
                  <a:cubicBezTo>
                    <a:pt x="42790" y="29"/>
                    <a:pt x="42713" y="1"/>
                    <a:pt x="42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9"/>
            <p:cNvSpPr/>
            <p:nvPr/>
          </p:nvSpPr>
          <p:spPr>
            <a:xfrm>
              <a:off x="5800475" y="3022725"/>
              <a:ext cx="715650" cy="1584175"/>
            </a:xfrm>
            <a:custGeom>
              <a:avLst/>
              <a:gdLst/>
              <a:ahLst/>
              <a:cxnLst/>
              <a:rect l="l" t="t" r="r" b="b"/>
              <a:pathLst>
                <a:path w="28626" h="63367" extrusionOk="0">
                  <a:moveTo>
                    <a:pt x="181" y="0"/>
                  </a:moveTo>
                  <a:cubicBezTo>
                    <a:pt x="155" y="0"/>
                    <a:pt x="129" y="7"/>
                    <a:pt x="105" y="20"/>
                  </a:cubicBezTo>
                  <a:cubicBezTo>
                    <a:pt x="28" y="64"/>
                    <a:pt x="0" y="161"/>
                    <a:pt x="43" y="238"/>
                  </a:cubicBezTo>
                  <a:cubicBezTo>
                    <a:pt x="74" y="290"/>
                    <a:pt x="3058" y="5635"/>
                    <a:pt x="4350" y="7583"/>
                  </a:cubicBezTo>
                  <a:cubicBezTo>
                    <a:pt x="5615" y="9486"/>
                    <a:pt x="5824" y="14155"/>
                    <a:pt x="5826" y="14202"/>
                  </a:cubicBezTo>
                  <a:cubicBezTo>
                    <a:pt x="5826" y="14218"/>
                    <a:pt x="5830" y="14233"/>
                    <a:pt x="5835" y="14248"/>
                  </a:cubicBezTo>
                  <a:cubicBezTo>
                    <a:pt x="5900" y="14431"/>
                    <a:pt x="12335" y="32599"/>
                    <a:pt x="12856" y="35651"/>
                  </a:cubicBezTo>
                  <a:cubicBezTo>
                    <a:pt x="13384" y="38746"/>
                    <a:pt x="27680" y="62289"/>
                    <a:pt x="28289" y="63289"/>
                  </a:cubicBezTo>
                  <a:cubicBezTo>
                    <a:pt x="28318" y="63336"/>
                    <a:pt x="28369" y="63366"/>
                    <a:pt x="28425" y="63366"/>
                  </a:cubicBezTo>
                  <a:cubicBezTo>
                    <a:pt x="28549" y="63366"/>
                    <a:pt x="28625" y="63231"/>
                    <a:pt x="28561" y="63125"/>
                  </a:cubicBezTo>
                  <a:cubicBezTo>
                    <a:pt x="28412" y="62880"/>
                    <a:pt x="13687" y="38633"/>
                    <a:pt x="13169" y="35598"/>
                  </a:cubicBezTo>
                  <a:cubicBezTo>
                    <a:pt x="12647" y="32544"/>
                    <a:pt x="6504" y="15184"/>
                    <a:pt x="6143" y="14163"/>
                  </a:cubicBezTo>
                  <a:cubicBezTo>
                    <a:pt x="6124" y="13755"/>
                    <a:pt x="5894" y="9333"/>
                    <a:pt x="4614" y="7406"/>
                  </a:cubicBezTo>
                  <a:cubicBezTo>
                    <a:pt x="3329" y="5469"/>
                    <a:pt x="351" y="136"/>
                    <a:pt x="322" y="82"/>
                  </a:cubicBezTo>
                  <a:cubicBezTo>
                    <a:pt x="292" y="30"/>
                    <a:pt x="237"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9"/>
            <p:cNvSpPr/>
            <p:nvPr/>
          </p:nvSpPr>
          <p:spPr>
            <a:xfrm>
              <a:off x="5447100" y="3415675"/>
              <a:ext cx="218875" cy="101075"/>
            </a:xfrm>
            <a:custGeom>
              <a:avLst/>
              <a:gdLst/>
              <a:ahLst/>
              <a:cxnLst/>
              <a:rect l="l" t="t" r="r" b="b"/>
              <a:pathLst>
                <a:path w="8755" h="4043" extrusionOk="0">
                  <a:moveTo>
                    <a:pt x="181" y="0"/>
                  </a:moveTo>
                  <a:cubicBezTo>
                    <a:pt x="120" y="0"/>
                    <a:pt x="62" y="35"/>
                    <a:pt x="36" y="95"/>
                  </a:cubicBezTo>
                  <a:cubicBezTo>
                    <a:pt x="1" y="174"/>
                    <a:pt x="37" y="269"/>
                    <a:pt x="117" y="304"/>
                  </a:cubicBezTo>
                  <a:lnTo>
                    <a:pt x="7489" y="3590"/>
                  </a:lnTo>
                  <a:lnTo>
                    <a:pt x="2628" y="2977"/>
                  </a:lnTo>
                  <a:cubicBezTo>
                    <a:pt x="2621" y="2976"/>
                    <a:pt x="2614" y="2976"/>
                    <a:pt x="2607" y="2976"/>
                  </a:cubicBezTo>
                  <a:cubicBezTo>
                    <a:pt x="2521" y="2976"/>
                    <a:pt x="2459" y="3034"/>
                    <a:pt x="2450" y="3114"/>
                  </a:cubicBezTo>
                  <a:cubicBezTo>
                    <a:pt x="2438" y="3201"/>
                    <a:pt x="2501" y="3280"/>
                    <a:pt x="2588" y="3292"/>
                  </a:cubicBezTo>
                  <a:lnTo>
                    <a:pt x="8513" y="4041"/>
                  </a:lnTo>
                  <a:cubicBezTo>
                    <a:pt x="8521" y="4042"/>
                    <a:pt x="8527" y="4042"/>
                    <a:pt x="8533" y="4042"/>
                  </a:cubicBezTo>
                  <a:cubicBezTo>
                    <a:pt x="8705" y="4042"/>
                    <a:pt x="8755" y="3807"/>
                    <a:pt x="8598" y="3739"/>
                  </a:cubicBezTo>
                  <a:lnTo>
                    <a:pt x="246" y="14"/>
                  </a:lnTo>
                  <a:cubicBezTo>
                    <a:pt x="225" y="5"/>
                    <a:pt x="203"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9"/>
            <p:cNvSpPr/>
            <p:nvPr/>
          </p:nvSpPr>
          <p:spPr>
            <a:xfrm>
              <a:off x="4913550" y="3741700"/>
              <a:ext cx="257900" cy="861150"/>
            </a:xfrm>
            <a:custGeom>
              <a:avLst/>
              <a:gdLst/>
              <a:ahLst/>
              <a:cxnLst/>
              <a:rect l="l" t="t" r="r" b="b"/>
              <a:pathLst>
                <a:path w="10316" h="34446" extrusionOk="0">
                  <a:moveTo>
                    <a:pt x="10140" y="1"/>
                  </a:moveTo>
                  <a:cubicBezTo>
                    <a:pt x="10098" y="1"/>
                    <a:pt x="10057" y="17"/>
                    <a:pt x="10026" y="49"/>
                  </a:cubicBezTo>
                  <a:lnTo>
                    <a:pt x="4041" y="6265"/>
                  </a:lnTo>
                  <a:cubicBezTo>
                    <a:pt x="3892" y="6263"/>
                    <a:pt x="3740" y="6262"/>
                    <a:pt x="3587" y="6262"/>
                  </a:cubicBezTo>
                  <a:cubicBezTo>
                    <a:pt x="1937" y="6262"/>
                    <a:pt x="172" y="6372"/>
                    <a:pt x="63" y="6824"/>
                  </a:cubicBezTo>
                  <a:cubicBezTo>
                    <a:pt x="1" y="7079"/>
                    <a:pt x="329" y="7242"/>
                    <a:pt x="452" y="7304"/>
                  </a:cubicBezTo>
                  <a:cubicBezTo>
                    <a:pt x="1867" y="8009"/>
                    <a:pt x="3456" y="9297"/>
                    <a:pt x="3773" y="9560"/>
                  </a:cubicBezTo>
                  <a:lnTo>
                    <a:pt x="3756" y="34286"/>
                  </a:lnTo>
                  <a:cubicBezTo>
                    <a:pt x="3756" y="34375"/>
                    <a:pt x="3827" y="34445"/>
                    <a:pt x="3914" y="34445"/>
                  </a:cubicBezTo>
                  <a:cubicBezTo>
                    <a:pt x="4003" y="34445"/>
                    <a:pt x="4074" y="34375"/>
                    <a:pt x="4074" y="34286"/>
                  </a:cubicBezTo>
                  <a:lnTo>
                    <a:pt x="4091" y="9485"/>
                  </a:lnTo>
                  <a:cubicBezTo>
                    <a:pt x="4091" y="9438"/>
                    <a:pt x="4070" y="9393"/>
                    <a:pt x="4034" y="9363"/>
                  </a:cubicBezTo>
                  <a:cubicBezTo>
                    <a:pt x="4017" y="9348"/>
                    <a:pt x="2200" y="7821"/>
                    <a:pt x="594" y="7021"/>
                  </a:cubicBezTo>
                  <a:cubicBezTo>
                    <a:pt x="471" y="6960"/>
                    <a:pt x="415" y="6915"/>
                    <a:pt x="389" y="6890"/>
                  </a:cubicBezTo>
                  <a:cubicBezTo>
                    <a:pt x="652" y="6689"/>
                    <a:pt x="2282" y="6582"/>
                    <a:pt x="3809" y="6582"/>
                  </a:cubicBezTo>
                  <a:cubicBezTo>
                    <a:pt x="3909" y="6582"/>
                    <a:pt x="4009" y="6583"/>
                    <a:pt x="4107" y="6584"/>
                  </a:cubicBezTo>
                  <a:cubicBezTo>
                    <a:pt x="4116" y="6585"/>
                    <a:pt x="4124" y="6586"/>
                    <a:pt x="4132" y="6586"/>
                  </a:cubicBezTo>
                  <a:cubicBezTo>
                    <a:pt x="4174" y="6586"/>
                    <a:pt x="4197" y="6561"/>
                    <a:pt x="4223" y="6535"/>
                  </a:cubicBezTo>
                  <a:lnTo>
                    <a:pt x="10255" y="270"/>
                  </a:lnTo>
                  <a:cubicBezTo>
                    <a:pt x="10316" y="207"/>
                    <a:pt x="10313" y="106"/>
                    <a:pt x="10251" y="45"/>
                  </a:cubicBezTo>
                  <a:cubicBezTo>
                    <a:pt x="10220" y="16"/>
                    <a:pt x="10180" y="1"/>
                    <a:pt x="1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9"/>
            <p:cNvSpPr/>
            <p:nvPr/>
          </p:nvSpPr>
          <p:spPr>
            <a:xfrm>
              <a:off x="5452550" y="2988450"/>
              <a:ext cx="376725" cy="246525"/>
            </a:xfrm>
            <a:custGeom>
              <a:avLst/>
              <a:gdLst/>
              <a:ahLst/>
              <a:cxnLst/>
              <a:rect l="l" t="t" r="r" b="b"/>
              <a:pathLst>
                <a:path w="15069" h="9861" extrusionOk="0">
                  <a:moveTo>
                    <a:pt x="14888" y="1"/>
                  </a:moveTo>
                  <a:cubicBezTo>
                    <a:pt x="14838" y="1"/>
                    <a:pt x="14789" y="24"/>
                    <a:pt x="14758" y="69"/>
                  </a:cubicBezTo>
                  <a:cubicBezTo>
                    <a:pt x="8939" y="8538"/>
                    <a:pt x="235" y="9534"/>
                    <a:pt x="148" y="9543"/>
                  </a:cubicBezTo>
                  <a:cubicBezTo>
                    <a:pt x="63" y="9551"/>
                    <a:pt x="1" y="9624"/>
                    <a:pt x="5" y="9708"/>
                  </a:cubicBezTo>
                  <a:cubicBezTo>
                    <a:pt x="8" y="9793"/>
                    <a:pt x="78" y="9860"/>
                    <a:pt x="163" y="9860"/>
                  </a:cubicBezTo>
                  <a:cubicBezTo>
                    <a:pt x="169" y="9860"/>
                    <a:pt x="174" y="9860"/>
                    <a:pt x="180" y="9859"/>
                  </a:cubicBezTo>
                  <a:cubicBezTo>
                    <a:pt x="268" y="9850"/>
                    <a:pt x="9113" y="8843"/>
                    <a:pt x="15019" y="248"/>
                  </a:cubicBezTo>
                  <a:cubicBezTo>
                    <a:pt x="15069" y="176"/>
                    <a:pt x="15051" y="78"/>
                    <a:pt x="14978" y="28"/>
                  </a:cubicBezTo>
                  <a:cubicBezTo>
                    <a:pt x="14951" y="9"/>
                    <a:pt x="14919" y="1"/>
                    <a:pt x="148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9"/>
            <p:cNvSpPr/>
            <p:nvPr/>
          </p:nvSpPr>
          <p:spPr>
            <a:xfrm>
              <a:off x="5568600" y="3150950"/>
              <a:ext cx="30225" cy="56525"/>
            </a:xfrm>
            <a:custGeom>
              <a:avLst/>
              <a:gdLst/>
              <a:ahLst/>
              <a:cxnLst/>
              <a:rect l="l" t="t" r="r" b="b"/>
              <a:pathLst>
                <a:path w="1209" h="2261" extrusionOk="0">
                  <a:moveTo>
                    <a:pt x="183" y="1"/>
                  </a:moveTo>
                  <a:cubicBezTo>
                    <a:pt x="162" y="1"/>
                    <a:pt x="141" y="5"/>
                    <a:pt x="120" y="14"/>
                  </a:cubicBezTo>
                  <a:cubicBezTo>
                    <a:pt x="38" y="49"/>
                    <a:pt x="1" y="146"/>
                    <a:pt x="40" y="227"/>
                  </a:cubicBezTo>
                  <a:lnTo>
                    <a:pt x="872" y="2164"/>
                  </a:lnTo>
                  <a:cubicBezTo>
                    <a:pt x="897" y="2222"/>
                    <a:pt x="955" y="2260"/>
                    <a:pt x="1018" y="2260"/>
                  </a:cubicBezTo>
                  <a:lnTo>
                    <a:pt x="1018" y="2261"/>
                  </a:lnTo>
                  <a:cubicBezTo>
                    <a:pt x="1131" y="2260"/>
                    <a:pt x="1209" y="2144"/>
                    <a:pt x="1164" y="2039"/>
                  </a:cubicBezTo>
                  <a:lnTo>
                    <a:pt x="331" y="101"/>
                  </a:lnTo>
                  <a:cubicBezTo>
                    <a:pt x="306" y="38"/>
                    <a:pt x="246" y="1"/>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9"/>
            <p:cNvSpPr/>
            <p:nvPr/>
          </p:nvSpPr>
          <p:spPr>
            <a:xfrm>
              <a:off x="5697750" y="3064050"/>
              <a:ext cx="36075" cy="50850"/>
            </a:xfrm>
            <a:custGeom>
              <a:avLst/>
              <a:gdLst/>
              <a:ahLst/>
              <a:cxnLst/>
              <a:rect l="l" t="t" r="r" b="b"/>
              <a:pathLst>
                <a:path w="1443" h="2034" extrusionOk="0">
                  <a:moveTo>
                    <a:pt x="181" y="1"/>
                  </a:moveTo>
                  <a:cubicBezTo>
                    <a:pt x="153" y="1"/>
                    <a:pt x="123" y="9"/>
                    <a:pt x="97" y="25"/>
                  </a:cubicBezTo>
                  <a:cubicBezTo>
                    <a:pt x="24" y="73"/>
                    <a:pt x="0" y="170"/>
                    <a:pt x="46" y="243"/>
                  </a:cubicBezTo>
                  <a:lnTo>
                    <a:pt x="1128" y="1960"/>
                  </a:lnTo>
                  <a:cubicBezTo>
                    <a:pt x="1157" y="2006"/>
                    <a:pt x="1208" y="2033"/>
                    <a:pt x="1262" y="2033"/>
                  </a:cubicBezTo>
                  <a:cubicBezTo>
                    <a:pt x="1292" y="2033"/>
                    <a:pt x="1322" y="2025"/>
                    <a:pt x="1347" y="2010"/>
                  </a:cubicBezTo>
                  <a:cubicBezTo>
                    <a:pt x="1422" y="1962"/>
                    <a:pt x="1443" y="1864"/>
                    <a:pt x="1397" y="1789"/>
                  </a:cubicBezTo>
                  <a:lnTo>
                    <a:pt x="315" y="74"/>
                  </a:lnTo>
                  <a:cubicBezTo>
                    <a:pt x="285" y="27"/>
                    <a:pt x="233"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9"/>
            <p:cNvSpPr/>
            <p:nvPr/>
          </p:nvSpPr>
          <p:spPr>
            <a:xfrm>
              <a:off x="5072675" y="2168500"/>
              <a:ext cx="750550" cy="1037525"/>
            </a:xfrm>
            <a:custGeom>
              <a:avLst/>
              <a:gdLst/>
              <a:ahLst/>
              <a:cxnLst/>
              <a:rect l="l" t="t" r="r" b="b"/>
              <a:pathLst>
                <a:path w="30022" h="41501" extrusionOk="0">
                  <a:moveTo>
                    <a:pt x="5644" y="1"/>
                  </a:moveTo>
                  <a:cubicBezTo>
                    <a:pt x="3886" y="1"/>
                    <a:pt x="567" y="3203"/>
                    <a:pt x="755" y="4195"/>
                  </a:cubicBezTo>
                  <a:cubicBezTo>
                    <a:pt x="755" y="4195"/>
                    <a:pt x="1" y="8628"/>
                    <a:pt x="1568" y="15933"/>
                  </a:cubicBezTo>
                  <a:cubicBezTo>
                    <a:pt x="3135" y="23238"/>
                    <a:pt x="13523" y="41500"/>
                    <a:pt x="13523" y="41500"/>
                  </a:cubicBezTo>
                  <a:lnTo>
                    <a:pt x="15183" y="41149"/>
                  </a:lnTo>
                  <a:cubicBezTo>
                    <a:pt x="19864" y="40158"/>
                    <a:pt x="24130" y="37762"/>
                    <a:pt x="27411" y="34280"/>
                  </a:cubicBezTo>
                  <a:lnTo>
                    <a:pt x="30021" y="31509"/>
                  </a:lnTo>
                  <a:cubicBezTo>
                    <a:pt x="30021" y="31509"/>
                    <a:pt x="20597" y="13799"/>
                    <a:pt x="17003" y="7123"/>
                  </a:cubicBezTo>
                  <a:cubicBezTo>
                    <a:pt x="13409" y="448"/>
                    <a:pt x="7459" y="104"/>
                    <a:pt x="5723" y="3"/>
                  </a:cubicBezTo>
                  <a:cubicBezTo>
                    <a:pt x="5697" y="2"/>
                    <a:pt x="5671"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9"/>
            <p:cNvSpPr/>
            <p:nvPr/>
          </p:nvSpPr>
          <p:spPr>
            <a:xfrm>
              <a:off x="5066800" y="2160600"/>
              <a:ext cx="765025" cy="1053375"/>
            </a:xfrm>
            <a:custGeom>
              <a:avLst/>
              <a:gdLst/>
              <a:ahLst/>
              <a:cxnLst/>
              <a:rect l="l" t="t" r="r" b="b"/>
              <a:pathLst>
                <a:path w="30601" h="42135" extrusionOk="0">
                  <a:moveTo>
                    <a:pt x="5876" y="635"/>
                  </a:moveTo>
                  <a:cubicBezTo>
                    <a:pt x="5897" y="635"/>
                    <a:pt x="5920" y="635"/>
                    <a:pt x="5938" y="638"/>
                  </a:cubicBezTo>
                  <a:cubicBezTo>
                    <a:pt x="10922" y="925"/>
                    <a:pt x="14629" y="3265"/>
                    <a:pt x="16958" y="7591"/>
                  </a:cubicBezTo>
                  <a:cubicBezTo>
                    <a:pt x="20305" y="13806"/>
                    <a:pt x="28815" y="29792"/>
                    <a:pt x="29868" y="31773"/>
                  </a:cubicBezTo>
                  <a:lnTo>
                    <a:pt x="27414" y="34378"/>
                  </a:lnTo>
                  <a:cubicBezTo>
                    <a:pt x="24162" y="37830"/>
                    <a:pt x="19991" y="40174"/>
                    <a:pt x="15351" y="41155"/>
                  </a:cubicBezTo>
                  <a:lnTo>
                    <a:pt x="13919" y="41458"/>
                  </a:lnTo>
                  <a:cubicBezTo>
                    <a:pt x="12783" y="39441"/>
                    <a:pt x="3566" y="22946"/>
                    <a:pt x="2114" y="16183"/>
                  </a:cubicBezTo>
                  <a:cubicBezTo>
                    <a:pt x="579" y="9033"/>
                    <a:pt x="1295" y="4607"/>
                    <a:pt x="1303" y="4563"/>
                  </a:cubicBezTo>
                  <a:cubicBezTo>
                    <a:pt x="1309" y="4526"/>
                    <a:pt x="1309" y="4488"/>
                    <a:pt x="1301" y="4451"/>
                  </a:cubicBezTo>
                  <a:cubicBezTo>
                    <a:pt x="1278" y="4325"/>
                    <a:pt x="1415" y="3881"/>
                    <a:pt x="2104" y="3096"/>
                  </a:cubicBezTo>
                  <a:cubicBezTo>
                    <a:pt x="3160" y="1895"/>
                    <a:pt x="4880" y="635"/>
                    <a:pt x="5876" y="635"/>
                  </a:cubicBezTo>
                  <a:close/>
                  <a:moveTo>
                    <a:pt x="5883" y="0"/>
                  </a:moveTo>
                  <a:cubicBezTo>
                    <a:pt x="4633" y="0"/>
                    <a:pt x="2784" y="1360"/>
                    <a:pt x="1627" y="2677"/>
                  </a:cubicBezTo>
                  <a:cubicBezTo>
                    <a:pt x="1156" y="3215"/>
                    <a:pt x="615" y="3959"/>
                    <a:pt x="668" y="4506"/>
                  </a:cubicBezTo>
                  <a:cubicBezTo>
                    <a:pt x="587" y="5036"/>
                    <a:pt x="0" y="9358"/>
                    <a:pt x="1493" y="16316"/>
                  </a:cubicBezTo>
                  <a:cubicBezTo>
                    <a:pt x="3053" y="23585"/>
                    <a:pt x="13058" y="41226"/>
                    <a:pt x="13483" y="41973"/>
                  </a:cubicBezTo>
                  <a:cubicBezTo>
                    <a:pt x="13539" y="42073"/>
                    <a:pt x="13644" y="42134"/>
                    <a:pt x="13759" y="42135"/>
                  </a:cubicBezTo>
                  <a:cubicBezTo>
                    <a:pt x="13780" y="42135"/>
                    <a:pt x="13802" y="42132"/>
                    <a:pt x="13824" y="42129"/>
                  </a:cubicBezTo>
                  <a:lnTo>
                    <a:pt x="15484" y="41776"/>
                  </a:lnTo>
                  <a:cubicBezTo>
                    <a:pt x="20251" y="40769"/>
                    <a:pt x="24537" y="38362"/>
                    <a:pt x="27878" y="34815"/>
                  </a:cubicBezTo>
                  <a:lnTo>
                    <a:pt x="30488" y="32043"/>
                  </a:lnTo>
                  <a:cubicBezTo>
                    <a:pt x="30581" y="31943"/>
                    <a:pt x="30601" y="31796"/>
                    <a:pt x="30536" y="31675"/>
                  </a:cubicBezTo>
                  <a:cubicBezTo>
                    <a:pt x="30443" y="31499"/>
                    <a:pt x="21071" y="13890"/>
                    <a:pt x="17518" y="7289"/>
                  </a:cubicBezTo>
                  <a:cubicBezTo>
                    <a:pt x="15077" y="2755"/>
                    <a:pt x="11194" y="304"/>
                    <a:pt x="5977" y="3"/>
                  </a:cubicBezTo>
                  <a:cubicBezTo>
                    <a:pt x="5946" y="1"/>
                    <a:pt x="5914" y="0"/>
                    <a:pt x="5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9"/>
            <p:cNvSpPr/>
            <p:nvPr/>
          </p:nvSpPr>
          <p:spPr>
            <a:xfrm>
              <a:off x="5274650" y="2175825"/>
              <a:ext cx="548575" cy="944650"/>
            </a:xfrm>
            <a:custGeom>
              <a:avLst/>
              <a:gdLst/>
              <a:ahLst/>
              <a:cxnLst/>
              <a:rect l="l" t="t" r="r" b="b"/>
              <a:pathLst>
                <a:path w="21943" h="37786" extrusionOk="0">
                  <a:moveTo>
                    <a:pt x="1" y="0"/>
                  </a:moveTo>
                  <a:cubicBezTo>
                    <a:pt x="1139" y="560"/>
                    <a:pt x="4632" y="2499"/>
                    <a:pt x="6197" y="5869"/>
                  </a:cubicBezTo>
                  <a:cubicBezTo>
                    <a:pt x="8079" y="9922"/>
                    <a:pt x="5618" y="16002"/>
                    <a:pt x="5618" y="16002"/>
                  </a:cubicBezTo>
                  <a:cubicBezTo>
                    <a:pt x="5618" y="16002"/>
                    <a:pt x="5609" y="15653"/>
                    <a:pt x="5591" y="15134"/>
                  </a:cubicBezTo>
                  <a:cubicBezTo>
                    <a:pt x="4312" y="19779"/>
                    <a:pt x="2185" y="26794"/>
                    <a:pt x="665" y="31302"/>
                  </a:cubicBezTo>
                  <a:lnTo>
                    <a:pt x="2578" y="26425"/>
                  </a:lnTo>
                  <a:lnTo>
                    <a:pt x="3446" y="23241"/>
                  </a:lnTo>
                  <a:lnTo>
                    <a:pt x="9816" y="25702"/>
                  </a:lnTo>
                  <a:lnTo>
                    <a:pt x="6486" y="22372"/>
                  </a:lnTo>
                  <a:lnTo>
                    <a:pt x="6486" y="22372"/>
                  </a:lnTo>
                  <a:cubicBezTo>
                    <a:pt x="6486" y="22373"/>
                    <a:pt x="13435" y="26570"/>
                    <a:pt x="15317" y="28308"/>
                  </a:cubicBezTo>
                  <a:cubicBezTo>
                    <a:pt x="17199" y="30044"/>
                    <a:pt x="17778" y="32217"/>
                    <a:pt x="16765" y="34678"/>
                  </a:cubicBezTo>
                  <a:cubicBezTo>
                    <a:pt x="16371" y="35633"/>
                    <a:pt x="15542" y="36761"/>
                    <a:pt x="14674" y="37785"/>
                  </a:cubicBezTo>
                  <a:cubicBezTo>
                    <a:pt x="16371" y="36724"/>
                    <a:pt x="17944" y="35460"/>
                    <a:pt x="19332" y="33987"/>
                  </a:cubicBezTo>
                  <a:lnTo>
                    <a:pt x="21942" y="31216"/>
                  </a:lnTo>
                  <a:cubicBezTo>
                    <a:pt x="21942" y="31216"/>
                    <a:pt x="12520" y="13506"/>
                    <a:pt x="8924" y="6831"/>
                  </a:cubicBezTo>
                  <a:cubicBezTo>
                    <a:pt x="6352" y="2052"/>
                    <a:pt x="2578" y="523"/>
                    <a:pt x="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9"/>
            <p:cNvSpPr/>
            <p:nvPr/>
          </p:nvSpPr>
          <p:spPr>
            <a:xfrm>
              <a:off x="5368050" y="2503250"/>
              <a:ext cx="155825" cy="143475"/>
            </a:xfrm>
            <a:custGeom>
              <a:avLst/>
              <a:gdLst/>
              <a:ahLst/>
              <a:cxnLst/>
              <a:rect l="l" t="t" r="r" b="b"/>
              <a:pathLst>
                <a:path w="6233" h="5739" extrusionOk="0">
                  <a:moveTo>
                    <a:pt x="6055" y="0"/>
                  </a:moveTo>
                  <a:cubicBezTo>
                    <a:pt x="6017" y="0"/>
                    <a:pt x="5980" y="14"/>
                    <a:pt x="5950" y="40"/>
                  </a:cubicBezTo>
                  <a:cubicBezTo>
                    <a:pt x="4028" y="1753"/>
                    <a:pt x="144" y="5427"/>
                    <a:pt x="105" y="5464"/>
                  </a:cubicBezTo>
                  <a:cubicBezTo>
                    <a:pt x="1" y="5563"/>
                    <a:pt x="71" y="5738"/>
                    <a:pt x="214" y="5738"/>
                  </a:cubicBezTo>
                  <a:cubicBezTo>
                    <a:pt x="255" y="5738"/>
                    <a:pt x="295" y="5723"/>
                    <a:pt x="323" y="5695"/>
                  </a:cubicBezTo>
                  <a:cubicBezTo>
                    <a:pt x="363" y="5657"/>
                    <a:pt x="4242" y="1986"/>
                    <a:pt x="6161" y="278"/>
                  </a:cubicBezTo>
                  <a:cubicBezTo>
                    <a:pt x="6227" y="220"/>
                    <a:pt x="6233" y="119"/>
                    <a:pt x="6174" y="54"/>
                  </a:cubicBezTo>
                  <a:cubicBezTo>
                    <a:pt x="6143" y="19"/>
                    <a:pt x="6099" y="0"/>
                    <a:pt x="6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9"/>
            <p:cNvSpPr/>
            <p:nvPr/>
          </p:nvSpPr>
          <p:spPr>
            <a:xfrm>
              <a:off x="5519875" y="2620350"/>
              <a:ext cx="37550" cy="16600"/>
            </a:xfrm>
            <a:custGeom>
              <a:avLst/>
              <a:gdLst/>
              <a:ahLst/>
              <a:cxnLst/>
              <a:rect l="l" t="t" r="r" b="b"/>
              <a:pathLst>
                <a:path w="1502" h="664" extrusionOk="0">
                  <a:moveTo>
                    <a:pt x="1323" y="0"/>
                  </a:moveTo>
                  <a:cubicBezTo>
                    <a:pt x="1305" y="0"/>
                    <a:pt x="1287" y="3"/>
                    <a:pt x="1269" y="10"/>
                  </a:cubicBezTo>
                  <a:cubicBezTo>
                    <a:pt x="896" y="143"/>
                    <a:pt x="516" y="258"/>
                    <a:pt x="130" y="350"/>
                  </a:cubicBezTo>
                  <a:cubicBezTo>
                    <a:pt x="52" y="370"/>
                    <a:pt x="0" y="443"/>
                    <a:pt x="9" y="524"/>
                  </a:cubicBezTo>
                  <a:cubicBezTo>
                    <a:pt x="19" y="604"/>
                    <a:pt x="88" y="663"/>
                    <a:pt x="167" y="663"/>
                  </a:cubicBezTo>
                  <a:cubicBezTo>
                    <a:pt x="180" y="663"/>
                    <a:pt x="193" y="661"/>
                    <a:pt x="206" y="658"/>
                  </a:cubicBezTo>
                  <a:cubicBezTo>
                    <a:pt x="602" y="563"/>
                    <a:pt x="993" y="446"/>
                    <a:pt x="1377" y="309"/>
                  </a:cubicBezTo>
                  <a:cubicBezTo>
                    <a:pt x="1459" y="279"/>
                    <a:pt x="1502" y="188"/>
                    <a:pt x="1472" y="106"/>
                  </a:cubicBezTo>
                  <a:cubicBezTo>
                    <a:pt x="1449" y="40"/>
                    <a:pt x="1388" y="0"/>
                    <a:pt x="1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9"/>
            <p:cNvSpPr/>
            <p:nvPr/>
          </p:nvSpPr>
          <p:spPr>
            <a:xfrm>
              <a:off x="5340275" y="2636275"/>
              <a:ext cx="150575" cy="15300"/>
            </a:xfrm>
            <a:custGeom>
              <a:avLst/>
              <a:gdLst/>
              <a:ahLst/>
              <a:cxnLst/>
              <a:rect l="l" t="t" r="r" b="b"/>
              <a:pathLst>
                <a:path w="6023" h="612" extrusionOk="0">
                  <a:moveTo>
                    <a:pt x="5854" y="1"/>
                  </a:moveTo>
                  <a:cubicBezTo>
                    <a:pt x="5845" y="1"/>
                    <a:pt x="5837" y="1"/>
                    <a:pt x="5829" y="3"/>
                  </a:cubicBezTo>
                  <a:cubicBezTo>
                    <a:pt x="4253" y="242"/>
                    <a:pt x="2651" y="294"/>
                    <a:pt x="1556" y="294"/>
                  </a:cubicBezTo>
                  <a:cubicBezTo>
                    <a:pt x="725" y="294"/>
                    <a:pt x="186" y="264"/>
                    <a:pt x="173" y="263"/>
                  </a:cubicBezTo>
                  <a:cubicBezTo>
                    <a:pt x="169" y="263"/>
                    <a:pt x="166" y="263"/>
                    <a:pt x="162" y="263"/>
                  </a:cubicBezTo>
                  <a:cubicBezTo>
                    <a:pt x="80" y="263"/>
                    <a:pt x="9" y="328"/>
                    <a:pt x="5" y="412"/>
                  </a:cubicBezTo>
                  <a:cubicBezTo>
                    <a:pt x="0" y="500"/>
                    <a:pt x="67" y="575"/>
                    <a:pt x="155" y="580"/>
                  </a:cubicBezTo>
                  <a:cubicBezTo>
                    <a:pt x="167" y="582"/>
                    <a:pt x="711" y="612"/>
                    <a:pt x="1550" y="612"/>
                  </a:cubicBezTo>
                  <a:cubicBezTo>
                    <a:pt x="2657" y="612"/>
                    <a:pt x="4280" y="559"/>
                    <a:pt x="5876" y="317"/>
                  </a:cubicBezTo>
                  <a:cubicBezTo>
                    <a:pt x="5963" y="304"/>
                    <a:pt x="6023" y="223"/>
                    <a:pt x="6009" y="136"/>
                  </a:cubicBezTo>
                  <a:cubicBezTo>
                    <a:pt x="5999" y="57"/>
                    <a:pt x="5931" y="1"/>
                    <a:pt x="5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9"/>
            <p:cNvSpPr/>
            <p:nvPr/>
          </p:nvSpPr>
          <p:spPr>
            <a:xfrm>
              <a:off x="5036825" y="2119350"/>
              <a:ext cx="228550" cy="197425"/>
            </a:xfrm>
            <a:custGeom>
              <a:avLst/>
              <a:gdLst/>
              <a:ahLst/>
              <a:cxnLst/>
              <a:rect l="l" t="t" r="r" b="b"/>
              <a:pathLst>
                <a:path w="9142" h="7897" extrusionOk="0">
                  <a:moveTo>
                    <a:pt x="7521" y="1"/>
                  </a:moveTo>
                  <a:lnTo>
                    <a:pt x="1" y="5287"/>
                  </a:lnTo>
                  <a:lnTo>
                    <a:pt x="2088" y="7896"/>
                  </a:lnTo>
                  <a:lnTo>
                    <a:pt x="9142" y="2085"/>
                  </a:lnTo>
                  <a:lnTo>
                    <a:pt x="7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9"/>
            <p:cNvSpPr/>
            <p:nvPr/>
          </p:nvSpPr>
          <p:spPr>
            <a:xfrm>
              <a:off x="5027775" y="2111400"/>
              <a:ext cx="246500" cy="213300"/>
            </a:xfrm>
            <a:custGeom>
              <a:avLst/>
              <a:gdLst/>
              <a:ahLst/>
              <a:cxnLst/>
              <a:rect l="l" t="t" r="r" b="b"/>
              <a:pathLst>
                <a:path w="9860" h="8532" extrusionOk="0">
                  <a:moveTo>
                    <a:pt x="7818" y="752"/>
                  </a:moveTo>
                  <a:lnTo>
                    <a:pt x="9063" y="2353"/>
                  </a:lnTo>
                  <a:lnTo>
                    <a:pt x="2496" y="7763"/>
                  </a:lnTo>
                  <a:lnTo>
                    <a:pt x="822" y="5671"/>
                  </a:lnTo>
                  <a:lnTo>
                    <a:pt x="7818" y="752"/>
                  </a:lnTo>
                  <a:close/>
                  <a:moveTo>
                    <a:pt x="7882" y="0"/>
                  </a:moveTo>
                  <a:cubicBezTo>
                    <a:pt x="7819" y="0"/>
                    <a:pt x="7755" y="19"/>
                    <a:pt x="7700" y="59"/>
                  </a:cubicBezTo>
                  <a:lnTo>
                    <a:pt x="180" y="5346"/>
                  </a:lnTo>
                  <a:cubicBezTo>
                    <a:pt x="30" y="5450"/>
                    <a:pt x="0" y="5661"/>
                    <a:pt x="115" y="5804"/>
                  </a:cubicBezTo>
                  <a:lnTo>
                    <a:pt x="2202" y="8412"/>
                  </a:lnTo>
                  <a:cubicBezTo>
                    <a:pt x="2256" y="8478"/>
                    <a:pt x="2333" y="8520"/>
                    <a:pt x="2418" y="8529"/>
                  </a:cubicBezTo>
                  <a:cubicBezTo>
                    <a:pt x="2429" y="8531"/>
                    <a:pt x="2439" y="8531"/>
                    <a:pt x="2450" y="8531"/>
                  </a:cubicBezTo>
                  <a:cubicBezTo>
                    <a:pt x="2524" y="8530"/>
                    <a:pt x="2596" y="8505"/>
                    <a:pt x="2653" y="8458"/>
                  </a:cubicBezTo>
                  <a:lnTo>
                    <a:pt x="9705" y="2647"/>
                  </a:lnTo>
                  <a:cubicBezTo>
                    <a:pt x="9837" y="2537"/>
                    <a:pt x="9860" y="2342"/>
                    <a:pt x="9754" y="2206"/>
                  </a:cubicBezTo>
                  <a:lnTo>
                    <a:pt x="8133" y="123"/>
                  </a:lnTo>
                  <a:cubicBezTo>
                    <a:pt x="8070" y="43"/>
                    <a:pt x="7977" y="0"/>
                    <a:pt x="78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9"/>
            <p:cNvSpPr/>
            <p:nvPr/>
          </p:nvSpPr>
          <p:spPr>
            <a:xfrm>
              <a:off x="4511100" y="2350700"/>
              <a:ext cx="930525" cy="912425"/>
            </a:xfrm>
            <a:custGeom>
              <a:avLst/>
              <a:gdLst/>
              <a:ahLst/>
              <a:cxnLst/>
              <a:rect l="l" t="t" r="r" b="b"/>
              <a:pathLst>
                <a:path w="37221" h="36497" extrusionOk="0">
                  <a:moveTo>
                    <a:pt x="28376" y="0"/>
                  </a:moveTo>
                  <a:lnTo>
                    <a:pt x="23346" y="22714"/>
                  </a:lnTo>
                  <a:lnTo>
                    <a:pt x="1" y="34311"/>
                  </a:lnTo>
                  <a:lnTo>
                    <a:pt x="1476" y="36497"/>
                  </a:lnTo>
                  <a:cubicBezTo>
                    <a:pt x="1476" y="36497"/>
                    <a:pt x="28656" y="29291"/>
                    <a:pt x="29506" y="28644"/>
                  </a:cubicBezTo>
                  <a:cubicBezTo>
                    <a:pt x="30356" y="27997"/>
                    <a:pt x="36958" y="6186"/>
                    <a:pt x="37221" y="3648"/>
                  </a:cubicBezTo>
                  <a:lnTo>
                    <a:pt x="283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9"/>
            <p:cNvSpPr/>
            <p:nvPr/>
          </p:nvSpPr>
          <p:spPr>
            <a:xfrm>
              <a:off x="4502825" y="2342750"/>
              <a:ext cx="947225" cy="928325"/>
            </a:xfrm>
            <a:custGeom>
              <a:avLst/>
              <a:gdLst/>
              <a:ahLst/>
              <a:cxnLst/>
              <a:rect l="l" t="t" r="r" b="b"/>
              <a:pathLst>
                <a:path w="37889" h="37133" extrusionOk="0">
                  <a:moveTo>
                    <a:pt x="28706" y="1"/>
                  </a:moveTo>
                  <a:cubicBezTo>
                    <a:pt x="28560" y="1"/>
                    <a:pt x="28429" y="101"/>
                    <a:pt x="28397" y="250"/>
                  </a:cubicBezTo>
                  <a:lnTo>
                    <a:pt x="23400" y="22816"/>
                  </a:lnTo>
                  <a:lnTo>
                    <a:pt x="190" y="34344"/>
                  </a:lnTo>
                  <a:cubicBezTo>
                    <a:pt x="108" y="34383"/>
                    <a:pt x="48" y="34458"/>
                    <a:pt x="24" y="34546"/>
                  </a:cubicBezTo>
                  <a:cubicBezTo>
                    <a:pt x="1" y="34635"/>
                    <a:pt x="17" y="34729"/>
                    <a:pt x="68" y="34805"/>
                  </a:cubicBezTo>
                  <a:lnTo>
                    <a:pt x="1544" y="36993"/>
                  </a:lnTo>
                  <a:cubicBezTo>
                    <a:pt x="1603" y="37080"/>
                    <a:pt x="1702" y="37132"/>
                    <a:pt x="1807" y="37132"/>
                  </a:cubicBezTo>
                  <a:cubicBezTo>
                    <a:pt x="1834" y="37132"/>
                    <a:pt x="1863" y="37128"/>
                    <a:pt x="1889" y="37122"/>
                  </a:cubicBezTo>
                  <a:cubicBezTo>
                    <a:pt x="6438" y="35916"/>
                    <a:pt x="29173" y="29868"/>
                    <a:pt x="30029" y="29215"/>
                  </a:cubicBezTo>
                  <a:cubicBezTo>
                    <a:pt x="31054" y="28434"/>
                    <a:pt x="37619" y="6396"/>
                    <a:pt x="37868" y="3998"/>
                  </a:cubicBezTo>
                  <a:cubicBezTo>
                    <a:pt x="37889" y="3821"/>
                    <a:pt x="37762" y="3662"/>
                    <a:pt x="37585" y="3645"/>
                  </a:cubicBezTo>
                  <a:cubicBezTo>
                    <a:pt x="37574" y="3643"/>
                    <a:pt x="37562" y="3643"/>
                    <a:pt x="37551" y="3643"/>
                  </a:cubicBezTo>
                  <a:cubicBezTo>
                    <a:pt x="37389" y="3643"/>
                    <a:pt x="37251" y="3767"/>
                    <a:pt x="37237" y="3932"/>
                  </a:cubicBezTo>
                  <a:cubicBezTo>
                    <a:pt x="36950" y="6698"/>
                    <a:pt x="30479" y="27783"/>
                    <a:pt x="29650" y="28704"/>
                  </a:cubicBezTo>
                  <a:cubicBezTo>
                    <a:pt x="28861" y="29206"/>
                    <a:pt x="12735" y="33588"/>
                    <a:pt x="1945" y="36450"/>
                  </a:cubicBezTo>
                  <a:lnTo>
                    <a:pt x="799" y="34751"/>
                  </a:lnTo>
                  <a:lnTo>
                    <a:pt x="23819" y="23318"/>
                  </a:lnTo>
                  <a:cubicBezTo>
                    <a:pt x="23904" y="23274"/>
                    <a:pt x="23966" y="23196"/>
                    <a:pt x="23987" y="23101"/>
                  </a:cubicBezTo>
                  <a:lnTo>
                    <a:pt x="29017" y="387"/>
                  </a:lnTo>
                  <a:cubicBezTo>
                    <a:pt x="29054" y="216"/>
                    <a:pt x="28946" y="46"/>
                    <a:pt x="28775" y="8"/>
                  </a:cubicBezTo>
                  <a:cubicBezTo>
                    <a:pt x="28752" y="3"/>
                    <a:pt x="28729" y="1"/>
                    <a:pt x="28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9"/>
            <p:cNvSpPr/>
            <p:nvPr/>
          </p:nvSpPr>
          <p:spPr>
            <a:xfrm>
              <a:off x="4563075" y="2436300"/>
              <a:ext cx="851350" cy="822825"/>
            </a:xfrm>
            <a:custGeom>
              <a:avLst/>
              <a:gdLst/>
              <a:ahLst/>
              <a:cxnLst/>
              <a:rect l="l" t="t" r="r" b="b"/>
              <a:pathLst>
                <a:path w="34054" h="32913" extrusionOk="0">
                  <a:moveTo>
                    <a:pt x="33462" y="0"/>
                  </a:moveTo>
                  <a:cubicBezTo>
                    <a:pt x="33429" y="0"/>
                    <a:pt x="33393" y="26"/>
                    <a:pt x="33356" y="82"/>
                  </a:cubicBezTo>
                  <a:cubicBezTo>
                    <a:pt x="32778" y="951"/>
                    <a:pt x="31620" y="7900"/>
                    <a:pt x="29738" y="12966"/>
                  </a:cubicBezTo>
                  <a:cubicBezTo>
                    <a:pt x="27855" y="18033"/>
                    <a:pt x="24236" y="20205"/>
                    <a:pt x="24960" y="20350"/>
                  </a:cubicBezTo>
                  <a:cubicBezTo>
                    <a:pt x="25684" y="20496"/>
                    <a:pt x="26263" y="22811"/>
                    <a:pt x="26263" y="22811"/>
                  </a:cubicBezTo>
                  <a:lnTo>
                    <a:pt x="1" y="32912"/>
                  </a:lnTo>
                  <a:cubicBezTo>
                    <a:pt x="1470" y="32522"/>
                    <a:pt x="5476" y="31454"/>
                    <a:pt x="9995" y="30231"/>
                  </a:cubicBezTo>
                  <a:lnTo>
                    <a:pt x="27427" y="25220"/>
                  </a:lnTo>
                  <a:lnTo>
                    <a:pt x="29128" y="20884"/>
                  </a:lnTo>
                  <a:cubicBezTo>
                    <a:pt x="30648" y="16375"/>
                    <a:pt x="32775" y="9360"/>
                    <a:pt x="34054" y="4715"/>
                  </a:cubicBezTo>
                  <a:cubicBezTo>
                    <a:pt x="33994" y="3147"/>
                    <a:pt x="33831" y="0"/>
                    <a:pt x="3346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9"/>
            <p:cNvSpPr/>
            <p:nvPr/>
          </p:nvSpPr>
          <p:spPr>
            <a:xfrm>
              <a:off x="4243200" y="3169975"/>
              <a:ext cx="307950" cy="243775"/>
            </a:xfrm>
            <a:custGeom>
              <a:avLst/>
              <a:gdLst/>
              <a:ahLst/>
              <a:cxnLst/>
              <a:rect l="l" t="t" r="r" b="b"/>
              <a:pathLst>
                <a:path w="12318" h="9751" extrusionOk="0">
                  <a:moveTo>
                    <a:pt x="2853" y="0"/>
                  </a:moveTo>
                  <a:cubicBezTo>
                    <a:pt x="2634" y="0"/>
                    <a:pt x="2437" y="147"/>
                    <a:pt x="2379" y="363"/>
                  </a:cubicBezTo>
                  <a:cubicBezTo>
                    <a:pt x="2314" y="602"/>
                    <a:pt x="2437" y="852"/>
                    <a:pt x="2665" y="947"/>
                  </a:cubicBezTo>
                  <a:lnTo>
                    <a:pt x="5522" y="2136"/>
                  </a:lnTo>
                  <a:lnTo>
                    <a:pt x="3463" y="3820"/>
                  </a:lnTo>
                  <a:cubicBezTo>
                    <a:pt x="2878" y="4278"/>
                    <a:pt x="330" y="5806"/>
                    <a:pt x="138" y="6393"/>
                  </a:cubicBezTo>
                  <a:cubicBezTo>
                    <a:pt x="1" y="6814"/>
                    <a:pt x="122" y="6952"/>
                    <a:pt x="349" y="6952"/>
                  </a:cubicBezTo>
                  <a:cubicBezTo>
                    <a:pt x="738" y="6952"/>
                    <a:pt x="1439" y="6545"/>
                    <a:pt x="1678" y="6458"/>
                  </a:cubicBezTo>
                  <a:cubicBezTo>
                    <a:pt x="2507" y="6156"/>
                    <a:pt x="3033" y="5780"/>
                    <a:pt x="4434" y="5238"/>
                  </a:cubicBezTo>
                  <a:lnTo>
                    <a:pt x="4434" y="5238"/>
                  </a:lnTo>
                  <a:cubicBezTo>
                    <a:pt x="4707" y="5607"/>
                    <a:pt x="1543" y="7376"/>
                    <a:pt x="1180" y="7662"/>
                  </a:cubicBezTo>
                  <a:cubicBezTo>
                    <a:pt x="1027" y="7782"/>
                    <a:pt x="783" y="7931"/>
                    <a:pt x="770" y="8154"/>
                  </a:cubicBezTo>
                  <a:cubicBezTo>
                    <a:pt x="755" y="8436"/>
                    <a:pt x="895" y="8535"/>
                    <a:pt x="1103" y="8535"/>
                  </a:cubicBezTo>
                  <a:cubicBezTo>
                    <a:pt x="1546" y="8535"/>
                    <a:pt x="2300" y="8085"/>
                    <a:pt x="2534" y="7987"/>
                  </a:cubicBezTo>
                  <a:cubicBezTo>
                    <a:pt x="3520" y="7572"/>
                    <a:pt x="4489" y="7119"/>
                    <a:pt x="5473" y="6701"/>
                  </a:cubicBezTo>
                  <a:lnTo>
                    <a:pt x="5473" y="6701"/>
                  </a:lnTo>
                  <a:cubicBezTo>
                    <a:pt x="4785" y="7215"/>
                    <a:pt x="3631" y="7796"/>
                    <a:pt x="2943" y="8311"/>
                  </a:cubicBezTo>
                  <a:cubicBezTo>
                    <a:pt x="2655" y="8525"/>
                    <a:pt x="2288" y="8663"/>
                    <a:pt x="2028" y="8923"/>
                  </a:cubicBezTo>
                  <a:cubicBezTo>
                    <a:pt x="1732" y="9232"/>
                    <a:pt x="1895" y="9565"/>
                    <a:pt x="2267" y="9565"/>
                  </a:cubicBezTo>
                  <a:cubicBezTo>
                    <a:pt x="2335" y="9565"/>
                    <a:pt x="2411" y="9554"/>
                    <a:pt x="2492" y="9529"/>
                  </a:cubicBezTo>
                  <a:cubicBezTo>
                    <a:pt x="2979" y="9380"/>
                    <a:pt x="3667" y="8934"/>
                    <a:pt x="4115" y="8693"/>
                  </a:cubicBezTo>
                  <a:cubicBezTo>
                    <a:pt x="4907" y="8263"/>
                    <a:pt x="5344" y="7874"/>
                    <a:pt x="6137" y="7445"/>
                  </a:cubicBezTo>
                  <a:lnTo>
                    <a:pt x="6137" y="7445"/>
                  </a:lnTo>
                  <a:cubicBezTo>
                    <a:pt x="5561" y="7892"/>
                    <a:pt x="5284" y="8221"/>
                    <a:pt x="4705" y="8664"/>
                  </a:cubicBezTo>
                  <a:cubicBezTo>
                    <a:pt x="4481" y="8836"/>
                    <a:pt x="3973" y="9136"/>
                    <a:pt x="3869" y="9409"/>
                  </a:cubicBezTo>
                  <a:cubicBezTo>
                    <a:pt x="3773" y="9657"/>
                    <a:pt x="3845" y="9751"/>
                    <a:pt x="4008" y="9751"/>
                  </a:cubicBezTo>
                  <a:cubicBezTo>
                    <a:pt x="4467" y="9751"/>
                    <a:pt x="5648" y="9002"/>
                    <a:pt x="5823" y="8876"/>
                  </a:cubicBezTo>
                  <a:cubicBezTo>
                    <a:pt x="6640" y="8287"/>
                    <a:pt x="7598" y="7806"/>
                    <a:pt x="8369" y="7181"/>
                  </a:cubicBezTo>
                  <a:cubicBezTo>
                    <a:pt x="8477" y="7095"/>
                    <a:pt x="9605" y="5960"/>
                    <a:pt x="9629" y="5960"/>
                  </a:cubicBezTo>
                  <a:cubicBezTo>
                    <a:pt x="9629" y="5960"/>
                    <a:pt x="9629" y="5960"/>
                    <a:pt x="9629" y="5960"/>
                  </a:cubicBezTo>
                  <a:lnTo>
                    <a:pt x="12318" y="3879"/>
                  </a:lnTo>
                  <a:lnTo>
                    <a:pt x="10717" y="1540"/>
                  </a:lnTo>
                  <a:lnTo>
                    <a:pt x="2920" y="5"/>
                  </a:lnTo>
                  <a:cubicBezTo>
                    <a:pt x="2898" y="2"/>
                    <a:pt x="2875" y="0"/>
                    <a:pt x="28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9"/>
            <p:cNvSpPr/>
            <p:nvPr/>
          </p:nvSpPr>
          <p:spPr>
            <a:xfrm>
              <a:off x="4238950" y="3165975"/>
              <a:ext cx="316700" cy="251575"/>
            </a:xfrm>
            <a:custGeom>
              <a:avLst/>
              <a:gdLst/>
              <a:ahLst/>
              <a:cxnLst/>
              <a:rect l="l" t="t" r="r" b="b"/>
              <a:pathLst>
                <a:path w="12668" h="10063" extrusionOk="0">
                  <a:moveTo>
                    <a:pt x="3025" y="319"/>
                  </a:moveTo>
                  <a:cubicBezTo>
                    <a:pt x="3036" y="319"/>
                    <a:pt x="3048" y="319"/>
                    <a:pt x="3059" y="320"/>
                  </a:cubicBezTo>
                  <a:lnTo>
                    <a:pt x="10791" y="1842"/>
                  </a:lnTo>
                  <a:lnTo>
                    <a:pt x="12271" y="4004"/>
                  </a:lnTo>
                  <a:lnTo>
                    <a:pt x="9702" y="5996"/>
                  </a:lnTo>
                  <a:lnTo>
                    <a:pt x="9708" y="6003"/>
                  </a:lnTo>
                  <a:cubicBezTo>
                    <a:pt x="9598" y="6083"/>
                    <a:pt x="9412" y="6267"/>
                    <a:pt x="9046" y="6628"/>
                  </a:cubicBezTo>
                  <a:cubicBezTo>
                    <a:pt x="8795" y="6875"/>
                    <a:pt x="8484" y="7182"/>
                    <a:pt x="8439" y="7219"/>
                  </a:cubicBezTo>
                  <a:cubicBezTo>
                    <a:pt x="8007" y="7569"/>
                    <a:pt x="7501" y="7882"/>
                    <a:pt x="7013" y="8184"/>
                  </a:cubicBezTo>
                  <a:cubicBezTo>
                    <a:pt x="6641" y="8415"/>
                    <a:pt x="6255" y="8651"/>
                    <a:pt x="5901" y="8908"/>
                  </a:cubicBezTo>
                  <a:cubicBezTo>
                    <a:pt x="5517" y="9183"/>
                    <a:pt x="4462" y="9773"/>
                    <a:pt x="4194" y="9773"/>
                  </a:cubicBezTo>
                  <a:cubicBezTo>
                    <a:pt x="4179" y="9773"/>
                    <a:pt x="4167" y="9771"/>
                    <a:pt x="4157" y="9768"/>
                  </a:cubicBezTo>
                  <a:cubicBezTo>
                    <a:pt x="4157" y="9767"/>
                    <a:pt x="4147" y="9730"/>
                    <a:pt x="4188" y="9627"/>
                  </a:cubicBezTo>
                  <a:cubicBezTo>
                    <a:pt x="4252" y="9458"/>
                    <a:pt x="4574" y="9232"/>
                    <a:pt x="4787" y="9084"/>
                  </a:cubicBezTo>
                  <a:cubicBezTo>
                    <a:pt x="4858" y="9035"/>
                    <a:pt x="4921" y="8990"/>
                    <a:pt x="4972" y="8951"/>
                  </a:cubicBezTo>
                  <a:cubicBezTo>
                    <a:pt x="5271" y="8722"/>
                    <a:pt x="5494" y="8519"/>
                    <a:pt x="5709" y="8324"/>
                  </a:cubicBezTo>
                  <a:cubicBezTo>
                    <a:pt x="5915" y="8138"/>
                    <a:pt x="6126" y="7947"/>
                    <a:pt x="6404" y="7731"/>
                  </a:cubicBezTo>
                  <a:cubicBezTo>
                    <a:pt x="6522" y="7638"/>
                    <a:pt x="6458" y="7447"/>
                    <a:pt x="6307" y="7447"/>
                  </a:cubicBezTo>
                  <a:cubicBezTo>
                    <a:pt x="6280" y="7447"/>
                    <a:pt x="6253" y="7454"/>
                    <a:pt x="6231" y="7466"/>
                  </a:cubicBezTo>
                  <a:cubicBezTo>
                    <a:pt x="5829" y="7684"/>
                    <a:pt x="5514" y="7894"/>
                    <a:pt x="5209" y="8097"/>
                  </a:cubicBezTo>
                  <a:cubicBezTo>
                    <a:pt x="4909" y="8295"/>
                    <a:pt x="4599" y="8502"/>
                    <a:pt x="4208" y="8713"/>
                  </a:cubicBezTo>
                  <a:cubicBezTo>
                    <a:pt x="4089" y="8778"/>
                    <a:pt x="3953" y="8857"/>
                    <a:pt x="3807" y="8941"/>
                  </a:cubicBezTo>
                  <a:cubicBezTo>
                    <a:pt x="3408" y="9171"/>
                    <a:pt x="2956" y="9434"/>
                    <a:pt x="2615" y="9537"/>
                  </a:cubicBezTo>
                  <a:cubicBezTo>
                    <a:pt x="2548" y="9558"/>
                    <a:pt x="2488" y="9567"/>
                    <a:pt x="2436" y="9567"/>
                  </a:cubicBezTo>
                  <a:cubicBezTo>
                    <a:pt x="2328" y="9567"/>
                    <a:pt x="2254" y="9528"/>
                    <a:pt x="2222" y="9478"/>
                  </a:cubicBezTo>
                  <a:cubicBezTo>
                    <a:pt x="2179" y="9406"/>
                    <a:pt x="2212" y="9297"/>
                    <a:pt x="2310" y="9195"/>
                  </a:cubicBezTo>
                  <a:cubicBezTo>
                    <a:pt x="2450" y="9054"/>
                    <a:pt x="2630" y="8951"/>
                    <a:pt x="2820" y="8840"/>
                  </a:cubicBezTo>
                  <a:cubicBezTo>
                    <a:pt x="2951" y="8767"/>
                    <a:pt x="3085" y="8688"/>
                    <a:pt x="3207" y="8598"/>
                  </a:cubicBezTo>
                  <a:cubicBezTo>
                    <a:pt x="3545" y="8346"/>
                    <a:pt x="4010" y="8070"/>
                    <a:pt x="4460" y="7802"/>
                  </a:cubicBezTo>
                  <a:cubicBezTo>
                    <a:pt x="4915" y="7531"/>
                    <a:pt x="5387" y="7249"/>
                    <a:pt x="5738" y="6988"/>
                  </a:cubicBezTo>
                  <a:cubicBezTo>
                    <a:pt x="5803" y="6941"/>
                    <a:pt x="5821" y="6852"/>
                    <a:pt x="5782" y="6783"/>
                  </a:cubicBezTo>
                  <a:cubicBezTo>
                    <a:pt x="5751" y="6731"/>
                    <a:pt x="5698" y="6702"/>
                    <a:pt x="5642" y="6702"/>
                  </a:cubicBezTo>
                  <a:cubicBezTo>
                    <a:pt x="5622" y="6702"/>
                    <a:pt x="5601" y="6706"/>
                    <a:pt x="5581" y="6714"/>
                  </a:cubicBezTo>
                  <a:cubicBezTo>
                    <a:pt x="5112" y="6914"/>
                    <a:pt x="4645" y="7121"/>
                    <a:pt x="4179" y="7329"/>
                  </a:cubicBezTo>
                  <a:cubicBezTo>
                    <a:pt x="3668" y="7557"/>
                    <a:pt x="3157" y="7783"/>
                    <a:pt x="2641" y="8000"/>
                  </a:cubicBezTo>
                  <a:cubicBezTo>
                    <a:pt x="2586" y="8024"/>
                    <a:pt x="2501" y="8067"/>
                    <a:pt x="2399" y="8118"/>
                  </a:cubicBezTo>
                  <a:cubicBezTo>
                    <a:pt x="2156" y="8242"/>
                    <a:pt x="1573" y="8539"/>
                    <a:pt x="1275" y="8539"/>
                  </a:cubicBezTo>
                  <a:cubicBezTo>
                    <a:pt x="1224" y="8539"/>
                    <a:pt x="1181" y="8530"/>
                    <a:pt x="1149" y="8510"/>
                  </a:cubicBezTo>
                  <a:cubicBezTo>
                    <a:pt x="1111" y="8484"/>
                    <a:pt x="1093" y="8422"/>
                    <a:pt x="1098" y="8322"/>
                  </a:cubicBezTo>
                  <a:cubicBezTo>
                    <a:pt x="1105" y="8204"/>
                    <a:pt x="1256" y="8091"/>
                    <a:pt x="1377" y="8000"/>
                  </a:cubicBezTo>
                  <a:lnTo>
                    <a:pt x="1448" y="7947"/>
                  </a:lnTo>
                  <a:cubicBezTo>
                    <a:pt x="1533" y="7881"/>
                    <a:pt x="1817" y="7705"/>
                    <a:pt x="2145" y="7502"/>
                  </a:cubicBezTo>
                  <a:cubicBezTo>
                    <a:pt x="3796" y="6484"/>
                    <a:pt x="4705" y="5864"/>
                    <a:pt x="4773" y="5504"/>
                  </a:cubicBezTo>
                  <a:cubicBezTo>
                    <a:pt x="4789" y="5434"/>
                    <a:pt x="4774" y="5361"/>
                    <a:pt x="4731" y="5304"/>
                  </a:cubicBezTo>
                  <a:cubicBezTo>
                    <a:pt x="4700" y="5263"/>
                    <a:pt x="4652" y="5240"/>
                    <a:pt x="4603" y="5240"/>
                  </a:cubicBezTo>
                  <a:cubicBezTo>
                    <a:pt x="4584" y="5240"/>
                    <a:pt x="4565" y="5243"/>
                    <a:pt x="4547" y="5250"/>
                  </a:cubicBezTo>
                  <a:cubicBezTo>
                    <a:pt x="3784" y="5545"/>
                    <a:pt x="3284" y="5788"/>
                    <a:pt x="2845" y="6002"/>
                  </a:cubicBezTo>
                  <a:cubicBezTo>
                    <a:pt x="2480" y="6179"/>
                    <a:pt x="2166" y="6333"/>
                    <a:pt x="1794" y="6469"/>
                  </a:cubicBezTo>
                  <a:cubicBezTo>
                    <a:pt x="1723" y="6494"/>
                    <a:pt x="1615" y="6545"/>
                    <a:pt x="1488" y="6607"/>
                  </a:cubicBezTo>
                  <a:cubicBezTo>
                    <a:pt x="1292" y="6699"/>
                    <a:pt x="758" y="6960"/>
                    <a:pt x="521" y="6960"/>
                  </a:cubicBezTo>
                  <a:cubicBezTo>
                    <a:pt x="480" y="6960"/>
                    <a:pt x="448" y="6952"/>
                    <a:pt x="429" y="6934"/>
                  </a:cubicBezTo>
                  <a:cubicBezTo>
                    <a:pt x="407" y="6916"/>
                    <a:pt x="386" y="6824"/>
                    <a:pt x="458" y="6602"/>
                  </a:cubicBezTo>
                  <a:cubicBezTo>
                    <a:pt x="579" y="6229"/>
                    <a:pt x="2077" y="5229"/>
                    <a:pt x="2882" y="4691"/>
                  </a:cubicBezTo>
                  <a:cubicBezTo>
                    <a:pt x="3248" y="4445"/>
                    <a:pt x="3564" y="4234"/>
                    <a:pt x="3734" y="4102"/>
                  </a:cubicBezTo>
                  <a:lnTo>
                    <a:pt x="5790" y="2419"/>
                  </a:lnTo>
                  <a:cubicBezTo>
                    <a:pt x="5884" y="2343"/>
                    <a:pt x="5861" y="2195"/>
                    <a:pt x="5752" y="2149"/>
                  </a:cubicBezTo>
                  <a:lnTo>
                    <a:pt x="2896" y="961"/>
                  </a:lnTo>
                  <a:cubicBezTo>
                    <a:pt x="2765" y="905"/>
                    <a:pt x="2683" y="775"/>
                    <a:pt x="2691" y="633"/>
                  </a:cubicBezTo>
                  <a:cubicBezTo>
                    <a:pt x="2696" y="539"/>
                    <a:pt x="2739" y="454"/>
                    <a:pt x="2811" y="395"/>
                  </a:cubicBezTo>
                  <a:cubicBezTo>
                    <a:pt x="2872" y="345"/>
                    <a:pt x="2947" y="319"/>
                    <a:pt x="3025" y="319"/>
                  </a:cubicBezTo>
                  <a:close/>
                  <a:moveTo>
                    <a:pt x="3023" y="1"/>
                  </a:moveTo>
                  <a:cubicBezTo>
                    <a:pt x="2733" y="1"/>
                    <a:pt x="2472" y="196"/>
                    <a:pt x="2394" y="482"/>
                  </a:cubicBezTo>
                  <a:cubicBezTo>
                    <a:pt x="2310" y="798"/>
                    <a:pt x="2471" y="1128"/>
                    <a:pt x="2774" y="1254"/>
                  </a:cubicBezTo>
                  <a:lnTo>
                    <a:pt x="5384" y="2341"/>
                  </a:lnTo>
                  <a:lnTo>
                    <a:pt x="3535" y="3855"/>
                  </a:lnTo>
                  <a:cubicBezTo>
                    <a:pt x="3378" y="3977"/>
                    <a:pt x="3066" y="4186"/>
                    <a:pt x="2705" y="4426"/>
                  </a:cubicBezTo>
                  <a:cubicBezTo>
                    <a:pt x="1396" y="5301"/>
                    <a:pt x="299" y="6062"/>
                    <a:pt x="156" y="6505"/>
                  </a:cubicBezTo>
                  <a:cubicBezTo>
                    <a:pt x="117" y="6622"/>
                    <a:pt x="0" y="6983"/>
                    <a:pt x="218" y="7173"/>
                  </a:cubicBezTo>
                  <a:cubicBezTo>
                    <a:pt x="297" y="7242"/>
                    <a:pt x="398" y="7272"/>
                    <a:pt x="517" y="7272"/>
                  </a:cubicBezTo>
                  <a:cubicBezTo>
                    <a:pt x="803" y="7272"/>
                    <a:pt x="1193" y="7100"/>
                    <a:pt x="1625" y="6893"/>
                  </a:cubicBezTo>
                  <a:cubicBezTo>
                    <a:pt x="1741" y="6837"/>
                    <a:pt x="1838" y="6790"/>
                    <a:pt x="1903" y="6768"/>
                  </a:cubicBezTo>
                  <a:cubicBezTo>
                    <a:pt x="2291" y="6626"/>
                    <a:pt x="2612" y="6469"/>
                    <a:pt x="2983" y="6288"/>
                  </a:cubicBezTo>
                  <a:cubicBezTo>
                    <a:pt x="3327" y="6120"/>
                    <a:pt x="3708" y="5935"/>
                    <a:pt x="4223" y="5721"/>
                  </a:cubicBezTo>
                  <a:lnTo>
                    <a:pt x="4223" y="5721"/>
                  </a:lnTo>
                  <a:cubicBezTo>
                    <a:pt x="3708" y="6165"/>
                    <a:pt x="2501" y="6911"/>
                    <a:pt x="1978" y="7233"/>
                  </a:cubicBezTo>
                  <a:cubicBezTo>
                    <a:pt x="1614" y="7457"/>
                    <a:pt x="1350" y="7619"/>
                    <a:pt x="1251" y="7696"/>
                  </a:cubicBezTo>
                  <a:lnTo>
                    <a:pt x="1188" y="7746"/>
                  </a:lnTo>
                  <a:cubicBezTo>
                    <a:pt x="1022" y="7871"/>
                    <a:pt x="795" y="8039"/>
                    <a:pt x="781" y="8306"/>
                  </a:cubicBezTo>
                  <a:cubicBezTo>
                    <a:pt x="766" y="8580"/>
                    <a:pt x="879" y="8713"/>
                    <a:pt x="975" y="8777"/>
                  </a:cubicBezTo>
                  <a:cubicBezTo>
                    <a:pt x="1058" y="8831"/>
                    <a:pt x="1159" y="8854"/>
                    <a:pt x="1272" y="8854"/>
                  </a:cubicBezTo>
                  <a:cubicBezTo>
                    <a:pt x="1618" y="8854"/>
                    <a:pt x="2083" y="8636"/>
                    <a:pt x="2541" y="8402"/>
                  </a:cubicBezTo>
                  <a:cubicBezTo>
                    <a:pt x="2636" y="8354"/>
                    <a:pt x="2713" y="8315"/>
                    <a:pt x="2764" y="8293"/>
                  </a:cubicBezTo>
                  <a:cubicBezTo>
                    <a:pt x="3076" y="8162"/>
                    <a:pt x="3386" y="8027"/>
                    <a:pt x="3696" y="7890"/>
                  </a:cubicBezTo>
                  <a:lnTo>
                    <a:pt x="3696" y="7890"/>
                  </a:lnTo>
                  <a:cubicBezTo>
                    <a:pt x="3447" y="8044"/>
                    <a:pt x="3215" y="8197"/>
                    <a:pt x="3018" y="8342"/>
                  </a:cubicBezTo>
                  <a:cubicBezTo>
                    <a:pt x="2907" y="8425"/>
                    <a:pt x="2785" y="8494"/>
                    <a:pt x="2662" y="8566"/>
                  </a:cubicBezTo>
                  <a:cubicBezTo>
                    <a:pt x="2463" y="8681"/>
                    <a:pt x="2256" y="8801"/>
                    <a:pt x="2082" y="8974"/>
                  </a:cubicBezTo>
                  <a:cubicBezTo>
                    <a:pt x="1838" y="9229"/>
                    <a:pt x="1855" y="9488"/>
                    <a:pt x="1952" y="9645"/>
                  </a:cubicBezTo>
                  <a:cubicBezTo>
                    <a:pt x="2048" y="9801"/>
                    <a:pt x="2225" y="9884"/>
                    <a:pt x="2437" y="9884"/>
                  </a:cubicBezTo>
                  <a:cubicBezTo>
                    <a:pt x="2522" y="9884"/>
                    <a:pt x="2613" y="9870"/>
                    <a:pt x="2707" y="9842"/>
                  </a:cubicBezTo>
                  <a:cubicBezTo>
                    <a:pt x="3083" y="9727"/>
                    <a:pt x="3552" y="9455"/>
                    <a:pt x="3967" y="9215"/>
                  </a:cubicBezTo>
                  <a:cubicBezTo>
                    <a:pt x="4108" y="9133"/>
                    <a:pt x="4243" y="9056"/>
                    <a:pt x="4360" y="8992"/>
                  </a:cubicBezTo>
                  <a:cubicBezTo>
                    <a:pt x="4371" y="8986"/>
                    <a:pt x="4384" y="8980"/>
                    <a:pt x="4396" y="8972"/>
                  </a:cubicBezTo>
                  <a:lnTo>
                    <a:pt x="4396" y="8972"/>
                  </a:lnTo>
                  <a:cubicBezTo>
                    <a:pt x="4178" y="9133"/>
                    <a:pt x="3965" y="9317"/>
                    <a:pt x="3891" y="9513"/>
                  </a:cubicBezTo>
                  <a:cubicBezTo>
                    <a:pt x="3803" y="9739"/>
                    <a:pt x="3823" y="9905"/>
                    <a:pt x="3950" y="10002"/>
                  </a:cubicBezTo>
                  <a:cubicBezTo>
                    <a:pt x="4005" y="10044"/>
                    <a:pt x="4079" y="10063"/>
                    <a:pt x="4168" y="10063"/>
                  </a:cubicBezTo>
                  <a:cubicBezTo>
                    <a:pt x="4782" y="10063"/>
                    <a:pt x="6072" y="9175"/>
                    <a:pt x="6087" y="9165"/>
                  </a:cubicBezTo>
                  <a:cubicBezTo>
                    <a:pt x="6433" y="8916"/>
                    <a:pt x="6812" y="8681"/>
                    <a:pt x="7180" y="8454"/>
                  </a:cubicBezTo>
                  <a:cubicBezTo>
                    <a:pt x="7678" y="8147"/>
                    <a:pt x="8192" y="7829"/>
                    <a:pt x="8640" y="7466"/>
                  </a:cubicBezTo>
                  <a:cubicBezTo>
                    <a:pt x="8695" y="7421"/>
                    <a:pt x="8915" y="7205"/>
                    <a:pt x="9271" y="6853"/>
                  </a:cubicBezTo>
                  <a:cubicBezTo>
                    <a:pt x="9517" y="6609"/>
                    <a:pt x="9822" y="6308"/>
                    <a:pt x="9885" y="6255"/>
                  </a:cubicBezTo>
                  <a:cubicBezTo>
                    <a:pt x="9888" y="6252"/>
                    <a:pt x="9893" y="6250"/>
                    <a:pt x="9897" y="6246"/>
                  </a:cubicBezTo>
                  <a:lnTo>
                    <a:pt x="12585" y="4165"/>
                  </a:lnTo>
                  <a:cubicBezTo>
                    <a:pt x="12652" y="4112"/>
                    <a:pt x="12667" y="4018"/>
                    <a:pt x="12619" y="3949"/>
                  </a:cubicBezTo>
                  <a:lnTo>
                    <a:pt x="11018" y="1609"/>
                  </a:lnTo>
                  <a:cubicBezTo>
                    <a:pt x="10994" y="1575"/>
                    <a:pt x="10958" y="1551"/>
                    <a:pt x="10918" y="1544"/>
                  </a:cubicBezTo>
                  <a:lnTo>
                    <a:pt x="3110" y="7"/>
                  </a:lnTo>
                  <a:cubicBezTo>
                    <a:pt x="3081" y="3"/>
                    <a:pt x="3052" y="1"/>
                    <a:pt x="3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9"/>
            <p:cNvSpPr/>
            <p:nvPr/>
          </p:nvSpPr>
          <p:spPr>
            <a:xfrm>
              <a:off x="4975325" y="2276375"/>
              <a:ext cx="114900" cy="163600"/>
            </a:xfrm>
            <a:custGeom>
              <a:avLst/>
              <a:gdLst/>
              <a:ahLst/>
              <a:cxnLst/>
              <a:rect l="l" t="t" r="r" b="b"/>
              <a:pathLst>
                <a:path w="4596" h="6544" extrusionOk="0">
                  <a:moveTo>
                    <a:pt x="180" y="0"/>
                  </a:moveTo>
                  <a:cubicBezTo>
                    <a:pt x="150" y="0"/>
                    <a:pt x="119" y="9"/>
                    <a:pt x="92" y="28"/>
                  </a:cubicBezTo>
                  <a:cubicBezTo>
                    <a:pt x="21" y="76"/>
                    <a:pt x="1" y="172"/>
                    <a:pt x="47" y="244"/>
                  </a:cubicBezTo>
                  <a:lnTo>
                    <a:pt x="4283" y="6475"/>
                  </a:lnTo>
                  <a:cubicBezTo>
                    <a:pt x="4313" y="6517"/>
                    <a:pt x="4363" y="6544"/>
                    <a:pt x="4415" y="6544"/>
                  </a:cubicBezTo>
                  <a:cubicBezTo>
                    <a:pt x="4447" y="6544"/>
                    <a:pt x="4479" y="6535"/>
                    <a:pt x="4505" y="6516"/>
                  </a:cubicBezTo>
                  <a:cubicBezTo>
                    <a:pt x="4577" y="6468"/>
                    <a:pt x="4596" y="6368"/>
                    <a:pt x="4547" y="6296"/>
                  </a:cubicBezTo>
                  <a:lnTo>
                    <a:pt x="309" y="66"/>
                  </a:lnTo>
                  <a:cubicBezTo>
                    <a:pt x="279" y="23"/>
                    <a:pt x="230"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9"/>
            <p:cNvSpPr/>
            <p:nvPr/>
          </p:nvSpPr>
          <p:spPr>
            <a:xfrm>
              <a:off x="4952225" y="2327775"/>
              <a:ext cx="127925" cy="107075"/>
            </a:xfrm>
            <a:custGeom>
              <a:avLst/>
              <a:gdLst/>
              <a:ahLst/>
              <a:cxnLst/>
              <a:rect l="l" t="t" r="r" b="b"/>
              <a:pathLst>
                <a:path w="5117" h="4283" extrusionOk="0">
                  <a:moveTo>
                    <a:pt x="179" y="1"/>
                  </a:moveTo>
                  <a:cubicBezTo>
                    <a:pt x="134" y="1"/>
                    <a:pt x="88" y="20"/>
                    <a:pt x="57" y="57"/>
                  </a:cubicBezTo>
                  <a:cubicBezTo>
                    <a:pt x="1" y="124"/>
                    <a:pt x="10" y="223"/>
                    <a:pt x="74" y="280"/>
                  </a:cubicBezTo>
                  <a:lnTo>
                    <a:pt x="4799" y="4246"/>
                  </a:lnTo>
                  <a:cubicBezTo>
                    <a:pt x="4827" y="4270"/>
                    <a:pt x="4863" y="4282"/>
                    <a:pt x="4901" y="4282"/>
                  </a:cubicBezTo>
                  <a:cubicBezTo>
                    <a:pt x="5049" y="4282"/>
                    <a:pt x="5116" y="4098"/>
                    <a:pt x="5003" y="4002"/>
                  </a:cubicBezTo>
                  <a:lnTo>
                    <a:pt x="280" y="37"/>
                  </a:lnTo>
                  <a:cubicBezTo>
                    <a:pt x="250" y="12"/>
                    <a:pt x="21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9"/>
            <p:cNvSpPr/>
            <p:nvPr/>
          </p:nvSpPr>
          <p:spPr>
            <a:xfrm>
              <a:off x="4643575" y="4621350"/>
              <a:ext cx="448425" cy="199375"/>
            </a:xfrm>
            <a:custGeom>
              <a:avLst/>
              <a:gdLst/>
              <a:ahLst/>
              <a:cxnLst/>
              <a:rect l="l" t="t" r="r" b="b"/>
              <a:pathLst>
                <a:path w="17937" h="7975" extrusionOk="0">
                  <a:moveTo>
                    <a:pt x="15972" y="0"/>
                  </a:moveTo>
                  <a:lnTo>
                    <a:pt x="10226" y="414"/>
                  </a:lnTo>
                  <a:lnTo>
                    <a:pt x="9800" y="868"/>
                  </a:lnTo>
                  <a:lnTo>
                    <a:pt x="6808" y="4059"/>
                  </a:lnTo>
                  <a:cubicBezTo>
                    <a:pt x="6808" y="4059"/>
                    <a:pt x="79" y="6494"/>
                    <a:pt x="24" y="7431"/>
                  </a:cubicBezTo>
                  <a:cubicBezTo>
                    <a:pt x="0" y="7845"/>
                    <a:pt x="1394" y="7974"/>
                    <a:pt x="3149" y="7974"/>
                  </a:cubicBezTo>
                  <a:cubicBezTo>
                    <a:pt x="5377" y="7974"/>
                    <a:pt x="8189" y="7765"/>
                    <a:pt x="9424" y="7661"/>
                  </a:cubicBezTo>
                  <a:cubicBezTo>
                    <a:pt x="11631" y="7475"/>
                    <a:pt x="14260" y="5430"/>
                    <a:pt x="14260" y="5430"/>
                  </a:cubicBezTo>
                  <a:cubicBezTo>
                    <a:pt x="14260" y="5430"/>
                    <a:pt x="14520" y="5475"/>
                    <a:pt x="14893" y="5475"/>
                  </a:cubicBezTo>
                  <a:cubicBezTo>
                    <a:pt x="15745" y="5475"/>
                    <a:pt x="17191" y="5245"/>
                    <a:pt x="17497" y="3735"/>
                  </a:cubicBezTo>
                  <a:cubicBezTo>
                    <a:pt x="17936" y="1563"/>
                    <a:pt x="15972" y="0"/>
                    <a:pt x="15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9"/>
            <p:cNvSpPr/>
            <p:nvPr/>
          </p:nvSpPr>
          <p:spPr>
            <a:xfrm>
              <a:off x="4636025" y="4613375"/>
              <a:ext cx="464575" cy="215300"/>
            </a:xfrm>
            <a:custGeom>
              <a:avLst/>
              <a:gdLst/>
              <a:ahLst/>
              <a:cxnLst/>
              <a:rect l="l" t="t" r="r" b="b"/>
              <a:pathLst>
                <a:path w="18583" h="8612" extrusionOk="0">
                  <a:moveTo>
                    <a:pt x="16164" y="645"/>
                  </a:moveTo>
                  <a:cubicBezTo>
                    <a:pt x="16526" y="972"/>
                    <a:pt x="17831" y="2290"/>
                    <a:pt x="17488" y="3990"/>
                  </a:cubicBezTo>
                  <a:cubicBezTo>
                    <a:pt x="17228" y="5275"/>
                    <a:pt x="15984" y="5479"/>
                    <a:pt x="15219" y="5479"/>
                  </a:cubicBezTo>
                  <a:cubicBezTo>
                    <a:pt x="14888" y="5479"/>
                    <a:pt x="14647" y="5441"/>
                    <a:pt x="14616" y="5436"/>
                  </a:cubicBezTo>
                  <a:cubicBezTo>
                    <a:pt x="14598" y="5433"/>
                    <a:pt x="14580" y="5431"/>
                    <a:pt x="14562" y="5431"/>
                  </a:cubicBezTo>
                  <a:cubicBezTo>
                    <a:pt x="14492" y="5431"/>
                    <a:pt x="14424" y="5454"/>
                    <a:pt x="14368" y="5498"/>
                  </a:cubicBezTo>
                  <a:cubicBezTo>
                    <a:pt x="14342" y="5518"/>
                    <a:pt x="11786" y="7487"/>
                    <a:pt x="9700" y="7664"/>
                  </a:cubicBezTo>
                  <a:cubicBezTo>
                    <a:pt x="7099" y="7882"/>
                    <a:pt x="5006" y="7974"/>
                    <a:pt x="3484" y="7974"/>
                  </a:cubicBezTo>
                  <a:cubicBezTo>
                    <a:pt x="1925" y="7974"/>
                    <a:pt x="966" y="7878"/>
                    <a:pt x="678" y="7721"/>
                  </a:cubicBezTo>
                  <a:cubicBezTo>
                    <a:pt x="1101" y="7147"/>
                    <a:pt x="4326" y="5722"/>
                    <a:pt x="7219" y="4675"/>
                  </a:cubicBezTo>
                  <a:cubicBezTo>
                    <a:pt x="7266" y="4659"/>
                    <a:pt x="7308" y="4630"/>
                    <a:pt x="7343" y="4594"/>
                  </a:cubicBezTo>
                  <a:lnTo>
                    <a:pt x="10675" y="1041"/>
                  </a:lnTo>
                  <a:lnTo>
                    <a:pt x="16164" y="645"/>
                  </a:lnTo>
                  <a:close/>
                  <a:moveTo>
                    <a:pt x="16274" y="1"/>
                  </a:moveTo>
                  <a:cubicBezTo>
                    <a:pt x="16266" y="1"/>
                    <a:pt x="16258" y="1"/>
                    <a:pt x="16250" y="2"/>
                  </a:cubicBezTo>
                  <a:lnTo>
                    <a:pt x="10504" y="416"/>
                  </a:lnTo>
                  <a:cubicBezTo>
                    <a:pt x="10424" y="423"/>
                    <a:pt x="10350" y="457"/>
                    <a:pt x="10296" y="516"/>
                  </a:cubicBezTo>
                  <a:lnTo>
                    <a:pt x="6931" y="4104"/>
                  </a:lnTo>
                  <a:cubicBezTo>
                    <a:pt x="4337" y="5046"/>
                    <a:pt x="67" y="6742"/>
                    <a:pt x="10" y="7733"/>
                  </a:cubicBezTo>
                  <a:cubicBezTo>
                    <a:pt x="1" y="7879"/>
                    <a:pt x="59" y="8021"/>
                    <a:pt x="174" y="8132"/>
                  </a:cubicBezTo>
                  <a:cubicBezTo>
                    <a:pt x="540" y="8491"/>
                    <a:pt x="1911" y="8611"/>
                    <a:pt x="3597" y="8611"/>
                  </a:cubicBezTo>
                  <a:cubicBezTo>
                    <a:pt x="5582" y="8611"/>
                    <a:pt x="8005" y="8445"/>
                    <a:pt x="9753" y="8295"/>
                  </a:cubicBezTo>
                  <a:cubicBezTo>
                    <a:pt x="11796" y="8123"/>
                    <a:pt x="14114" y="6479"/>
                    <a:pt x="14648" y="6082"/>
                  </a:cubicBezTo>
                  <a:cubicBezTo>
                    <a:pt x="14818" y="6104"/>
                    <a:pt x="15009" y="6118"/>
                    <a:pt x="15210" y="6118"/>
                  </a:cubicBezTo>
                  <a:cubicBezTo>
                    <a:pt x="16325" y="6118"/>
                    <a:pt x="17789" y="5703"/>
                    <a:pt x="18110" y="4116"/>
                  </a:cubicBezTo>
                  <a:cubicBezTo>
                    <a:pt x="18582" y="1782"/>
                    <a:pt x="16557" y="139"/>
                    <a:pt x="16471" y="70"/>
                  </a:cubicBezTo>
                  <a:cubicBezTo>
                    <a:pt x="16415" y="25"/>
                    <a:pt x="16346" y="1"/>
                    <a:pt x="162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9"/>
            <p:cNvSpPr/>
            <p:nvPr/>
          </p:nvSpPr>
          <p:spPr>
            <a:xfrm>
              <a:off x="6277725" y="4604000"/>
              <a:ext cx="309350" cy="299825"/>
            </a:xfrm>
            <a:custGeom>
              <a:avLst/>
              <a:gdLst/>
              <a:ahLst/>
              <a:cxnLst/>
              <a:rect l="l" t="t" r="r" b="b"/>
              <a:pathLst>
                <a:path w="12374" h="11993" extrusionOk="0">
                  <a:moveTo>
                    <a:pt x="10363" y="1"/>
                  </a:moveTo>
                  <a:lnTo>
                    <a:pt x="5565" y="1216"/>
                  </a:lnTo>
                  <a:cubicBezTo>
                    <a:pt x="5565" y="1216"/>
                    <a:pt x="4098" y="4322"/>
                    <a:pt x="3327" y="6788"/>
                  </a:cubicBezTo>
                  <a:cubicBezTo>
                    <a:pt x="2557" y="9254"/>
                    <a:pt x="1" y="10047"/>
                    <a:pt x="1180" y="11370"/>
                  </a:cubicBezTo>
                  <a:cubicBezTo>
                    <a:pt x="1548" y="11784"/>
                    <a:pt x="2081" y="11992"/>
                    <a:pt x="2712" y="11992"/>
                  </a:cubicBezTo>
                  <a:cubicBezTo>
                    <a:pt x="4102" y="11992"/>
                    <a:pt x="5967" y="10981"/>
                    <a:pt x="7597" y="8918"/>
                  </a:cubicBezTo>
                  <a:cubicBezTo>
                    <a:pt x="9967" y="5917"/>
                    <a:pt x="12229" y="4792"/>
                    <a:pt x="12302" y="3541"/>
                  </a:cubicBezTo>
                  <a:cubicBezTo>
                    <a:pt x="12374" y="2290"/>
                    <a:pt x="10363" y="1"/>
                    <a:pt x="10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9"/>
            <p:cNvSpPr/>
            <p:nvPr/>
          </p:nvSpPr>
          <p:spPr>
            <a:xfrm>
              <a:off x="6280000" y="4596075"/>
              <a:ext cx="315150" cy="315700"/>
            </a:xfrm>
            <a:custGeom>
              <a:avLst/>
              <a:gdLst/>
              <a:ahLst/>
              <a:cxnLst/>
              <a:rect l="l" t="t" r="r" b="b"/>
              <a:pathLst>
                <a:path w="12606" h="12628" extrusionOk="0">
                  <a:moveTo>
                    <a:pt x="10159" y="674"/>
                  </a:moveTo>
                  <a:cubicBezTo>
                    <a:pt x="10756" y="1386"/>
                    <a:pt x="11943" y="2986"/>
                    <a:pt x="11893" y="3841"/>
                  </a:cubicBezTo>
                  <a:cubicBezTo>
                    <a:pt x="11861" y="4399"/>
                    <a:pt x="11181" y="5030"/>
                    <a:pt x="10242" y="5901"/>
                  </a:cubicBezTo>
                  <a:cubicBezTo>
                    <a:pt x="9396" y="6687"/>
                    <a:pt x="8343" y="7664"/>
                    <a:pt x="7257" y="9037"/>
                  </a:cubicBezTo>
                  <a:cubicBezTo>
                    <a:pt x="5852" y="10817"/>
                    <a:pt x="4104" y="11949"/>
                    <a:pt x="2698" y="11991"/>
                  </a:cubicBezTo>
                  <a:cubicBezTo>
                    <a:pt x="2684" y="11991"/>
                    <a:pt x="2669" y="11991"/>
                    <a:pt x="2655" y="11991"/>
                  </a:cubicBezTo>
                  <a:cubicBezTo>
                    <a:pt x="2083" y="11991"/>
                    <a:pt x="1634" y="11822"/>
                    <a:pt x="1325" y="11476"/>
                  </a:cubicBezTo>
                  <a:cubicBezTo>
                    <a:pt x="898" y="10996"/>
                    <a:pt x="1064" y="10709"/>
                    <a:pt x="1895" y="9780"/>
                  </a:cubicBezTo>
                  <a:cubicBezTo>
                    <a:pt x="2468" y="9142"/>
                    <a:pt x="3181" y="8346"/>
                    <a:pt x="3540" y="7200"/>
                  </a:cubicBezTo>
                  <a:cubicBezTo>
                    <a:pt x="4203" y="5072"/>
                    <a:pt x="5410" y="2425"/>
                    <a:pt x="5698" y="1803"/>
                  </a:cubicBezTo>
                  <a:lnTo>
                    <a:pt x="10159" y="674"/>
                  </a:lnTo>
                  <a:close/>
                  <a:moveTo>
                    <a:pt x="10272" y="0"/>
                  </a:moveTo>
                  <a:cubicBezTo>
                    <a:pt x="10246" y="0"/>
                    <a:pt x="10219" y="4"/>
                    <a:pt x="10193" y="10"/>
                  </a:cubicBezTo>
                  <a:lnTo>
                    <a:pt x="5396" y="1225"/>
                  </a:lnTo>
                  <a:cubicBezTo>
                    <a:pt x="5305" y="1248"/>
                    <a:pt x="5228" y="1311"/>
                    <a:pt x="5187" y="1397"/>
                  </a:cubicBezTo>
                  <a:cubicBezTo>
                    <a:pt x="5172" y="1428"/>
                    <a:pt x="3702" y="4552"/>
                    <a:pt x="2932" y="7010"/>
                  </a:cubicBezTo>
                  <a:cubicBezTo>
                    <a:pt x="2616" y="8025"/>
                    <a:pt x="1983" y="8732"/>
                    <a:pt x="1422" y="9357"/>
                  </a:cubicBezTo>
                  <a:cubicBezTo>
                    <a:pt x="724" y="10136"/>
                    <a:pt x="1" y="10944"/>
                    <a:pt x="851" y="11899"/>
                  </a:cubicBezTo>
                  <a:cubicBezTo>
                    <a:pt x="1277" y="12376"/>
                    <a:pt x="1887" y="12627"/>
                    <a:pt x="2620" y="12627"/>
                  </a:cubicBezTo>
                  <a:cubicBezTo>
                    <a:pt x="2652" y="12627"/>
                    <a:pt x="2685" y="12626"/>
                    <a:pt x="2716" y="12626"/>
                  </a:cubicBezTo>
                  <a:cubicBezTo>
                    <a:pt x="4329" y="12579"/>
                    <a:pt x="6214" y="11385"/>
                    <a:pt x="7755" y="9432"/>
                  </a:cubicBezTo>
                  <a:cubicBezTo>
                    <a:pt x="8809" y="8097"/>
                    <a:pt x="9843" y="7137"/>
                    <a:pt x="10674" y="6367"/>
                  </a:cubicBezTo>
                  <a:cubicBezTo>
                    <a:pt x="11761" y="5357"/>
                    <a:pt x="12479" y="4691"/>
                    <a:pt x="12527" y="3878"/>
                  </a:cubicBezTo>
                  <a:cubicBezTo>
                    <a:pt x="12605" y="2535"/>
                    <a:pt x="10724" y="353"/>
                    <a:pt x="10510" y="109"/>
                  </a:cubicBezTo>
                  <a:cubicBezTo>
                    <a:pt x="10449" y="38"/>
                    <a:pt x="10362" y="0"/>
                    <a:pt x="10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9"/>
            <p:cNvSpPr/>
            <p:nvPr/>
          </p:nvSpPr>
          <p:spPr>
            <a:xfrm>
              <a:off x="6303325" y="4676200"/>
              <a:ext cx="273300" cy="216025"/>
            </a:xfrm>
            <a:custGeom>
              <a:avLst/>
              <a:gdLst/>
              <a:ahLst/>
              <a:cxnLst/>
              <a:rect l="l" t="t" r="r" b="b"/>
              <a:pathLst>
                <a:path w="10932" h="8641" extrusionOk="0">
                  <a:moveTo>
                    <a:pt x="10751" y="0"/>
                  </a:moveTo>
                  <a:cubicBezTo>
                    <a:pt x="10718" y="0"/>
                    <a:pt x="10685" y="11"/>
                    <a:pt x="10656" y="32"/>
                  </a:cubicBezTo>
                  <a:lnTo>
                    <a:pt x="9489" y="866"/>
                  </a:lnTo>
                  <a:cubicBezTo>
                    <a:pt x="8933" y="1262"/>
                    <a:pt x="8296" y="2165"/>
                    <a:pt x="7557" y="3210"/>
                  </a:cubicBezTo>
                  <a:cubicBezTo>
                    <a:pt x="6694" y="4432"/>
                    <a:pt x="5714" y="5817"/>
                    <a:pt x="4641" y="6711"/>
                  </a:cubicBezTo>
                  <a:cubicBezTo>
                    <a:pt x="2725" y="8308"/>
                    <a:pt x="223" y="8323"/>
                    <a:pt x="158" y="8323"/>
                  </a:cubicBezTo>
                  <a:lnTo>
                    <a:pt x="156" y="8323"/>
                  </a:lnTo>
                  <a:cubicBezTo>
                    <a:pt x="70" y="8326"/>
                    <a:pt x="1" y="8395"/>
                    <a:pt x="0" y="8481"/>
                  </a:cubicBezTo>
                  <a:cubicBezTo>
                    <a:pt x="0" y="8567"/>
                    <a:pt x="69" y="8638"/>
                    <a:pt x="154" y="8640"/>
                  </a:cubicBezTo>
                  <a:lnTo>
                    <a:pt x="164" y="8640"/>
                  </a:lnTo>
                  <a:cubicBezTo>
                    <a:pt x="370" y="8640"/>
                    <a:pt x="2865" y="8606"/>
                    <a:pt x="4844" y="6957"/>
                  </a:cubicBezTo>
                  <a:cubicBezTo>
                    <a:pt x="5949" y="6035"/>
                    <a:pt x="6942" y="4632"/>
                    <a:pt x="7817" y="3393"/>
                  </a:cubicBezTo>
                  <a:cubicBezTo>
                    <a:pt x="8539" y="2371"/>
                    <a:pt x="9162" y="1489"/>
                    <a:pt x="9673" y="1124"/>
                  </a:cubicBezTo>
                  <a:lnTo>
                    <a:pt x="10841" y="290"/>
                  </a:lnTo>
                  <a:cubicBezTo>
                    <a:pt x="10914" y="240"/>
                    <a:pt x="10931" y="139"/>
                    <a:pt x="10880" y="67"/>
                  </a:cubicBezTo>
                  <a:cubicBezTo>
                    <a:pt x="10849" y="24"/>
                    <a:pt x="10800" y="0"/>
                    <a:pt x="10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9"/>
            <p:cNvSpPr/>
            <p:nvPr/>
          </p:nvSpPr>
          <p:spPr>
            <a:xfrm>
              <a:off x="4657825" y="4692950"/>
              <a:ext cx="412975" cy="112200"/>
            </a:xfrm>
            <a:custGeom>
              <a:avLst/>
              <a:gdLst/>
              <a:ahLst/>
              <a:cxnLst/>
              <a:rect l="l" t="t" r="r" b="b"/>
              <a:pathLst>
                <a:path w="16519" h="4488" extrusionOk="0">
                  <a:moveTo>
                    <a:pt x="16340" y="0"/>
                  </a:moveTo>
                  <a:cubicBezTo>
                    <a:pt x="16324" y="0"/>
                    <a:pt x="16307" y="3"/>
                    <a:pt x="16291" y="8"/>
                  </a:cubicBezTo>
                  <a:cubicBezTo>
                    <a:pt x="16273" y="14"/>
                    <a:pt x="14458" y="673"/>
                    <a:pt x="13646" y="836"/>
                  </a:cubicBezTo>
                  <a:cubicBezTo>
                    <a:pt x="13314" y="902"/>
                    <a:pt x="13011" y="1173"/>
                    <a:pt x="12626" y="1517"/>
                  </a:cubicBezTo>
                  <a:cubicBezTo>
                    <a:pt x="11945" y="2126"/>
                    <a:pt x="11014" y="2959"/>
                    <a:pt x="9320" y="3170"/>
                  </a:cubicBezTo>
                  <a:cubicBezTo>
                    <a:pt x="6682" y="3499"/>
                    <a:pt x="213" y="4164"/>
                    <a:pt x="147" y="4170"/>
                  </a:cubicBezTo>
                  <a:cubicBezTo>
                    <a:pt x="64" y="4179"/>
                    <a:pt x="0" y="4251"/>
                    <a:pt x="5" y="4335"/>
                  </a:cubicBezTo>
                  <a:cubicBezTo>
                    <a:pt x="9" y="4420"/>
                    <a:pt x="79" y="4487"/>
                    <a:pt x="163" y="4487"/>
                  </a:cubicBezTo>
                  <a:cubicBezTo>
                    <a:pt x="168" y="4487"/>
                    <a:pt x="175" y="4487"/>
                    <a:pt x="180" y="4486"/>
                  </a:cubicBezTo>
                  <a:cubicBezTo>
                    <a:pt x="246" y="4480"/>
                    <a:pt x="6718" y="3815"/>
                    <a:pt x="9359" y="3485"/>
                  </a:cubicBezTo>
                  <a:cubicBezTo>
                    <a:pt x="11151" y="3261"/>
                    <a:pt x="12127" y="2390"/>
                    <a:pt x="12838" y="1754"/>
                  </a:cubicBezTo>
                  <a:cubicBezTo>
                    <a:pt x="13186" y="1444"/>
                    <a:pt x="13461" y="1197"/>
                    <a:pt x="13708" y="1147"/>
                  </a:cubicBezTo>
                  <a:cubicBezTo>
                    <a:pt x="14544" y="980"/>
                    <a:pt x="16325" y="334"/>
                    <a:pt x="16400" y="307"/>
                  </a:cubicBezTo>
                  <a:cubicBezTo>
                    <a:pt x="16479" y="275"/>
                    <a:pt x="16519" y="186"/>
                    <a:pt x="16490" y="105"/>
                  </a:cubicBezTo>
                  <a:cubicBezTo>
                    <a:pt x="16466" y="40"/>
                    <a:pt x="16406" y="0"/>
                    <a:pt x="16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9"/>
            <p:cNvSpPr/>
            <p:nvPr/>
          </p:nvSpPr>
          <p:spPr>
            <a:xfrm>
              <a:off x="813050" y="3765150"/>
              <a:ext cx="677525" cy="1035300"/>
            </a:xfrm>
            <a:custGeom>
              <a:avLst/>
              <a:gdLst/>
              <a:ahLst/>
              <a:cxnLst/>
              <a:rect l="l" t="t" r="r" b="b"/>
              <a:pathLst>
                <a:path w="27101" h="41412" extrusionOk="0">
                  <a:moveTo>
                    <a:pt x="24203" y="728"/>
                  </a:moveTo>
                  <a:cubicBezTo>
                    <a:pt x="20430" y="8200"/>
                    <a:pt x="25391" y="14225"/>
                    <a:pt x="26371" y="15305"/>
                  </a:cubicBezTo>
                  <a:lnTo>
                    <a:pt x="13415" y="40663"/>
                  </a:lnTo>
                  <a:cubicBezTo>
                    <a:pt x="11733" y="39747"/>
                    <a:pt x="2941" y="34548"/>
                    <a:pt x="1859" y="25569"/>
                  </a:cubicBezTo>
                  <a:cubicBezTo>
                    <a:pt x="690" y="15859"/>
                    <a:pt x="6644" y="8666"/>
                    <a:pt x="6939" y="8317"/>
                  </a:cubicBezTo>
                  <a:cubicBezTo>
                    <a:pt x="12836" y="2928"/>
                    <a:pt x="21789" y="1128"/>
                    <a:pt x="24203" y="728"/>
                  </a:cubicBezTo>
                  <a:close/>
                  <a:moveTo>
                    <a:pt x="24783" y="1"/>
                  </a:moveTo>
                  <a:cubicBezTo>
                    <a:pt x="24769" y="1"/>
                    <a:pt x="24755" y="2"/>
                    <a:pt x="24741" y="4"/>
                  </a:cubicBezTo>
                  <a:cubicBezTo>
                    <a:pt x="24629" y="17"/>
                    <a:pt x="13481" y="1468"/>
                    <a:pt x="6497" y="7860"/>
                  </a:cubicBezTo>
                  <a:cubicBezTo>
                    <a:pt x="6487" y="7869"/>
                    <a:pt x="6480" y="7878"/>
                    <a:pt x="6472" y="7886"/>
                  </a:cubicBezTo>
                  <a:cubicBezTo>
                    <a:pt x="6406" y="7961"/>
                    <a:pt x="0" y="15450"/>
                    <a:pt x="1229" y="25645"/>
                  </a:cubicBezTo>
                  <a:cubicBezTo>
                    <a:pt x="2461" y="35868"/>
                    <a:pt x="13303" y="41325"/>
                    <a:pt x="13413" y="41379"/>
                  </a:cubicBezTo>
                  <a:cubicBezTo>
                    <a:pt x="13455" y="41400"/>
                    <a:pt x="13503" y="41411"/>
                    <a:pt x="13552" y="41411"/>
                  </a:cubicBezTo>
                  <a:cubicBezTo>
                    <a:pt x="13672" y="41411"/>
                    <a:pt x="13780" y="41344"/>
                    <a:pt x="13835" y="41238"/>
                  </a:cubicBezTo>
                  <a:lnTo>
                    <a:pt x="27038" y="15394"/>
                  </a:lnTo>
                  <a:cubicBezTo>
                    <a:pt x="27100" y="15271"/>
                    <a:pt x="27076" y="15120"/>
                    <a:pt x="26977" y="15023"/>
                  </a:cubicBezTo>
                  <a:cubicBezTo>
                    <a:pt x="26912" y="14960"/>
                    <a:pt x="20547" y="8537"/>
                    <a:pt x="25057" y="473"/>
                  </a:cubicBezTo>
                  <a:cubicBezTo>
                    <a:pt x="25115" y="368"/>
                    <a:pt x="25110" y="240"/>
                    <a:pt x="25044" y="141"/>
                  </a:cubicBezTo>
                  <a:cubicBezTo>
                    <a:pt x="24984" y="53"/>
                    <a:pt x="24886" y="1"/>
                    <a:pt x="24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9"/>
            <p:cNvSpPr/>
            <p:nvPr/>
          </p:nvSpPr>
          <p:spPr>
            <a:xfrm>
              <a:off x="1116150" y="3490450"/>
              <a:ext cx="4578025" cy="1867650"/>
            </a:xfrm>
            <a:custGeom>
              <a:avLst/>
              <a:gdLst/>
              <a:ahLst/>
              <a:cxnLst/>
              <a:rect l="l" t="t" r="r" b="b"/>
              <a:pathLst>
                <a:path w="183121" h="74706" extrusionOk="0">
                  <a:moveTo>
                    <a:pt x="51735" y="0"/>
                  </a:moveTo>
                  <a:cubicBezTo>
                    <a:pt x="51689" y="0"/>
                    <a:pt x="51644" y="0"/>
                    <a:pt x="51600" y="1"/>
                  </a:cubicBezTo>
                  <a:cubicBezTo>
                    <a:pt x="51600" y="1"/>
                    <a:pt x="43295" y="251"/>
                    <a:pt x="40504" y="1602"/>
                  </a:cubicBezTo>
                  <a:cubicBezTo>
                    <a:pt x="37712" y="2952"/>
                    <a:pt x="19678" y="15792"/>
                    <a:pt x="9354" y="30754"/>
                  </a:cubicBezTo>
                  <a:cubicBezTo>
                    <a:pt x="5850" y="35831"/>
                    <a:pt x="4576" y="38645"/>
                    <a:pt x="4114" y="40008"/>
                  </a:cubicBezTo>
                  <a:cubicBezTo>
                    <a:pt x="3807" y="40905"/>
                    <a:pt x="3452" y="41788"/>
                    <a:pt x="3054" y="42649"/>
                  </a:cubicBezTo>
                  <a:cubicBezTo>
                    <a:pt x="1907" y="45145"/>
                    <a:pt x="0" y="50276"/>
                    <a:pt x="706" y="55609"/>
                  </a:cubicBezTo>
                  <a:cubicBezTo>
                    <a:pt x="1693" y="63074"/>
                    <a:pt x="6054" y="70354"/>
                    <a:pt x="22831" y="73449"/>
                  </a:cubicBezTo>
                  <a:cubicBezTo>
                    <a:pt x="24638" y="73782"/>
                    <a:pt x="26324" y="73935"/>
                    <a:pt x="27894" y="73935"/>
                  </a:cubicBezTo>
                  <a:cubicBezTo>
                    <a:pt x="40906" y="73935"/>
                    <a:pt x="45997" y="63475"/>
                    <a:pt x="46367" y="58707"/>
                  </a:cubicBezTo>
                  <a:cubicBezTo>
                    <a:pt x="46367" y="58707"/>
                    <a:pt x="87115" y="61649"/>
                    <a:pt x="112419" y="64510"/>
                  </a:cubicBezTo>
                  <a:cubicBezTo>
                    <a:pt x="137723" y="67372"/>
                    <a:pt x="146131" y="65786"/>
                    <a:pt x="154604" y="69131"/>
                  </a:cubicBezTo>
                  <a:cubicBezTo>
                    <a:pt x="163077" y="72474"/>
                    <a:pt x="165147" y="74652"/>
                    <a:pt x="168725" y="74705"/>
                  </a:cubicBezTo>
                  <a:cubicBezTo>
                    <a:pt x="168733" y="74705"/>
                    <a:pt x="168742" y="74705"/>
                    <a:pt x="168751" y="74705"/>
                  </a:cubicBezTo>
                  <a:cubicBezTo>
                    <a:pt x="172353" y="74705"/>
                    <a:pt x="182602" y="63237"/>
                    <a:pt x="182862" y="59906"/>
                  </a:cubicBezTo>
                  <a:cubicBezTo>
                    <a:pt x="183121" y="56567"/>
                    <a:pt x="179684" y="51822"/>
                    <a:pt x="178588" y="51513"/>
                  </a:cubicBezTo>
                  <a:cubicBezTo>
                    <a:pt x="177493" y="51204"/>
                    <a:pt x="164237" y="31590"/>
                    <a:pt x="164237" y="31590"/>
                  </a:cubicBezTo>
                  <a:cubicBezTo>
                    <a:pt x="164237" y="31590"/>
                    <a:pt x="163641" y="27737"/>
                    <a:pt x="157840" y="24600"/>
                  </a:cubicBezTo>
                  <a:cubicBezTo>
                    <a:pt x="152037" y="21461"/>
                    <a:pt x="123160" y="12725"/>
                    <a:pt x="107376" y="8364"/>
                  </a:cubicBezTo>
                  <a:cubicBezTo>
                    <a:pt x="91680" y="4027"/>
                    <a:pt x="60014" y="0"/>
                    <a:pt x="5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9"/>
            <p:cNvSpPr/>
            <p:nvPr/>
          </p:nvSpPr>
          <p:spPr>
            <a:xfrm>
              <a:off x="1108100" y="3482475"/>
              <a:ext cx="4594325" cy="1883575"/>
            </a:xfrm>
            <a:custGeom>
              <a:avLst/>
              <a:gdLst/>
              <a:ahLst/>
              <a:cxnLst/>
              <a:rect l="l" t="t" r="r" b="b"/>
              <a:pathLst>
                <a:path w="183773" h="75343" extrusionOk="0">
                  <a:moveTo>
                    <a:pt x="52052" y="637"/>
                  </a:moveTo>
                  <a:cubicBezTo>
                    <a:pt x="60066" y="637"/>
                    <a:pt x="91824" y="4627"/>
                    <a:pt x="107613" y="8989"/>
                  </a:cubicBezTo>
                  <a:cubicBezTo>
                    <a:pt x="124682" y="13705"/>
                    <a:pt x="152450" y="22191"/>
                    <a:pt x="158010" y="25197"/>
                  </a:cubicBezTo>
                  <a:cubicBezTo>
                    <a:pt x="163583" y="28211"/>
                    <a:pt x="164239" y="31921"/>
                    <a:pt x="164245" y="31959"/>
                  </a:cubicBezTo>
                  <a:cubicBezTo>
                    <a:pt x="164253" y="32005"/>
                    <a:pt x="164270" y="32048"/>
                    <a:pt x="164296" y="32087"/>
                  </a:cubicBezTo>
                  <a:cubicBezTo>
                    <a:pt x="167421" y="36711"/>
                    <a:pt x="177703" y="51822"/>
                    <a:pt x="178823" y="52138"/>
                  </a:cubicBezTo>
                  <a:cubicBezTo>
                    <a:pt x="179763" y="52403"/>
                    <a:pt x="183119" y="56955"/>
                    <a:pt x="182868" y="60200"/>
                  </a:cubicBezTo>
                  <a:cubicBezTo>
                    <a:pt x="182620" y="63382"/>
                    <a:pt x="172490" y="74708"/>
                    <a:pt x="169076" y="74708"/>
                  </a:cubicBezTo>
                  <a:lnTo>
                    <a:pt x="169052" y="74708"/>
                  </a:lnTo>
                  <a:cubicBezTo>
                    <a:pt x="167000" y="74677"/>
                    <a:pt x="165495" y="73940"/>
                    <a:pt x="162762" y="72604"/>
                  </a:cubicBezTo>
                  <a:cubicBezTo>
                    <a:pt x="160864" y="71676"/>
                    <a:pt x="158503" y="70520"/>
                    <a:pt x="155042" y="69155"/>
                  </a:cubicBezTo>
                  <a:cubicBezTo>
                    <a:pt x="150049" y="67183"/>
                    <a:pt x="145059" y="66906"/>
                    <a:pt x="136797" y="66449"/>
                  </a:cubicBezTo>
                  <a:cubicBezTo>
                    <a:pt x="130783" y="66117"/>
                    <a:pt x="123300" y="65704"/>
                    <a:pt x="112777" y="64514"/>
                  </a:cubicBezTo>
                  <a:cubicBezTo>
                    <a:pt x="87756" y="61684"/>
                    <a:pt x="47120" y="58739"/>
                    <a:pt x="46713" y="58709"/>
                  </a:cubicBezTo>
                  <a:lnTo>
                    <a:pt x="46689" y="58709"/>
                  </a:lnTo>
                  <a:cubicBezTo>
                    <a:pt x="46524" y="58710"/>
                    <a:pt x="46387" y="58837"/>
                    <a:pt x="46373" y="59001"/>
                  </a:cubicBezTo>
                  <a:cubicBezTo>
                    <a:pt x="46129" y="62151"/>
                    <a:pt x="43947" y="67016"/>
                    <a:pt x="39735" y="70254"/>
                  </a:cubicBezTo>
                  <a:cubicBezTo>
                    <a:pt x="36542" y="72709"/>
                    <a:pt x="32696" y="73942"/>
                    <a:pt x="28260" y="73942"/>
                  </a:cubicBezTo>
                  <a:cubicBezTo>
                    <a:pt x="26654" y="73942"/>
                    <a:pt x="24969" y="73780"/>
                    <a:pt x="23211" y="73456"/>
                  </a:cubicBezTo>
                  <a:cubicBezTo>
                    <a:pt x="13884" y="71735"/>
                    <a:pt x="2969" y="68184"/>
                    <a:pt x="1343" y="55885"/>
                  </a:cubicBezTo>
                  <a:cubicBezTo>
                    <a:pt x="652" y="50662"/>
                    <a:pt x="2501" y="45634"/>
                    <a:pt x="3665" y="43102"/>
                  </a:cubicBezTo>
                  <a:cubicBezTo>
                    <a:pt x="4089" y="42177"/>
                    <a:pt x="4440" y="41303"/>
                    <a:pt x="4737" y="40429"/>
                  </a:cubicBezTo>
                  <a:cubicBezTo>
                    <a:pt x="5146" y="39222"/>
                    <a:pt x="6367" y="36428"/>
                    <a:pt x="9938" y="31253"/>
                  </a:cubicBezTo>
                  <a:cubicBezTo>
                    <a:pt x="20469" y="15989"/>
                    <a:pt x="38518" y="3388"/>
                    <a:pt x="40964" y="2206"/>
                  </a:cubicBezTo>
                  <a:cubicBezTo>
                    <a:pt x="43639" y="912"/>
                    <a:pt x="51706" y="643"/>
                    <a:pt x="51928" y="637"/>
                  </a:cubicBezTo>
                  <a:close/>
                  <a:moveTo>
                    <a:pt x="51912" y="1"/>
                  </a:moveTo>
                  <a:cubicBezTo>
                    <a:pt x="51570" y="12"/>
                    <a:pt x="43507" y="270"/>
                    <a:pt x="40686" y="1634"/>
                  </a:cubicBezTo>
                  <a:cubicBezTo>
                    <a:pt x="38219" y="2828"/>
                    <a:pt x="20016" y="15528"/>
                    <a:pt x="9415" y="30892"/>
                  </a:cubicBezTo>
                  <a:cubicBezTo>
                    <a:pt x="5981" y="35867"/>
                    <a:pt x="4648" y="38713"/>
                    <a:pt x="4135" y="40223"/>
                  </a:cubicBezTo>
                  <a:cubicBezTo>
                    <a:pt x="3845" y="41077"/>
                    <a:pt x="3503" y="41931"/>
                    <a:pt x="3087" y="42835"/>
                  </a:cubicBezTo>
                  <a:cubicBezTo>
                    <a:pt x="1896" y="45431"/>
                    <a:pt x="1" y="50587"/>
                    <a:pt x="713" y="55969"/>
                  </a:cubicBezTo>
                  <a:cubicBezTo>
                    <a:pt x="1527" y="62122"/>
                    <a:pt x="4733" y="70693"/>
                    <a:pt x="23095" y="74079"/>
                  </a:cubicBezTo>
                  <a:cubicBezTo>
                    <a:pt x="24845" y="74403"/>
                    <a:pt x="26540" y="74563"/>
                    <a:pt x="28169" y="74563"/>
                  </a:cubicBezTo>
                  <a:cubicBezTo>
                    <a:pt x="32775" y="74563"/>
                    <a:pt x="36845" y="73278"/>
                    <a:pt x="40121" y="70758"/>
                  </a:cubicBezTo>
                  <a:cubicBezTo>
                    <a:pt x="44350" y="67508"/>
                    <a:pt x="46607" y="62654"/>
                    <a:pt x="46976" y="59366"/>
                  </a:cubicBezTo>
                  <a:cubicBezTo>
                    <a:pt x="50800" y="59645"/>
                    <a:pt x="88854" y="62448"/>
                    <a:pt x="112705" y="65145"/>
                  </a:cubicBezTo>
                  <a:cubicBezTo>
                    <a:pt x="123246" y="66337"/>
                    <a:pt x="130740" y="66751"/>
                    <a:pt x="136761" y="67084"/>
                  </a:cubicBezTo>
                  <a:cubicBezTo>
                    <a:pt x="144962" y="67537"/>
                    <a:pt x="149912" y="67811"/>
                    <a:pt x="154809" y="69745"/>
                  </a:cubicBezTo>
                  <a:cubicBezTo>
                    <a:pt x="158245" y="71102"/>
                    <a:pt x="160595" y="72251"/>
                    <a:pt x="162483" y="73173"/>
                  </a:cubicBezTo>
                  <a:cubicBezTo>
                    <a:pt x="165205" y="74506"/>
                    <a:pt x="166850" y="75309"/>
                    <a:pt x="169042" y="75343"/>
                  </a:cubicBezTo>
                  <a:lnTo>
                    <a:pt x="169069" y="75343"/>
                  </a:lnTo>
                  <a:cubicBezTo>
                    <a:pt x="172787" y="75343"/>
                    <a:pt x="183234" y="63681"/>
                    <a:pt x="183501" y="60250"/>
                  </a:cubicBezTo>
                  <a:cubicBezTo>
                    <a:pt x="183773" y="56748"/>
                    <a:pt x="180265" y="51884"/>
                    <a:pt x="179020" y="51536"/>
                  </a:cubicBezTo>
                  <a:cubicBezTo>
                    <a:pt x="178096" y="51045"/>
                    <a:pt x="169861" y="39186"/>
                    <a:pt x="164859" y="31787"/>
                  </a:cubicBezTo>
                  <a:cubicBezTo>
                    <a:pt x="164743" y="31209"/>
                    <a:pt x="163815" y="27615"/>
                    <a:pt x="158312" y="24640"/>
                  </a:cubicBezTo>
                  <a:cubicBezTo>
                    <a:pt x="152240" y="21356"/>
                    <a:pt x="121913" y="12281"/>
                    <a:pt x="107783" y="8377"/>
                  </a:cubicBezTo>
                  <a:cubicBezTo>
                    <a:pt x="91947" y="4002"/>
                    <a:pt x="60088" y="1"/>
                    <a:pt x="52049" y="1"/>
                  </a:cubicBezTo>
                  <a:cubicBezTo>
                    <a:pt x="52019" y="1"/>
                    <a:pt x="51989" y="2"/>
                    <a:pt x="51958" y="2"/>
                  </a:cubicBezTo>
                  <a:cubicBezTo>
                    <a:pt x="51943" y="2"/>
                    <a:pt x="51927" y="2"/>
                    <a:pt x="5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9"/>
            <p:cNvSpPr/>
            <p:nvPr/>
          </p:nvSpPr>
          <p:spPr>
            <a:xfrm>
              <a:off x="1129325" y="4111100"/>
              <a:ext cx="4561625" cy="1247025"/>
            </a:xfrm>
            <a:custGeom>
              <a:avLst/>
              <a:gdLst/>
              <a:ahLst/>
              <a:cxnLst/>
              <a:rect l="l" t="t" r="r" b="b"/>
              <a:pathLst>
                <a:path w="182465" h="49881" extrusionOk="0">
                  <a:moveTo>
                    <a:pt x="39413" y="0"/>
                  </a:moveTo>
                  <a:cubicBezTo>
                    <a:pt x="32706" y="0"/>
                    <a:pt x="25716" y="679"/>
                    <a:pt x="21046" y="2943"/>
                  </a:cubicBezTo>
                  <a:cubicBezTo>
                    <a:pt x="12742" y="6969"/>
                    <a:pt x="4263" y="20119"/>
                    <a:pt x="59" y="27377"/>
                  </a:cubicBezTo>
                  <a:cubicBezTo>
                    <a:pt x="1" y="28487"/>
                    <a:pt x="26" y="29629"/>
                    <a:pt x="179" y="30783"/>
                  </a:cubicBezTo>
                  <a:cubicBezTo>
                    <a:pt x="1166" y="38248"/>
                    <a:pt x="5527" y="45528"/>
                    <a:pt x="22304" y="48623"/>
                  </a:cubicBezTo>
                  <a:cubicBezTo>
                    <a:pt x="24112" y="48957"/>
                    <a:pt x="25798" y="49109"/>
                    <a:pt x="27369" y="49109"/>
                  </a:cubicBezTo>
                  <a:cubicBezTo>
                    <a:pt x="40379" y="49109"/>
                    <a:pt x="45470" y="38649"/>
                    <a:pt x="45840" y="33881"/>
                  </a:cubicBezTo>
                  <a:cubicBezTo>
                    <a:pt x="45840" y="33881"/>
                    <a:pt x="86588" y="36823"/>
                    <a:pt x="111892" y="39685"/>
                  </a:cubicBezTo>
                  <a:cubicBezTo>
                    <a:pt x="137196" y="42546"/>
                    <a:pt x="145604" y="40961"/>
                    <a:pt x="154077" y="44305"/>
                  </a:cubicBezTo>
                  <a:cubicBezTo>
                    <a:pt x="162550" y="47650"/>
                    <a:pt x="164620" y="49826"/>
                    <a:pt x="168198" y="49881"/>
                  </a:cubicBezTo>
                  <a:cubicBezTo>
                    <a:pt x="168206" y="49881"/>
                    <a:pt x="168215" y="49881"/>
                    <a:pt x="168223" y="49881"/>
                  </a:cubicBezTo>
                  <a:cubicBezTo>
                    <a:pt x="171825" y="49881"/>
                    <a:pt x="182075" y="38411"/>
                    <a:pt x="182335" y="35080"/>
                  </a:cubicBezTo>
                  <a:cubicBezTo>
                    <a:pt x="182464" y="33417"/>
                    <a:pt x="181675" y="31404"/>
                    <a:pt x="180715" y="29764"/>
                  </a:cubicBezTo>
                  <a:cubicBezTo>
                    <a:pt x="175327" y="26956"/>
                    <a:pt x="169610" y="25581"/>
                    <a:pt x="169610" y="25581"/>
                  </a:cubicBezTo>
                  <a:lnTo>
                    <a:pt x="121858" y="12494"/>
                  </a:lnTo>
                  <a:lnTo>
                    <a:pt x="58894" y="1528"/>
                  </a:lnTo>
                  <a:cubicBezTo>
                    <a:pt x="58894" y="1528"/>
                    <a:pt x="49472" y="0"/>
                    <a:pt x="3941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9"/>
            <p:cNvSpPr/>
            <p:nvPr/>
          </p:nvSpPr>
          <p:spPr>
            <a:xfrm>
              <a:off x="1216425" y="4098750"/>
              <a:ext cx="1869250" cy="533950"/>
            </a:xfrm>
            <a:custGeom>
              <a:avLst/>
              <a:gdLst/>
              <a:ahLst/>
              <a:cxnLst/>
              <a:rect l="l" t="t" r="r" b="b"/>
              <a:pathLst>
                <a:path w="74770" h="21358" extrusionOk="0">
                  <a:moveTo>
                    <a:pt x="28837" y="1"/>
                  </a:moveTo>
                  <a:cubicBezTo>
                    <a:pt x="27107" y="1"/>
                    <a:pt x="25588" y="61"/>
                    <a:pt x="24351" y="197"/>
                  </a:cubicBezTo>
                  <a:cubicBezTo>
                    <a:pt x="19308" y="748"/>
                    <a:pt x="13696" y="4401"/>
                    <a:pt x="7670" y="11055"/>
                  </a:cubicBezTo>
                  <a:cubicBezTo>
                    <a:pt x="3202" y="15986"/>
                    <a:pt x="162" y="20823"/>
                    <a:pt x="132" y="20872"/>
                  </a:cubicBezTo>
                  <a:cubicBezTo>
                    <a:pt x="0" y="21083"/>
                    <a:pt x="152" y="21357"/>
                    <a:pt x="401" y="21357"/>
                  </a:cubicBezTo>
                  <a:cubicBezTo>
                    <a:pt x="509" y="21357"/>
                    <a:pt x="611" y="21301"/>
                    <a:pt x="669" y="21208"/>
                  </a:cubicBezTo>
                  <a:cubicBezTo>
                    <a:pt x="788" y="21017"/>
                    <a:pt x="12743" y="2105"/>
                    <a:pt x="24420" y="828"/>
                  </a:cubicBezTo>
                  <a:cubicBezTo>
                    <a:pt x="25644" y="694"/>
                    <a:pt x="27149" y="634"/>
                    <a:pt x="28862" y="634"/>
                  </a:cubicBezTo>
                  <a:cubicBezTo>
                    <a:pt x="43655" y="634"/>
                    <a:pt x="74042" y="5111"/>
                    <a:pt x="74384" y="5161"/>
                  </a:cubicBezTo>
                  <a:cubicBezTo>
                    <a:pt x="74400" y="5164"/>
                    <a:pt x="74415" y="5165"/>
                    <a:pt x="74431" y="5165"/>
                  </a:cubicBezTo>
                  <a:cubicBezTo>
                    <a:pt x="74585" y="5165"/>
                    <a:pt x="74721" y="5052"/>
                    <a:pt x="74743" y="4894"/>
                  </a:cubicBezTo>
                  <a:cubicBezTo>
                    <a:pt x="74769" y="4721"/>
                    <a:pt x="74650" y="4560"/>
                    <a:pt x="74477" y="4534"/>
                  </a:cubicBezTo>
                  <a:cubicBezTo>
                    <a:pt x="74136" y="4484"/>
                    <a:pt x="43709" y="1"/>
                    <a:pt x="28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9"/>
            <p:cNvSpPr/>
            <p:nvPr/>
          </p:nvSpPr>
          <p:spPr>
            <a:xfrm>
              <a:off x="3168000" y="4230925"/>
              <a:ext cx="2495900" cy="633700"/>
            </a:xfrm>
            <a:custGeom>
              <a:avLst/>
              <a:gdLst/>
              <a:ahLst/>
              <a:cxnLst/>
              <a:rect l="l" t="t" r="r" b="b"/>
              <a:pathLst>
                <a:path w="99836" h="25348" extrusionOk="0">
                  <a:moveTo>
                    <a:pt x="348" y="1"/>
                  </a:moveTo>
                  <a:cubicBezTo>
                    <a:pt x="191" y="1"/>
                    <a:pt x="50" y="111"/>
                    <a:pt x="25" y="271"/>
                  </a:cubicBezTo>
                  <a:cubicBezTo>
                    <a:pt x="0" y="444"/>
                    <a:pt x="121" y="606"/>
                    <a:pt x="294" y="631"/>
                  </a:cubicBezTo>
                  <a:cubicBezTo>
                    <a:pt x="528" y="665"/>
                    <a:pt x="24100" y="4108"/>
                    <a:pt x="54478" y="11777"/>
                  </a:cubicBezTo>
                  <a:cubicBezTo>
                    <a:pt x="84891" y="19456"/>
                    <a:pt x="97575" y="23843"/>
                    <a:pt x="99196" y="25269"/>
                  </a:cubicBezTo>
                  <a:cubicBezTo>
                    <a:pt x="99253" y="25320"/>
                    <a:pt x="99328" y="25347"/>
                    <a:pt x="99405" y="25347"/>
                  </a:cubicBezTo>
                  <a:lnTo>
                    <a:pt x="99406" y="25347"/>
                  </a:lnTo>
                  <a:cubicBezTo>
                    <a:pt x="99699" y="25347"/>
                    <a:pt x="99836" y="24984"/>
                    <a:pt x="99615" y="24791"/>
                  </a:cubicBezTo>
                  <a:cubicBezTo>
                    <a:pt x="97860" y="23250"/>
                    <a:pt x="85123" y="18859"/>
                    <a:pt x="54634" y="11162"/>
                  </a:cubicBezTo>
                  <a:cubicBezTo>
                    <a:pt x="24225" y="3484"/>
                    <a:pt x="620" y="36"/>
                    <a:pt x="385" y="3"/>
                  </a:cubicBezTo>
                  <a:cubicBezTo>
                    <a:pt x="373" y="1"/>
                    <a:pt x="361"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9"/>
            <p:cNvSpPr/>
            <p:nvPr/>
          </p:nvSpPr>
          <p:spPr>
            <a:xfrm>
              <a:off x="3749125" y="3821875"/>
              <a:ext cx="1454000" cy="446375"/>
            </a:xfrm>
            <a:custGeom>
              <a:avLst/>
              <a:gdLst/>
              <a:ahLst/>
              <a:cxnLst/>
              <a:rect l="l" t="t" r="r" b="b"/>
              <a:pathLst>
                <a:path w="58160" h="17855" extrusionOk="0">
                  <a:moveTo>
                    <a:pt x="0" y="0"/>
                  </a:moveTo>
                  <a:lnTo>
                    <a:pt x="58160" y="17855"/>
                  </a:lnTo>
                  <a:cubicBezTo>
                    <a:pt x="58160" y="17855"/>
                    <a:pt x="56578" y="15626"/>
                    <a:pt x="53403" y="14327"/>
                  </a:cubicBezTo>
                  <a:cubicBezTo>
                    <a:pt x="50229" y="13027"/>
                    <a:pt x="3" y="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9"/>
            <p:cNvSpPr/>
            <p:nvPr/>
          </p:nvSpPr>
          <p:spPr>
            <a:xfrm>
              <a:off x="3740300" y="3813900"/>
              <a:ext cx="1473025" cy="462300"/>
            </a:xfrm>
            <a:custGeom>
              <a:avLst/>
              <a:gdLst/>
              <a:ahLst/>
              <a:cxnLst/>
              <a:rect l="l" t="t" r="r" b="b"/>
              <a:pathLst>
                <a:path w="58921" h="18492" extrusionOk="0">
                  <a:moveTo>
                    <a:pt x="353" y="1"/>
                  </a:moveTo>
                  <a:cubicBezTo>
                    <a:pt x="211" y="1"/>
                    <a:pt x="82" y="96"/>
                    <a:pt x="46" y="240"/>
                  </a:cubicBezTo>
                  <a:cubicBezTo>
                    <a:pt x="1" y="409"/>
                    <a:pt x="103" y="582"/>
                    <a:pt x="273" y="627"/>
                  </a:cubicBezTo>
                  <a:cubicBezTo>
                    <a:pt x="775" y="756"/>
                    <a:pt x="50517" y="13663"/>
                    <a:pt x="53636" y="14939"/>
                  </a:cubicBezTo>
                  <a:cubicBezTo>
                    <a:pt x="56679" y="16186"/>
                    <a:pt x="58238" y="18337"/>
                    <a:pt x="58254" y="18358"/>
                  </a:cubicBezTo>
                  <a:cubicBezTo>
                    <a:pt x="58314" y="18441"/>
                    <a:pt x="58410" y="18491"/>
                    <a:pt x="58513" y="18491"/>
                  </a:cubicBezTo>
                  <a:cubicBezTo>
                    <a:pt x="58771" y="18491"/>
                    <a:pt x="58920" y="18201"/>
                    <a:pt x="58772" y="17991"/>
                  </a:cubicBezTo>
                  <a:cubicBezTo>
                    <a:pt x="58705" y="17896"/>
                    <a:pt x="57100" y="15671"/>
                    <a:pt x="53877" y="14351"/>
                  </a:cubicBezTo>
                  <a:cubicBezTo>
                    <a:pt x="50719" y="13058"/>
                    <a:pt x="2484" y="544"/>
                    <a:pt x="433" y="11"/>
                  </a:cubicBezTo>
                  <a:cubicBezTo>
                    <a:pt x="406" y="4"/>
                    <a:pt x="379" y="1"/>
                    <a:pt x="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9"/>
            <p:cNvSpPr/>
            <p:nvPr/>
          </p:nvSpPr>
          <p:spPr>
            <a:xfrm>
              <a:off x="1855275" y="3556625"/>
              <a:ext cx="1681550" cy="652100"/>
            </a:xfrm>
            <a:custGeom>
              <a:avLst/>
              <a:gdLst/>
              <a:ahLst/>
              <a:cxnLst/>
              <a:rect l="l" t="t" r="r" b="b"/>
              <a:pathLst>
                <a:path w="67262" h="26084" extrusionOk="0">
                  <a:moveTo>
                    <a:pt x="12872" y="0"/>
                  </a:moveTo>
                  <a:lnTo>
                    <a:pt x="0" y="18705"/>
                  </a:lnTo>
                  <a:cubicBezTo>
                    <a:pt x="0" y="18705"/>
                    <a:pt x="144" y="18702"/>
                    <a:pt x="441" y="18702"/>
                  </a:cubicBezTo>
                  <a:cubicBezTo>
                    <a:pt x="3476" y="18702"/>
                    <a:pt x="22445" y="19017"/>
                    <a:pt x="66153" y="26083"/>
                  </a:cubicBezTo>
                  <a:lnTo>
                    <a:pt x="67261" y="8929"/>
                  </a:lnTo>
                  <a:cubicBezTo>
                    <a:pt x="67261" y="8929"/>
                    <a:pt x="44084" y="1756"/>
                    <a:pt x="34513" y="1011"/>
                  </a:cubicBezTo>
                  <a:cubicBezTo>
                    <a:pt x="24943" y="267"/>
                    <a:pt x="12872" y="0"/>
                    <a:pt x="12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9"/>
            <p:cNvSpPr/>
            <p:nvPr/>
          </p:nvSpPr>
          <p:spPr>
            <a:xfrm>
              <a:off x="1846850" y="3548675"/>
              <a:ext cx="1698125" cy="667975"/>
            </a:xfrm>
            <a:custGeom>
              <a:avLst/>
              <a:gdLst/>
              <a:ahLst/>
              <a:cxnLst/>
              <a:rect l="l" t="t" r="r" b="b"/>
              <a:pathLst>
                <a:path w="67925" h="26719" extrusionOk="0">
                  <a:moveTo>
                    <a:pt x="13373" y="639"/>
                  </a:moveTo>
                  <a:cubicBezTo>
                    <a:pt x="14881" y="676"/>
                    <a:pt x="25989" y="958"/>
                    <a:pt x="34825" y="1644"/>
                  </a:cubicBezTo>
                  <a:cubicBezTo>
                    <a:pt x="43733" y="2336"/>
                    <a:pt x="64780" y="8715"/>
                    <a:pt x="67266" y="9476"/>
                  </a:cubicBezTo>
                  <a:lnTo>
                    <a:pt x="66195" y="26031"/>
                  </a:lnTo>
                  <a:cubicBezTo>
                    <a:pt x="23697" y="19175"/>
                    <a:pt x="4485" y="18724"/>
                    <a:pt x="942" y="18704"/>
                  </a:cubicBezTo>
                  <a:lnTo>
                    <a:pt x="13373" y="639"/>
                  </a:lnTo>
                  <a:close/>
                  <a:moveTo>
                    <a:pt x="13202" y="0"/>
                  </a:moveTo>
                  <a:cubicBezTo>
                    <a:pt x="13099" y="0"/>
                    <a:pt x="13004" y="52"/>
                    <a:pt x="12948" y="139"/>
                  </a:cubicBezTo>
                  <a:lnTo>
                    <a:pt x="74" y="18843"/>
                  </a:lnTo>
                  <a:cubicBezTo>
                    <a:pt x="7" y="18942"/>
                    <a:pt x="1" y="19069"/>
                    <a:pt x="57" y="19173"/>
                  </a:cubicBezTo>
                  <a:cubicBezTo>
                    <a:pt x="114" y="19278"/>
                    <a:pt x="230" y="19331"/>
                    <a:pt x="343" y="19340"/>
                  </a:cubicBezTo>
                  <a:cubicBezTo>
                    <a:pt x="358" y="19339"/>
                    <a:pt x="492" y="19337"/>
                    <a:pt x="752" y="19337"/>
                  </a:cubicBezTo>
                  <a:cubicBezTo>
                    <a:pt x="3704" y="19337"/>
                    <a:pt x="22860" y="19669"/>
                    <a:pt x="66439" y="26714"/>
                  </a:cubicBezTo>
                  <a:cubicBezTo>
                    <a:pt x="66457" y="26717"/>
                    <a:pt x="66473" y="26719"/>
                    <a:pt x="66490" y="26719"/>
                  </a:cubicBezTo>
                  <a:cubicBezTo>
                    <a:pt x="66657" y="26719"/>
                    <a:pt x="66795" y="26588"/>
                    <a:pt x="66807" y="26421"/>
                  </a:cubicBezTo>
                  <a:lnTo>
                    <a:pt x="67916" y="9267"/>
                  </a:lnTo>
                  <a:cubicBezTo>
                    <a:pt x="67925" y="9121"/>
                    <a:pt x="67832" y="8986"/>
                    <a:pt x="67693" y="8943"/>
                  </a:cubicBezTo>
                  <a:cubicBezTo>
                    <a:pt x="67460" y="8871"/>
                    <a:pt x="44371" y="1750"/>
                    <a:pt x="34875" y="1013"/>
                  </a:cubicBezTo>
                  <a:cubicBezTo>
                    <a:pt x="25405" y="276"/>
                    <a:pt x="13337" y="3"/>
                    <a:pt x="13217" y="1"/>
                  </a:cubicBezTo>
                  <a:cubicBezTo>
                    <a:pt x="13212" y="1"/>
                    <a:pt x="13207" y="0"/>
                    <a:pt x="13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9"/>
            <p:cNvSpPr/>
            <p:nvPr/>
          </p:nvSpPr>
          <p:spPr>
            <a:xfrm>
              <a:off x="1860775" y="3841600"/>
              <a:ext cx="343850" cy="199900"/>
            </a:xfrm>
            <a:custGeom>
              <a:avLst/>
              <a:gdLst/>
              <a:ahLst/>
              <a:cxnLst/>
              <a:rect l="l" t="t" r="r" b="b"/>
              <a:pathLst>
                <a:path w="13754" h="7996" extrusionOk="0">
                  <a:moveTo>
                    <a:pt x="4807" y="1"/>
                  </a:moveTo>
                  <a:lnTo>
                    <a:pt x="4219" y="855"/>
                  </a:lnTo>
                  <a:lnTo>
                    <a:pt x="0" y="7303"/>
                  </a:lnTo>
                  <a:cubicBezTo>
                    <a:pt x="56" y="7303"/>
                    <a:pt x="122" y="7303"/>
                    <a:pt x="199" y="7303"/>
                  </a:cubicBezTo>
                  <a:cubicBezTo>
                    <a:pt x="1483" y="7303"/>
                    <a:pt x="5762" y="7358"/>
                    <a:pt x="13754" y="7995"/>
                  </a:cubicBezTo>
                  <a:lnTo>
                    <a:pt x="48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9"/>
            <p:cNvSpPr/>
            <p:nvPr/>
          </p:nvSpPr>
          <p:spPr>
            <a:xfrm>
              <a:off x="1850700" y="3833650"/>
              <a:ext cx="364675" cy="215825"/>
            </a:xfrm>
            <a:custGeom>
              <a:avLst/>
              <a:gdLst/>
              <a:ahLst/>
              <a:cxnLst/>
              <a:rect l="l" t="t" r="r" b="b"/>
              <a:pathLst>
                <a:path w="14587" h="8633" extrusionOk="0">
                  <a:moveTo>
                    <a:pt x="5267" y="797"/>
                  </a:moveTo>
                  <a:lnTo>
                    <a:pt x="13244" y="7924"/>
                  </a:lnTo>
                  <a:cubicBezTo>
                    <a:pt x="6517" y="7406"/>
                    <a:pt x="2611" y="7316"/>
                    <a:pt x="991" y="7305"/>
                  </a:cubicBezTo>
                  <a:lnTo>
                    <a:pt x="4884" y="1353"/>
                  </a:lnTo>
                  <a:lnTo>
                    <a:pt x="5267" y="797"/>
                  </a:lnTo>
                  <a:close/>
                  <a:moveTo>
                    <a:pt x="5214" y="1"/>
                  </a:moveTo>
                  <a:cubicBezTo>
                    <a:pt x="5200" y="1"/>
                    <a:pt x="5186" y="2"/>
                    <a:pt x="5173" y="4"/>
                  </a:cubicBezTo>
                  <a:cubicBezTo>
                    <a:pt x="5082" y="15"/>
                    <a:pt x="5001" y="65"/>
                    <a:pt x="4948" y="139"/>
                  </a:cubicBezTo>
                  <a:lnTo>
                    <a:pt x="138" y="7448"/>
                  </a:lnTo>
                  <a:cubicBezTo>
                    <a:pt x="0" y="7659"/>
                    <a:pt x="152" y="7939"/>
                    <a:pt x="403" y="7939"/>
                  </a:cubicBezTo>
                  <a:lnTo>
                    <a:pt x="406" y="7939"/>
                  </a:lnTo>
                  <a:cubicBezTo>
                    <a:pt x="476" y="7938"/>
                    <a:pt x="559" y="7938"/>
                    <a:pt x="656" y="7938"/>
                  </a:cubicBezTo>
                  <a:cubicBezTo>
                    <a:pt x="2072" y="7938"/>
                    <a:pt x="6307" y="8006"/>
                    <a:pt x="14132" y="8631"/>
                  </a:cubicBezTo>
                  <a:cubicBezTo>
                    <a:pt x="14141" y="8632"/>
                    <a:pt x="14149" y="8632"/>
                    <a:pt x="14157" y="8632"/>
                  </a:cubicBezTo>
                  <a:lnTo>
                    <a:pt x="14157" y="8631"/>
                  </a:lnTo>
                  <a:cubicBezTo>
                    <a:pt x="14449" y="8631"/>
                    <a:pt x="14586" y="8271"/>
                    <a:pt x="14369" y="8077"/>
                  </a:cubicBezTo>
                  <a:lnTo>
                    <a:pt x="5421" y="82"/>
                  </a:lnTo>
                  <a:cubicBezTo>
                    <a:pt x="5365" y="29"/>
                    <a:pt x="5291" y="1"/>
                    <a:pt x="5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9"/>
            <p:cNvSpPr/>
            <p:nvPr/>
          </p:nvSpPr>
          <p:spPr>
            <a:xfrm>
              <a:off x="2115775" y="3556625"/>
              <a:ext cx="1192950" cy="614350"/>
            </a:xfrm>
            <a:custGeom>
              <a:avLst/>
              <a:gdLst/>
              <a:ahLst/>
              <a:cxnLst/>
              <a:rect l="l" t="t" r="r" b="b"/>
              <a:pathLst>
                <a:path w="47718" h="24574" extrusionOk="0">
                  <a:moveTo>
                    <a:pt x="2452" y="0"/>
                  </a:moveTo>
                  <a:lnTo>
                    <a:pt x="1" y="3562"/>
                  </a:lnTo>
                  <a:lnTo>
                    <a:pt x="21289" y="21187"/>
                  </a:lnTo>
                  <a:cubicBezTo>
                    <a:pt x="26713" y="21831"/>
                    <a:pt x="32912" y="22641"/>
                    <a:pt x="39943" y="23659"/>
                  </a:cubicBezTo>
                  <a:cubicBezTo>
                    <a:pt x="42434" y="23942"/>
                    <a:pt x="45019" y="24244"/>
                    <a:pt x="47718" y="24573"/>
                  </a:cubicBezTo>
                  <a:lnTo>
                    <a:pt x="18331" y="629"/>
                  </a:lnTo>
                  <a:cubicBezTo>
                    <a:pt x="10284" y="173"/>
                    <a:pt x="2452" y="0"/>
                    <a:pt x="2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9"/>
            <p:cNvSpPr/>
            <p:nvPr/>
          </p:nvSpPr>
          <p:spPr>
            <a:xfrm>
              <a:off x="2106925" y="3548675"/>
              <a:ext cx="1210400" cy="630225"/>
            </a:xfrm>
            <a:custGeom>
              <a:avLst/>
              <a:gdLst/>
              <a:ahLst/>
              <a:cxnLst/>
              <a:rect l="l" t="t" r="r" b="b"/>
              <a:pathLst>
                <a:path w="48416" h="25209" extrusionOk="0">
                  <a:moveTo>
                    <a:pt x="2970" y="639"/>
                  </a:moveTo>
                  <a:cubicBezTo>
                    <a:pt x="4157" y="668"/>
                    <a:pt x="11300" y="850"/>
                    <a:pt x="18564" y="1258"/>
                  </a:cubicBezTo>
                  <a:lnTo>
                    <a:pt x="47018" y="24444"/>
                  </a:lnTo>
                  <a:cubicBezTo>
                    <a:pt x="44714" y="24167"/>
                    <a:pt x="42488" y="23906"/>
                    <a:pt x="40342" y="23662"/>
                  </a:cubicBezTo>
                  <a:cubicBezTo>
                    <a:pt x="33813" y="22718"/>
                    <a:pt x="27566" y="21888"/>
                    <a:pt x="21772" y="21201"/>
                  </a:cubicBezTo>
                  <a:lnTo>
                    <a:pt x="781" y="3820"/>
                  </a:lnTo>
                  <a:lnTo>
                    <a:pt x="2970" y="639"/>
                  </a:lnTo>
                  <a:close/>
                  <a:moveTo>
                    <a:pt x="2799" y="0"/>
                  </a:moveTo>
                  <a:cubicBezTo>
                    <a:pt x="2696" y="0"/>
                    <a:pt x="2601" y="52"/>
                    <a:pt x="2543" y="139"/>
                  </a:cubicBezTo>
                  <a:lnTo>
                    <a:pt x="94" y="3701"/>
                  </a:lnTo>
                  <a:cubicBezTo>
                    <a:pt x="0" y="3835"/>
                    <a:pt x="26" y="4019"/>
                    <a:pt x="152" y="4124"/>
                  </a:cubicBezTo>
                  <a:lnTo>
                    <a:pt x="21440" y="21750"/>
                  </a:lnTo>
                  <a:cubicBezTo>
                    <a:pt x="21487" y="21789"/>
                    <a:pt x="21544" y="21814"/>
                    <a:pt x="21605" y="21820"/>
                  </a:cubicBezTo>
                  <a:cubicBezTo>
                    <a:pt x="27419" y="22510"/>
                    <a:pt x="33693" y="23341"/>
                    <a:pt x="40261" y="24292"/>
                  </a:cubicBezTo>
                  <a:cubicBezTo>
                    <a:pt x="42751" y="24576"/>
                    <a:pt x="45334" y="24877"/>
                    <a:pt x="48032" y="25206"/>
                  </a:cubicBezTo>
                  <a:cubicBezTo>
                    <a:pt x="48045" y="25209"/>
                    <a:pt x="48058" y="25209"/>
                    <a:pt x="48070" y="25209"/>
                  </a:cubicBezTo>
                  <a:cubicBezTo>
                    <a:pt x="48205" y="25209"/>
                    <a:pt x="48324" y="25124"/>
                    <a:pt x="48370" y="24998"/>
                  </a:cubicBezTo>
                  <a:cubicBezTo>
                    <a:pt x="48415" y="24871"/>
                    <a:pt x="48375" y="24729"/>
                    <a:pt x="48271" y="24645"/>
                  </a:cubicBezTo>
                  <a:lnTo>
                    <a:pt x="18885" y="700"/>
                  </a:lnTo>
                  <a:cubicBezTo>
                    <a:pt x="18834" y="658"/>
                    <a:pt x="18769" y="633"/>
                    <a:pt x="18703" y="629"/>
                  </a:cubicBezTo>
                  <a:cubicBezTo>
                    <a:pt x="10741" y="180"/>
                    <a:pt x="2891" y="3"/>
                    <a:pt x="2814" y="1"/>
                  </a:cubicBezTo>
                  <a:cubicBezTo>
                    <a:pt x="2809" y="1"/>
                    <a:pt x="2804" y="0"/>
                    <a:pt x="2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9"/>
            <p:cNvSpPr/>
            <p:nvPr/>
          </p:nvSpPr>
          <p:spPr>
            <a:xfrm>
              <a:off x="3554075" y="3869950"/>
              <a:ext cx="235275" cy="288250"/>
            </a:xfrm>
            <a:custGeom>
              <a:avLst/>
              <a:gdLst/>
              <a:ahLst/>
              <a:cxnLst/>
              <a:rect l="l" t="t" r="r" b="b"/>
              <a:pathLst>
                <a:path w="9411" h="11530" extrusionOk="0">
                  <a:moveTo>
                    <a:pt x="168" y="1"/>
                  </a:moveTo>
                  <a:lnTo>
                    <a:pt x="0" y="10133"/>
                  </a:lnTo>
                  <a:cubicBezTo>
                    <a:pt x="502" y="10106"/>
                    <a:pt x="1060" y="10088"/>
                    <a:pt x="1654" y="10088"/>
                  </a:cubicBezTo>
                  <a:cubicBezTo>
                    <a:pt x="4024" y="10088"/>
                    <a:pt x="6972" y="10375"/>
                    <a:pt x="9225" y="11530"/>
                  </a:cubicBezTo>
                  <a:cubicBezTo>
                    <a:pt x="9410" y="8830"/>
                    <a:pt x="9227" y="5125"/>
                    <a:pt x="7684" y="1348"/>
                  </a:cubicBez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9"/>
            <p:cNvSpPr/>
            <p:nvPr/>
          </p:nvSpPr>
          <p:spPr>
            <a:xfrm>
              <a:off x="3545975" y="3860500"/>
              <a:ext cx="251025" cy="310275"/>
            </a:xfrm>
            <a:custGeom>
              <a:avLst/>
              <a:gdLst/>
              <a:ahLst/>
              <a:cxnLst/>
              <a:rect l="l" t="t" r="r" b="b"/>
              <a:pathLst>
                <a:path w="10041" h="12411" extrusionOk="0">
                  <a:moveTo>
                    <a:pt x="804" y="757"/>
                  </a:moveTo>
                  <a:lnTo>
                    <a:pt x="7780" y="2006"/>
                  </a:lnTo>
                  <a:cubicBezTo>
                    <a:pt x="9187" y="5541"/>
                    <a:pt x="9380" y="8993"/>
                    <a:pt x="9260" y="11416"/>
                  </a:cubicBezTo>
                  <a:cubicBezTo>
                    <a:pt x="7053" y="10420"/>
                    <a:pt x="4325" y="10147"/>
                    <a:pt x="2000" y="10147"/>
                  </a:cubicBezTo>
                  <a:cubicBezTo>
                    <a:pt x="1531" y="10147"/>
                    <a:pt x="1076" y="10159"/>
                    <a:pt x="647" y="10177"/>
                  </a:cubicBezTo>
                  <a:lnTo>
                    <a:pt x="804" y="757"/>
                  </a:lnTo>
                  <a:close/>
                  <a:moveTo>
                    <a:pt x="181" y="0"/>
                  </a:moveTo>
                  <a:lnTo>
                    <a:pt x="1" y="10847"/>
                  </a:lnTo>
                  <a:lnTo>
                    <a:pt x="340" y="10828"/>
                  </a:lnTo>
                  <a:cubicBezTo>
                    <a:pt x="861" y="10800"/>
                    <a:pt x="1423" y="10782"/>
                    <a:pt x="2011" y="10782"/>
                  </a:cubicBezTo>
                  <a:cubicBezTo>
                    <a:pt x="4412" y="10782"/>
                    <a:pt x="7238" y="11080"/>
                    <a:pt x="9405" y="12190"/>
                  </a:cubicBezTo>
                  <a:lnTo>
                    <a:pt x="9833" y="12411"/>
                  </a:lnTo>
                  <a:lnTo>
                    <a:pt x="9866" y="11930"/>
                  </a:lnTo>
                  <a:cubicBezTo>
                    <a:pt x="10041" y="9394"/>
                    <a:pt x="9911" y="5544"/>
                    <a:pt x="8303" y="1605"/>
                  </a:cubicBezTo>
                  <a:lnTo>
                    <a:pt x="8237" y="1443"/>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9"/>
            <p:cNvSpPr/>
            <p:nvPr/>
          </p:nvSpPr>
          <p:spPr>
            <a:xfrm>
              <a:off x="3558625" y="3770400"/>
              <a:ext cx="175800" cy="106500"/>
            </a:xfrm>
            <a:custGeom>
              <a:avLst/>
              <a:gdLst/>
              <a:ahLst/>
              <a:cxnLst/>
              <a:rect l="l" t="t" r="r" b="b"/>
              <a:pathLst>
                <a:path w="7032" h="4260" extrusionOk="0">
                  <a:moveTo>
                    <a:pt x="52" y="0"/>
                  </a:moveTo>
                  <a:lnTo>
                    <a:pt x="0" y="3180"/>
                  </a:lnTo>
                  <a:lnTo>
                    <a:pt x="7031" y="4259"/>
                  </a:lnTo>
                  <a:cubicBezTo>
                    <a:pt x="6496" y="3138"/>
                    <a:pt x="5856" y="2068"/>
                    <a:pt x="5120" y="1066"/>
                  </a:cubicBezTo>
                  <a:lnTo>
                    <a:pt x="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9"/>
            <p:cNvSpPr/>
            <p:nvPr/>
          </p:nvSpPr>
          <p:spPr>
            <a:xfrm>
              <a:off x="3550550" y="3760650"/>
              <a:ext cx="197500" cy="126375"/>
            </a:xfrm>
            <a:custGeom>
              <a:avLst/>
              <a:gdLst/>
              <a:ahLst/>
              <a:cxnLst/>
              <a:rect l="l" t="t" r="r" b="b"/>
              <a:pathLst>
                <a:path w="7900" h="5055" extrusionOk="0">
                  <a:moveTo>
                    <a:pt x="687" y="781"/>
                  </a:moveTo>
                  <a:lnTo>
                    <a:pt x="5258" y="1742"/>
                  </a:lnTo>
                  <a:cubicBezTo>
                    <a:pt x="5833" y="2535"/>
                    <a:pt x="6347" y="3372"/>
                    <a:pt x="6798" y="4243"/>
                  </a:cubicBezTo>
                  <a:lnTo>
                    <a:pt x="644" y="3298"/>
                  </a:lnTo>
                  <a:lnTo>
                    <a:pt x="687" y="781"/>
                  </a:lnTo>
                  <a:close/>
                  <a:moveTo>
                    <a:pt x="64" y="1"/>
                  </a:moveTo>
                  <a:lnTo>
                    <a:pt x="1" y="3841"/>
                  </a:lnTo>
                  <a:lnTo>
                    <a:pt x="7899" y="5055"/>
                  </a:lnTo>
                  <a:lnTo>
                    <a:pt x="7640" y="4512"/>
                  </a:lnTo>
                  <a:cubicBezTo>
                    <a:pt x="7096" y="3372"/>
                    <a:pt x="6445" y="2286"/>
                    <a:pt x="5698" y="1268"/>
                  </a:cubicBezTo>
                  <a:lnTo>
                    <a:pt x="5628" y="1170"/>
                  </a:lnTo>
                  <a:lnTo>
                    <a:pt x="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9"/>
            <p:cNvSpPr/>
            <p:nvPr/>
          </p:nvSpPr>
          <p:spPr>
            <a:xfrm>
              <a:off x="3552300" y="4155325"/>
              <a:ext cx="229975" cy="107075"/>
            </a:xfrm>
            <a:custGeom>
              <a:avLst/>
              <a:gdLst/>
              <a:ahLst/>
              <a:cxnLst/>
              <a:rect l="l" t="t" r="r" b="b"/>
              <a:pathLst>
                <a:path w="9199" h="4283" extrusionOk="0">
                  <a:moveTo>
                    <a:pt x="2527" y="1"/>
                  </a:moveTo>
                  <a:cubicBezTo>
                    <a:pt x="1761" y="1"/>
                    <a:pt x="935" y="36"/>
                    <a:pt x="48" y="117"/>
                  </a:cubicBezTo>
                  <a:lnTo>
                    <a:pt x="0" y="2941"/>
                  </a:lnTo>
                  <a:lnTo>
                    <a:pt x="8629" y="4283"/>
                  </a:lnTo>
                  <a:cubicBezTo>
                    <a:pt x="8629" y="4283"/>
                    <a:pt x="8985" y="3096"/>
                    <a:pt x="9199" y="1193"/>
                  </a:cubicBezTo>
                  <a:cubicBezTo>
                    <a:pt x="7935" y="640"/>
                    <a:pt x="5768" y="1"/>
                    <a:pt x="2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9"/>
            <p:cNvSpPr/>
            <p:nvPr/>
          </p:nvSpPr>
          <p:spPr>
            <a:xfrm>
              <a:off x="3544275" y="4147325"/>
              <a:ext cx="246575" cy="123975"/>
            </a:xfrm>
            <a:custGeom>
              <a:avLst/>
              <a:gdLst/>
              <a:ahLst/>
              <a:cxnLst/>
              <a:rect l="l" t="t" r="r" b="b"/>
              <a:pathLst>
                <a:path w="9863" h="4959" extrusionOk="0">
                  <a:moveTo>
                    <a:pt x="2867" y="637"/>
                  </a:moveTo>
                  <a:cubicBezTo>
                    <a:pt x="5820" y="637"/>
                    <a:pt x="7866" y="1173"/>
                    <a:pt x="9177" y="1712"/>
                  </a:cubicBezTo>
                  <a:cubicBezTo>
                    <a:pt x="9028" y="2929"/>
                    <a:pt x="8824" y="3826"/>
                    <a:pt x="8718" y="4245"/>
                  </a:cubicBezTo>
                  <a:lnTo>
                    <a:pt x="644" y="2990"/>
                  </a:lnTo>
                  <a:lnTo>
                    <a:pt x="681" y="729"/>
                  </a:lnTo>
                  <a:cubicBezTo>
                    <a:pt x="1459" y="665"/>
                    <a:pt x="2187" y="637"/>
                    <a:pt x="2867" y="637"/>
                  </a:cubicBezTo>
                  <a:close/>
                  <a:moveTo>
                    <a:pt x="2866" y="1"/>
                  </a:moveTo>
                  <a:cubicBezTo>
                    <a:pt x="2085" y="1"/>
                    <a:pt x="1244" y="37"/>
                    <a:pt x="340" y="120"/>
                  </a:cubicBezTo>
                  <a:lnTo>
                    <a:pt x="56" y="146"/>
                  </a:lnTo>
                  <a:lnTo>
                    <a:pt x="0" y="3532"/>
                  </a:lnTo>
                  <a:lnTo>
                    <a:pt x="9175" y="4959"/>
                  </a:lnTo>
                  <a:lnTo>
                    <a:pt x="9255" y="4694"/>
                  </a:lnTo>
                  <a:cubicBezTo>
                    <a:pt x="9270" y="4644"/>
                    <a:pt x="9621" y="3459"/>
                    <a:pt x="9836" y="1548"/>
                  </a:cubicBezTo>
                  <a:lnTo>
                    <a:pt x="9862" y="1315"/>
                  </a:lnTo>
                  <a:lnTo>
                    <a:pt x="9647" y="1222"/>
                  </a:lnTo>
                  <a:cubicBezTo>
                    <a:pt x="8292" y="628"/>
                    <a:pt x="6096" y="1"/>
                    <a:pt x="2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9"/>
            <p:cNvSpPr/>
            <p:nvPr/>
          </p:nvSpPr>
          <p:spPr>
            <a:xfrm>
              <a:off x="3877650" y="3863075"/>
              <a:ext cx="237925" cy="174425"/>
            </a:xfrm>
            <a:custGeom>
              <a:avLst/>
              <a:gdLst/>
              <a:ahLst/>
              <a:cxnLst/>
              <a:rect l="l" t="t" r="r" b="b"/>
              <a:pathLst>
                <a:path w="9517" h="6977" extrusionOk="0">
                  <a:moveTo>
                    <a:pt x="1106" y="0"/>
                  </a:moveTo>
                  <a:cubicBezTo>
                    <a:pt x="1085" y="0"/>
                    <a:pt x="1065" y="1"/>
                    <a:pt x="1047" y="2"/>
                  </a:cubicBezTo>
                  <a:cubicBezTo>
                    <a:pt x="224" y="55"/>
                    <a:pt x="0" y="1442"/>
                    <a:pt x="0" y="1442"/>
                  </a:cubicBezTo>
                  <a:lnTo>
                    <a:pt x="1725" y="4852"/>
                  </a:lnTo>
                  <a:cubicBezTo>
                    <a:pt x="1725" y="4852"/>
                    <a:pt x="1447" y="5415"/>
                    <a:pt x="3959" y="6195"/>
                  </a:cubicBezTo>
                  <a:cubicBezTo>
                    <a:pt x="5672" y="6727"/>
                    <a:pt x="7244" y="6976"/>
                    <a:pt x="8154" y="6976"/>
                  </a:cubicBezTo>
                  <a:cubicBezTo>
                    <a:pt x="8579" y="6976"/>
                    <a:pt x="8860" y="6922"/>
                    <a:pt x="8942" y="6816"/>
                  </a:cubicBezTo>
                  <a:cubicBezTo>
                    <a:pt x="9201" y="6485"/>
                    <a:pt x="9158" y="5545"/>
                    <a:pt x="9337" y="4741"/>
                  </a:cubicBezTo>
                  <a:cubicBezTo>
                    <a:pt x="9516" y="3936"/>
                    <a:pt x="7854" y="1233"/>
                    <a:pt x="6692" y="1143"/>
                  </a:cubicBezTo>
                  <a:cubicBezTo>
                    <a:pt x="6692" y="1143"/>
                    <a:pt x="2076" y="0"/>
                    <a:pt x="1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9"/>
            <p:cNvSpPr/>
            <p:nvPr/>
          </p:nvSpPr>
          <p:spPr>
            <a:xfrm>
              <a:off x="3869525" y="3855175"/>
              <a:ext cx="252700" cy="190250"/>
            </a:xfrm>
            <a:custGeom>
              <a:avLst/>
              <a:gdLst/>
              <a:ahLst/>
              <a:cxnLst/>
              <a:rect l="l" t="t" r="r" b="b"/>
              <a:pathLst>
                <a:path w="10108" h="7610" extrusionOk="0">
                  <a:moveTo>
                    <a:pt x="1458" y="633"/>
                  </a:moveTo>
                  <a:cubicBezTo>
                    <a:pt x="2168" y="633"/>
                    <a:pt x="5086" y="1309"/>
                    <a:pt x="6939" y="1767"/>
                  </a:cubicBezTo>
                  <a:cubicBezTo>
                    <a:pt x="6957" y="1772"/>
                    <a:pt x="6974" y="1774"/>
                    <a:pt x="6992" y="1776"/>
                  </a:cubicBezTo>
                  <a:cubicBezTo>
                    <a:pt x="7360" y="1804"/>
                    <a:pt x="7913" y="2260"/>
                    <a:pt x="8433" y="2963"/>
                  </a:cubicBezTo>
                  <a:cubicBezTo>
                    <a:pt x="9112" y="3880"/>
                    <a:pt x="9407" y="4742"/>
                    <a:pt x="9352" y="4989"/>
                  </a:cubicBezTo>
                  <a:cubicBezTo>
                    <a:pt x="9277" y="5321"/>
                    <a:pt x="9240" y="5675"/>
                    <a:pt x="9206" y="5986"/>
                  </a:cubicBezTo>
                  <a:cubicBezTo>
                    <a:pt x="9165" y="6371"/>
                    <a:pt x="9118" y="6806"/>
                    <a:pt x="9046" y="6908"/>
                  </a:cubicBezTo>
                  <a:cubicBezTo>
                    <a:pt x="8972" y="6952"/>
                    <a:pt x="8786" y="6978"/>
                    <a:pt x="8507" y="6978"/>
                  </a:cubicBezTo>
                  <a:cubicBezTo>
                    <a:pt x="7724" y="6978"/>
                    <a:pt x="6209" y="6776"/>
                    <a:pt x="4379" y="6208"/>
                  </a:cubicBezTo>
                  <a:cubicBezTo>
                    <a:pt x="2698" y="5686"/>
                    <a:pt x="2407" y="5296"/>
                    <a:pt x="2363" y="5218"/>
                  </a:cubicBezTo>
                  <a:cubicBezTo>
                    <a:pt x="2373" y="5152"/>
                    <a:pt x="2362" y="5083"/>
                    <a:pt x="2332" y="5025"/>
                  </a:cubicBezTo>
                  <a:lnTo>
                    <a:pt x="657" y="1712"/>
                  </a:lnTo>
                  <a:cubicBezTo>
                    <a:pt x="734" y="1361"/>
                    <a:pt x="971" y="663"/>
                    <a:pt x="1392" y="635"/>
                  </a:cubicBezTo>
                  <a:cubicBezTo>
                    <a:pt x="1411" y="634"/>
                    <a:pt x="1434" y="633"/>
                    <a:pt x="1458" y="633"/>
                  </a:cubicBezTo>
                  <a:close/>
                  <a:moveTo>
                    <a:pt x="1406" y="0"/>
                  </a:moveTo>
                  <a:cubicBezTo>
                    <a:pt x="1387" y="0"/>
                    <a:pt x="1369" y="1"/>
                    <a:pt x="1352" y="2"/>
                  </a:cubicBezTo>
                  <a:cubicBezTo>
                    <a:pt x="289" y="70"/>
                    <a:pt x="23" y="1640"/>
                    <a:pt x="12" y="1707"/>
                  </a:cubicBezTo>
                  <a:cubicBezTo>
                    <a:pt x="0" y="1773"/>
                    <a:pt x="12" y="1842"/>
                    <a:pt x="42" y="1901"/>
                  </a:cubicBezTo>
                  <a:lnTo>
                    <a:pt x="1723" y="5227"/>
                  </a:lnTo>
                  <a:cubicBezTo>
                    <a:pt x="1725" y="5306"/>
                    <a:pt x="1742" y="5385"/>
                    <a:pt x="1774" y="5458"/>
                  </a:cubicBezTo>
                  <a:cubicBezTo>
                    <a:pt x="1976" y="5929"/>
                    <a:pt x="2767" y="6372"/>
                    <a:pt x="4191" y="6815"/>
                  </a:cubicBezTo>
                  <a:cubicBezTo>
                    <a:pt x="5502" y="7221"/>
                    <a:pt x="7284" y="7609"/>
                    <a:pt x="8436" y="7609"/>
                  </a:cubicBezTo>
                  <a:cubicBezTo>
                    <a:pt x="8965" y="7609"/>
                    <a:pt x="9361" y="7527"/>
                    <a:pt x="9516" y="7328"/>
                  </a:cubicBezTo>
                  <a:cubicBezTo>
                    <a:pt x="9731" y="7055"/>
                    <a:pt x="9780" y="6591"/>
                    <a:pt x="9838" y="6054"/>
                  </a:cubicBezTo>
                  <a:cubicBezTo>
                    <a:pt x="9871" y="5744"/>
                    <a:pt x="9906" y="5424"/>
                    <a:pt x="9972" y="5127"/>
                  </a:cubicBezTo>
                  <a:cubicBezTo>
                    <a:pt x="10108" y="4518"/>
                    <a:pt x="9535" y="3383"/>
                    <a:pt x="8945" y="2586"/>
                  </a:cubicBezTo>
                  <a:cubicBezTo>
                    <a:pt x="8569" y="2079"/>
                    <a:pt x="7832" y="1223"/>
                    <a:pt x="7070" y="1146"/>
                  </a:cubicBezTo>
                  <a:cubicBezTo>
                    <a:pt x="6483" y="1001"/>
                    <a:pt x="2357" y="0"/>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9"/>
            <p:cNvSpPr/>
            <p:nvPr/>
          </p:nvSpPr>
          <p:spPr>
            <a:xfrm>
              <a:off x="3942125" y="4003825"/>
              <a:ext cx="227200" cy="207975"/>
            </a:xfrm>
            <a:custGeom>
              <a:avLst/>
              <a:gdLst/>
              <a:ahLst/>
              <a:cxnLst/>
              <a:rect l="l" t="t" r="r" b="b"/>
              <a:pathLst>
                <a:path w="9088" h="8319" extrusionOk="0">
                  <a:moveTo>
                    <a:pt x="1702" y="0"/>
                  </a:moveTo>
                  <a:cubicBezTo>
                    <a:pt x="1686" y="0"/>
                    <a:pt x="1671" y="0"/>
                    <a:pt x="1658" y="1"/>
                  </a:cubicBezTo>
                  <a:cubicBezTo>
                    <a:pt x="834" y="55"/>
                    <a:pt x="1" y="1744"/>
                    <a:pt x="1" y="1744"/>
                  </a:cubicBezTo>
                  <a:cubicBezTo>
                    <a:pt x="1" y="1744"/>
                    <a:pt x="606" y="6003"/>
                    <a:pt x="1152" y="6513"/>
                  </a:cubicBezTo>
                  <a:cubicBezTo>
                    <a:pt x="1698" y="7024"/>
                    <a:pt x="6983" y="8254"/>
                    <a:pt x="7796" y="8316"/>
                  </a:cubicBezTo>
                  <a:cubicBezTo>
                    <a:pt x="7820" y="8318"/>
                    <a:pt x="7844" y="8319"/>
                    <a:pt x="7867" y="8319"/>
                  </a:cubicBezTo>
                  <a:cubicBezTo>
                    <a:pt x="8628" y="8319"/>
                    <a:pt x="8927" y="7320"/>
                    <a:pt x="9005" y="6304"/>
                  </a:cubicBezTo>
                  <a:cubicBezTo>
                    <a:pt x="9087" y="5257"/>
                    <a:pt x="8187" y="1796"/>
                    <a:pt x="7275" y="1491"/>
                  </a:cubicBezTo>
                  <a:cubicBezTo>
                    <a:pt x="7275" y="1491"/>
                    <a:pt x="2640" y="0"/>
                    <a:pt x="1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9"/>
            <p:cNvSpPr/>
            <p:nvPr/>
          </p:nvSpPr>
          <p:spPr>
            <a:xfrm>
              <a:off x="3934075" y="3995900"/>
              <a:ext cx="243050" cy="223900"/>
            </a:xfrm>
            <a:custGeom>
              <a:avLst/>
              <a:gdLst/>
              <a:ahLst/>
              <a:cxnLst/>
              <a:rect l="l" t="t" r="r" b="b"/>
              <a:pathLst>
                <a:path w="9722" h="8956" extrusionOk="0">
                  <a:moveTo>
                    <a:pt x="2025" y="635"/>
                  </a:moveTo>
                  <a:cubicBezTo>
                    <a:pt x="2642" y="635"/>
                    <a:pt x="5690" y="1529"/>
                    <a:pt x="7498" y="2110"/>
                  </a:cubicBezTo>
                  <a:cubicBezTo>
                    <a:pt x="8122" y="2321"/>
                    <a:pt x="9101" y="5470"/>
                    <a:pt x="9012" y="6598"/>
                  </a:cubicBezTo>
                  <a:cubicBezTo>
                    <a:pt x="8970" y="7148"/>
                    <a:pt x="8866" y="7600"/>
                    <a:pt x="8715" y="7902"/>
                  </a:cubicBezTo>
                  <a:cubicBezTo>
                    <a:pt x="8530" y="8271"/>
                    <a:pt x="8322" y="8319"/>
                    <a:pt x="8177" y="8319"/>
                  </a:cubicBezTo>
                  <a:cubicBezTo>
                    <a:pt x="8166" y="8319"/>
                    <a:pt x="8155" y="8318"/>
                    <a:pt x="8144" y="8318"/>
                  </a:cubicBezTo>
                  <a:cubicBezTo>
                    <a:pt x="7162" y="8241"/>
                    <a:pt x="2128" y="7002"/>
                    <a:pt x="1692" y="6599"/>
                  </a:cubicBezTo>
                  <a:cubicBezTo>
                    <a:pt x="1410" y="6331"/>
                    <a:pt x="938" y="4084"/>
                    <a:pt x="653" y="2116"/>
                  </a:cubicBezTo>
                  <a:cubicBezTo>
                    <a:pt x="978" y="1490"/>
                    <a:pt x="1579" y="663"/>
                    <a:pt x="2001" y="636"/>
                  </a:cubicBezTo>
                  <a:cubicBezTo>
                    <a:pt x="2008" y="635"/>
                    <a:pt x="2016" y="635"/>
                    <a:pt x="2025" y="635"/>
                  </a:cubicBezTo>
                  <a:close/>
                  <a:moveTo>
                    <a:pt x="2016" y="0"/>
                  </a:moveTo>
                  <a:cubicBezTo>
                    <a:pt x="1996" y="0"/>
                    <a:pt x="1977" y="1"/>
                    <a:pt x="1960" y="2"/>
                  </a:cubicBezTo>
                  <a:cubicBezTo>
                    <a:pt x="1003" y="63"/>
                    <a:pt x="192" y="1612"/>
                    <a:pt x="39" y="1922"/>
                  </a:cubicBezTo>
                  <a:cubicBezTo>
                    <a:pt x="10" y="1979"/>
                    <a:pt x="0" y="2044"/>
                    <a:pt x="9" y="2106"/>
                  </a:cubicBezTo>
                  <a:cubicBezTo>
                    <a:pt x="155" y="3132"/>
                    <a:pt x="675" y="6518"/>
                    <a:pt x="1258" y="7063"/>
                  </a:cubicBezTo>
                  <a:cubicBezTo>
                    <a:pt x="1898" y="7661"/>
                    <a:pt x="7317" y="8891"/>
                    <a:pt x="8095" y="8950"/>
                  </a:cubicBezTo>
                  <a:cubicBezTo>
                    <a:pt x="8126" y="8953"/>
                    <a:pt x="8158" y="8955"/>
                    <a:pt x="8191" y="8955"/>
                  </a:cubicBezTo>
                  <a:cubicBezTo>
                    <a:pt x="8534" y="8955"/>
                    <a:pt x="8971" y="8808"/>
                    <a:pt x="9284" y="8186"/>
                  </a:cubicBezTo>
                  <a:cubicBezTo>
                    <a:pt x="9474" y="7805"/>
                    <a:pt x="9596" y="7287"/>
                    <a:pt x="9646" y="6646"/>
                  </a:cubicBezTo>
                  <a:cubicBezTo>
                    <a:pt x="9722" y="5666"/>
                    <a:pt x="8878" y="1901"/>
                    <a:pt x="7698" y="1506"/>
                  </a:cubicBezTo>
                  <a:lnTo>
                    <a:pt x="7695" y="1506"/>
                  </a:lnTo>
                  <a:cubicBezTo>
                    <a:pt x="7208" y="1350"/>
                    <a:pt x="3008" y="0"/>
                    <a:pt x="2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9"/>
            <p:cNvSpPr/>
            <p:nvPr/>
          </p:nvSpPr>
          <p:spPr>
            <a:xfrm>
              <a:off x="3968025" y="4166225"/>
              <a:ext cx="237400" cy="182450"/>
            </a:xfrm>
            <a:custGeom>
              <a:avLst/>
              <a:gdLst/>
              <a:ahLst/>
              <a:cxnLst/>
              <a:rect l="l" t="t" r="r" b="b"/>
              <a:pathLst>
                <a:path w="9496" h="7298" extrusionOk="0">
                  <a:moveTo>
                    <a:pt x="1380" y="0"/>
                  </a:moveTo>
                  <a:cubicBezTo>
                    <a:pt x="801" y="0"/>
                    <a:pt x="1" y="1535"/>
                    <a:pt x="88" y="1887"/>
                  </a:cubicBezTo>
                  <a:cubicBezTo>
                    <a:pt x="177" y="2246"/>
                    <a:pt x="49" y="5394"/>
                    <a:pt x="49" y="5394"/>
                  </a:cubicBezTo>
                  <a:lnTo>
                    <a:pt x="9495" y="7297"/>
                  </a:lnTo>
                  <a:lnTo>
                    <a:pt x="8783" y="2914"/>
                  </a:lnTo>
                  <a:cubicBezTo>
                    <a:pt x="8783" y="2914"/>
                    <a:pt x="8801" y="2681"/>
                    <a:pt x="8059" y="1688"/>
                  </a:cubicBezTo>
                  <a:cubicBezTo>
                    <a:pt x="8059" y="1688"/>
                    <a:pt x="1986" y="46"/>
                    <a:pt x="1405" y="1"/>
                  </a:cubicBezTo>
                  <a:cubicBezTo>
                    <a:pt x="1397" y="1"/>
                    <a:pt x="1388" y="0"/>
                    <a:pt x="1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9"/>
            <p:cNvSpPr/>
            <p:nvPr/>
          </p:nvSpPr>
          <p:spPr>
            <a:xfrm>
              <a:off x="3959900" y="4158250"/>
              <a:ext cx="254150" cy="198350"/>
            </a:xfrm>
            <a:custGeom>
              <a:avLst/>
              <a:gdLst/>
              <a:ahLst/>
              <a:cxnLst/>
              <a:rect l="l" t="t" r="r" b="b"/>
              <a:pathLst>
                <a:path w="10166" h="7934" extrusionOk="0">
                  <a:moveTo>
                    <a:pt x="1705" y="636"/>
                  </a:moveTo>
                  <a:cubicBezTo>
                    <a:pt x="2103" y="667"/>
                    <a:pt x="5763" y="1627"/>
                    <a:pt x="8194" y="2285"/>
                  </a:cubicBezTo>
                  <a:cubicBezTo>
                    <a:pt x="8708" y="2985"/>
                    <a:pt x="8788" y="3213"/>
                    <a:pt x="8791" y="3213"/>
                  </a:cubicBezTo>
                  <a:cubicBezTo>
                    <a:pt x="8791" y="3213"/>
                    <a:pt x="8791" y="3213"/>
                    <a:pt x="8791" y="3213"/>
                  </a:cubicBezTo>
                  <a:lnTo>
                    <a:pt x="8791" y="3213"/>
                  </a:lnTo>
                  <a:cubicBezTo>
                    <a:pt x="8790" y="3237"/>
                    <a:pt x="8791" y="3261"/>
                    <a:pt x="8795" y="3284"/>
                  </a:cubicBezTo>
                  <a:lnTo>
                    <a:pt x="9432" y="7214"/>
                  </a:lnTo>
                  <a:lnTo>
                    <a:pt x="703" y="5455"/>
                  </a:lnTo>
                  <a:cubicBezTo>
                    <a:pt x="739" y="4505"/>
                    <a:pt x="805" y="2468"/>
                    <a:pt x="724" y="2146"/>
                  </a:cubicBezTo>
                  <a:cubicBezTo>
                    <a:pt x="715" y="1982"/>
                    <a:pt x="1028" y="1234"/>
                    <a:pt x="1446" y="813"/>
                  </a:cubicBezTo>
                  <a:cubicBezTo>
                    <a:pt x="1592" y="667"/>
                    <a:pt x="1682" y="636"/>
                    <a:pt x="1705" y="636"/>
                  </a:cubicBezTo>
                  <a:close/>
                  <a:moveTo>
                    <a:pt x="1702" y="1"/>
                  </a:moveTo>
                  <a:cubicBezTo>
                    <a:pt x="1426" y="1"/>
                    <a:pt x="1146" y="175"/>
                    <a:pt x="860" y="514"/>
                  </a:cubicBezTo>
                  <a:cubicBezTo>
                    <a:pt x="475" y="969"/>
                    <a:pt x="1" y="1863"/>
                    <a:pt x="105" y="2282"/>
                  </a:cubicBezTo>
                  <a:cubicBezTo>
                    <a:pt x="153" y="2505"/>
                    <a:pt x="119" y="4196"/>
                    <a:pt x="57" y="5699"/>
                  </a:cubicBezTo>
                  <a:cubicBezTo>
                    <a:pt x="50" y="5856"/>
                    <a:pt x="159" y="5993"/>
                    <a:pt x="312" y="6024"/>
                  </a:cubicBezTo>
                  <a:lnTo>
                    <a:pt x="9758" y="7928"/>
                  </a:lnTo>
                  <a:cubicBezTo>
                    <a:pt x="9778" y="7931"/>
                    <a:pt x="9799" y="7934"/>
                    <a:pt x="9820" y="7934"/>
                  </a:cubicBezTo>
                  <a:cubicBezTo>
                    <a:pt x="10016" y="7934"/>
                    <a:pt x="10165" y="7758"/>
                    <a:pt x="10133" y="7565"/>
                  </a:cubicBezTo>
                  <a:lnTo>
                    <a:pt x="9423" y="3192"/>
                  </a:lnTo>
                  <a:cubicBezTo>
                    <a:pt x="9395" y="2939"/>
                    <a:pt x="9132" y="2478"/>
                    <a:pt x="8639" y="1817"/>
                  </a:cubicBezTo>
                  <a:cubicBezTo>
                    <a:pt x="8597" y="1760"/>
                    <a:pt x="8536" y="1719"/>
                    <a:pt x="8467" y="1701"/>
                  </a:cubicBezTo>
                  <a:cubicBezTo>
                    <a:pt x="7842" y="1531"/>
                    <a:pt x="2349" y="50"/>
                    <a:pt x="1755" y="3"/>
                  </a:cubicBezTo>
                  <a:cubicBezTo>
                    <a:pt x="1737" y="1"/>
                    <a:pt x="1720"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9"/>
            <p:cNvSpPr/>
            <p:nvPr/>
          </p:nvSpPr>
          <p:spPr>
            <a:xfrm>
              <a:off x="4142400" y="3920550"/>
              <a:ext cx="264950" cy="190325"/>
            </a:xfrm>
            <a:custGeom>
              <a:avLst/>
              <a:gdLst/>
              <a:ahLst/>
              <a:cxnLst/>
              <a:rect l="l" t="t" r="r" b="b"/>
              <a:pathLst>
                <a:path w="10598" h="7613" extrusionOk="0">
                  <a:moveTo>
                    <a:pt x="1197" y="1"/>
                  </a:moveTo>
                  <a:cubicBezTo>
                    <a:pt x="915" y="1"/>
                    <a:pt x="728" y="41"/>
                    <a:pt x="682" y="135"/>
                  </a:cubicBezTo>
                  <a:lnTo>
                    <a:pt x="1" y="1369"/>
                  </a:lnTo>
                  <a:lnTo>
                    <a:pt x="2046" y="5156"/>
                  </a:lnTo>
                  <a:cubicBezTo>
                    <a:pt x="2046" y="5156"/>
                    <a:pt x="2108" y="5862"/>
                    <a:pt x="4058" y="6365"/>
                  </a:cubicBezTo>
                  <a:cubicBezTo>
                    <a:pt x="6007" y="6867"/>
                    <a:pt x="9576" y="7612"/>
                    <a:pt x="9576" y="7612"/>
                  </a:cubicBezTo>
                  <a:cubicBezTo>
                    <a:pt x="9576" y="7612"/>
                    <a:pt x="10597" y="6522"/>
                    <a:pt x="10400" y="6039"/>
                  </a:cubicBezTo>
                  <a:cubicBezTo>
                    <a:pt x="10205" y="5554"/>
                    <a:pt x="8024" y="1993"/>
                    <a:pt x="7130" y="1456"/>
                  </a:cubicBezTo>
                  <a:cubicBezTo>
                    <a:pt x="6386" y="1008"/>
                    <a:pt x="2603" y="1"/>
                    <a:pt x="1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9"/>
            <p:cNvSpPr/>
            <p:nvPr/>
          </p:nvSpPr>
          <p:spPr>
            <a:xfrm>
              <a:off x="4134125" y="3912725"/>
              <a:ext cx="281800" cy="206075"/>
            </a:xfrm>
            <a:custGeom>
              <a:avLst/>
              <a:gdLst/>
              <a:ahLst/>
              <a:cxnLst/>
              <a:rect l="l" t="t" r="r" b="b"/>
              <a:pathLst>
                <a:path w="11272" h="8243" extrusionOk="0">
                  <a:moveTo>
                    <a:pt x="1519" y="624"/>
                  </a:moveTo>
                  <a:cubicBezTo>
                    <a:pt x="2694" y="624"/>
                    <a:pt x="6524" y="1578"/>
                    <a:pt x="7296" y="2041"/>
                  </a:cubicBezTo>
                  <a:cubicBezTo>
                    <a:pt x="8105" y="2527"/>
                    <a:pt x="10242" y="5994"/>
                    <a:pt x="10435" y="6470"/>
                  </a:cubicBezTo>
                  <a:cubicBezTo>
                    <a:pt x="10484" y="6617"/>
                    <a:pt x="10181" y="7129"/>
                    <a:pt x="9793" y="7577"/>
                  </a:cubicBezTo>
                  <a:cubicBezTo>
                    <a:pt x="9046" y="7419"/>
                    <a:pt x="6139" y="6801"/>
                    <a:pt x="4467" y="6369"/>
                  </a:cubicBezTo>
                  <a:cubicBezTo>
                    <a:pt x="2872" y="5960"/>
                    <a:pt x="2697" y="5439"/>
                    <a:pt x="2693" y="5439"/>
                  </a:cubicBezTo>
                  <a:lnTo>
                    <a:pt x="2692" y="5440"/>
                  </a:lnTo>
                  <a:cubicBezTo>
                    <a:pt x="2688" y="5397"/>
                    <a:pt x="2676" y="5356"/>
                    <a:pt x="2655" y="5317"/>
                  </a:cubicBezTo>
                  <a:lnTo>
                    <a:pt x="691" y="1683"/>
                  </a:lnTo>
                  <a:lnTo>
                    <a:pt x="1263" y="650"/>
                  </a:lnTo>
                  <a:cubicBezTo>
                    <a:pt x="1322" y="632"/>
                    <a:pt x="1409" y="624"/>
                    <a:pt x="1519" y="624"/>
                  </a:cubicBezTo>
                  <a:close/>
                  <a:moveTo>
                    <a:pt x="1513" y="0"/>
                  </a:moveTo>
                  <a:cubicBezTo>
                    <a:pt x="1330" y="0"/>
                    <a:pt x="1179" y="15"/>
                    <a:pt x="1069" y="48"/>
                  </a:cubicBezTo>
                  <a:cubicBezTo>
                    <a:pt x="907" y="96"/>
                    <a:pt x="794" y="180"/>
                    <a:pt x="731" y="300"/>
                  </a:cubicBezTo>
                  <a:lnTo>
                    <a:pt x="54" y="1530"/>
                  </a:lnTo>
                  <a:cubicBezTo>
                    <a:pt x="2" y="1624"/>
                    <a:pt x="1" y="1738"/>
                    <a:pt x="53" y="1834"/>
                  </a:cubicBezTo>
                  <a:lnTo>
                    <a:pt x="2076" y="5579"/>
                  </a:lnTo>
                  <a:cubicBezTo>
                    <a:pt x="2143" y="5839"/>
                    <a:pt x="2494" y="6516"/>
                    <a:pt x="4309" y="6985"/>
                  </a:cubicBezTo>
                  <a:cubicBezTo>
                    <a:pt x="6245" y="7483"/>
                    <a:pt x="9807" y="8229"/>
                    <a:pt x="9841" y="8236"/>
                  </a:cubicBezTo>
                  <a:cubicBezTo>
                    <a:pt x="9864" y="8240"/>
                    <a:pt x="9885" y="8243"/>
                    <a:pt x="9907" y="8243"/>
                  </a:cubicBezTo>
                  <a:cubicBezTo>
                    <a:pt x="9994" y="8243"/>
                    <a:pt x="10078" y="8207"/>
                    <a:pt x="10139" y="8143"/>
                  </a:cubicBezTo>
                  <a:cubicBezTo>
                    <a:pt x="10487" y="7770"/>
                    <a:pt x="11272" y="6838"/>
                    <a:pt x="11025" y="6232"/>
                  </a:cubicBezTo>
                  <a:cubicBezTo>
                    <a:pt x="10826" y="5742"/>
                    <a:pt x="8615" y="2092"/>
                    <a:pt x="7624" y="1497"/>
                  </a:cubicBezTo>
                  <a:cubicBezTo>
                    <a:pt x="6906" y="1066"/>
                    <a:pt x="3063" y="0"/>
                    <a:pt x="1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9"/>
            <p:cNvSpPr/>
            <p:nvPr/>
          </p:nvSpPr>
          <p:spPr>
            <a:xfrm>
              <a:off x="4225225" y="4070150"/>
              <a:ext cx="256925" cy="218850"/>
            </a:xfrm>
            <a:custGeom>
              <a:avLst/>
              <a:gdLst/>
              <a:ahLst/>
              <a:cxnLst/>
              <a:rect l="l" t="t" r="r" b="b"/>
              <a:pathLst>
                <a:path w="10277" h="8754" extrusionOk="0">
                  <a:moveTo>
                    <a:pt x="1454" y="0"/>
                  </a:moveTo>
                  <a:cubicBezTo>
                    <a:pt x="1201" y="0"/>
                    <a:pt x="924" y="83"/>
                    <a:pt x="745" y="381"/>
                  </a:cubicBezTo>
                  <a:cubicBezTo>
                    <a:pt x="745" y="381"/>
                    <a:pt x="73" y="1498"/>
                    <a:pt x="36" y="1963"/>
                  </a:cubicBezTo>
                  <a:cubicBezTo>
                    <a:pt x="0" y="2429"/>
                    <a:pt x="643" y="6222"/>
                    <a:pt x="1625" y="7117"/>
                  </a:cubicBezTo>
                  <a:cubicBezTo>
                    <a:pt x="2608" y="8012"/>
                    <a:pt x="8289" y="8688"/>
                    <a:pt x="9103" y="8752"/>
                  </a:cubicBezTo>
                  <a:cubicBezTo>
                    <a:pt x="9123" y="8753"/>
                    <a:pt x="9142" y="8754"/>
                    <a:pt x="9161" y="8754"/>
                  </a:cubicBezTo>
                  <a:cubicBezTo>
                    <a:pt x="9927" y="8754"/>
                    <a:pt x="10134" y="7522"/>
                    <a:pt x="10205" y="6614"/>
                  </a:cubicBezTo>
                  <a:cubicBezTo>
                    <a:pt x="10277" y="5684"/>
                    <a:pt x="9010" y="2426"/>
                    <a:pt x="8115" y="1888"/>
                  </a:cubicBezTo>
                  <a:cubicBezTo>
                    <a:pt x="7221" y="1352"/>
                    <a:pt x="2051" y="131"/>
                    <a:pt x="2051" y="131"/>
                  </a:cubicBezTo>
                  <a:cubicBezTo>
                    <a:pt x="2051" y="131"/>
                    <a:pt x="1771"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9"/>
            <p:cNvSpPr/>
            <p:nvPr/>
          </p:nvSpPr>
          <p:spPr>
            <a:xfrm>
              <a:off x="4217150" y="4062225"/>
              <a:ext cx="273125" cy="234700"/>
            </a:xfrm>
            <a:custGeom>
              <a:avLst/>
              <a:gdLst/>
              <a:ahLst/>
              <a:cxnLst/>
              <a:rect l="l" t="t" r="r" b="b"/>
              <a:pathLst>
                <a:path w="10925" h="9388" extrusionOk="0">
                  <a:moveTo>
                    <a:pt x="1785" y="632"/>
                  </a:moveTo>
                  <a:cubicBezTo>
                    <a:pt x="2011" y="632"/>
                    <a:pt x="2225" y="728"/>
                    <a:pt x="2240" y="735"/>
                  </a:cubicBezTo>
                  <a:cubicBezTo>
                    <a:pt x="2259" y="744"/>
                    <a:pt x="2279" y="751"/>
                    <a:pt x="2300" y="756"/>
                  </a:cubicBezTo>
                  <a:cubicBezTo>
                    <a:pt x="3726" y="1093"/>
                    <a:pt x="7575" y="2057"/>
                    <a:pt x="8273" y="2477"/>
                  </a:cubicBezTo>
                  <a:cubicBezTo>
                    <a:pt x="9052" y="2945"/>
                    <a:pt x="10274" y="6109"/>
                    <a:pt x="10211" y="6905"/>
                  </a:cubicBezTo>
                  <a:cubicBezTo>
                    <a:pt x="10157" y="7600"/>
                    <a:pt x="9990" y="8751"/>
                    <a:pt x="9478" y="8751"/>
                  </a:cubicBezTo>
                  <a:lnTo>
                    <a:pt x="9451" y="8751"/>
                  </a:lnTo>
                  <a:cubicBezTo>
                    <a:pt x="8029" y="8640"/>
                    <a:pt x="2976" y="7941"/>
                    <a:pt x="2162" y="7199"/>
                  </a:cubicBezTo>
                  <a:cubicBezTo>
                    <a:pt x="1303" y="6417"/>
                    <a:pt x="642" y="2751"/>
                    <a:pt x="676" y="2304"/>
                  </a:cubicBezTo>
                  <a:cubicBezTo>
                    <a:pt x="697" y="2036"/>
                    <a:pt x="1076" y="1299"/>
                    <a:pt x="1340" y="861"/>
                  </a:cubicBezTo>
                  <a:cubicBezTo>
                    <a:pt x="1445" y="684"/>
                    <a:pt x="1618" y="632"/>
                    <a:pt x="1785" y="632"/>
                  </a:cubicBezTo>
                  <a:close/>
                  <a:moveTo>
                    <a:pt x="1782" y="0"/>
                  </a:moveTo>
                  <a:cubicBezTo>
                    <a:pt x="1422" y="0"/>
                    <a:pt x="1039" y="127"/>
                    <a:pt x="795" y="534"/>
                  </a:cubicBezTo>
                  <a:cubicBezTo>
                    <a:pt x="677" y="731"/>
                    <a:pt x="83" y="1742"/>
                    <a:pt x="43" y="2256"/>
                  </a:cubicBezTo>
                  <a:cubicBezTo>
                    <a:pt x="1" y="2799"/>
                    <a:pt x="654" y="6686"/>
                    <a:pt x="1734" y="7668"/>
                  </a:cubicBezTo>
                  <a:cubicBezTo>
                    <a:pt x="2914" y="8744"/>
                    <a:pt x="9338" y="9380"/>
                    <a:pt x="9401" y="9383"/>
                  </a:cubicBezTo>
                  <a:cubicBezTo>
                    <a:pt x="9432" y="9386"/>
                    <a:pt x="9462" y="9387"/>
                    <a:pt x="9491" y="9387"/>
                  </a:cubicBezTo>
                  <a:cubicBezTo>
                    <a:pt x="10655" y="9387"/>
                    <a:pt x="10797" y="7565"/>
                    <a:pt x="10844" y="6955"/>
                  </a:cubicBezTo>
                  <a:cubicBezTo>
                    <a:pt x="10925" y="5910"/>
                    <a:pt x="9628" y="2550"/>
                    <a:pt x="8601" y="1933"/>
                  </a:cubicBezTo>
                  <a:cubicBezTo>
                    <a:pt x="7706" y="1396"/>
                    <a:pt x="3134" y="302"/>
                    <a:pt x="2476" y="146"/>
                  </a:cubicBezTo>
                  <a:cubicBezTo>
                    <a:pt x="2300" y="69"/>
                    <a:pt x="2048" y="0"/>
                    <a:pt x="1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9"/>
            <p:cNvSpPr/>
            <p:nvPr/>
          </p:nvSpPr>
          <p:spPr>
            <a:xfrm>
              <a:off x="4268725" y="4240175"/>
              <a:ext cx="260200" cy="197975"/>
            </a:xfrm>
            <a:custGeom>
              <a:avLst/>
              <a:gdLst/>
              <a:ahLst/>
              <a:cxnLst/>
              <a:rect l="l" t="t" r="r" b="b"/>
              <a:pathLst>
                <a:path w="10408" h="7919" extrusionOk="0">
                  <a:moveTo>
                    <a:pt x="1760" y="1"/>
                  </a:moveTo>
                  <a:cubicBezTo>
                    <a:pt x="1562" y="1"/>
                    <a:pt x="1407" y="24"/>
                    <a:pt x="1308" y="76"/>
                  </a:cubicBezTo>
                  <a:cubicBezTo>
                    <a:pt x="332" y="585"/>
                    <a:pt x="1" y="1846"/>
                    <a:pt x="36" y="2902"/>
                  </a:cubicBezTo>
                  <a:cubicBezTo>
                    <a:pt x="70" y="3957"/>
                    <a:pt x="329" y="5147"/>
                    <a:pt x="329" y="5147"/>
                  </a:cubicBezTo>
                  <a:lnTo>
                    <a:pt x="10408" y="7919"/>
                  </a:lnTo>
                  <a:lnTo>
                    <a:pt x="9546" y="3116"/>
                  </a:lnTo>
                  <a:cubicBezTo>
                    <a:pt x="9471" y="2692"/>
                    <a:pt x="9248" y="2310"/>
                    <a:pt x="8919" y="2034"/>
                  </a:cubicBezTo>
                  <a:cubicBezTo>
                    <a:pt x="8747" y="1890"/>
                    <a:pt x="8551" y="1779"/>
                    <a:pt x="8339" y="1705"/>
                  </a:cubicBezTo>
                  <a:cubicBezTo>
                    <a:pt x="7186" y="1311"/>
                    <a:pt x="3249" y="1"/>
                    <a:pt x="1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9"/>
            <p:cNvSpPr/>
            <p:nvPr/>
          </p:nvSpPr>
          <p:spPr>
            <a:xfrm>
              <a:off x="4260725" y="4232450"/>
              <a:ext cx="276900" cy="213625"/>
            </a:xfrm>
            <a:custGeom>
              <a:avLst/>
              <a:gdLst/>
              <a:ahLst/>
              <a:cxnLst/>
              <a:rect l="l" t="t" r="r" b="b"/>
              <a:pathLst>
                <a:path w="11076" h="8545" extrusionOk="0">
                  <a:moveTo>
                    <a:pt x="2074" y="621"/>
                  </a:moveTo>
                  <a:cubicBezTo>
                    <a:pt x="2880" y="621"/>
                    <a:pt x="5053" y="1115"/>
                    <a:pt x="8556" y="2314"/>
                  </a:cubicBezTo>
                  <a:cubicBezTo>
                    <a:pt x="8730" y="2375"/>
                    <a:pt x="8893" y="2467"/>
                    <a:pt x="9035" y="2586"/>
                  </a:cubicBezTo>
                  <a:cubicBezTo>
                    <a:pt x="9306" y="2815"/>
                    <a:pt x="9491" y="3131"/>
                    <a:pt x="9553" y="3481"/>
                  </a:cubicBezTo>
                  <a:lnTo>
                    <a:pt x="10327" y="7788"/>
                  </a:lnTo>
                  <a:lnTo>
                    <a:pt x="10327" y="7788"/>
                  </a:lnTo>
                  <a:lnTo>
                    <a:pt x="921" y="5201"/>
                  </a:lnTo>
                  <a:cubicBezTo>
                    <a:pt x="850" y="4831"/>
                    <a:pt x="698" y="3972"/>
                    <a:pt x="673" y="3201"/>
                  </a:cubicBezTo>
                  <a:cubicBezTo>
                    <a:pt x="642" y="2269"/>
                    <a:pt x="916" y="1114"/>
                    <a:pt x="1775" y="666"/>
                  </a:cubicBezTo>
                  <a:cubicBezTo>
                    <a:pt x="1831" y="636"/>
                    <a:pt x="1931" y="621"/>
                    <a:pt x="2074" y="621"/>
                  </a:cubicBezTo>
                  <a:close/>
                  <a:moveTo>
                    <a:pt x="2077" y="1"/>
                  </a:moveTo>
                  <a:cubicBezTo>
                    <a:pt x="1819" y="1"/>
                    <a:pt x="1616" y="32"/>
                    <a:pt x="1481" y="102"/>
                  </a:cubicBezTo>
                  <a:cubicBezTo>
                    <a:pt x="361" y="687"/>
                    <a:pt x="1" y="2096"/>
                    <a:pt x="38" y="3221"/>
                  </a:cubicBezTo>
                  <a:cubicBezTo>
                    <a:pt x="73" y="4292"/>
                    <a:pt x="327" y="5474"/>
                    <a:pt x="338" y="5524"/>
                  </a:cubicBezTo>
                  <a:cubicBezTo>
                    <a:pt x="364" y="5639"/>
                    <a:pt x="450" y="5730"/>
                    <a:pt x="565" y="5763"/>
                  </a:cubicBezTo>
                  <a:lnTo>
                    <a:pt x="10645" y="8535"/>
                  </a:lnTo>
                  <a:cubicBezTo>
                    <a:pt x="10672" y="8541"/>
                    <a:pt x="10701" y="8545"/>
                    <a:pt x="10729" y="8545"/>
                  </a:cubicBezTo>
                  <a:cubicBezTo>
                    <a:pt x="10926" y="8544"/>
                    <a:pt x="11075" y="8366"/>
                    <a:pt x="11042" y="8172"/>
                  </a:cubicBezTo>
                  <a:lnTo>
                    <a:pt x="10179" y="3369"/>
                  </a:lnTo>
                  <a:cubicBezTo>
                    <a:pt x="10089" y="2872"/>
                    <a:pt x="9829" y="2423"/>
                    <a:pt x="9443" y="2099"/>
                  </a:cubicBezTo>
                  <a:cubicBezTo>
                    <a:pt x="9242" y="1930"/>
                    <a:pt x="9010" y="1799"/>
                    <a:pt x="8761" y="1713"/>
                  </a:cubicBezTo>
                  <a:cubicBezTo>
                    <a:pt x="6360" y="891"/>
                    <a:pt x="3447" y="1"/>
                    <a:pt x="20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9"/>
            <p:cNvSpPr/>
            <p:nvPr/>
          </p:nvSpPr>
          <p:spPr>
            <a:xfrm>
              <a:off x="4413600" y="3980175"/>
              <a:ext cx="252875" cy="185700"/>
            </a:xfrm>
            <a:custGeom>
              <a:avLst/>
              <a:gdLst/>
              <a:ahLst/>
              <a:cxnLst/>
              <a:rect l="l" t="t" r="r" b="b"/>
              <a:pathLst>
                <a:path w="10115" h="7428" extrusionOk="0">
                  <a:moveTo>
                    <a:pt x="769" y="1"/>
                  </a:moveTo>
                  <a:cubicBezTo>
                    <a:pt x="488" y="1"/>
                    <a:pt x="158" y="73"/>
                    <a:pt x="271" y="433"/>
                  </a:cubicBezTo>
                  <a:lnTo>
                    <a:pt x="1" y="2401"/>
                  </a:lnTo>
                  <a:cubicBezTo>
                    <a:pt x="1" y="2401"/>
                    <a:pt x="1063" y="5291"/>
                    <a:pt x="2199" y="5730"/>
                  </a:cubicBezTo>
                  <a:cubicBezTo>
                    <a:pt x="3334" y="6170"/>
                    <a:pt x="8620" y="7400"/>
                    <a:pt x="8969" y="7427"/>
                  </a:cubicBezTo>
                  <a:cubicBezTo>
                    <a:pt x="8973" y="7427"/>
                    <a:pt x="8977" y="7427"/>
                    <a:pt x="8980" y="7427"/>
                  </a:cubicBezTo>
                  <a:cubicBezTo>
                    <a:pt x="9335" y="7427"/>
                    <a:pt x="10115" y="6220"/>
                    <a:pt x="10053" y="5522"/>
                  </a:cubicBezTo>
                  <a:cubicBezTo>
                    <a:pt x="9991" y="4815"/>
                    <a:pt x="8008" y="1737"/>
                    <a:pt x="6872" y="1297"/>
                  </a:cubicBezTo>
                  <a:cubicBezTo>
                    <a:pt x="5737" y="858"/>
                    <a:pt x="1121" y="32"/>
                    <a:pt x="1121" y="32"/>
                  </a:cubicBezTo>
                  <a:cubicBezTo>
                    <a:pt x="1121" y="32"/>
                    <a:pt x="956" y="1"/>
                    <a:pt x="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9"/>
            <p:cNvSpPr/>
            <p:nvPr/>
          </p:nvSpPr>
          <p:spPr>
            <a:xfrm>
              <a:off x="4405575" y="3972200"/>
              <a:ext cx="268725" cy="201600"/>
            </a:xfrm>
            <a:custGeom>
              <a:avLst/>
              <a:gdLst/>
              <a:ahLst/>
              <a:cxnLst/>
              <a:rect l="l" t="t" r="r" b="b"/>
              <a:pathLst>
                <a:path w="10749" h="8064" extrusionOk="0">
                  <a:moveTo>
                    <a:pt x="1093" y="638"/>
                  </a:moveTo>
                  <a:cubicBezTo>
                    <a:pt x="1185" y="638"/>
                    <a:pt x="1291" y="646"/>
                    <a:pt x="1385" y="664"/>
                  </a:cubicBezTo>
                  <a:cubicBezTo>
                    <a:pt x="1431" y="671"/>
                    <a:pt x="5983" y="1489"/>
                    <a:pt x="7078" y="1914"/>
                  </a:cubicBezTo>
                  <a:cubicBezTo>
                    <a:pt x="8064" y="2295"/>
                    <a:pt x="10006" y="5266"/>
                    <a:pt x="10058" y="5870"/>
                  </a:cubicBezTo>
                  <a:cubicBezTo>
                    <a:pt x="10105" y="6411"/>
                    <a:pt x="9473" y="7354"/>
                    <a:pt x="9316" y="7430"/>
                  </a:cubicBezTo>
                  <a:cubicBezTo>
                    <a:pt x="8995" y="7399"/>
                    <a:pt x="3776" y="6196"/>
                    <a:pt x="2635" y="5753"/>
                  </a:cubicBezTo>
                  <a:cubicBezTo>
                    <a:pt x="1923" y="5478"/>
                    <a:pt x="1052" y="3757"/>
                    <a:pt x="648" y="2685"/>
                  </a:cubicBezTo>
                  <a:lnTo>
                    <a:pt x="905" y="796"/>
                  </a:lnTo>
                  <a:cubicBezTo>
                    <a:pt x="912" y="751"/>
                    <a:pt x="872" y="717"/>
                    <a:pt x="857" y="673"/>
                  </a:cubicBezTo>
                  <a:cubicBezTo>
                    <a:pt x="891" y="650"/>
                    <a:pt x="983" y="638"/>
                    <a:pt x="1093" y="638"/>
                  </a:cubicBezTo>
                  <a:close/>
                  <a:moveTo>
                    <a:pt x="1100" y="0"/>
                  </a:moveTo>
                  <a:cubicBezTo>
                    <a:pt x="854" y="0"/>
                    <a:pt x="564" y="48"/>
                    <a:pt x="391" y="242"/>
                  </a:cubicBezTo>
                  <a:cubicBezTo>
                    <a:pt x="318" y="325"/>
                    <a:pt x="210" y="499"/>
                    <a:pt x="269" y="771"/>
                  </a:cubicBezTo>
                  <a:lnTo>
                    <a:pt x="8" y="2677"/>
                  </a:lnTo>
                  <a:cubicBezTo>
                    <a:pt x="0" y="2728"/>
                    <a:pt x="5" y="2781"/>
                    <a:pt x="23" y="2830"/>
                  </a:cubicBezTo>
                  <a:cubicBezTo>
                    <a:pt x="137" y="3140"/>
                    <a:pt x="1171" y="5869"/>
                    <a:pt x="2406" y="6345"/>
                  </a:cubicBezTo>
                  <a:cubicBezTo>
                    <a:pt x="3543" y="6786"/>
                    <a:pt x="8849" y="8030"/>
                    <a:pt x="9266" y="8062"/>
                  </a:cubicBezTo>
                  <a:cubicBezTo>
                    <a:pt x="9279" y="8063"/>
                    <a:pt x="9290" y="8063"/>
                    <a:pt x="9302" y="8063"/>
                  </a:cubicBezTo>
                  <a:cubicBezTo>
                    <a:pt x="9478" y="8063"/>
                    <a:pt x="9657" y="7969"/>
                    <a:pt x="9850" y="7773"/>
                  </a:cubicBezTo>
                  <a:cubicBezTo>
                    <a:pt x="10240" y="7379"/>
                    <a:pt x="10749" y="6479"/>
                    <a:pt x="10690" y="5813"/>
                  </a:cubicBezTo>
                  <a:cubicBezTo>
                    <a:pt x="10617" y="4976"/>
                    <a:pt x="8575" y="1810"/>
                    <a:pt x="7308" y="1320"/>
                  </a:cubicBezTo>
                  <a:cubicBezTo>
                    <a:pt x="6156" y="874"/>
                    <a:pt x="1689" y="71"/>
                    <a:pt x="1502" y="38"/>
                  </a:cubicBezTo>
                  <a:cubicBezTo>
                    <a:pt x="1425" y="24"/>
                    <a:pt x="1273" y="0"/>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9"/>
            <p:cNvSpPr/>
            <p:nvPr/>
          </p:nvSpPr>
          <p:spPr>
            <a:xfrm>
              <a:off x="4504075" y="4125600"/>
              <a:ext cx="266025" cy="232925"/>
            </a:xfrm>
            <a:custGeom>
              <a:avLst/>
              <a:gdLst/>
              <a:ahLst/>
              <a:cxnLst/>
              <a:rect l="l" t="t" r="r" b="b"/>
              <a:pathLst>
                <a:path w="10641" h="9317" extrusionOk="0">
                  <a:moveTo>
                    <a:pt x="1307" y="1"/>
                  </a:moveTo>
                  <a:cubicBezTo>
                    <a:pt x="1176" y="1"/>
                    <a:pt x="1068" y="54"/>
                    <a:pt x="1013" y="219"/>
                  </a:cubicBezTo>
                  <a:lnTo>
                    <a:pt x="1" y="2714"/>
                  </a:lnTo>
                  <a:cubicBezTo>
                    <a:pt x="1" y="2714"/>
                    <a:pt x="1320" y="6795"/>
                    <a:pt x="1508" y="7394"/>
                  </a:cubicBezTo>
                  <a:cubicBezTo>
                    <a:pt x="1684" y="7956"/>
                    <a:pt x="8167" y="9316"/>
                    <a:pt x="9284" y="9316"/>
                  </a:cubicBezTo>
                  <a:cubicBezTo>
                    <a:pt x="9359" y="9316"/>
                    <a:pt x="9410" y="9310"/>
                    <a:pt x="9433" y="9297"/>
                  </a:cubicBezTo>
                  <a:cubicBezTo>
                    <a:pt x="9799" y="9091"/>
                    <a:pt x="10641" y="8805"/>
                    <a:pt x="10535" y="7160"/>
                  </a:cubicBezTo>
                  <a:cubicBezTo>
                    <a:pt x="10428" y="5513"/>
                    <a:pt x="8160" y="1594"/>
                    <a:pt x="7238" y="1405"/>
                  </a:cubicBezTo>
                  <a:cubicBezTo>
                    <a:pt x="6317" y="1217"/>
                    <a:pt x="2417" y="212"/>
                    <a:pt x="2068" y="185"/>
                  </a:cubicBezTo>
                  <a:cubicBezTo>
                    <a:pt x="1846" y="167"/>
                    <a:pt x="1540"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9"/>
            <p:cNvSpPr/>
            <p:nvPr/>
          </p:nvSpPr>
          <p:spPr>
            <a:xfrm>
              <a:off x="4495925" y="4117775"/>
              <a:ext cx="282200" cy="248275"/>
            </a:xfrm>
            <a:custGeom>
              <a:avLst/>
              <a:gdLst/>
              <a:ahLst/>
              <a:cxnLst/>
              <a:rect l="l" t="t" r="r" b="b"/>
              <a:pathLst>
                <a:path w="11288" h="9931" extrusionOk="0">
                  <a:moveTo>
                    <a:pt x="1634" y="631"/>
                  </a:moveTo>
                  <a:cubicBezTo>
                    <a:pt x="1701" y="631"/>
                    <a:pt x="1855" y="679"/>
                    <a:pt x="1950" y="710"/>
                  </a:cubicBezTo>
                  <a:cubicBezTo>
                    <a:pt x="2087" y="757"/>
                    <a:pt x="2230" y="804"/>
                    <a:pt x="2371" y="814"/>
                  </a:cubicBezTo>
                  <a:cubicBezTo>
                    <a:pt x="2550" y="830"/>
                    <a:pt x="3940" y="1172"/>
                    <a:pt x="5057" y="1446"/>
                  </a:cubicBezTo>
                  <a:cubicBezTo>
                    <a:pt x="6100" y="1703"/>
                    <a:pt x="7084" y="1944"/>
                    <a:pt x="7501" y="2030"/>
                  </a:cubicBezTo>
                  <a:cubicBezTo>
                    <a:pt x="8144" y="2161"/>
                    <a:pt x="10436" y="5832"/>
                    <a:pt x="10543" y="7494"/>
                  </a:cubicBezTo>
                  <a:cubicBezTo>
                    <a:pt x="10628" y="8797"/>
                    <a:pt x="10076" y="9085"/>
                    <a:pt x="9712" y="9275"/>
                  </a:cubicBezTo>
                  <a:lnTo>
                    <a:pt x="9642" y="9311"/>
                  </a:lnTo>
                  <a:cubicBezTo>
                    <a:pt x="9618" y="9314"/>
                    <a:pt x="9589" y="9315"/>
                    <a:pt x="9555" y="9315"/>
                  </a:cubicBezTo>
                  <a:cubicBezTo>
                    <a:pt x="8478" y="9315"/>
                    <a:pt x="2726" y="8054"/>
                    <a:pt x="2123" y="7565"/>
                  </a:cubicBezTo>
                  <a:cubicBezTo>
                    <a:pt x="1913" y="6898"/>
                    <a:pt x="871" y="3678"/>
                    <a:pt x="664" y="3040"/>
                  </a:cubicBezTo>
                  <a:lnTo>
                    <a:pt x="1634" y="653"/>
                  </a:lnTo>
                  <a:cubicBezTo>
                    <a:pt x="1636" y="647"/>
                    <a:pt x="1617" y="639"/>
                    <a:pt x="1620" y="632"/>
                  </a:cubicBezTo>
                  <a:cubicBezTo>
                    <a:pt x="1624" y="631"/>
                    <a:pt x="1629" y="631"/>
                    <a:pt x="1634" y="631"/>
                  </a:cubicBezTo>
                  <a:close/>
                  <a:moveTo>
                    <a:pt x="1626" y="1"/>
                  </a:moveTo>
                  <a:cubicBezTo>
                    <a:pt x="1391" y="1"/>
                    <a:pt x="1156" y="91"/>
                    <a:pt x="1041" y="420"/>
                  </a:cubicBezTo>
                  <a:lnTo>
                    <a:pt x="31" y="2906"/>
                  </a:lnTo>
                  <a:cubicBezTo>
                    <a:pt x="3" y="2976"/>
                    <a:pt x="0" y="3053"/>
                    <a:pt x="24" y="3124"/>
                  </a:cubicBezTo>
                  <a:cubicBezTo>
                    <a:pt x="24" y="3124"/>
                    <a:pt x="1344" y="7201"/>
                    <a:pt x="1530" y="7801"/>
                  </a:cubicBezTo>
                  <a:cubicBezTo>
                    <a:pt x="1593" y="8001"/>
                    <a:pt x="1795" y="8149"/>
                    <a:pt x="2252" y="8330"/>
                  </a:cubicBezTo>
                  <a:cubicBezTo>
                    <a:pt x="3547" y="8846"/>
                    <a:pt x="8273" y="9930"/>
                    <a:pt x="9603" y="9930"/>
                  </a:cubicBezTo>
                  <a:cubicBezTo>
                    <a:pt x="9753" y="9930"/>
                    <a:pt x="9860" y="9916"/>
                    <a:pt x="9913" y="9887"/>
                  </a:cubicBezTo>
                  <a:lnTo>
                    <a:pt x="10006" y="9837"/>
                  </a:lnTo>
                  <a:cubicBezTo>
                    <a:pt x="10423" y="9619"/>
                    <a:pt x="11288" y="9167"/>
                    <a:pt x="11177" y="7452"/>
                  </a:cubicBezTo>
                  <a:cubicBezTo>
                    <a:pt x="11069" y="5781"/>
                    <a:pt x="8787" y="1643"/>
                    <a:pt x="7628" y="1406"/>
                  </a:cubicBezTo>
                  <a:cubicBezTo>
                    <a:pt x="7223" y="1323"/>
                    <a:pt x="6199" y="1071"/>
                    <a:pt x="5209" y="829"/>
                  </a:cubicBezTo>
                  <a:cubicBezTo>
                    <a:pt x="3461" y="399"/>
                    <a:pt x="2616" y="195"/>
                    <a:pt x="2418" y="179"/>
                  </a:cubicBezTo>
                  <a:cubicBezTo>
                    <a:pt x="2354" y="175"/>
                    <a:pt x="2249" y="140"/>
                    <a:pt x="2148" y="107"/>
                  </a:cubicBezTo>
                  <a:cubicBezTo>
                    <a:pt x="2025" y="66"/>
                    <a:pt x="1826" y="1"/>
                    <a:pt x="1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9"/>
            <p:cNvSpPr/>
            <p:nvPr/>
          </p:nvSpPr>
          <p:spPr>
            <a:xfrm>
              <a:off x="4568125" y="4311525"/>
              <a:ext cx="274950" cy="224175"/>
            </a:xfrm>
            <a:custGeom>
              <a:avLst/>
              <a:gdLst/>
              <a:ahLst/>
              <a:cxnLst/>
              <a:rect l="l" t="t" r="r" b="b"/>
              <a:pathLst>
                <a:path w="10998" h="8967" extrusionOk="0">
                  <a:moveTo>
                    <a:pt x="2046" y="0"/>
                  </a:moveTo>
                  <a:cubicBezTo>
                    <a:pt x="1476" y="0"/>
                    <a:pt x="1161" y="151"/>
                    <a:pt x="1245" y="487"/>
                  </a:cubicBezTo>
                  <a:cubicBezTo>
                    <a:pt x="1245" y="487"/>
                    <a:pt x="1" y="2964"/>
                    <a:pt x="258" y="4155"/>
                  </a:cubicBezTo>
                  <a:cubicBezTo>
                    <a:pt x="516" y="5343"/>
                    <a:pt x="1016" y="6435"/>
                    <a:pt x="1016" y="6435"/>
                  </a:cubicBezTo>
                  <a:lnTo>
                    <a:pt x="10998" y="8966"/>
                  </a:lnTo>
                  <a:cubicBezTo>
                    <a:pt x="10998" y="8966"/>
                    <a:pt x="9811" y="4662"/>
                    <a:pt x="9571" y="3240"/>
                  </a:cubicBezTo>
                  <a:cubicBezTo>
                    <a:pt x="9331" y="1817"/>
                    <a:pt x="6809" y="1153"/>
                    <a:pt x="4751" y="526"/>
                  </a:cubicBezTo>
                  <a:cubicBezTo>
                    <a:pt x="3660" y="192"/>
                    <a:pt x="2690" y="0"/>
                    <a:pt x="2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9"/>
            <p:cNvSpPr/>
            <p:nvPr/>
          </p:nvSpPr>
          <p:spPr>
            <a:xfrm>
              <a:off x="4560450" y="4303650"/>
              <a:ext cx="291700" cy="239975"/>
            </a:xfrm>
            <a:custGeom>
              <a:avLst/>
              <a:gdLst/>
              <a:ahLst/>
              <a:cxnLst/>
              <a:rect l="l" t="t" r="r" b="b"/>
              <a:pathLst>
                <a:path w="11668" h="9599" extrusionOk="0">
                  <a:moveTo>
                    <a:pt x="2337" y="630"/>
                  </a:moveTo>
                  <a:cubicBezTo>
                    <a:pt x="2820" y="630"/>
                    <a:pt x="3668" y="748"/>
                    <a:pt x="4966" y="1144"/>
                  </a:cubicBezTo>
                  <a:lnTo>
                    <a:pt x="5387" y="1271"/>
                  </a:lnTo>
                  <a:cubicBezTo>
                    <a:pt x="7163" y="1807"/>
                    <a:pt x="9373" y="2474"/>
                    <a:pt x="9565" y="3607"/>
                  </a:cubicBezTo>
                  <a:cubicBezTo>
                    <a:pt x="9757" y="4747"/>
                    <a:pt x="10531" y="7641"/>
                    <a:pt x="10855" y="8839"/>
                  </a:cubicBezTo>
                  <a:lnTo>
                    <a:pt x="1552" y="6480"/>
                  </a:lnTo>
                  <a:cubicBezTo>
                    <a:pt x="1414" y="6156"/>
                    <a:pt x="1071" y="5302"/>
                    <a:pt x="875" y="4401"/>
                  </a:cubicBezTo>
                  <a:cubicBezTo>
                    <a:pt x="683" y="3516"/>
                    <a:pt x="1504" y="1606"/>
                    <a:pt x="1836" y="944"/>
                  </a:cubicBezTo>
                  <a:cubicBezTo>
                    <a:pt x="1870" y="877"/>
                    <a:pt x="1865" y="795"/>
                    <a:pt x="1846" y="721"/>
                  </a:cubicBezTo>
                  <a:cubicBezTo>
                    <a:pt x="1894" y="671"/>
                    <a:pt x="2052" y="630"/>
                    <a:pt x="2337" y="630"/>
                  </a:cubicBezTo>
                  <a:close/>
                  <a:moveTo>
                    <a:pt x="2373" y="1"/>
                  </a:moveTo>
                  <a:cubicBezTo>
                    <a:pt x="1954" y="1"/>
                    <a:pt x="1606" y="73"/>
                    <a:pt x="1409" y="259"/>
                  </a:cubicBezTo>
                  <a:cubicBezTo>
                    <a:pt x="1275" y="386"/>
                    <a:pt x="1205" y="567"/>
                    <a:pt x="1223" y="751"/>
                  </a:cubicBezTo>
                  <a:cubicBezTo>
                    <a:pt x="972" y="1265"/>
                    <a:pt x="0" y="3367"/>
                    <a:pt x="255" y="4537"/>
                  </a:cubicBezTo>
                  <a:cubicBezTo>
                    <a:pt x="518" y="5746"/>
                    <a:pt x="1015" y="6836"/>
                    <a:pt x="1035" y="6882"/>
                  </a:cubicBezTo>
                  <a:cubicBezTo>
                    <a:pt x="1074" y="6969"/>
                    <a:pt x="1153" y="7034"/>
                    <a:pt x="1245" y="7058"/>
                  </a:cubicBezTo>
                  <a:lnTo>
                    <a:pt x="11226" y="9589"/>
                  </a:lnTo>
                  <a:cubicBezTo>
                    <a:pt x="11253" y="9595"/>
                    <a:pt x="11279" y="9598"/>
                    <a:pt x="11305" y="9598"/>
                  </a:cubicBezTo>
                  <a:cubicBezTo>
                    <a:pt x="11515" y="9598"/>
                    <a:pt x="11667" y="9398"/>
                    <a:pt x="11611" y="9196"/>
                  </a:cubicBezTo>
                  <a:cubicBezTo>
                    <a:pt x="11600" y="9154"/>
                    <a:pt x="10426" y="4892"/>
                    <a:pt x="10192" y="3501"/>
                  </a:cubicBezTo>
                  <a:cubicBezTo>
                    <a:pt x="9934" y="1980"/>
                    <a:pt x="7616" y="1280"/>
                    <a:pt x="5570" y="664"/>
                  </a:cubicBezTo>
                  <a:lnTo>
                    <a:pt x="5151" y="536"/>
                  </a:lnTo>
                  <a:cubicBezTo>
                    <a:pt x="4385" y="302"/>
                    <a:pt x="3230"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9"/>
            <p:cNvSpPr/>
            <p:nvPr/>
          </p:nvSpPr>
          <p:spPr>
            <a:xfrm>
              <a:off x="4678350" y="4036000"/>
              <a:ext cx="254900" cy="198375"/>
            </a:xfrm>
            <a:custGeom>
              <a:avLst/>
              <a:gdLst/>
              <a:ahLst/>
              <a:cxnLst/>
              <a:rect l="l" t="t" r="r" b="b"/>
              <a:pathLst>
                <a:path w="10196" h="7935" extrusionOk="0">
                  <a:moveTo>
                    <a:pt x="393" y="1"/>
                  </a:moveTo>
                  <a:cubicBezTo>
                    <a:pt x="179" y="1"/>
                    <a:pt x="21" y="90"/>
                    <a:pt x="154" y="417"/>
                  </a:cubicBezTo>
                  <a:lnTo>
                    <a:pt x="1" y="2394"/>
                  </a:lnTo>
                  <a:cubicBezTo>
                    <a:pt x="1" y="2394"/>
                    <a:pt x="2431" y="5742"/>
                    <a:pt x="3083" y="6378"/>
                  </a:cubicBezTo>
                  <a:cubicBezTo>
                    <a:pt x="3712" y="6990"/>
                    <a:pt x="8644" y="7935"/>
                    <a:pt x="9440" y="7935"/>
                  </a:cubicBezTo>
                  <a:cubicBezTo>
                    <a:pt x="9471" y="7935"/>
                    <a:pt x="9496" y="7933"/>
                    <a:pt x="9514" y="7930"/>
                  </a:cubicBezTo>
                  <a:cubicBezTo>
                    <a:pt x="9989" y="7851"/>
                    <a:pt x="10195" y="6697"/>
                    <a:pt x="10017" y="5981"/>
                  </a:cubicBezTo>
                  <a:cubicBezTo>
                    <a:pt x="9838" y="5265"/>
                    <a:pt x="7265" y="2257"/>
                    <a:pt x="6245" y="1827"/>
                  </a:cubicBezTo>
                  <a:cubicBezTo>
                    <a:pt x="5226" y="1397"/>
                    <a:pt x="996" y="133"/>
                    <a:pt x="996" y="133"/>
                  </a:cubicBezTo>
                  <a:cubicBezTo>
                    <a:pt x="996" y="133"/>
                    <a:pt x="653" y="1"/>
                    <a:pt x="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9"/>
            <p:cNvSpPr/>
            <p:nvPr/>
          </p:nvSpPr>
          <p:spPr>
            <a:xfrm>
              <a:off x="4670300" y="4028100"/>
              <a:ext cx="270175" cy="214175"/>
            </a:xfrm>
            <a:custGeom>
              <a:avLst/>
              <a:gdLst/>
              <a:ahLst/>
              <a:cxnLst/>
              <a:rect l="l" t="t" r="r" b="b"/>
              <a:pathLst>
                <a:path w="10807" h="8567" extrusionOk="0">
                  <a:moveTo>
                    <a:pt x="779" y="637"/>
                  </a:moveTo>
                  <a:cubicBezTo>
                    <a:pt x="896" y="650"/>
                    <a:pt x="1071" y="693"/>
                    <a:pt x="1227" y="753"/>
                  </a:cubicBezTo>
                  <a:cubicBezTo>
                    <a:pt x="1269" y="766"/>
                    <a:pt x="5452" y="2016"/>
                    <a:pt x="6444" y="2436"/>
                  </a:cubicBezTo>
                  <a:cubicBezTo>
                    <a:pt x="7378" y="2828"/>
                    <a:pt x="9885" y="5786"/>
                    <a:pt x="10031" y="6373"/>
                  </a:cubicBezTo>
                  <a:cubicBezTo>
                    <a:pt x="10144" y="6826"/>
                    <a:pt x="10074" y="7506"/>
                    <a:pt x="9880" y="7825"/>
                  </a:cubicBezTo>
                  <a:cubicBezTo>
                    <a:pt x="9830" y="7908"/>
                    <a:pt x="9792" y="7931"/>
                    <a:pt x="9788" y="7933"/>
                  </a:cubicBezTo>
                  <a:cubicBezTo>
                    <a:pt x="9771" y="7934"/>
                    <a:pt x="9752" y="7935"/>
                    <a:pt x="9729" y="7935"/>
                  </a:cubicBezTo>
                  <a:cubicBezTo>
                    <a:pt x="8909" y="7935"/>
                    <a:pt x="4119" y="6946"/>
                    <a:pt x="3627" y="6466"/>
                  </a:cubicBezTo>
                  <a:cubicBezTo>
                    <a:pt x="3062" y="5916"/>
                    <a:pt x="1047" y="3165"/>
                    <a:pt x="648" y="2618"/>
                  </a:cubicBezTo>
                  <a:lnTo>
                    <a:pt x="792" y="759"/>
                  </a:lnTo>
                  <a:cubicBezTo>
                    <a:pt x="796" y="718"/>
                    <a:pt x="792" y="676"/>
                    <a:pt x="779" y="637"/>
                  </a:cubicBezTo>
                  <a:close/>
                  <a:moveTo>
                    <a:pt x="727" y="0"/>
                  </a:moveTo>
                  <a:cubicBezTo>
                    <a:pt x="547" y="0"/>
                    <a:pt x="374" y="42"/>
                    <a:pt x="252" y="166"/>
                  </a:cubicBezTo>
                  <a:cubicBezTo>
                    <a:pt x="147" y="273"/>
                    <a:pt x="50" y="462"/>
                    <a:pt x="155" y="777"/>
                  </a:cubicBezTo>
                  <a:lnTo>
                    <a:pt x="7" y="2685"/>
                  </a:lnTo>
                  <a:cubicBezTo>
                    <a:pt x="0" y="2761"/>
                    <a:pt x="22" y="2836"/>
                    <a:pt x="66" y="2897"/>
                  </a:cubicBezTo>
                  <a:cubicBezTo>
                    <a:pt x="166" y="3035"/>
                    <a:pt x="2520" y="6274"/>
                    <a:pt x="3185" y="6922"/>
                  </a:cubicBezTo>
                  <a:cubicBezTo>
                    <a:pt x="3873" y="7593"/>
                    <a:pt x="8829" y="8566"/>
                    <a:pt x="9783" y="8566"/>
                  </a:cubicBezTo>
                  <a:cubicBezTo>
                    <a:pt x="9818" y="8566"/>
                    <a:pt x="9854" y="8564"/>
                    <a:pt x="9889" y="8560"/>
                  </a:cubicBezTo>
                  <a:cubicBezTo>
                    <a:pt x="10027" y="8536"/>
                    <a:pt x="10227" y="8453"/>
                    <a:pt x="10399" y="8193"/>
                  </a:cubicBezTo>
                  <a:cubicBezTo>
                    <a:pt x="10694" y="7741"/>
                    <a:pt x="10806" y="6857"/>
                    <a:pt x="10648" y="6220"/>
                  </a:cubicBezTo>
                  <a:cubicBezTo>
                    <a:pt x="10435" y="5367"/>
                    <a:pt x="7759" y="2301"/>
                    <a:pt x="6691" y="1850"/>
                  </a:cubicBezTo>
                  <a:cubicBezTo>
                    <a:pt x="5667" y="1418"/>
                    <a:pt x="1581" y="196"/>
                    <a:pt x="1432" y="152"/>
                  </a:cubicBezTo>
                  <a:cubicBezTo>
                    <a:pt x="1280" y="94"/>
                    <a:pt x="996" y="0"/>
                    <a:pt x="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9"/>
            <p:cNvSpPr/>
            <p:nvPr/>
          </p:nvSpPr>
          <p:spPr>
            <a:xfrm>
              <a:off x="4779075" y="4195000"/>
              <a:ext cx="274575" cy="230100"/>
            </a:xfrm>
            <a:custGeom>
              <a:avLst/>
              <a:gdLst/>
              <a:ahLst/>
              <a:cxnLst/>
              <a:rect l="l" t="t" r="r" b="b"/>
              <a:pathLst>
                <a:path w="10983" h="9204" extrusionOk="0">
                  <a:moveTo>
                    <a:pt x="1092" y="1"/>
                  </a:moveTo>
                  <a:cubicBezTo>
                    <a:pt x="928" y="1"/>
                    <a:pt x="771" y="65"/>
                    <a:pt x="674" y="261"/>
                  </a:cubicBezTo>
                  <a:cubicBezTo>
                    <a:pt x="674" y="261"/>
                    <a:pt x="0" y="2899"/>
                    <a:pt x="332" y="3159"/>
                  </a:cubicBezTo>
                  <a:cubicBezTo>
                    <a:pt x="661" y="3418"/>
                    <a:pt x="2117" y="7274"/>
                    <a:pt x="2905" y="7686"/>
                  </a:cubicBezTo>
                  <a:cubicBezTo>
                    <a:pt x="3640" y="8072"/>
                    <a:pt x="8715" y="9204"/>
                    <a:pt x="9957" y="9204"/>
                  </a:cubicBezTo>
                  <a:cubicBezTo>
                    <a:pt x="10043" y="9204"/>
                    <a:pt x="10111" y="9198"/>
                    <a:pt x="10157" y="9186"/>
                  </a:cubicBezTo>
                  <a:cubicBezTo>
                    <a:pt x="10873" y="9007"/>
                    <a:pt x="10983" y="7613"/>
                    <a:pt x="10607" y="6413"/>
                  </a:cubicBezTo>
                  <a:cubicBezTo>
                    <a:pt x="10232" y="5214"/>
                    <a:pt x="7899" y="2108"/>
                    <a:pt x="6541" y="1534"/>
                  </a:cubicBezTo>
                  <a:cubicBezTo>
                    <a:pt x="5568" y="1125"/>
                    <a:pt x="1730" y="226"/>
                    <a:pt x="1730" y="226"/>
                  </a:cubicBezTo>
                  <a:cubicBezTo>
                    <a:pt x="1730" y="226"/>
                    <a:pt x="1399" y="1"/>
                    <a:pt x="1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9"/>
            <p:cNvSpPr/>
            <p:nvPr/>
          </p:nvSpPr>
          <p:spPr>
            <a:xfrm>
              <a:off x="4770100" y="4187100"/>
              <a:ext cx="289525" cy="245825"/>
            </a:xfrm>
            <a:custGeom>
              <a:avLst/>
              <a:gdLst/>
              <a:ahLst/>
              <a:cxnLst/>
              <a:rect l="l" t="t" r="r" b="b"/>
              <a:pathLst>
                <a:path w="11581" h="9833" extrusionOk="0">
                  <a:moveTo>
                    <a:pt x="1451" y="634"/>
                  </a:moveTo>
                  <a:cubicBezTo>
                    <a:pt x="1589" y="634"/>
                    <a:pt x="1796" y="728"/>
                    <a:pt x="1909" y="804"/>
                  </a:cubicBezTo>
                  <a:cubicBezTo>
                    <a:pt x="1942" y="826"/>
                    <a:pt x="1976" y="842"/>
                    <a:pt x="2014" y="850"/>
                  </a:cubicBezTo>
                  <a:cubicBezTo>
                    <a:pt x="2054" y="859"/>
                    <a:pt x="5839" y="1748"/>
                    <a:pt x="6776" y="2144"/>
                  </a:cubicBezTo>
                  <a:cubicBezTo>
                    <a:pt x="8033" y="2674"/>
                    <a:pt x="10301" y="5667"/>
                    <a:pt x="10662" y="6823"/>
                  </a:cubicBezTo>
                  <a:cubicBezTo>
                    <a:pt x="10917" y="7638"/>
                    <a:pt x="10925" y="8545"/>
                    <a:pt x="10681" y="8978"/>
                  </a:cubicBezTo>
                  <a:cubicBezTo>
                    <a:pt x="10612" y="9100"/>
                    <a:pt x="10534" y="9170"/>
                    <a:pt x="10439" y="9194"/>
                  </a:cubicBezTo>
                  <a:cubicBezTo>
                    <a:pt x="10409" y="9201"/>
                    <a:pt x="10364" y="9205"/>
                    <a:pt x="10305" y="9205"/>
                  </a:cubicBezTo>
                  <a:cubicBezTo>
                    <a:pt x="9283" y="9205"/>
                    <a:pt x="4182" y="8125"/>
                    <a:pt x="3411" y="7721"/>
                  </a:cubicBezTo>
                  <a:cubicBezTo>
                    <a:pt x="3011" y="7513"/>
                    <a:pt x="2172" y="5724"/>
                    <a:pt x="1723" y="4763"/>
                  </a:cubicBezTo>
                  <a:cubicBezTo>
                    <a:pt x="1269" y="3796"/>
                    <a:pt x="1085" y="3420"/>
                    <a:pt x="928" y="3263"/>
                  </a:cubicBezTo>
                  <a:lnTo>
                    <a:pt x="930" y="3263"/>
                  </a:lnTo>
                  <a:cubicBezTo>
                    <a:pt x="852" y="2976"/>
                    <a:pt x="1069" y="1729"/>
                    <a:pt x="1329" y="692"/>
                  </a:cubicBezTo>
                  <a:cubicBezTo>
                    <a:pt x="1355" y="650"/>
                    <a:pt x="1379" y="644"/>
                    <a:pt x="1395" y="640"/>
                  </a:cubicBezTo>
                  <a:cubicBezTo>
                    <a:pt x="1412" y="636"/>
                    <a:pt x="1431" y="634"/>
                    <a:pt x="1451" y="634"/>
                  </a:cubicBezTo>
                  <a:close/>
                  <a:moveTo>
                    <a:pt x="1448" y="0"/>
                  </a:moveTo>
                  <a:cubicBezTo>
                    <a:pt x="1377" y="0"/>
                    <a:pt x="1305" y="8"/>
                    <a:pt x="1235" y="26"/>
                  </a:cubicBezTo>
                  <a:cubicBezTo>
                    <a:pt x="1020" y="82"/>
                    <a:pt x="852" y="224"/>
                    <a:pt x="748" y="436"/>
                  </a:cubicBezTo>
                  <a:cubicBezTo>
                    <a:pt x="738" y="456"/>
                    <a:pt x="730" y="476"/>
                    <a:pt x="725" y="498"/>
                  </a:cubicBezTo>
                  <a:cubicBezTo>
                    <a:pt x="1" y="3338"/>
                    <a:pt x="359" y="3619"/>
                    <a:pt x="480" y="3713"/>
                  </a:cubicBezTo>
                  <a:cubicBezTo>
                    <a:pt x="581" y="3822"/>
                    <a:pt x="896" y="4493"/>
                    <a:pt x="1149" y="5032"/>
                  </a:cubicBezTo>
                  <a:cubicBezTo>
                    <a:pt x="1955" y="6756"/>
                    <a:pt x="2569" y="7999"/>
                    <a:pt x="3117" y="8285"/>
                  </a:cubicBezTo>
                  <a:cubicBezTo>
                    <a:pt x="3799" y="8642"/>
                    <a:pt x="8925" y="9832"/>
                    <a:pt x="10337" y="9832"/>
                  </a:cubicBezTo>
                  <a:cubicBezTo>
                    <a:pt x="10445" y="9832"/>
                    <a:pt x="10533" y="9825"/>
                    <a:pt x="10594" y="9810"/>
                  </a:cubicBezTo>
                  <a:cubicBezTo>
                    <a:pt x="10860" y="9744"/>
                    <a:pt x="11080" y="9563"/>
                    <a:pt x="11236" y="9290"/>
                  </a:cubicBezTo>
                  <a:cubicBezTo>
                    <a:pt x="11567" y="8698"/>
                    <a:pt x="11581" y="7631"/>
                    <a:pt x="11270" y="6634"/>
                  </a:cubicBezTo>
                  <a:cubicBezTo>
                    <a:pt x="10859" y="5320"/>
                    <a:pt x="8465" y="2166"/>
                    <a:pt x="7023" y="1558"/>
                  </a:cubicBezTo>
                  <a:cubicBezTo>
                    <a:pt x="6088" y="1163"/>
                    <a:pt x="2699" y="359"/>
                    <a:pt x="2214" y="244"/>
                  </a:cubicBezTo>
                  <a:cubicBezTo>
                    <a:pt x="2087" y="168"/>
                    <a:pt x="1776" y="0"/>
                    <a:pt x="1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9"/>
            <p:cNvSpPr/>
            <p:nvPr/>
          </p:nvSpPr>
          <p:spPr>
            <a:xfrm>
              <a:off x="4875525" y="4385400"/>
              <a:ext cx="267850" cy="243750"/>
            </a:xfrm>
            <a:custGeom>
              <a:avLst/>
              <a:gdLst/>
              <a:ahLst/>
              <a:cxnLst/>
              <a:rect l="l" t="t" r="r" b="b"/>
              <a:pathLst>
                <a:path w="10714" h="9750" extrusionOk="0">
                  <a:moveTo>
                    <a:pt x="1544" y="0"/>
                  </a:moveTo>
                  <a:cubicBezTo>
                    <a:pt x="1481" y="0"/>
                    <a:pt x="1429" y="6"/>
                    <a:pt x="1390" y="18"/>
                  </a:cubicBezTo>
                  <a:cubicBezTo>
                    <a:pt x="790" y="206"/>
                    <a:pt x="55" y="2138"/>
                    <a:pt x="28" y="2487"/>
                  </a:cubicBezTo>
                  <a:cubicBezTo>
                    <a:pt x="0" y="2835"/>
                    <a:pt x="1312" y="7032"/>
                    <a:pt x="1312" y="7032"/>
                  </a:cubicBezTo>
                  <a:lnTo>
                    <a:pt x="10694" y="9749"/>
                  </a:lnTo>
                  <a:cubicBezTo>
                    <a:pt x="10694" y="9749"/>
                    <a:pt x="10713" y="9517"/>
                    <a:pt x="10714" y="7997"/>
                  </a:cubicBezTo>
                  <a:cubicBezTo>
                    <a:pt x="10714" y="6475"/>
                    <a:pt x="8454" y="2439"/>
                    <a:pt x="8016" y="2055"/>
                  </a:cubicBezTo>
                  <a:cubicBezTo>
                    <a:pt x="7578" y="1669"/>
                    <a:pt x="5513" y="1158"/>
                    <a:pt x="5513" y="1158"/>
                  </a:cubicBezTo>
                  <a:cubicBezTo>
                    <a:pt x="5513" y="1158"/>
                    <a:pt x="2438" y="0"/>
                    <a:pt x="1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9"/>
            <p:cNvSpPr/>
            <p:nvPr/>
          </p:nvSpPr>
          <p:spPr>
            <a:xfrm>
              <a:off x="4867625" y="4377600"/>
              <a:ext cx="283725" cy="259475"/>
            </a:xfrm>
            <a:custGeom>
              <a:avLst/>
              <a:gdLst/>
              <a:ahLst/>
              <a:cxnLst/>
              <a:rect l="l" t="t" r="r" b="b"/>
              <a:pathLst>
                <a:path w="11349" h="10379" extrusionOk="0">
                  <a:moveTo>
                    <a:pt x="1882" y="627"/>
                  </a:moveTo>
                  <a:cubicBezTo>
                    <a:pt x="2383" y="627"/>
                    <a:pt x="4199" y="1196"/>
                    <a:pt x="5718" y="1768"/>
                  </a:cubicBezTo>
                  <a:cubicBezTo>
                    <a:pt x="5730" y="1773"/>
                    <a:pt x="5742" y="1777"/>
                    <a:pt x="5754" y="1779"/>
                  </a:cubicBezTo>
                  <a:cubicBezTo>
                    <a:pt x="6581" y="1983"/>
                    <a:pt x="7863" y="2375"/>
                    <a:pt x="8124" y="2606"/>
                  </a:cubicBezTo>
                  <a:cubicBezTo>
                    <a:pt x="8508" y="2943"/>
                    <a:pt x="10715" y="6924"/>
                    <a:pt x="10714" y="8309"/>
                  </a:cubicBezTo>
                  <a:cubicBezTo>
                    <a:pt x="10712" y="8971"/>
                    <a:pt x="10709" y="9385"/>
                    <a:pt x="10705" y="9643"/>
                  </a:cubicBezTo>
                  <a:lnTo>
                    <a:pt x="1882" y="7087"/>
                  </a:lnTo>
                  <a:cubicBezTo>
                    <a:pt x="1366" y="5430"/>
                    <a:pt x="675" y="3101"/>
                    <a:pt x="661" y="2825"/>
                  </a:cubicBezTo>
                  <a:cubicBezTo>
                    <a:pt x="689" y="2483"/>
                    <a:pt x="1407" y="757"/>
                    <a:pt x="1799" y="635"/>
                  </a:cubicBezTo>
                  <a:cubicBezTo>
                    <a:pt x="1820" y="630"/>
                    <a:pt x="1848" y="627"/>
                    <a:pt x="1882" y="627"/>
                  </a:cubicBezTo>
                  <a:close/>
                  <a:moveTo>
                    <a:pt x="1840" y="0"/>
                  </a:moveTo>
                  <a:cubicBezTo>
                    <a:pt x="1748" y="0"/>
                    <a:pt x="1671" y="9"/>
                    <a:pt x="1611" y="28"/>
                  </a:cubicBezTo>
                  <a:cubicBezTo>
                    <a:pt x="806" y="279"/>
                    <a:pt x="56" y="2404"/>
                    <a:pt x="27" y="2774"/>
                  </a:cubicBezTo>
                  <a:cubicBezTo>
                    <a:pt x="0" y="3131"/>
                    <a:pt x="829" y="5850"/>
                    <a:pt x="1326" y="7440"/>
                  </a:cubicBezTo>
                  <a:cubicBezTo>
                    <a:pt x="1358" y="7541"/>
                    <a:pt x="1439" y="7620"/>
                    <a:pt x="1541" y="7650"/>
                  </a:cubicBezTo>
                  <a:lnTo>
                    <a:pt x="10923" y="10366"/>
                  </a:lnTo>
                  <a:cubicBezTo>
                    <a:pt x="10951" y="10375"/>
                    <a:pt x="10981" y="10379"/>
                    <a:pt x="11011" y="10379"/>
                  </a:cubicBezTo>
                  <a:cubicBezTo>
                    <a:pt x="11012" y="10379"/>
                    <a:pt x="11013" y="10379"/>
                    <a:pt x="11014" y="10379"/>
                  </a:cubicBezTo>
                  <a:cubicBezTo>
                    <a:pt x="11178" y="10379"/>
                    <a:pt x="11315" y="10251"/>
                    <a:pt x="11327" y="10086"/>
                  </a:cubicBezTo>
                  <a:cubicBezTo>
                    <a:pt x="11330" y="10061"/>
                    <a:pt x="11346" y="9799"/>
                    <a:pt x="11347" y="8309"/>
                  </a:cubicBezTo>
                  <a:cubicBezTo>
                    <a:pt x="11348" y="6687"/>
                    <a:pt x="9028" y="2555"/>
                    <a:pt x="8543" y="2129"/>
                  </a:cubicBezTo>
                  <a:cubicBezTo>
                    <a:pt x="8078" y="1719"/>
                    <a:pt x="6320" y="1265"/>
                    <a:pt x="5923" y="1167"/>
                  </a:cubicBezTo>
                  <a:cubicBezTo>
                    <a:pt x="4927" y="792"/>
                    <a:pt x="2720" y="0"/>
                    <a:pt x="1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9"/>
            <p:cNvSpPr/>
            <p:nvPr/>
          </p:nvSpPr>
          <p:spPr>
            <a:xfrm>
              <a:off x="4943050" y="4126025"/>
              <a:ext cx="264350" cy="186975"/>
            </a:xfrm>
            <a:custGeom>
              <a:avLst/>
              <a:gdLst/>
              <a:ahLst/>
              <a:cxnLst/>
              <a:rect l="l" t="t" r="r" b="b"/>
              <a:pathLst>
                <a:path w="10574" h="7479" extrusionOk="0">
                  <a:moveTo>
                    <a:pt x="480" y="0"/>
                  </a:moveTo>
                  <a:cubicBezTo>
                    <a:pt x="464" y="0"/>
                    <a:pt x="448" y="0"/>
                    <a:pt x="433" y="1"/>
                  </a:cubicBezTo>
                  <a:cubicBezTo>
                    <a:pt x="433" y="1"/>
                    <a:pt x="109" y="1145"/>
                    <a:pt x="55" y="1843"/>
                  </a:cubicBezTo>
                  <a:cubicBezTo>
                    <a:pt x="1" y="2540"/>
                    <a:pt x="2049" y="4805"/>
                    <a:pt x="3049" y="5468"/>
                  </a:cubicBezTo>
                  <a:cubicBezTo>
                    <a:pt x="4050" y="6132"/>
                    <a:pt x="8979" y="7450"/>
                    <a:pt x="9327" y="7478"/>
                  </a:cubicBezTo>
                  <a:cubicBezTo>
                    <a:pt x="9331" y="7478"/>
                    <a:pt x="9336" y="7478"/>
                    <a:pt x="9340" y="7478"/>
                  </a:cubicBezTo>
                  <a:cubicBezTo>
                    <a:pt x="9698" y="7478"/>
                    <a:pt x="10574" y="6392"/>
                    <a:pt x="9965" y="5304"/>
                  </a:cubicBezTo>
                  <a:cubicBezTo>
                    <a:pt x="9349" y="4202"/>
                    <a:pt x="7390" y="2296"/>
                    <a:pt x="6272" y="1624"/>
                  </a:cubicBezTo>
                  <a:cubicBezTo>
                    <a:pt x="5170" y="962"/>
                    <a:pt x="1697" y="0"/>
                    <a:pt x="4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9"/>
            <p:cNvSpPr/>
            <p:nvPr/>
          </p:nvSpPr>
          <p:spPr>
            <a:xfrm>
              <a:off x="4934650" y="4118100"/>
              <a:ext cx="273400" cy="202825"/>
            </a:xfrm>
            <a:custGeom>
              <a:avLst/>
              <a:gdLst/>
              <a:ahLst/>
              <a:cxnLst/>
              <a:rect l="l" t="t" r="r" b="b"/>
              <a:pathLst>
                <a:path w="10936" h="8113" extrusionOk="0">
                  <a:moveTo>
                    <a:pt x="1010" y="641"/>
                  </a:moveTo>
                  <a:cubicBezTo>
                    <a:pt x="2324" y="730"/>
                    <a:pt x="5462" y="1622"/>
                    <a:pt x="6444" y="2214"/>
                  </a:cubicBezTo>
                  <a:cubicBezTo>
                    <a:pt x="7561" y="2883"/>
                    <a:pt x="9467" y="4782"/>
                    <a:pt x="10023" y="5775"/>
                  </a:cubicBezTo>
                  <a:cubicBezTo>
                    <a:pt x="10277" y="6230"/>
                    <a:pt x="10200" y="6649"/>
                    <a:pt x="10089" y="6922"/>
                  </a:cubicBezTo>
                  <a:cubicBezTo>
                    <a:pt x="9947" y="7268"/>
                    <a:pt x="9722" y="7458"/>
                    <a:pt x="9691" y="7477"/>
                  </a:cubicBezTo>
                  <a:cubicBezTo>
                    <a:pt x="9343" y="7441"/>
                    <a:pt x="4516" y="6153"/>
                    <a:pt x="3561" y="5520"/>
                  </a:cubicBezTo>
                  <a:cubicBezTo>
                    <a:pt x="2429" y="4771"/>
                    <a:pt x="673" y="2636"/>
                    <a:pt x="708" y="2184"/>
                  </a:cubicBezTo>
                  <a:cubicBezTo>
                    <a:pt x="744" y="1712"/>
                    <a:pt x="916" y="1006"/>
                    <a:pt x="1010" y="641"/>
                  </a:cubicBezTo>
                  <a:close/>
                  <a:moveTo>
                    <a:pt x="761" y="0"/>
                  </a:moveTo>
                  <a:cubicBezTo>
                    <a:pt x="622" y="3"/>
                    <a:pt x="501" y="96"/>
                    <a:pt x="462" y="231"/>
                  </a:cubicBezTo>
                  <a:cubicBezTo>
                    <a:pt x="449" y="279"/>
                    <a:pt x="130" y="1415"/>
                    <a:pt x="75" y="2137"/>
                  </a:cubicBezTo>
                  <a:cubicBezTo>
                    <a:pt x="1" y="3090"/>
                    <a:pt x="2315" y="5457"/>
                    <a:pt x="3210" y="6049"/>
                  </a:cubicBezTo>
                  <a:cubicBezTo>
                    <a:pt x="4298" y="6770"/>
                    <a:pt x="9294" y="8083"/>
                    <a:pt x="9640" y="8111"/>
                  </a:cubicBezTo>
                  <a:cubicBezTo>
                    <a:pt x="9652" y="8112"/>
                    <a:pt x="9665" y="8112"/>
                    <a:pt x="9677" y="8112"/>
                  </a:cubicBezTo>
                  <a:cubicBezTo>
                    <a:pt x="9996" y="8112"/>
                    <a:pt x="10309" y="7802"/>
                    <a:pt x="10500" y="7503"/>
                  </a:cubicBezTo>
                  <a:cubicBezTo>
                    <a:pt x="10907" y="6867"/>
                    <a:pt x="10936" y="6105"/>
                    <a:pt x="10578" y="5467"/>
                  </a:cubicBezTo>
                  <a:cubicBezTo>
                    <a:pt x="9904" y="4263"/>
                    <a:pt x="7888" y="2339"/>
                    <a:pt x="6773" y="1670"/>
                  </a:cubicBezTo>
                  <a:cubicBezTo>
                    <a:pt x="5626" y="980"/>
                    <a:pt x="2112" y="0"/>
                    <a:pt x="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9"/>
            <p:cNvSpPr/>
            <p:nvPr/>
          </p:nvSpPr>
          <p:spPr>
            <a:xfrm>
              <a:off x="5066600" y="4276325"/>
              <a:ext cx="271025" cy="206625"/>
            </a:xfrm>
            <a:custGeom>
              <a:avLst/>
              <a:gdLst/>
              <a:ahLst/>
              <a:cxnLst/>
              <a:rect l="l" t="t" r="r" b="b"/>
              <a:pathLst>
                <a:path w="10841" h="8265" extrusionOk="0">
                  <a:moveTo>
                    <a:pt x="1352" y="1"/>
                  </a:moveTo>
                  <a:cubicBezTo>
                    <a:pt x="769" y="1"/>
                    <a:pt x="504" y="227"/>
                    <a:pt x="504" y="227"/>
                  </a:cubicBezTo>
                  <a:cubicBezTo>
                    <a:pt x="504" y="227"/>
                    <a:pt x="74" y="1246"/>
                    <a:pt x="37" y="1712"/>
                  </a:cubicBezTo>
                  <a:cubicBezTo>
                    <a:pt x="1" y="2178"/>
                    <a:pt x="2289" y="5865"/>
                    <a:pt x="2824" y="6491"/>
                  </a:cubicBezTo>
                  <a:cubicBezTo>
                    <a:pt x="3361" y="7117"/>
                    <a:pt x="8424" y="8213"/>
                    <a:pt x="9005" y="8258"/>
                  </a:cubicBezTo>
                  <a:cubicBezTo>
                    <a:pt x="9060" y="8262"/>
                    <a:pt x="9122" y="8265"/>
                    <a:pt x="9187" y="8265"/>
                  </a:cubicBezTo>
                  <a:cubicBezTo>
                    <a:pt x="9816" y="8265"/>
                    <a:pt x="10841" y="8012"/>
                    <a:pt x="10428" y="6497"/>
                  </a:cubicBezTo>
                  <a:cubicBezTo>
                    <a:pt x="9974" y="4824"/>
                    <a:pt x="8545" y="2139"/>
                    <a:pt x="7176" y="1682"/>
                  </a:cubicBezTo>
                  <a:cubicBezTo>
                    <a:pt x="5808" y="1224"/>
                    <a:pt x="3295" y="444"/>
                    <a:pt x="2150" y="121"/>
                  </a:cubicBezTo>
                  <a:cubicBezTo>
                    <a:pt x="1837" y="33"/>
                    <a:pt x="1572" y="1"/>
                    <a:pt x="135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9"/>
            <p:cNvSpPr/>
            <p:nvPr/>
          </p:nvSpPr>
          <p:spPr>
            <a:xfrm>
              <a:off x="5058325" y="4268350"/>
              <a:ext cx="281450" cy="222550"/>
            </a:xfrm>
            <a:custGeom>
              <a:avLst/>
              <a:gdLst/>
              <a:ahLst/>
              <a:cxnLst/>
              <a:rect l="l" t="t" r="r" b="b"/>
              <a:pathLst>
                <a:path w="11258" h="8902" extrusionOk="0">
                  <a:moveTo>
                    <a:pt x="1684" y="637"/>
                  </a:moveTo>
                  <a:cubicBezTo>
                    <a:pt x="1874" y="637"/>
                    <a:pt x="2110" y="665"/>
                    <a:pt x="2395" y="745"/>
                  </a:cubicBezTo>
                  <a:cubicBezTo>
                    <a:pt x="3516" y="1061"/>
                    <a:pt x="6045" y="1847"/>
                    <a:pt x="7408" y="2301"/>
                  </a:cubicBezTo>
                  <a:cubicBezTo>
                    <a:pt x="8632" y="2711"/>
                    <a:pt x="10007" y="5254"/>
                    <a:pt x="10454" y="6899"/>
                  </a:cubicBezTo>
                  <a:cubicBezTo>
                    <a:pt x="10587" y="7388"/>
                    <a:pt x="10562" y="7746"/>
                    <a:pt x="10382" y="7965"/>
                  </a:cubicBezTo>
                  <a:cubicBezTo>
                    <a:pt x="10167" y="8224"/>
                    <a:pt x="9757" y="8266"/>
                    <a:pt x="9513" y="8266"/>
                  </a:cubicBezTo>
                  <a:cubicBezTo>
                    <a:pt x="9449" y="8266"/>
                    <a:pt x="9396" y="8263"/>
                    <a:pt x="9361" y="8260"/>
                  </a:cubicBezTo>
                  <a:cubicBezTo>
                    <a:pt x="8597" y="8201"/>
                    <a:pt x="3798" y="7070"/>
                    <a:pt x="3397" y="6604"/>
                  </a:cubicBezTo>
                  <a:cubicBezTo>
                    <a:pt x="2803" y="5909"/>
                    <a:pt x="743" y="2499"/>
                    <a:pt x="685" y="2055"/>
                  </a:cubicBezTo>
                  <a:cubicBezTo>
                    <a:pt x="710" y="1748"/>
                    <a:pt x="959" y="1082"/>
                    <a:pt x="1091" y="759"/>
                  </a:cubicBezTo>
                  <a:cubicBezTo>
                    <a:pt x="1179" y="713"/>
                    <a:pt x="1370" y="637"/>
                    <a:pt x="1684" y="637"/>
                  </a:cubicBezTo>
                  <a:close/>
                  <a:moveTo>
                    <a:pt x="1682" y="1"/>
                  </a:moveTo>
                  <a:cubicBezTo>
                    <a:pt x="1010" y="1"/>
                    <a:pt x="676" y="264"/>
                    <a:pt x="628" y="304"/>
                  </a:cubicBezTo>
                  <a:cubicBezTo>
                    <a:pt x="591" y="337"/>
                    <a:pt x="562" y="378"/>
                    <a:pt x="542" y="423"/>
                  </a:cubicBezTo>
                  <a:cubicBezTo>
                    <a:pt x="496" y="532"/>
                    <a:pt x="92" y="1503"/>
                    <a:pt x="53" y="2006"/>
                  </a:cubicBezTo>
                  <a:cubicBezTo>
                    <a:pt x="1" y="2676"/>
                    <a:pt x="2563" y="6605"/>
                    <a:pt x="2915" y="7017"/>
                  </a:cubicBezTo>
                  <a:cubicBezTo>
                    <a:pt x="3585" y="7799"/>
                    <a:pt x="8938" y="8866"/>
                    <a:pt x="9311" y="8893"/>
                  </a:cubicBezTo>
                  <a:cubicBezTo>
                    <a:pt x="9367" y="8898"/>
                    <a:pt x="9436" y="8902"/>
                    <a:pt x="9515" y="8902"/>
                  </a:cubicBezTo>
                  <a:cubicBezTo>
                    <a:pt x="9894" y="8902"/>
                    <a:pt x="10496" y="8822"/>
                    <a:pt x="10871" y="8370"/>
                  </a:cubicBezTo>
                  <a:cubicBezTo>
                    <a:pt x="11191" y="7983"/>
                    <a:pt x="11257" y="7431"/>
                    <a:pt x="11067" y="6732"/>
                  </a:cubicBezTo>
                  <a:cubicBezTo>
                    <a:pt x="10581" y="4943"/>
                    <a:pt x="9107" y="2199"/>
                    <a:pt x="7608" y="1699"/>
                  </a:cubicBezTo>
                  <a:cubicBezTo>
                    <a:pt x="6214" y="1232"/>
                    <a:pt x="3717" y="458"/>
                    <a:pt x="2568" y="134"/>
                  </a:cubicBezTo>
                  <a:cubicBezTo>
                    <a:pt x="2224" y="37"/>
                    <a:pt x="1930" y="1"/>
                    <a:pt x="1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9"/>
            <p:cNvSpPr/>
            <p:nvPr/>
          </p:nvSpPr>
          <p:spPr>
            <a:xfrm>
              <a:off x="5174700" y="4458275"/>
              <a:ext cx="271275" cy="262550"/>
            </a:xfrm>
            <a:custGeom>
              <a:avLst/>
              <a:gdLst/>
              <a:ahLst/>
              <a:cxnLst/>
              <a:rect l="l" t="t" r="r" b="b"/>
              <a:pathLst>
                <a:path w="10851" h="10502" extrusionOk="0">
                  <a:moveTo>
                    <a:pt x="1206" y="0"/>
                  </a:moveTo>
                  <a:cubicBezTo>
                    <a:pt x="1178" y="0"/>
                    <a:pt x="1153" y="1"/>
                    <a:pt x="1131" y="2"/>
                  </a:cubicBezTo>
                  <a:cubicBezTo>
                    <a:pt x="1131" y="2"/>
                    <a:pt x="200" y="1450"/>
                    <a:pt x="100" y="2730"/>
                  </a:cubicBezTo>
                  <a:cubicBezTo>
                    <a:pt x="0" y="4010"/>
                    <a:pt x="1045" y="7132"/>
                    <a:pt x="2037" y="7911"/>
                  </a:cubicBezTo>
                  <a:cubicBezTo>
                    <a:pt x="3029" y="8689"/>
                    <a:pt x="9791" y="10502"/>
                    <a:pt x="9791" y="10502"/>
                  </a:cubicBezTo>
                  <a:cubicBezTo>
                    <a:pt x="9791" y="10502"/>
                    <a:pt x="10419" y="8445"/>
                    <a:pt x="10635" y="7174"/>
                  </a:cubicBezTo>
                  <a:cubicBezTo>
                    <a:pt x="10851" y="5904"/>
                    <a:pt x="7419" y="1895"/>
                    <a:pt x="7106" y="1402"/>
                  </a:cubicBezTo>
                  <a:cubicBezTo>
                    <a:pt x="6801" y="922"/>
                    <a:pt x="2211" y="0"/>
                    <a:pt x="12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9"/>
            <p:cNvSpPr/>
            <p:nvPr/>
          </p:nvSpPr>
          <p:spPr>
            <a:xfrm>
              <a:off x="5166575" y="4450375"/>
              <a:ext cx="285925" cy="278400"/>
            </a:xfrm>
            <a:custGeom>
              <a:avLst/>
              <a:gdLst/>
              <a:ahLst/>
              <a:cxnLst/>
              <a:rect l="l" t="t" r="r" b="b"/>
              <a:pathLst>
                <a:path w="11437" h="11136" extrusionOk="0">
                  <a:moveTo>
                    <a:pt x="1636" y="635"/>
                  </a:moveTo>
                  <a:cubicBezTo>
                    <a:pt x="2775" y="676"/>
                    <a:pt x="6783" y="1533"/>
                    <a:pt x="7162" y="1890"/>
                  </a:cubicBezTo>
                  <a:cubicBezTo>
                    <a:pt x="7226" y="1989"/>
                    <a:pt x="7414" y="2231"/>
                    <a:pt x="7674" y="2563"/>
                  </a:cubicBezTo>
                  <a:cubicBezTo>
                    <a:pt x="8446" y="3550"/>
                    <a:pt x="10796" y="6555"/>
                    <a:pt x="10647" y="7437"/>
                  </a:cubicBezTo>
                  <a:cubicBezTo>
                    <a:pt x="10485" y="8392"/>
                    <a:pt x="10079" y="9819"/>
                    <a:pt x="9900" y="10431"/>
                  </a:cubicBezTo>
                  <a:cubicBezTo>
                    <a:pt x="7851" y="9873"/>
                    <a:pt x="3292" y="8552"/>
                    <a:pt x="2557" y="7977"/>
                  </a:cubicBezTo>
                  <a:cubicBezTo>
                    <a:pt x="1664" y="7275"/>
                    <a:pt x="647" y="4287"/>
                    <a:pt x="741" y="3071"/>
                  </a:cubicBezTo>
                  <a:cubicBezTo>
                    <a:pt x="816" y="2112"/>
                    <a:pt x="1410" y="1021"/>
                    <a:pt x="1636" y="635"/>
                  </a:cubicBezTo>
                  <a:close/>
                  <a:moveTo>
                    <a:pt x="1473" y="0"/>
                  </a:moveTo>
                  <a:cubicBezTo>
                    <a:pt x="1459" y="0"/>
                    <a:pt x="1447" y="1"/>
                    <a:pt x="1436" y="1"/>
                  </a:cubicBezTo>
                  <a:cubicBezTo>
                    <a:pt x="1335" y="7"/>
                    <a:pt x="1244" y="61"/>
                    <a:pt x="1189" y="147"/>
                  </a:cubicBezTo>
                  <a:cubicBezTo>
                    <a:pt x="1150" y="208"/>
                    <a:pt x="213" y="1678"/>
                    <a:pt x="109" y="3021"/>
                  </a:cubicBezTo>
                  <a:cubicBezTo>
                    <a:pt x="0" y="4418"/>
                    <a:pt x="1105" y="7643"/>
                    <a:pt x="2167" y="8477"/>
                  </a:cubicBezTo>
                  <a:cubicBezTo>
                    <a:pt x="3181" y="9273"/>
                    <a:pt x="9336" y="10939"/>
                    <a:pt x="10034" y="11125"/>
                  </a:cubicBezTo>
                  <a:cubicBezTo>
                    <a:pt x="10060" y="11132"/>
                    <a:pt x="10089" y="11135"/>
                    <a:pt x="10116" y="11135"/>
                  </a:cubicBezTo>
                  <a:cubicBezTo>
                    <a:pt x="10256" y="11135"/>
                    <a:pt x="10379" y="11043"/>
                    <a:pt x="10420" y="10910"/>
                  </a:cubicBezTo>
                  <a:cubicBezTo>
                    <a:pt x="10446" y="10825"/>
                    <a:pt x="11056" y="8820"/>
                    <a:pt x="11273" y="7544"/>
                  </a:cubicBezTo>
                  <a:cubicBezTo>
                    <a:pt x="11436" y="6582"/>
                    <a:pt x="10153" y="4700"/>
                    <a:pt x="8174" y="2172"/>
                  </a:cubicBezTo>
                  <a:cubicBezTo>
                    <a:pt x="7933" y="1863"/>
                    <a:pt x="7757" y="1641"/>
                    <a:pt x="7699" y="1548"/>
                  </a:cubicBezTo>
                  <a:cubicBezTo>
                    <a:pt x="7247" y="836"/>
                    <a:pt x="2252" y="0"/>
                    <a:pt x="1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9"/>
            <p:cNvSpPr/>
            <p:nvPr/>
          </p:nvSpPr>
          <p:spPr>
            <a:xfrm>
              <a:off x="1125750" y="4519925"/>
              <a:ext cx="4462575" cy="838200"/>
            </a:xfrm>
            <a:custGeom>
              <a:avLst/>
              <a:gdLst/>
              <a:ahLst/>
              <a:cxnLst/>
              <a:rect l="l" t="t" r="r" b="b"/>
              <a:pathLst>
                <a:path w="178503" h="33528" extrusionOk="0">
                  <a:moveTo>
                    <a:pt x="30341" y="1"/>
                  </a:moveTo>
                  <a:cubicBezTo>
                    <a:pt x="20849" y="1"/>
                    <a:pt x="13559" y="11203"/>
                    <a:pt x="13559" y="11203"/>
                  </a:cubicBezTo>
                  <a:cubicBezTo>
                    <a:pt x="13559" y="11203"/>
                    <a:pt x="7567" y="10513"/>
                    <a:pt x="3852" y="9331"/>
                  </a:cubicBezTo>
                  <a:cubicBezTo>
                    <a:pt x="2518" y="8905"/>
                    <a:pt x="1470" y="8213"/>
                    <a:pt x="667" y="7499"/>
                  </a:cubicBezTo>
                  <a:cubicBezTo>
                    <a:pt x="222" y="9614"/>
                    <a:pt x="1" y="12001"/>
                    <a:pt x="322" y="14430"/>
                  </a:cubicBezTo>
                  <a:cubicBezTo>
                    <a:pt x="1309" y="21896"/>
                    <a:pt x="5670" y="29177"/>
                    <a:pt x="22447" y="32270"/>
                  </a:cubicBezTo>
                  <a:cubicBezTo>
                    <a:pt x="24255" y="32604"/>
                    <a:pt x="25941" y="32756"/>
                    <a:pt x="27512" y="32756"/>
                  </a:cubicBezTo>
                  <a:cubicBezTo>
                    <a:pt x="40522" y="32756"/>
                    <a:pt x="45613" y="22296"/>
                    <a:pt x="45983" y="17529"/>
                  </a:cubicBezTo>
                  <a:cubicBezTo>
                    <a:pt x="45983" y="17529"/>
                    <a:pt x="86731" y="20470"/>
                    <a:pt x="112035" y="23332"/>
                  </a:cubicBezTo>
                  <a:cubicBezTo>
                    <a:pt x="137339" y="26194"/>
                    <a:pt x="145747" y="24608"/>
                    <a:pt x="154220" y="27953"/>
                  </a:cubicBezTo>
                  <a:cubicBezTo>
                    <a:pt x="162693" y="31297"/>
                    <a:pt x="164763" y="33474"/>
                    <a:pt x="168341" y="33528"/>
                  </a:cubicBezTo>
                  <a:cubicBezTo>
                    <a:pt x="168350" y="33528"/>
                    <a:pt x="168358" y="33528"/>
                    <a:pt x="168367" y="33528"/>
                  </a:cubicBezTo>
                  <a:cubicBezTo>
                    <a:pt x="170543" y="33528"/>
                    <a:pt x="175144" y="29341"/>
                    <a:pt x="178503" y="25293"/>
                  </a:cubicBezTo>
                  <a:cubicBezTo>
                    <a:pt x="177544" y="24959"/>
                    <a:pt x="176643" y="24665"/>
                    <a:pt x="175985" y="24492"/>
                  </a:cubicBezTo>
                  <a:cubicBezTo>
                    <a:pt x="173571" y="23857"/>
                    <a:pt x="169804" y="23341"/>
                    <a:pt x="168402" y="21217"/>
                  </a:cubicBezTo>
                  <a:cubicBezTo>
                    <a:pt x="166999" y="19092"/>
                    <a:pt x="165427" y="16283"/>
                    <a:pt x="151181" y="15177"/>
                  </a:cubicBezTo>
                  <a:cubicBezTo>
                    <a:pt x="136937" y="14070"/>
                    <a:pt x="40808" y="557"/>
                    <a:pt x="30997" y="19"/>
                  </a:cubicBezTo>
                  <a:cubicBezTo>
                    <a:pt x="30777" y="7"/>
                    <a:pt x="30558" y="1"/>
                    <a:pt x="30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9"/>
            <p:cNvSpPr/>
            <p:nvPr/>
          </p:nvSpPr>
          <p:spPr>
            <a:xfrm>
              <a:off x="1118650" y="4511950"/>
              <a:ext cx="4479325" cy="854100"/>
            </a:xfrm>
            <a:custGeom>
              <a:avLst/>
              <a:gdLst/>
              <a:ahLst/>
              <a:cxnLst/>
              <a:rect l="l" t="t" r="r" b="b"/>
              <a:pathLst>
                <a:path w="179173" h="34164" extrusionOk="0">
                  <a:moveTo>
                    <a:pt x="30620" y="636"/>
                  </a:moveTo>
                  <a:cubicBezTo>
                    <a:pt x="30834" y="636"/>
                    <a:pt x="31048" y="642"/>
                    <a:pt x="31264" y="654"/>
                  </a:cubicBezTo>
                  <a:cubicBezTo>
                    <a:pt x="36128" y="922"/>
                    <a:pt x="61892" y="4336"/>
                    <a:pt x="89171" y="7953"/>
                  </a:cubicBezTo>
                  <a:cubicBezTo>
                    <a:pt x="116257" y="11543"/>
                    <a:pt x="144267" y="15255"/>
                    <a:pt x="151440" y="15812"/>
                  </a:cubicBezTo>
                  <a:cubicBezTo>
                    <a:pt x="165246" y="16885"/>
                    <a:pt x="166959" y="19489"/>
                    <a:pt x="168336" y="21582"/>
                  </a:cubicBezTo>
                  <a:lnTo>
                    <a:pt x="168421" y="21710"/>
                  </a:lnTo>
                  <a:cubicBezTo>
                    <a:pt x="169658" y="23585"/>
                    <a:pt x="172558" y="24261"/>
                    <a:pt x="174888" y="24804"/>
                  </a:cubicBezTo>
                  <a:cubicBezTo>
                    <a:pt x="175347" y="24911"/>
                    <a:pt x="175786" y="25013"/>
                    <a:pt x="176188" y="25119"/>
                  </a:cubicBezTo>
                  <a:cubicBezTo>
                    <a:pt x="176687" y="25251"/>
                    <a:pt x="177379" y="25466"/>
                    <a:pt x="178247" y="25761"/>
                  </a:cubicBezTo>
                  <a:cubicBezTo>
                    <a:pt x="174999" y="29598"/>
                    <a:pt x="170639" y="33529"/>
                    <a:pt x="168652" y="33529"/>
                  </a:cubicBezTo>
                  <a:lnTo>
                    <a:pt x="168630" y="33529"/>
                  </a:lnTo>
                  <a:cubicBezTo>
                    <a:pt x="166578" y="33498"/>
                    <a:pt x="165073" y="32761"/>
                    <a:pt x="162340" y="31425"/>
                  </a:cubicBezTo>
                  <a:cubicBezTo>
                    <a:pt x="160442" y="30497"/>
                    <a:pt x="158081" y="29341"/>
                    <a:pt x="154620" y="27976"/>
                  </a:cubicBezTo>
                  <a:cubicBezTo>
                    <a:pt x="149627" y="26004"/>
                    <a:pt x="144637" y="25727"/>
                    <a:pt x="136375" y="25270"/>
                  </a:cubicBezTo>
                  <a:cubicBezTo>
                    <a:pt x="130361" y="24938"/>
                    <a:pt x="122878" y="24525"/>
                    <a:pt x="112355" y="23335"/>
                  </a:cubicBezTo>
                  <a:cubicBezTo>
                    <a:pt x="87334" y="20505"/>
                    <a:pt x="46698" y="17560"/>
                    <a:pt x="46291" y="17530"/>
                  </a:cubicBezTo>
                  <a:lnTo>
                    <a:pt x="46267" y="17530"/>
                  </a:lnTo>
                  <a:cubicBezTo>
                    <a:pt x="46102" y="17531"/>
                    <a:pt x="45965" y="17657"/>
                    <a:pt x="45951" y="17822"/>
                  </a:cubicBezTo>
                  <a:cubicBezTo>
                    <a:pt x="45706" y="20972"/>
                    <a:pt x="43525" y="25837"/>
                    <a:pt x="39312" y="29075"/>
                  </a:cubicBezTo>
                  <a:cubicBezTo>
                    <a:pt x="36120" y="31529"/>
                    <a:pt x="32276" y="32763"/>
                    <a:pt x="27842" y="32763"/>
                  </a:cubicBezTo>
                  <a:cubicBezTo>
                    <a:pt x="26234" y="32763"/>
                    <a:pt x="24549" y="32601"/>
                    <a:pt x="22789" y="32275"/>
                  </a:cubicBezTo>
                  <a:cubicBezTo>
                    <a:pt x="8934" y="29721"/>
                    <a:pt x="2189" y="24302"/>
                    <a:pt x="921" y="14706"/>
                  </a:cubicBezTo>
                  <a:cubicBezTo>
                    <a:pt x="661" y="12743"/>
                    <a:pt x="740" y="10626"/>
                    <a:pt x="1157" y="8405"/>
                  </a:cubicBezTo>
                  <a:cubicBezTo>
                    <a:pt x="2035" y="9101"/>
                    <a:pt x="3002" y="9620"/>
                    <a:pt x="4041" y="9951"/>
                  </a:cubicBezTo>
                  <a:cubicBezTo>
                    <a:pt x="7742" y="11130"/>
                    <a:pt x="13747" y="11829"/>
                    <a:pt x="13807" y="11837"/>
                  </a:cubicBezTo>
                  <a:cubicBezTo>
                    <a:pt x="13819" y="11838"/>
                    <a:pt x="13831" y="11839"/>
                    <a:pt x="13843" y="11839"/>
                  </a:cubicBezTo>
                  <a:cubicBezTo>
                    <a:pt x="13949" y="11839"/>
                    <a:pt x="14050" y="11785"/>
                    <a:pt x="14109" y="11695"/>
                  </a:cubicBezTo>
                  <a:cubicBezTo>
                    <a:pt x="14184" y="11582"/>
                    <a:pt x="21420" y="636"/>
                    <a:pt x="30620" y="636"/>
                  </a:cubicBezTo>
                  <a:close/>
                  <a:moveTo>
                    <a:pt x="30600" y="1"/>
                  </a:moveTo>
                  <a:cubicBezTo>
                    <a:pt x="21580" y="1"/>
                    <a:pt x="14672" y="9729"/>
                    <a:pt x="13687" y="11183"/>
                  </a:cubicBezTo>
                  <a:cubicBezTo>
                    <a:pt x="12634" y="11054"/>
                    <a:pt x="7504" y="10389"/>
                    <a:pt x="4234" y="9346"/>
                  </a:cubicBezTo>
                  <a:cubicBezTo>
                    <a:pt x="3112" y="8990"/>
                    <a:pt x="2080" y="8395"/>
                    <a:pt x="1161" y="7581"/>
                  </a:cubicBezTo>
                  <a:cubicBezTo>
                    <a:pt x="1099" y="7525"/>
                    <a:pt x="1025" y="7500"/>
                    <a:pt x="952" y="7500"/>
                  </a:cubicBezTo>
                  <a:cubicBezTo>
                    <a:pt x="810" y="7500"/>
                    <a:pt x="673" y="7595"/>
                    <a:pt x="640" y="7752"/>
                  </a:cubicBezTo>
                  <a:cubicBezTo>
                    <a:pt x="119" y="10235"/>
                    <a:pt x="1" y="12602"/>
                    <a:pt x="291" y="14790"/>
                  </a:cubicBezTo>
                  <a:cubicBezTo>
                    <a:pt x="1105" y="20943"/>
                    <a:pt x="4310" y="29514"/>
                    <a:pt x="22673" y="32900"/>
                  </a:cubicBezTo>
                  <a:cubicBezTo>
                    <a:pt x="24423" y="33224"/>
                    <a:pt x="26118" y="33384"/>
                    <a:pt x="27747" y="33384"/>
                  </a:cubicBezTo>
                  <a:cubicBezTo>
                    <a:pt x="32353" y="33384"/>
                    <a:pt x="36423" y="32099"/>
                    <a:pt x="39699" y="29579"/>
                  </a:cubicBezTo>
                  <a:cubicBezTo>
                    <a:pt x="43928" y="26327"/>
                    <a:pt x="46185" y="21475"/>
                    <a:pt x="46554" y="18187"/>
                  </a:cubicBezTo>
                  <a:cubicBezTo>
                    <a:pt x="50378" y="18466"/>
                    <a:pt x="88433" y="21269"/>
                    <a:pt x="112283" y="23966"/>
                  </a:cubicBezTo>
                  <a:cubicBezTo>
                    <a:pt x="122824" y="25158"/>
                    <a:pt x="130317" y="25572"/>
                    <a:pt x="136339" y="25905"/>
                  </a:cubicBezTo>
                  <a:cubicBezTo>
                    <a:pt x="144540" y="26358"/>
                    <a:pt x="149490" y="26632"/>
                    <a:pt x="154387" y="28566"/>
                  </a:cubicBezTo>
                  <a:cubicBezTo>
                    <a:pt x="157823" y="29923"/>
                    <a:pt x="160173" y="31072"/>
                    <a:pt x="162061" y="31994"/>
                  </a:cubicBezTo>
                  <a:cubicBezTo>
                    <a:pt x="164783" y="33327"/>
                    <a:pt x="166428" y="34130"/>
                    <a:pt x="168620" y="34164"/>
                  </a:cubicBezTo>
                  <a:lnTo>
                    <a:pt x="168650" y="34164"/>
                  </a:lnTo>
                  <a:cubicBezTo>
                    <a:pt x="171023" y="34164"/>
                    <a:pt x="175687" y="29844"/>
                    <a:pt x="179031" y="25813"/>
                  </a:cubicBezTo>
                  <a:cubicBezTo>
                    <a:pt x="179173" y="25643"/>
                    <a:pt x="179101" y="25384"/>
                    <a:pt x="178892" y="25310"/>
                  </a:cubicBezTo>
                  <a:cubicBezTo>
                    <a:pt x="177785" y="24927"/>
                    <a:pt x="176953" y="24663"/>
                    <a:pt x="176348" y="24504"/>
                  </a:cubicBezTo>
                  <a:cubicBezTo>
                    <a:pt x="175942" y="24397"/>
                    <a:pt x="175498" y="24293"/>
                    <a:pt x="175032" y="24185"/>
                  </a:cubicBezTo>
                  <a:cubicBezTo>
                    <a:pt x="172812" y="23667"/>
                    <a:pt x="170048" y="23022"/>
                    <a:pt x="168950" y="21360"/>
                  </a:cubicBezTo>
                  <a:lnTo>
                    <a:pt x="168866" y="21232"/>
                  </a:lnTo>
                  <a:cubicBezTo>
                    <a:pt x="167414" y="19025"/>
                    <a:pt x="165606" y="16275"/>
                    <a:pt x="151490" y="15179"/>
                  </a:cubicBezTo>
                  <a:cubicBezTo>
                    <a:pt x="144333" y="14623"/>
                    <a:pt x="116332" y="10912"/>
                    <a:pt x="89255" y="7323"/>
                  </a:cubicBezTo>
                  <a:cubicBezTo>
                    <a:pt x="61964" y="3705"/>
                    <a:pt x="36186" y="289"/>
                    <a:pt x="31299" y="20"/>
                  </a:cubicBezTo>
                  <a:cubicBezTo>
                    <a:pt x="31065" y="7"/>
                    <a:pt x="30832" y="1"/>
                    <a:pt x="30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9"/>
            <p:cNvSpPr/>
            <p:nvPr/>
          </p:nvSpPr>
          <p:spPr>
            <a:xfrm>
              <a:off x="1315675" y="4863800"/>
              <a:ext cx="116850" cy="261400"/>
            </a:xfrm>
            <a:custGeom>
              <a:avLst/>
              <a:gdLst/>
              <a:ahLst/>
              <a:cxnLst/>
              <a:rect l="l" t="t" r="r" b="b"/>
              <a:pathLst>
                <a:path w="4674" h="10456" extrusionOk="0">
                  <a:moveTo>
                    <a:pt x="4402" y="1"/>
                  </a:moveTo>
                  <a:cubicBezTo>
                    <a:pt x="4312" y="1"/>
                    <a:pt x="4225" y="52"/>
                    <a:pt x="4185" y="139"/>
                  </a:cubicBezTo>
                  <a:cubicBezTo>
                    <a:pt x="4156" y="204"/>
                    <a:pt x="1200" y="6677"/>
                    <a:pt x="42" y="10141"/>
                  </a:cubicBezTo>
                  <a:cubicBezTo>
                    <a:pt x="0" y="10267"/>
                    <a:pt x="67" y="10401"/>
                    <a:pt x="193" y="10443"/>
                  </a:cubicBezTo>
                  <a:cubicBezTo>
                    <a:pt x="217" y="10451"/>
                    <a:pt x="243" y="10456"/>
                    <a:pt x="268" y="10456"/>
                  </a:cubicBezTo>
                  <a:cubicBezTo>
                    <a:pt x="371" y="10454"/>
                    <a:pt x="461" y="10390"/>
                    <a:pt x="494" y="10293"/>
                  </a:cubicBezTo>
                  <a:cubicBezTo>
                    <a:pt x="1643" y="6853"/>
                    <a:pt x="4589" y="402"/>
                    <a:pt x="4619" y="337"/>
                  </a:cubicBezTo>
                  <a:cubicBezTo>
                    <a:pt x="4673" y="218"/>
                    <a:pt x="4621" y="77"/>
                    <a:pt x="4502" y="22"/>
                  </a:cubicBezTo>
                  <a:cubicBezTo>
                    <a:pt x="4469" y="8"/>
                    <a:pt x="4436" y="1"/>
                    <a:pt x="4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9"/>
            <p:cNvSpPr/>
            <p:nvPr/>
          </p:nvSpPr>
          <p:spPr>
            <a:xfrm>
              <a:off x="1518500" y="4809900"/>
              <a:ext cx="707775" cy="144325"/>
            </a:xfrm>
            <a:custGeom>
              <a:avLst/>
              <a:gdLst/>
              <a:ahLst/>
              <a:cxnLst/>
              <a:rect l="l" t="t" r="r" b="b"/>
              <a:pathLst>
                <a:path w="28311" h="5773" extrusionOk="0">
                  <a:moveTo>
                    <a:pt x="263" y="1"/>
                  </a:moveTo>
                  <a:cubicBezTo>
                    <a:pt x="155" y="1"/>
                    <a:pt x="57" y="75"/>
                    <a:pt x="31" y="185"/>
                  </a:cubicBezTo>
                  <a:cubicBezTo>
                    <a:pt x="0" y="313"/>
                    <a:pt x="80" y="442"/>
                    <a:pt x="208" y="472"/>
                  </a:cubicBezTo>
                  <a:cubicBezTo>
                    <a:pt x="380" y="511"/>
                    <a:pt x="17496" y="4509"/>
                    <a:pt x="28036" y="5770"/>
                  </a:cubicBezTo>
                  <a:cubicBezTo>
                    <a:pt x="28046" y="5771"/>
                    <a:pt x="28055" y="5772"/>
                    <a:pt x="28065" y="5772"/>
                  </a:cubicBezTo>
                  <a:lnTo>
                    <a:pt x="28066" y="5772"/>
                  </a:lnTo>
                  <a:cubicBezTo>
                    <a:pt x="28192" y="5772"/>
                    <a:pt x="28295" y="5674"/>
                    <a:pt x="28303" y="5548"/>
                  </a:cubicBezTo>
                  <a:cubicBezTo>
                    <a:pt x="28310" y="5422"/>
                    <a:pt x="28218" y="5313"/>
                    <a:pt x="28093" y="5298"/>
                  </a:cubicBezTo>
                  <a:cubicBezTo>
                    <a:pt x="17579" y="4039"/>
                    <a:pt x="488" y="48"/>
                    <a:pt x="318" y="7"/>
                  </a:cubicBezTo>
                  <a:cubicBezTo>
                    <a:pt x="299" y="3"/>
                    <a:pt x="281"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9"/>
            <p:cNvSpPr/>
            <p:nvPr/>
          </p:nvSpPr>
          <p:spPr>
            <a:xfrm>
              <a:off x="980800" y="3470350"/>
              <a:ext cx="1196300" cy="553900"/>
            </a:xfrm>
            <a:custGeom>
              <a:avLst/>
              <a:gdLst/>
              <a:ahLst/>
              <a:cxnLst/>
              <a:rect l="l" t="t" r="r" b="b"/>
              <a:pathLst>
                <a:path w="47852" h="22156" extrusionOk="0">
                  <a:moveTo>
                    <a:pt x="18" y="19871"/>
                  </a:moveTo>
                  <a:cubicBezTo>
                    <a:pt x="6" y="19881"/>
                    <a:pt x="0" y="19886"/>
                    <a:pt x="0" y="19886"/>
                  </a:cubicBezTo>
                  <a:cubicBezTo>
                    <a:pt x="0" y="19886"/>
                    <a:pt x="6" y="19881"/>
                    <a:pt x="18" y="19871"/>
                  </a:cubicBezTo>
                  <a:close/>
                  <a:moveTo>
                    <a:pt x="34478" y="0"/>
                  </a:moveTo>
                  <a:cubicBezTo>
                    <a:pt x="31903" y="0"/>
                    <a:pt x="29454" y="260"/>
                    <a:pt x="27256" y="508"/>
                  </a:cubicBezTo>
                  <a:cubicBezTo>
                    <a:pt x="21480" y="1161"/>
                    <a:pt x="704" y="19272"/>
                    <a:pt x="18" y="19871"/>
                  </a:cubicBezTo>
                  <a:lnTo>
                    <a:pt x="18" y="19871"/>
                  </a:lnTo>
                  <a:cubicBezTo>
                    <a:pt x="385" y="19552"/>
                    <a:pt x="6515" y="14334"/>
                    <a:pt x="14320" y="14334"/>
                  </a:cubicBezTo>
                  <a:cubicBezTo>
                    <a:pt x="14760" y="14334"/>
                    <a:pt x="15205" y="14350"/>
                    <a:pt x="15655" y="14385"/>
                  </a:cubicBezTo>
                  <a:cubicBezTo>
                    <a:pt x="24335" y="15060"/>
                    <a:pt x="34979" y="22156"/>
                    <a:pt x="34979" y="22156"/>
                  </a:cubicBezTo>
                  <a:lnTo>
                    <a:pt x="47851" y="3451"/>
                  </a:lnTo>
                  <a:cubicBezTo>
                    <a:pt x="43439" y="727"/>
                    <a:pt x="38784" y="0"/>
                    <a:pt x="34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9"/>
            <p:cNvSpPr/>
            <p:nvPr/>
          </p:nvSpPr>
          <p:spPr>
            <a:xfrm>
              <a:off x="971925" y="3462375"/>
              <a:ext cx="1214250" cy="569825"/>
            </a:xfrm>
            <a:custGeom>
              <a:avLst/>
              <a:gdLst/>
              <a:ahLst/>
              <a:cxnLst/>
              <a:rect l="l" t="t" r="r" b="b"/>
              <a:pathLst>
                <a:path w="48570" h="22793" extrusionOk="0">
                  <a:moveTo>
                    <a:pt x="34755" y="638"/>
                  </a:moveTo>
                  <a:cubicBezTo>
                    <a:pt x="38868" y="638"/>
                    <a:pt x="43460" y="1309"/>
                    <a:pt x="47754" y="3867"/>
                  </a:cubicBezTo>
                  <a:lnTo>
                    <a:pt x="35247" y="22040"/>
                  </a:lnTo>
                  <a:cubicBezTo>
                    <a:pt x="33546" y="20951"/>
                    <a:pt x="23940" y="15002"/>
                    <a:pt x="16033" y="14388"/>
                  </a:cubicBezTo>
                  <a:cubicBezTo>
                    <a:pt x="15583" y="14353"/>
                    <a:pt x="15136" y="14336"/>
                    <a:pt x="14694" y="14336"/>
                  </a:cubicBezTo>
                  <a:cubicBezTo>
                    <a:pt x="10709" y="14336"/>
                    <a:pt x="7137" y="15688"/>
                    <a:pt x="4529" y="17067"/>
                  </a:cubicBezTo>
                  <a:cubicBezTo>
                    <a:pt x="10985" y="11659"/>
                    <a:pt x="23464" y="1615"/>
                    <a:pt x="27647" y="1144"/>
                  </a:cubicBezTo>
                  <a:cubicBezTo>
                    <a:pt x="29683" y="914"/>
                    <a:pt x="32121" y="638"/>
                    <a:pt x="34755" y="638"/>
                  </a:cubicBezTo>
                  <a:close/>
                  <a:moveTo>
                    <a:pt x="34771" y="1"/>
                  </a:moveTo>
                  <a:cubicBezTo>
                    <a:pt x="32102" y="1"/>
                    <a:pt x="29636" y="279"/>
                    <a:pt x="27575" y="512"/>
                  </a:cubicBezTo>
                  <a:cubicBezTo>
                    <a:pt x="21678" y="1177"/>
                    <a:pt x="1075" y="19155"/>
                    <a:pt x="148" y="19964"/>
                  </a:cubicBezTo>
                  <a:cubicBezTo>
                    <a:pt x="147" y="19966"/>
                    <a:pt x="145" y="19969"/>
                    <a:pt x="145" y="19969"/>
                  </a:cubicBezTo>
                  <a:cubicBezTo>
                    <a:pt x="13" y="20085"/>
                    <a:pt x="0" y="20285"/>
                    <a:pt x="116" y="20417"/>
                  </a:cubicBezTo>
                  <a:cubicBezTo>
                    <a:pt x="179" y="20488"/>
                    <a:pt x="266" y="20525"/>
                    <a:pt x="354" y="20525"/>
                  </a:cubicBezTo>
                  <a:cubicBezTo>
                    <a:pt x="429" y="20525"/>
                    <a:pt x="504" y="20499"/>
                    <a:pt x="564" y="20446"/>
                  </a:cubicBezTo>
                  <a:cubicBezTo>
                    <a:pt x="565" y="20444"/>
                    <a:pt x="569" y="20442"/>
                    <a:pt x="573" y="20438"/>
                  </a:cubicBezTo>
                  <a:cubicBezTo>
                    <a:pt x="813" y="20230"/>
                    <a:pt x="6964" y="14972"/>
                    <a:pt x="14697" y="14972"/>
                  </a:cubicBezTo>
                  <a:cubicBezTo>
                    <a:pt x="15121" y="14972"/>
                    <a:pt x="15551" y="14988"/>
                    <a:pt x="15985" y="15022"/>
                  </a:cubicBezTo>
                  <a:cubicBezTo>
                    <a:pt x="24481" y="15680"/>
                    <a:pt x="35051" y="22669"/>
                    <a:pt x="35157" y="22740"/>
                  </a:cubicBezTo>
                  <a:cubicBezTo>
                    <a:pt x="35210" y="22773"/>
                    <a:pt x="35271" y="22792"/>
                    <a:pt x="35334" y="22792"/>
                  </a:cubicBezTo>
                  <a:cubicBezTo>
                    <a:pt x="35439" y="22792"/>
                    <a:pt x="35537" y="22741"/>
                    <a:pt x="35597" y="22655"/>
                  </a:cubicBezTo>
                  <a:lnTo>
                    <a:pt x="48468" y="3950"/>
                  </a:lnTo>
                  <a:cubicBezTo>
                    <a:pt x="48570" y="3800"/>
                    <a:pt x="48526" y="3595"/>
                    <a:pt x="48373" y="3500"/>
                  </a:cubicBezTo>
                  <a:cubicBezTo>
                    <a:pt x="43870" y="720"/>
                    <a:pt x="39058" y="1"/>
                    <a:pt x="3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2087;p51">
            <a:extLst>
              <a:ext uri="{FF2B5EF4-FFF2-40B4-BE49-F238E27FC236}">
                <a16:creationId xmlns:a16="http://schemas.microsoft.com/office/drawing/2014/main" id="{60AEC94C-5D95-48C4-93A8-9912FA7C3E9F}"/>
              </a:ext>
            </a:extLst>
          </p:cNvPr>
          <p:cNvSpPr txBox="1">
            <a:spLocks noGrp="1"/>
          </p:cNvSpPr>
          <p:nvPr>
            <p:ph type="subTitle" idx="1"/>
          </p:nvPr>
        </p:nvSpPr>
        <p:spPr>
          <a:xfrm>
            <a:off x="199405" y="783865"/>
            <a:ext cx="2488766" cy="590881"/>
          </a:xfrm>
          <a:prstGeom prst="rect">
            <a:avLst/>
          </a:prstGeom>
        </p:spPr>
        <p:txBody>
          <a:bodyPr spcFirstLastPara="1" wrap="square" lIns="91425" tIns="91425" rIns="91425" bIns="91425" anchor="t" anchorCtr="0">
            <a:noAutofit/>
          </a:bodyPr>
          <a:lstStyle/>
          <a:p>
            <a:pPr marL="0" lvl="0" indent="0">
              <a:lnSpc>
                <a:spcPct val="150000"/>
              </a:lnSpc>
              <a:tabLst>
                <a:tab pos="4050665" algn="ctr"/>
              </a:tabLst>
            </a:pPr>
            <a:r>
              <a:rPr lang="en-US" sz="1800" b="1" dirty="0" err="1">
                <a:effectLst/>
                <a:latin typeface="Viga" panose="020B0604020202020204" charset="0"/>
                <a:ea typeface="SimSun" panose="02010600030101010101" pitchFamily="2" charset="-122"/>
              </a:rPr>
              <a:t>Usecase</a:t>
            </a:r>
            <a:r>
              <a:rPr lang="en-US" sz="1800" b="1" dirty="0">
                <a:effectLst/>
                <a:latin typeface="Viga" panose="020B0604020202020204" charset="0"/>
                <a:ea typeface="SimSun" panose="02010600030101010101" pitchFamily="2" charset="-122"/>
              </a:rPr>
              <a:t> diagrams:</a:t>
            </a:r>
            <a:endParaRPr lang="en-001" sz="1800" b="1" dirty="0">
              <a:effectLst/>
              <a:latin typeface="Viga" panose="020B0604020202020204" charset="0"/>
              <a:ea typeface="SimSun" panose="02010600030101010101" pitchFamily="2" charset="-122"/>
            </a:endParaRPr>
          </a:p>
        </p:txBody>
      </p:sp>
      <p:sp>
        <p:nvSpPr>
          <p:cNvPr id="140" name="Google Shape;303;p31">
            <a:extLst>
              <a:ext uri="{FF2B5EF4-FFF2-40B4-BE49-F238E27FC236}">
                <a16:creationId xmlns:a16="http://schemas.microsoft.com/office/drawing/2014/main" id="{574FA0B9-1B21-48E3-9B6E-885B4BFA999A}"/>
              </a:ext>
            </a:extLst>
          </p:cNvPr>
          <p:cNvSpPr txBox="1">
            <a:spLocks/>
          </p:cNvSpPr>
          <p:nvPr/>
        </p:nvSpPr>
        <p:spPr>
          <a:xfrm>
            <a:off x="8520504" y="0"/>
            <a:ext cx="549056"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11</a:t>
            </a:r>
          </a:p>
        </p:txBody>
      </p:sp>
      <p:sp>
        <p:nvSpPr>
          <p:cNvPr id="141" name="TextBox 140">
            <a:extLst>
              <a:ext uri="{FF2B5EF4-FFF2-40B4-BE49-F238E27FC236}">
                <a16:creationId xmlns:a16="http://schemas.microsoft.com/office/drawing/2014/main" id="{877D1F46-4B0D-4F21-99E3-22C0FADB09F2}"/>
              </a:ext>
            </a:extLst>
          </p:cNvPr>
          <p:cNvSpPr txBox="1"/>
          <p:nvPr/>
        </p:nvSpPr>
        <p:spPr>
          <a:xfrm>
            <a:off x="636130" y="260645"/>
            <a:ext cx="7866386" cy="523220"/>
          </a:xfrm>
          <a:prstGeom prst="rect">
            <a:avLst/>
          </a:prstGeom>
          <a:noFill/>
        </p:spPr>
        <p:txBody>
          <a:bodyPr wrap="square">
            <a:spAutoFit/>
          </a:bodyPr>
          <a:lstStyle/>
          <a:p>
            <a:pPr marL="0" lvl="0" indent="0" algn="ctr" rtl="0">
              <a:spcBef>
                <a:spcPts val="0"/>
              </a:spcBef>
              <a:spcAft>
                <a:spcPts val="0"/>
              </a:spcAft>
              <a:buNone/>
            </a:pPr>
            <a:r>
              <a:rPr lang="en-US" sz="2800" b="1" dirty="0">
                <a:solidFill>
                  <a:schemeClr val="tx2"/>
                </a:solidFill>
                <a:latin typeface="Inter" panose="020B0502030000000004" pitchFamily="34" charset="0"/>
                <a:ea typeface="Inter" panose="020B0502030000000004" pitchFamily="34" charset="0"/>
              </a:rPr>
              <a:t>REQUIREMENT SPECIFICATIONS</a:t>
            </a:r>
          </a:p>
        </p:txBody>
      </p:sp>
      <p:pic>
        <p:nvPicPr>
          <p:cNvPr id="143" name="Picture 142" descr="Diagram&#10;&#10;Description automatically generated">
            <a:extLst>
              <a:ext uri="{FF2B5EF4-FFF2-40B4-BE49-F238E27FC236}">
                <a16:creationId xmlns:a16="http://schemas.microsoft.com/office/drawing/2014/main" id="{3B37C36C-AE0F-4883-863D-AAE08B9D2A95}"/>
              </a:ext>
            </a:extLst>
          </p:cNvPr>
          <p:cNvPicPr>
            <a:picLocks noChangeAspect="1"/>
          </p:cNvPicPr>
          <p:nvPr/>
        </p:nvPicPr>
        <p:blipFill>
          <a:blip r:embed="rId3"/>
          <a:stretch>
            <a:fillRect/>
          </a:stretch>
        </p:blipFill>
        <p:spPr>
          <a:xfrm>
            <a:off x="265419" y="1554639"/>
            <a:ext cx="5931514" cy="30013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grpSp>
        <p:nvGrpSpPr>
          <p:cNvPr id="16" name="Group 15">
            <a:extLst>
              <a:ext uri="{FF2B5EF4-FFF2-40B4-BE49-F238E27FC236}">
                <a16:creationId xmlns:a16="http://schemas.microsoft.com/office/drawing/2014/main" id="{53BB3334-67FA-4F8B-890D-6E60743C46E4}"/>
              </a:ext>
            </a:extLst>
          </p:cNvPr>
          <p:cNvGrpSpPr/>
          <p:nvPr/>
        </p:nvGrpSpPr>
        <p:grpSpPr>
          <a:xfrm>
            <a:off x="1964725" y="979001"/>
            <a:ext cx="5436972" cy="3903854"/>
            <a:chOff x="617517" y="1200149"/>
            <a:chExt cx="2016826" cy="3445491"/>
          </a:xfrm>
        </p:grpSpPr>
        <p:sp>
          <p:nvSpPr>
            <p:cNvPr id="10" name="Rectangle 9">
              <a:extLst>
                <a:ext uri="{FF2B5EF4-FFF2-40B4-BE49-F238E27FC236}">
                  <a16:creationId xmlns:a16="http://schemas.microsoft.com/office/drawing/2014/main" id="{8F96617C-1B40-4983-A62B-8D423BEF271D}"/>
                </a:ext>
              </a:extLst>
            </p:cNvPr>
            <p:cNvSpPr/>
            <p:nvPr/>
          </p:nvSpPr>
          <p:spPr>
            <a:xfrm>
              <a:off x="617517" y="1356175"/>
              <a:ext cx="1864426" cy="328946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71" name="Rectangle 170">
              <a:extLst>
                <a:ext uri="{FF2B5EF4-FFF2-40B4-BE49-F238E27FC236}">
                  <a16:creationId xmlns:a16="http://schemas.microsoft.com/office/drawing/2014/main" id="{0CE046C4-797F-4DC9-81E3-304D1E0E26F7}"/>
                </a:ext>
              </a:extLst>
            </p:cNvPr>
            <p:cNvSpPr/>
            <p:nvPr/>
          </p:nvSpPr>
          <p:spPr>
            <a:xfrm>
              <a:off x="769917" y="1200149"/>
              <a:ext cx="1864426" cy="3289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1800" b="1" i="0" dirty="0">
                  <a:solidFill>
                    <a:srgbClr val="202122"/>
                  </a:solidFill>
                  <a:effectLst/>
                  <a:latin typeface="Inter" panose="020B0502030000000004" pitchFamily="34" charset="0"/>
                  <a:ea typeface="Inter" panose="020B0502030000000004" pitchFamily="34" charset="0"/>
                </a:rPr>
                <a:t/>
              </a:r>
              <a:br>
                <a:rPr lang="vi-VN" sz="1800" b="1" i="0" dirty="0">
                  <a:solidFill>
                    <a:srgbClr val="202122"/>
                  </a:solidFill>
                  <a:effectLst/>
                  <a:latin typeface="Inter" panose="020B0502030000000004" pitchFamily="34" charset="0"/>
                  <a:ea typeface="Inter" panose="020B0502030000000004" pitchFamily="34" charset="0"/>
                </a:rPr>
              </a:br>
              <a:endParaRPr lang="en-001" sz="1800" dirty="0">
                <a:latin typeface="Inter" panose="020B0502030000000004" pitchFamily="34" charset="0"/>
                <a:ea typeface="Inter" panose="020B0502030000000004" pitchFamily="34" charset="0"/>
              </a:endParaRPr>
            </a:p>
          </p:txBody>
        </p:sp>
      </p:grpSp>
      <p:sp>
        <p:nvSpPr>
          <p:cNvPr id="15" name="Google Shape;303;p31">
            <a:extLst>
              <a:ext uri="{FF2B5EF4-FFF2-40B4-BE49-F238E27FC236}">
                <a16:creationId xmlns:a16="http://schemas.microsoft.com/office/drawing/2014/main" id="{7BC5EE53-7B3C-4531-B60E-395CF26C7358}"/>
              </a:ext>
            </a:extLst>
          </p:cNvPr>
          <p:cNvSpPr txBox="1">
            <a:spLocks/>
          </p:cNvSpPr>
          <p:nvPr/>
        </p:nvSpPr>
        <p:spPr>
          <a:xfrm>
            <a:off x="8573984" y="0"/>
            <a:ext cx="495576"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12</a:t>
            </a:r>
          </a:p>
        </p:txBody>
      </p:sp>
      <p:sp>
        <p:nvSpPr>
          <p:cNvPr id="18" name="TextBox 17">
            <a:extLst>
              <a:ext uri="{FF2B5EF4-FFF2-40B4-BE49-F238E27FC236}">
                <a16:creationId xmlns:a16="http://schemas.microsoft.com/office/drawing/2014/main" id="{0A0C740A-67DF-4520-B38B-6769EB268CA2}"/>
              </a:ext>
            </a:extLst>
          </p:cNvPr>
          <p:cNvSpPr txBox="1"/>
          <p:nvPr/>
        </p:nvSpPr>
        <p:spPr>
          <a:xfrm>
            <a:off x="636130" y="260645"/>
            <a:ext cx="7866386" cy="523220"/>
          </a:xfrm>
          <a:prstGeom prst="rect">
            <a:avLst/>
          </a:prstGeom>
          <a:noFill/>
        </p:spPr>
        <p:txBody>
          <a:bodyPr wrap="square">
            <a:spAutoFit/>
          </a:bodyPr>
          <a:lstStyle/>
          <a:p>
            <a:pPr marL="0" lvl="0" indent="0" algn="ctr" rtl="0">
              <a:spcBef>
                <a:spcPts val="0"/>
              </a:spcBef>
              <a:spcAft>
                <a:spcPts val="0"/>
              </a:spcAft>
              <a:buNone/>
            </a:pPr>
            <a:r>
              <a:rPr lang="en-US" sz="2800" b="1" dirty="0">
                <a:solidFill>
                  <a:schemeClr val="tx2"/>
                </a:solidFill>
                <a:latin typeface="Inter" panose="020B0502030000000004" pitchFamily="34" charset="0"/>
                <a:ea typeface="Inter" panose="020B0502030000000004" pitchFamily="34" charset="0"/>
              </a:rPr>
              <a:t>ARCHITECTURE</a:t>
            </a:r>
          </a:p>
        </p:txBody>
      </p:sp>
      <p:sp>
        <p:nvSpPr>
          <p:cNvPr id="22" name="TextBox 21">
            <a:extLst>
              <a:ext uri="{FF2B5EF4-FFF2-40B4-BE49-F238E27FC236}">
                <a16:creationId xmlns:a16="http://schemas.microsoft.com/office/drawing/2014/main" id="{01898785-444C-4632-8BA4-755A7C4EC76D}"/>
              </a:ext>
            </a:extLst>
          </p:cNvPr>
          <p:cNvSpPr txBox="1"/>
          <p:nvPr/>
        </p:nvSpPr>
        <p:spPr>
          <a:xfrm>
            <a:off x="2375565" y="979001"/>
            <a:ext cx="5026131" cy="3795719"/>
          </a:xfrm>
          <a:prstGeom prst="rect">
            <a:avLst/>
          </a:prstGeom>
          <a:noFill/>
        </p:spPr>
        <p:txBody>
          <a:bodyPr wrap="square">
            <a:spAutoFit/>
          </a:bodyPr>
          <a:lstStyle/>
          <a:p>
            <a:pPr lvl="0">
              <a:lnSpc>
                <a:spcPct val="150000"/>
              </a:lnSpc>
              <a:buSzPts val="1300"/>
              <a:tabLst>
                <a:tab pos="4050665" algn="ctr"/>
              </a:tabLst>
            </a:pPr>
            <a:r>
              <a:rPr lang="en-US" sz="1800" b="1" dirty="0">
                <a:solidFill>
                  <a:schemeClr val="accent1"/>
                </a:solidFill>
                <a:effectLst/>
                <a:latin typeface="Viga" panose="020B0604020202020204" charset="0"/>
                <a:ea typeface="SimSun" panose="02010600030101010101" pitchFamily="2" charset="-122"/>
              </a:rPr>
              <a:t>Architectural style used: </a:t>
            </a:r>
            <a:r>
              <a:rPr lang="en-US" sz="1800" b="0" dirty="0">
                <a:solidFill>
                  <a:schemeClr val="accent1"/>
                </a:solidFill>
                <a:effectLst/>
                <a:latin typeface="Viga" panose="020B0604020202020204" charset="0"/>
                <a:ea typeface="Times New Roman" panose="02020603050405020304" pitchFamily="18" charset="0"/>
              </a:rPr>
              <a:t>Layered architecture because:</a:t>
            </a:r>
          </a:p>
          <a:p>
            <a:pPr marL="171450" lvl="0" indent="-171450">
              <a:lnSpc>
                <a:spcPct val="150000"/>
              </a:lnSpc>
              <a:buSzPts val="1300"/>
              <a:buFontTx/>
              <a:buChar char="-"/>
              <a:tabLst>
                <a:tab pos="4050665" algn="ctr"/>
              </a:tabLst>
            </a:pPr>
            <a:r>
              <a:rPr lang="en-US" sz="1800" b="0" dirty="0">
                <a:solidFill>
                  <a:schemeClr val="accent1"/>
                </a:solidFill>
                <a:effectLst/>
                <a:latin typeface="Viga" panose="020B0604020202020204" charset="0"/>
                <a:ea typeface="Times New Roman" panose="02020603050405020304" pitchFamily="18" charset="0"/>
              </a:rPr>
              <a:t>We just need to understand the layers below the one we're working on.</a:t>
            </a:r>
            <a:endParaRPr lang="en-US" sz="1800" b="1" dirty="0">
              <a:solidFill>
                <a:schemeClr val="accent1"/>
              </a:solidFill>
              <a:latin typeface="Viga" panose="020B0604020202020204" charset="0"/>
              <a:ea typeface="Times New Roman" panose="02020603050405020304" pitchFamily="18" charset="0"/>
            </a:endParaRPr>
          </a:p>
          <a:p>
            <a:pPr marL="171450" lvl="0" indent="-171450">
              <a:lnSpc>
                <a:spcPct val="150000"/>
              </a:lnSpc>
              <a:buSzPts val="1300"/>
              <a:buFontTx/>
              <a:buChar char="-"/>
              <a:tabLst>
                <a:tab pos="4050665" algn="ctr"/>
              </a:tabLst>
            </a:pPr>
            <a:r>
              <a:rPr lang="en-US" sz="1800" b="0" dirty="0">
                <a:solidFill>
                  <a:schemeClr val="accent1"/>
                </a:solidFill>
                <a:effectLst/>
                <a:latin typeface="Viga" panose="020B0604020202020204" charset="0"/>
                <a:ea typeface="Times New Roman" panose="02020603050405020304" pitchFamily="18" charset="0"/>
              </a:rPr>
              <a:t>Each class can be replaced with an equivalent implementation without affecting other classes.</a:t>
            </a:r>
            <a:endParaRPr lang="en-US" sz="1800" b="1" dirty="0">
              <a:solidFill>
                <a:schemeClr val="accent1"/>
              </a:solidFill>
              <a:latin typeface="Viga" panose="020B0604020202020204" charset="0"/>
              <a:ea typeface="Times New Roman" panose="02020603050405020304" pitchFamily="18" charset="0"/>
            </a:endParaRPr>
          </a:p>
          <a:p>
            <a:pPr lvl="0">
              <a:lnSpc>
                <a:spcPct val="150000"/>
              </a:lnSpc>
              <a:buSzPts val="1300"/>
              <a:tabLst>
                <a:tab pos="4050665" algn="ctr"/>
              </a:tabLst>
            </a:pPr>
            <a:r>
              <a:rPr lang="en-US" sz="1800" b="0" dirty="0">
                <a:solidFill>
                  <a:schemeClr val="accent1"/>
                </a:solidFill>
                <a:effectLst/>
                <a:latin typeface="Viga" panose="020B0604020202020204" charset="0"/>
                <a:ea typeface="Times New Roman" panose="02020603050405020304" pitchFamily="18" charset="0"/>
              </a:rPr>
              <a:t>- A class can be used by several different top level classes.</a:t>
            </a:r>
            <a:endParaRPr lang="en-001" sz="1800" b="1" dirty="0">
              <a:solidFill>
                <a:schemeClr val="accent1"/>
              </a:solidFill>
              <a:effectLst/>
              <a:latin typeface="Viga" panose="020B0604020202020204" charset="0"/>
              <a:ea typeface="Times New Roman" panose="02020603050405020304" pitchFamily="18" charset="0"/>
            </a:endParaRPr>
          </a:p>
        </p:txBody>
      </p:sp>
    </p:spTree>
    <p:extLst>
      <p:ext uri="{BB962C8B-B14F-4D97-AF65-F5344CB8AC3E}">
        <p14:creationId xmlns:p14="http://schemas.microsoft.com/office/powerpoint/2010/main" val="298982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5" name="Cloud 4">
            <a:extLst>
              <a:ext uri="{FF2B5EF4-FFF2-40B4-BE49-F238E27FC236}">
                <a16:creationId xmlns:a16="http://schemas.microsoft.com/office/drawing/2014/main" id="{F33044A0-B0BF-4F5B-AA2F-715BCFF6C751}"/>
              </a:ext>
            </a:extLst>
          </p:cNvPr>
          <p:cNvSpPr/>
          <p:nvPr/>
        </p:nvSpPr>
        <p:spPr>
          <a:xfrm>
            <a:off x="1234879" y="1232929"/>
            <a:ext cx="7033265" cy="3038217"/>
          </a:xfrm>
          <a:prstGeom prst="cloud">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7" name="Google Shape;303;p31">
            <a:extLst>
              <a:ext uri="{FF2B5EF4-FFF2-40B4-BE49-F238E27FC236}">
                <a16:creationId xmlns:a16="http://schemas.microsoft.com/office/drawing/2014/main" id="{0D8F3F9D-380E-43DF-922D-45C00A410B04}"/>
              </a:ext>
            </a:extLst>
          </p:cNvPr>
          <p:cNvSpPr txBox="1">
            <a:spLocks/>
          </p:cNvSpPr>
          <p:nvPr/>
        </p:nvSpPr>
        <p:spPr>
          <a:xfrm>
            <a:off x="8490857" y="0"/>
            <a:ext cx="578703"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13</a:t>
            </a:r>
          </a:p>
        </p:txBody>
      </p:sp>
      <p:sp>
        <p:nvSpPr>
          <p:cNvPr id="20" name="TextBox 19">
            <a:extLst>
              <a:ext uri="{FF2B5EF4-FFF2-40B4-BE49-F238E27FC236}">
                <a16:creationId xmlns:a16="http://schemas.microsoft.com/office/drawing/2014/main" id="{3CA5895C-04D0-4879-97A2-1E00948CF561}"/>
              </a:ext>
            </a:extLst>
          </p:cNvPr>
          <p:cNvSpPr txBox="1"/>
          <p:nvPr/>
        </p:nvSpPr>
        <p:spPr>
          <a:xfrm>
            <a:off x="401758" y="40570"/>
            <a:ext cx="7866386" cy="523220"/>
          </a:xfrm>
          <a:prstGeom prst="rect">
            <a:avLst/>
          </a:prstGeom>
          <a:noFill/>
        </p:spPr>
        <p:txBody>
          <a:bodyPr wrap="square">
            <a:spAutoFit/>
          </a:bodyPr>
          <a:lstStyle/>
          <a:p>
            <a:pPr marL="0" lvl="0" indent="0" algn="ctr" rtl="0">
              <a:spcBef>
                <a:spcPts val="0"/>
              </a:spcBef>
              <a:spcAft>
                <a:spcPts val="0"/>
              </a:spcAft>
              <a:buNone/>
            </a:pPr>
            <a:r>
              <a:rPr lang="en-US" sz="2800" b="1" dirty="0">
                <a:solidFill>
                  <a:schemeClr val="tx2"/>
                </a:solidFill>
                <a:latin typeface="Inter" panose="020B0502030000000004" pitchFamily="34" charset="0"/>
                <a:ea typeface="Inter" panose="020B0502030000000004" pitchFamily="34" charset="0"/>
              </a:rPr>
              <a:t>ARCHITECTURE</a:t>
            </a:r>
          </a:p>
        </p:txBody>
      </p:sp>
      <p:sp>
        <p:nvSpPr>
          <p:cNvPr id="22" name="TextBox 21">
            <a:extLst>
              <a:ext uri="{FF2B5EF4-FFF2-40B4-BE49-F238E27FC236}">
                <a16:creationId xmlns:a16="http://schemas.microsoft.com/office/drawing/2014/main" id="{D2C4ECAD-5575-4E68-9048-ECF33D976C3B}"/>
              </a:ext>
            </a:extLst>
          </p:cNvPr>
          <p:cNvSpPr txBox="1"/>
          <p:nvPr/>
        </p:nvSpPr>
        <p:spPr>
          <a:xfrm>
            <a:off x="1941893" y="1833086"/>
            <a:ext cx="5619235" cy="1477328"/>
          </a:xfrm>
          <a:prstGeom prst="rect">
            <a:avLst/>
          </a:prstGeom>
          <a:noFill/>
        </p:spPr>
        <p:txBody>
          <a:bodyPr wrap="square">
            <a:spAutoFit/>
          </a:bodyPr>
          <a:lstStyle/>
          <a:p>
            <a:pPr algn="ctr"/>
            <a:r>
              <a:rPr lang="en-US" sz="1800" b="1" dirty="0">
                <a:solidFill>
                  <a:schemeClr val="accent1"/>
                </a:solidFill>
                <a:effectLst/>
                <a:latin typeface="Viga" panose="020B0604020202020204" charset="0"/>
                <a:ea typeface="SimSun" panose="02010600030101010101" pitchFamily="2" charset="-122"/>
              </a:rPr>
              <a:t>Rationale for architectural styles and models</a:t>
            </a:r>
            <a:r>
              <a:rPr lang="en-US" sz="1800" dirty="0">
                <a:solidFill>
                  <a:schemeClr val="accent1"/>
                </a:solidFill>
                <a:effectLst/>
                <a:latin typeface="Viga" panose="020B0604020202020204" charset="0"/>
                <a:ea typeface="SimSun" panose="02010600030101010101" pitchFamily="2" charset="-122"/>
              </a:rPr>
              <a:t>: The application server provides access to the data to the client. It serves as an interface between the client and one or more database servers. The database server does all the rest of the query processing</a:t>
            </a:r>
            <a:endParaRPr lang="en-001" sz="1800" dirty="0">
              <a:solidFill>
                <a:schemeClr val="accent1"/>
              </a:solidFill>
              <a:latin typeface="Viga" panose="020B060402020202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4" name="Google Shape;1485;p43">
            <a:extLst>
              <a:ext uri="{FF2B5EF4-FFF2-40B4-BE49-F238E27FC236}">
                <a16:creationId xmlns:a16="http://schemas.microsoft.com/office/drawing/2014/main" id="{298E5321-A628-4935-9E13-F5F51846E79D}"/>
              </a:ext>
            </a:extLst>
          </p:cNvPr>
          <p:cNvSpPr/>
          <p:nvPr/>
        </p:nvSpPr>
        <p:spPr>
          <a:xfrm>
            <a:off x="6174253" y="2481941"/>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35"/>
          <p:cNvSpPr txBox="1">
            <a:spLocks noGrp="1"/>
          </p:cNvSpPr>
          <p:nvPr>
            <p:ph type="title"/>
          </p:nvPr>
        </p:nvSpPr>
        <p:spPr>
          <a:xfrm>
            <a:off x="3794254" y="125250"/>
            <a:ext cx="1865141"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grpSp>
        <p:nvGrpSpPr>
          <p:cNvPr id="25" name="Google Shape;1486;p43">
            <a:extLst>
              <a:ext uri="{FF2B5EF4-FFF2-40B4-BE49-F238E27FC236}">
                <a16:creationId xmlns:a16="http://schemas.microsoft.com/office/drawing/2014/main" id="{5A0DD0B3-88CD-4457-A47D-39BEB266D656}"/>
              </a:ext>
            </a:extLst>
          </p:cNvPr>
          <p:cNvGrpSpPr/>
          <p:nvPr/>
        </p:nvGrpSpPr>
        <p:grpSpPr>
          <a:xfrm>
            <a:off x="6496609" y="1565683"/>
            <a:ext cx="2647391" cy="2782809"/>
            <a:chOff x="5906263" y="1914018"/>
            <a:chExt cx="3526417" cy="3305683"/>
          </a:xfrm>
        </p:grpSpPr>
        <p:sp>
          <p:nvSpPr>
            <p:cNvPr id="26" name="Google Shape;1487;p43">
              <a:extLst>
                <a:ext uri="{FF2B5EF4-FFF2-40B4-BE49-F238E27FC236}">
                  <a16:creationId xmlns:a16="http://schemas.microsoft.com/office/drawing/2014/main" id="{626E9F87-E9BB-4E98-BA5D-CB62065AD2A1}"/>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88;p43">
              <a:extLst>
                <a:ext uri="{FF2B5EF4-FFF2-40B4-BE49-F238E27FC236}">
                  <a16:creationId xmlns:a16="http://schemas.microsoft.com/office/drawing/2014/main" id="{9D998025-D52D-4463-A94C-2217FF19D1B8}"/>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89;p43">
              <a:extLst>
                <a:ext uri="{FF2B5EF4-FFF2-40B4-BE49-F238E27FC236}">
                  <a16:creationId xmlns:a16="http://schemas.microsoft.com/office/drawing/2014/main" id="{DC23DC69-8324-46DE-AD23-2FF78270C39F}"/>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90;p43">
              <a:extLst>
                <a:ext uri="{FF2B5EF4-FFF2-40B4-BE49-F238E27FC236}">
                  <a16:creationId xmlns:a16="http://schemas.microsoft.com/office/drawing/2014/main" id="{814296ED-4B38-4CE5-BBAE-75D296414300}"/>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91;p43">
              <a:extLst>
                <a:ext uri="{FF2B5EF4-FFF2-40B4-BE49-F238E27FC236}">
                  <a16:creationId xmlns:a16="http://schemas.microsoft.com/office/drawing/2014/main" id="{03E2DC55-A336-4B53-AF32-B4EAC450B5FD}"/>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92;p43">
              <a:extLst>
                <a:ext uri="{FF2B5EF4-FFF2-40B4-BE49-F238E27FC236}">
                  <a16:creationId xmlns:a16="http://schemas.microsoft.com/office/drawing/2014/main" id="{6F49B5CC-0D41-4B8A-B52D-FEE26C6FA627}"/>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93;p43">
              <a:extLst>
                <a:ext uri="{FF2B5EF4-FFF2-40B4-BE49-F238E27FC236}">
                  <a16:creationId xmlns:a16="http://schemas.microsoft.com/office/drawing/2014/main" id="{8DEE9E7C-5AC9-45CC-9AA4-9E1AD804F158}"/>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94;p43">
              <a:extLst>
                <a:ext uri="{FF2B5EF4-FFF2-40B4-BE49-F238E27FC236}">
                  <a16:creationId xmlns:a16="http://schemas.microsoft.com/office/drawing/2014/main" id="{6AE66FD6-0DFF-4DB3-951B-4A7F55D0B996}"/>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95;p43">
              <a:extLst>
                <a:ext uri="{FF2B5EF4-FFF2-40B4-BE49-F238E27FC236}">
                  <a16:creationId xmlns:a16="http://schemas.microsoft.com/office/drawing/2014/main" id="{8A410820-6ACF-4AFA-8214-1639B59582EC}"/>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96;p43">
              <a:extLst>
                <a:ext uri="{FF2B5EF4-FFF2-40B4-BE49-F238E27FC236}">
                  <a16:creationId xmlns:a16="http://schemas.microsoft.com/office/drawing/2014/main" id="{B55C06AD-0BBD-4ECC-B820-B1C15D3F899D}"/>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97;p43">
              <a:extLst>
                <a:ext uri="{FF2B5EF4-FFF2-40B4-BE49-F238E27FC236}">
                  <a16:creationId xmlns:a16="http://schemas.microsoft.com/office/drawing/2014/main" id="{9FCAAF6B-BD88-40DD-8A77-1D00C90FC567}"/>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98;p43">
              <a:extLst>
                <a:ext uri="{FF2B5EF4-FFF2-40B4-BE49-F238E27FC236}">
                  <a16:creationId xmlns:a16="http://schemas.microsoft.com/office/drawing/2014/main" id="{017B841C-16A6-472E-9667-511BB8EF965F}"/>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99;p43">
              <a:extLst>
                <a:ext uri="{FF2B5EF4-FFF2-40B4-BE49-F238E27FC236}">
                  <a16:creationId xmlns:a16="http://schemas.microsoft.com/office/drawing/2014/main" id="{2FE04808-8E90-4E8D-BA63-CF392D75473A}"/>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00;p43">
              <a:extLst>
                <a:ext uri="{FF2B5EF4-FFF2-40B4-BE49-F238E27FC236}">
                  <a16:creationId xmlns:a16="http://schemas.microsoft.com/office/drawing/2014/main" id="{1FF3857C-856E-47E1-ADB1-0F5A9502E408}"/>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01;p43">
              <a:extLst>
                <a:ext uri="{FF2B5EF4-FFF2-40B4-BE49-F238E27FC236}">
                  <a16:creationId xmlns:a16="http://schemas.microsoft.com/office/drawing/2014/main" id="{445AB0DD-4D67-409D-8385-AF93CC9BE8D6}"/>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02;p43">
              <a:extLst>
                <a:ext uri="{FF2B5EF4-FFF2-40B4-BE49-F238E27FC236}">
                  <a16:creationId xmlns:a16="http://schemas.microsoft.com/office/drawing/2014/main" id="{7AE429F0-5B65-4BEE-B43F-2399B018A046}"/>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03;p43">
              <a:extLst>
                <a:ext uri="{FF2B5EF4-FFF2-40B4-BE49-F238E27FC236}">
                  <a16:creationId xmlns:a16="http://schemas.microsoft.com/office/drawing/2014/main" id="{A51DE4D6-FFE1-4FF1-BD11-CB89E9AA5C8B}"/>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04;p43">
              <a:extLst>
                <a:ext uri="{FF2B5EF4-FFF2-40B4-BE49-F238E27FC236}">
                  <a16:creationId xmlns:a16="http://schemas.microsoft.com/office/drawing/2014/main" id="{67980BD9-1519-4AB6-B63F-95787E413E0A}"/>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05;p43">
              <a:extLst>
                <a:ext uri="{FF2B5EF4-FFF2-40B4-BE49-F238E27FC236}">
                  <a16:creationId xmlns:a16="http://schemas.microsoft.com/office/drawing/2014/main" id="{70B711BB-89BA-4641-B42E-2985C0137CC3}"/>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06;p43">
              <a:extLst>
                <a:ext uri="{FF2B5EF4-FFF2-40B4-BE49-F238E27FC236}">
                  <a16:creationId xmlns:a16="http://schemas.microsoft.com/office/drawing/2014/main" id="{4A4C17C2-E87F-4CB4-BC37-FC1AC5367ED6}"/>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07;p43">
              <a:extLst>
                <a:ext uri="{FF2B5EF4-FFF2-40B4-BE49-F238E27FC236}">
                  <a16:creationId xmlns:a16="http://schemas.microsoft.com/office/drawing/2014/main" id="{3E4CEA8C-12A1-49F6-B479-34729F70B432}"/>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08;p43">
              <a:extLst>
                <a:ext uri="{FF2B5EF4-FFF2-40B4-BE49-F238E27FC236}">
                  <a16:creationId xmlns:a16="http://schemas.microsoft.com/office/drawing/2014/main" id="{49C38CE1-8917-4D4F-BE1C-0FA53A93E9F4}"/>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09;p43">
              <a:extLst>
                <a:ext uri="{FF2B5EF4-FFF2-40B4-BE49-F238E27FC236}">
                  <a16:creationId xmlns:a16="http://schemas.microsoft.com/office/drawing/2014/main" id="{BFADB430-7F7F-4931-8DD1-4E789A3AF8AF}"/>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0;p43">
              <a:extLst>
                <a:ext uri="{FF2B5EF4-FFF2-40B4-BE49-F238E27FC236}">
                  <a16:creationId xmlns:a16="http://schemas.microsoft.com/office/drawing/2014/main" id="{C169C736-ACFB-42E5-A8F8-09DCB6ABF28A}"/>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11;p43">
              <a:extLst>
                <a:ext uri="{FF2B5EF4-FFF2-40B4-BE49-F238E27FC236}">
                  <a16:creationId xmlns:a16="http://schemas.microsoft.com/office/drawing/2014/main" id="{D87924C0-4321-45B7-8889-42FEFE11DC08}"/>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12;p43">
              <a:extLst>
                <a:ext uri="{FF2B5EF4-FFF2-40B4-BE49-F238E27FC236}">
                  <a16:creationId xmlns:a16="http://schemas.microsoft.com/office/drawing/2014/main" id="{35DB7B18-52FC-4298-B104-63607D657349}"/>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3;p43">
              <a:extLst>
                <a:ext uri="{FF2B5EF4-FFF2-40B4-BE49-F238E27FC236}">
                  <a16:creationId xmlns:a16="http://schemas.microsoft.com/office/drawing/2014/main" id="{E6BF6186-A48B-4A4E-8AC9-EB740BD312FD}"/>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14;p43">
              <a:extLst>
                <a:ext uri="{FF2B5EF4-FFF2-40B4-BE49-F238E27FC236}">
                  <a16:creationId xmlns:a16="http://schemas.microsoft.com/office/drawing/2014/main" id="{731A813A-EB3B-46F5-B8FA-48F6C47D6785}"/>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15;p43">
              <a:extLst>
                <a:ext uri="{FF2B5EF4-FFF2-40B4-BE49-F238E27FC236}">
                  <a16:creationId xmlns:a16="http://schemas.microsoft.com/office/drawing/2014/main" id="{602C7FDE-FB59-4B39-BA37-871ED3F4D7DF}"/>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16;p43">
              <a:extLst>
                <a:ext uri="{FF2B5EF4-FFF2-40B4-BE49-F238E27FC236}">
                  <a16:creationId xmlns:a16="http://schemas.microsoft.com/office/drawing/2014/main" id="{7F87B897-8056-445D-AE4D-22B22DAB92FF}"/>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17;p43">
              <a:extLst>
                <a:ext uri="{FF2B5EF4-FFF2-40B4-BE49-F238E27FC236}">
                  <a16:creationId xmlns:a16="http://schemas.microsoft.com/office/drawing/2014/main" id="{09A94B2B-9E16-4C60-92B3-57B3C769275D}"/>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8;p43">
              <a:extLst>
                <a:ext uri="{FF2B5EF4-FFF2-40B4-BE49-F238E27FC236}">
                  <a16:creationId xmlns:a16="http://schemas.microsoft.com/office/drawing/2014/main" id="{D9EA85B9-7E85-4711-ABBE-D4C16C52C5CD}"/>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19;p43">
              <a:extLst>
                <a:ext uri="{FF2B5EF4-FFF2-40B4-BE49-F238E27FC236}">
                  <a16:creationId xmlns:a16="http://schemas.microsoft.com/office/drawing/2014/main" id="{7D495FAE-A1C0-4460-BCD4-8BCC0C90009A}"/>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20;p43">
              <a:extLst>
                <a:ext uri="{FF2B5EF4-FFF2-40B4-BE49-F238E27FC236}">
                  <a16:creationId xmlns:a16="http://schemas.microsoft.com/office/drawing/2014/main" id="{2470A616-7FAC-4042-8CCC-4A51D9E3DCD0}"/>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21;p43">
              <a:extLst>
                <a:ext uri="{FF2B5EF4-FFF2-40B4-BE49-F238E27FC236}">
                  <a16:creationId xmlns:a16="http://schemas.microsoft.com/office/drawing/2014/main" id="{1B0CE78C-9B5F-44F6-8B24-6132503BF3B7}"/>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22;p43">
              <a:extLst>
                <a:ext uri="{FF2B5EF4-FFF2-40B4-BE49-F238E27FC236}">
                  <a16:creationId xmlns:a16="http://schemas.microsoft.com/office/drawing/2014/main" id="{4AEDBCB2-97EF-4B70-A28E-5C3BBE3E4BB1}"/>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23;p43">
              <a:extLst>
                <a:ext uri="{FF2B5EF4-FFF2-40B4-BE49-F238E27FC236}">
                  <a16:creationId xmlns:a16="http://schemas.microsoft.com/office/drawing/2014/main" id="{2FE2D8BA-3825-4400-A379-9FFD95FC7AE7}"/>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24;p43">
              <a:extLst>
                <a:ext uri="{FF2B5EF4-FFF2-40B4-BE49-F238E27FC236}">
                  <a16:creationId xmlns:a16="http://schemas.microsoft.com/office/drawing/2014/main" id="{6B1B4277-DA4E-4B7C-9891-2C9423A0833E}"/>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25;p43">
              <a:extLst>
                <a:ext uri="{FF2B5EF4-FFF2-40B4-BE49-F238E27FC236}">
                  <a16:creationId xmlns:a16="http://schemas.microsoft.com/office/drawing/2014/main" id="{EFD3E050-6CA1-4515-9226-313A580E22DA}"/>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26;p43">
              <a:extLst>
                <a:ext uri="{FF2B5EF4-FFF2-40B4-BE49-F238E27FC236}">
                  <a16:creationId xmlns:a16="http://schemas.microsoft.com/office/drawing/2014/main" id="{3D1722F0-F9E2-4182-8068-5E27860FB2F8}"/>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27;p43">
              <a:extLst>
                <a:ext uri="{FF2B5EF4-FFF2-40B4-BE49-F238E27FC236}">
                  <a16:creationId xmlns:a16="http://schemas.microsoft.com/office/drawing/2014/main" id="{CC5EA6A3-C9BA-4FB6-90B9-6CD30ED4F6F3}"/>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28;p43">
              <a:extLst>
                <a:ext uri="{FF2B5EF4-FFF2-40B4-BE49-F238E27FC236}">
                  <a16:creationId xmlns:a16="http://schemas.microsoft.com/office/drawing/2014/main" id="{2839834A-317C-4F73-93F6-93F5C7127E13}"/>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29;p43">
              <a:extLst>
                <a:ext uri="{FF2B5EF4-FFF2-40B4-BE49-F238E27FC236}">
                  <a16:creationId xmlns:a16="http://schemas.microsoft.com/office/drawing/2014/main" id="{7DA6563C-B9DB-43B0-9133-FE96C616DC5C}"/>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30;p43">
              <a:extLst>
                <a:ext uri="{FF2B5EF4-FFF2-40B4-BE49-F238E27FC236}">
                  <a16:creationId xmlns:a16="http://schemas.microsoft.com/office/drawing/2014/main" id="{3BB3DB19-01B2-4786-8A90-A9980BBE21C3}"/>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31;p43">
              <a:extLst>
                <a:ext uri="{FF2B5EF4-FFF2-40B4-BE49-F238E27FC236}">
                  <a16:creationId xmlns:a16="http://schemas.microsoft.com/office/drawing/2014/main" id="{C5AE4CD7-A68D-487A-A0BD-CD759FA3CDA3}"/>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32;p43">
              <a:extLst>
                <a:ext uri="{FF2B5EF4-FFF2-40B4-BE49-F238E27FC236}">
                  <a16:creationId xmlns:a16="http://schemas.microsoft.com/office/drawing/2014/main" id="{75C50CC3-C7C4-4ED2-8FC3-970CB4005A6A}"/>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33;p43">
              <a:extLst>
                <a:ext uri="{FF2B5EF4-FFF2-40B4-BE49-F238E27FC236}">
                  <a16:creationId xmlns:a16="http://schemas.microsoft.com/office/drawing/2014/main" id="{FCB243FE-70E2-4C94-ACFB-6EFBF6948462}"/>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34;p43">
              <a:extLst>
                <a:ext uri="{FF2B5EF4-FFF2-40B4-BE49-F238E27FC236}">
                  <a16:creationId xmlns:a16="http://schemas.microsoft.com/office/drawing/2014/main" id="{1F4C994B-B77B-4883-8D50-9BE1D04B660D}"/>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35;p43">
              <a:extLst>
                <a:ext uri="{FF2B5EF4-FFF2-40B4-BE49-F238E27FC236}">
                  <a16:creationId xmlns:a16="http://schemas.microsoft.com/office/drawing/2014/main" id="{B65225BE-B9AD-456A-8E13-B8B851E8D5B8}"/>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36;p43">
              <a:extLst>
                <a:ext uri="{FF2B5EF4-FFF2-40B4-BE49-F238E27FC236}">
                  <a16:creationId xmlns:a16="http://schemas.microsoft.com/office/drawing/2014/main" id="{C59B565E-FAE0-4C16-9ACB-2F70808C8EF0}"/>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37;p43">
              <a:extLst>
                <a:ext uri="{FF2B5EF4-FFF2-40B4-BE49-F238E27FC236}">
                  <a16:creationId xmlns:a16="http://schemas.microsoft.com/office/drawing/2014/main" id="{EA5F82A7-4ED2-4F73-9969-6E1834F433F2}"/>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38;p43">
              <a:extLst>
                <a:ext uri="{FF2B5EF4-FFF2-40B4-BE49-F238E27FC236}">
                  <a16:creationId xmlns:a16="http://schemas.microsoft.com/office/drawing/2014/main" id="{0ED07CD5-33F1-4A44-B035-7FE80589BC70}"/>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39;p43">
              <a:extLst>
                <a:ext uri="{FF2B5EF4-FFF2-40B4-BE49-F238E27FC236}">
                  <a16:creationId xmlns:a16="http://schemas.microsoft.com/office/drawing/2014/main" id="{9734B62A-32FE-4D8F-A8F7-EE9E493D54C7}"/>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40;p43">
              <a:extLst>
                <a:ext uri="{FF2B5EF4-FFF2-40B4-BE49-F238E27FC236}">
                  <a16:creationId xmlns:a16="http://schemas.microsoft.com/office/drawing/2014/main" id="{43F4B05C-EA71-4A78-AC83-EA56CA4CCFF2}"/>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41;p43">
              <a:extLst>
                <a:ext uri="{FF2B5EF4-FFF2-40B4-BE49-F238E27FC236}">
                  <a16:creationId xmlns:a16="http://schemas.microsoft.com/office/drawing/2014/main" id="{FBA67489-6D09-41FC-9F4C-90FDA1C7D83D}"/>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42;p43">
              <a:extLst>
                <a:ext uri="{FF2B5EF4-FFF2-40B4-BE49-F238E27FC236}">
                  <a16:creationId xmlns:a16="http://schemas.microsoft.com/office/drawing/2014/main" id="{79C234A8-D3D3-4449-BF24-72379858A3AA}"/>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43;p43">
              <a:extLst>
                <a:ext uri="{FF2B5EF4-FFF2-40B4-BE49-F238E27FC236}">
                  <a16:creationId xmlns:a16="http://schemas.microsoft.com/office/drawing/2014/main" id="{59A90D66-7DBA-4E16-8938-B804F5CA9259}"/>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44;p43">
              <a:extLst>
                <a:ext uri="{FF2B5EF4-FFF2-40B4-BE49-F238E27FC236}">
                  <a16:creationId xmlns:a16="http://schemas.microsoft.com/office/drawing/2014/main" id="{CD0DBF90-06D2-48E0-9E10-E88E92C015D9}"/>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45;p43">
              <a:extLst>
                <a:ext uri="{FF2B5EF4-FFF2-40B4-BE49-F238E27FC236}">
                  <a16:creationId xmlns:a16="http://schemas.microsoft.com/office/drawing/2014/main" id="{8ABBD5E9-DCA9-4BD9-8F5E-B5812E13754B}"/>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46;p43">
              <a:extLst>
                <a:ext uri="{FF2B5EF4-FFF2-40B4-BE49-F238E27FC236}">
                  <a16:creationId xmlns:a16="http://schemas.microsoft.com/office/drawing/2014/main" id="{F1536EDB-24B8-4315-A11D-57B139CE3FF8}"/>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47;p43">
              <a:extLst>
                <a:ext uri="{FF2B5EF4-FFF2-40B4-BE49-F238E27FC236}">
                  <a16:creationId xmlns:a16="http://schemas.microsoft.com/office/drawing/2014/main" id="{63806AFC-D5FE-4B00-86FF-D8786C3B7B44}"/>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48;p43">
              <a:extLst>
                <a:ext uri="{FF2B5EF4-FFF2-40B4-BE49-F238E27FC236}">
                  <a16:creationId xmlns:a16="http://schemas.microsoft.com/office/drawing/2014/main" id="{5553707D-2983-475B-8D39-EB2FA03E5C90}"/>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49;p43">
              <a:extLst>
                <a:ext uri="{FF2B5EF4-FFF2-40B4-BE49-F238E27FC236}">
                  <a16:creationId xmlns:a16="http://schemas.microsoft.com/office/drawing/2014/main" id="{45D37B82-0776-43B7-B029-4E91CC20920E}"/>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50;p43">
              <a:extLst>
                <a:ext uri="{FF2B5EF4-FFF2-40B4-BE49-F238E27FC236}">
                  <a16:creationId xmlns:a16="http://schemas.microsoft.com/office/drawing/2014/main" id="{42BEE6F2-C7AE-4051-A51B-38E71625DA24}"/>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51;p43">
              <a:extLst>
                <a:ext uri="{FF2B5EF4-FFF2-40B4-BE49-F238E27FC236}">
                  <a16:creationId xmlns:a16="http://schemas.microsoft.com/office/drawing/2014/main" id="{12C98974-93A2-4C18-8B9F-4FC970E124F4}"/>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52;p43">
              <a:extLst>
                <a:ext uri="{FF2B5EF4-FFF2-40B4-BE49-F238E27FC236}">
                  <a16:creationId xmlns:a16="http://schemas.microsoft.com/office/drawing/2014/main" id="{392A97A6-2502-4199-B979-E0EB01A5ACFA}"/>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53;p43">
              <a:extLst>
                <a:ext uri="{FF2B5EF4-FFF2-40B4-BE49-F238E27FC236}">
                  <a16:creationId xmlns:a16="http://schemas.microsoft.com/office/drawing/2014/main" id="{1EEC246F-DF8E-4929-B415-90080D6CDAAB}"/>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54;p43">
              <a:extLst>
                <a:ext uri="{FF2B5EF4-FFF2-40B4-BE49-F238E27FC236}">
                  <a16:creationId xmlns:a16="http://schemas.microsoft.com/office/drawing/2014/main" id="{82D370A0-F7BC-4B44-B009-0686CD793415}"/>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55;p43">
              <a:extLst>
                <a:ext uri="{FF2B5EF4-FFF2-40B4-BE49-F238E27FC236}">
                  <a16:creationId xmlns:a16="http://schemas.microsoft.com/office/drawing/2014/main" id="{955C661A-CA34-4DDA-A23D-EED2F672912D}"/>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56;p43">
              <a:extLst>
                <a:ext uri="{FF2B5EF4-FFF2-40B4-BE49-F238E27FC236}">
                  <a16:creationId xmlns:a16="http://schemas.microsoft.com/office/drawing/2014/main" id="{80EFFA43-F5D3-441B-AEFC-4A6F11362C46}"/>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57;p43">
              <a:extLst>
                <a:ext uri="{FF2B5EF4-FFF2-40B4-BE49-F238E27FC236}">
                  <a16:creationId xmlns:a16="http://schemas.microsoft.com/office/drawing/2014/main" id="{C1343298-2546-4107-BF7D-7E7F910F8B5C}"/>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58;p43">
              <a:extLst>
                <a:ext uri="{FF2B5EF4-FFF2-40B4-BE49-F238E27FC236}">
                  <a16:creationId xmlns:a16="http://schemas.microsoft.com/office/drawing/2014/main" id="{170E02DC-4FFC-498B-9AF1-301DC51327DD}"/>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59;p43">
              <a:extLst>
                <a:ext uri="{FF2B5EF4-FFF2-40B4-BE49-F238E27FC236}">
                  <a16:creationId xmlns:a16="http://schemas.microsoft.com/office/drawing/2014/main" id="{3E8E57B7-2415-436A-98A7-6647F7B1197B}"/>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60;p43">
              <a:extLst>
                <a:ext uri="{FF2B5EF4-FFF2-40B4-BE49-F238E27FC236}">
                  <a16:creationId xmlns:a16="http://schemas.microsoft.com/office/drawing/2014/main" id="{F7938AFB-4E53-46CE-B59C-38B0F6D64EC4}"/>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61;p43">
              <a:extLst>
                <a:ext uri="{FF2B5EF4-FFF2-40B4-BE49-F238E27FC236}">
                  <a16:creationId xmlns:a16="http://schemas.microsoft.com/office/drawing/2014/main" id="{E18FB75C-245B-44CD-8A49-A7313163F301}"/>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62;p43">
              <a:extLst>
                <a:ext uri="{FF2B5EF4-FFF2-40B4-BE49-F238E27FC236}">
                  <a16:creationId xmlns:a16="http://schemas.microsoft.com/office/drawing/2014/main" id="{9AB49154-E06D-4367-A2F1-7F4024DE361D}"/>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63;p43">
              <a:extLst>
                <a:ext uri="{FF2B5EF4-FFF2-40B4-BE49-F238E27FC236}">
                  <a16:creationId xmlns:a16="http://schemas.microsoft.com/office/drawing/2014/main" id="{B1BD5A3D-0E9C-45C5-9788-30A885FE1020}"/>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64;p43">
              <a:extLst>
                <a:ext uri="{FF2B5EF4-FFF2-40B4-BE49-F238E27FC236}">
                  <a16:creationId xmlns:a16="http://schemas.microsoft.com/office/drawing/2014/main" id="{12C050CB-E474-40E6-AA25-A57760CE1FBD}"/>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65;p43">
              <a:extLst>
                <a:ext uri="{FF2B5EF4-FFF2-40B4-BE49-F238E27FC236}">
                  <a16:creationId xmlns:a16="http://schemas.microsoft.com/office/drawing/2014/main" id="{30143CE2-22D9-452C-81BC-3BB4AEDB0A24}"/>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66;p43">
              <a:extLst>
                <a:ext uri="{FF2B5EF4-FFF2-40B4-BE49-F238E27FC236}">
                  <a16:creationId xmlns:a16="http://schemas.microsoft.com/office/drawing/2014/main" id="{7493A81A-8878-4EF2-B899-A94E998CE52B}"/>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67;p43">
              <a:extLst>
                <a:ext uri="{FF2B5EF4-FFF2-40B4-BE49-F238E27FC236}">
                  <a16:creationId xmlns:a16="http://schemas.microsoft.com/office/drawing/2014/main" id="{2CEC84E8-4329-41F5-A6EC-0D9710B2F889}"/>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68;p43">
              <a:extLst>
                <a:ext uri="{FF2B5EF4-FFF2-40B4-BE49-F238E27FC236}">
                  <a16:creationId xmlns:a16="http://schemas.microsoft.com/office/drawing/2014/main" id="{BDD7F637-1B75-4E44-BD51-898716608909}"/>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69;p43">
              <a:extLst>
                <a:ext uri="{FF2B5EF4-FFF2-40B4-BE49-F238E27FC236}">
                  <a16:creationId xmlns:a16="http://schemas.microsoft.com/office/drawing/2014/main" id="{CBCA4CD8-CA65-4080-BC66-DB4A37E83FDC}"/>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70;p43">
              <a:extLst>
                <a:ext uri="{FF2B5EF4-FFF2-40B4-BE49-F238E27FC236}">
                  <a16:creationId xmlns:a16="http://schemas.microsoft.com/office/drawing/2014/main" id="{4508C7A2-619E-47A6-A77E-F888457FC704}"/>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71;p43">
              <a:extLst>
                <a:ext uri="{FF2B5EF4-FFF2-40B4-BE49-F238E27FC236}">
                  <a16:creationId xmlns:a16="http://schemas.microsoft.com/office/drawing/2014/main" id="{429D2685-7599-4DB0-95AA-5B7284C3B103}"/>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72;p43">
              <a:extLst>
                <a:ext uri="{FF2B5EF4-FFF2-40B4-BE49-F238E27FC236}">
                  <a16:creationId xmlns:a16="http://schemas.microsoft.com/office/drawing/2014/main" id="{9480CDC8-41DE-4E8A-A582-46B74B69AF63}"/>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73;p43">
              <a:extLst>
                <a:ext uri="{FF2B5EF4-FFF2-40B4-BE49-F238E27FC236}">
                  <a16:creationId xmlns:a16="http://schemas.microsoft.com/office/drawing/2014/main" id="{5E3AED8C-864A-4755-9566-9196C9084A61}"/>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74;p43">
              <a:extLst>
                <a:ext uri="{FF2B5EF4-FFF2-40B4-BE49-F238E27FC236}">
                  <a16:creationId xmlns:a16="http://schemas.microsoft.com/office/drawing/2014/main" id="{8793E9FE-A9B0-4858-8387-8465A0789C5A}"/>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75;p43">
              <a:extLst>
                <a:ext uri="{FF2B5EF4-FFF2-40B4-BE49-F238E27FC236}">
                  <a16:creationId xmlns:a16="http://schemas.microsoft.com/office/drawing/2014/main" id="{EDAA66EA-32A1-45E0-A0C0-31DDD150EAD6}"/>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76;p43">
              <a:extLst>
                <a:ext uri="{FF2B5EF4-FFF2-40B4-BE49-F238E27FC236}">
                  <a16:creationId xmlns:a16="http://schemas.microsoft.com/office/drawing/2014/main" id="{CEBDDD45-0178-4C67-8CFF-B4709FE9F12B}"/>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77;p43">
              <a:extLst>
                <a:ext uri="{FF2B5EF4-FFF2-40B4-BE49-F238E27FC236}">
                  <a16:creationId xmlns:a16="http://schemas.microsoft.com/office/drawing/2014/main" id="{52B2820F-E1EF-48F9-BDBA-BDA15DFCD323}"/>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78;p43">
              <a:extLst>
                <a:ext uri="{FF2B5EF4-FFF2-40B4-BE49-F238E27FC236}">
                  <a16:creationId xmlns:a16="http://schemas.microsoft.com/office/drawing/2014/main" id="{32B2CEB1-676E-4101-9294-0E264893BD66}"/>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79;p43">
              <a:extLst>
                <a:ext uri="{FF2B5EF4-FFF2-40B4-BE49-F238E27FC236}">
                  <a16:creationId xmlns:a16="http://schemas.microsoft.com/office/drawing/2014/main" id="{FC23EDBE-2A94-487F-BC4B-4E288CC93AC8}"/>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80;p43">
              <a:extLst>
                <a:ext uri="{FF2B5EF4-FFF2-40B4-BE49-F238E27FC236}">
                  <a16:creationId xmlns:a16="http://schemas.microsoft.com/office/drawing/2014/main" id="{D0FDDAA4-85FF-4F6D-88A3-B1DB67D0E96C}"/>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581;p43">
              <a:extLst>
                <a:ext uri="{FF2B5EF4-FFF2-40B4-BE49-F238E27FC236}">
                  <a16:creationId xmlns:a16="http://schemas.microsoft.com/office/drawing/2014/main" id="{61314BFD-8C9D-4693-BEF2-3D5B6D2A5D09}"/>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582;p43">
              <a:extLst>
                <a:ext uri="{FF2B5EF4-FFF2-40B4-BE49-F238E27FC236}">
                  <a16:creationId xmlns:a16="http://schemas.microsoft.com/office/drawing/2014/main" id="{644B4F39-9F28-4035-A6DA-5471A831864B}"/>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583;p43">
              <a:extLst>
                <a:ext uri="{FF2B5EF4-FFF2-40B4-BE49-F238E27FC236}">
                  <a16:creationId xmlns:a16="http://schemas.microsoft.com/office/drawing/2014/main" id="{5988046E-E0E8-4015-B732-967D293A77D8}"/>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584;p43">
              <a:extLst>
                <a:ext uri="{FF2B5EF4-FFF2-40B4-BE49-F238E27FC236}">
                  <a16:creationId xmlns:a16="http://schemas.microsoft.com/office/drawing/2014/main" id="{E6827A3B-0A96-4BA0-B3F3-7B6568CAA3B2}"/>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585;p43">
              <a:extLst>
                <a:ext uri="{FF2B5EF4-FFF2-40B4-BE49-F238E27FC236}">
                  <a16:creationId xmlns:a16="http://schemas.microsoft.com/office/drawing/2014/main" id="{36F888D5-EA39-4F85-848F-6D785D2BCC42}"/>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586;p43">
              <a:extLst>
                <a:ext uri="{FF2B5EF4-FFF2-40B4-BE49-F238E27FC236}">
                  <a16:creationId xmlns:a16="http://schemas.microsoft.com/office/drawing/2014/main" id="{2D084EF5-052A-4B7B-9604-E260976DD5AC}"/>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587;p43">
              <a:extLst>
                <a:ext uri="{FF2B5EF4-FFF2-40B4-BE49-F238E27FC236}">
                  <a16:creationId xmlns:a16="http://schemas.microsoft.com/office/drawing/2014/main" id="{AA250B13-CCF3-434A-A0E1-52A08D82358E}"/>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588;p43">
              <a:extLst>
                <a:ext uri="{FF2B5EF4-FFF2-40B4-BE49-F238E27FC236}">
                  <a16:creationId xmlns:a16="http://schemas.microsoft.com/office/drawing/2014/main" id="{50F96D9C-3007-4D72-8577-B694C62BE5DB}"/>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589;p43">
              <a:extLst>
                <a:ext uri="{FF2B5EF4-FFF2-40B4-BE49-F238E27FC236}">
                  <a16:creationId xmlns:a16="http://schemas.microsoft.com/office/drawing/2014/main" id="{955F05B5-8A55-4C48-AFBD-947F83AF8BD7}"/>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590;p43">
              <a:extLst>
                <a:ext uri="{FF2B5EF4-FFF2-40B4-BE49-F238E27FC236}">
                  <a16:creationId xmlns:a16="http://schemas.microsoft.com/office/drawing/2014/main" id="{AE816305-5427-41C2-9EC6-FE3538347900}"/>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591;p43">
              <a:extLst>
                <a:ext uri="{FF2B5EF4-FFF2-40B4-BE49-F238E27FC236}">
                  <a16:creationId xmlns:a16="http://schemas.microsoft.com/office/drawing/2014/main" id="{97F6BDE1-4014-4FE2-9EFB-CF5164D27C84}"/>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592;p43">
              <a:extLst>
                <a:ext uri="{FF2B5EF4-FFF2-40B4-BE49-F238E27FC236}">
                  <a16:creationId xmlns:a16="http://schemas.microsoft.com/office/drawing/2014/main" id="{D9AF967B-BA86-4DAD-B534-D87AAA874AD2}"/>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593;p43">
              <a:extLst>
                <a:ext uri="{FF2B5EF4-FFF2-40B4-BE49-F238E27FC236}">
                  <a16:creationId xmlns:a16="http://schemas.microsoft.com/office/drawing/2014/main" id="{05BCC87A-C791-452C-B06F-CFE64828B2B2}"/>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594;p43">
              <a:extLst>
                <a:ext uri="{FF2B5EF4-FFF2-40B4-BE49-F238E27FC236}">
                  <a16:creationId xmlns:a16="http://schemas.microsoft.com/office/drawing/2014/main" id="{6A8294F1-E496-41FF-9ADD-7BAB10F15FC7}"/>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95;p43">
              <a:extLst>
                <a:ext uri="{FF2B5EF4-FFF2-40B4-BE49-F238E27FC236}">
                  <a16:creationId xmlns:a16="http://schemas.microsoft.com/office/drawing/2014/main" id="{AB129887-4B4C-4EC5-B64D-21C737E9A5AB}"/>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96;p43">
              <a:extLst>
                <a:ext uri="{FF2B5EF4-FFF2-40B4-BE49-F238E27FC236}">
                  <a16:creationId xmlns:a16="http://schemas.microsoft.com/office/drawing/2014/main" id="{A5BAF04C-8EE9-4A01-9431-B327E99B42F7}"/>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97;p43">
              <a:extLst>
                <a:ext uri="{FF2B5EF4-FFF2-40B4-BE49-F238E27FC236}">
                  <a16:creationId xmlns:a16="http://schemas.microsoft.com/office/drawing/2014/main" id="{B286BB3A-F57D-428B-AD49-1BA945929ED3}"/>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98;p43">
              <a:extLst>
                <a:ext uri="{FF2B5EF4-FFF2-40B4-BE49-F238E27FC236}">
                  <a16:creationId xmlns:a16="http://schemas.microsoft.com/office/drawing/2014/main" id="{85422E43-50D2-485E-8239-63BB47337614}"/>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99;p43">
              <a:extLst>
                <a:ext uri="{FF2B5EF4-FFF2-40B4-BE49-F238E27FC236}">
                  <a16:creationId xmlns:a16="http://schemas.microsoft.com/office/drawing/2014/main" id="{6BEB145B-4443-4D43-917F-82F071320B29}"/>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00;p43">
              <a:extLst>
                <a:ext uri="{FF2B5EF4-FFF2-40B4-BE49-F238E27FC236}">
                  <a16:creationId xmlns:a16="http://schemas.microsoft.com/office/drawing/2014/main" id="{480B258D-A214-4D47-9B87-5AA51290EFCF}"/>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01;p43">
              <a:extLst>
                <a:ext uri="{FF2B5EF4-FFF2-40B4-BE49-F238E27FC236}">
                  <a16:creationId xmlns:a16="http://schemas.microsoft.com/office/drawing/2014/main" id="{095196F0-2C83-4CD3-A29E-7E0183355474}"/>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02;p43">
              <a:extLst>
                <a:ext uri="{FF2B5EF4-FFF2-40B4-BE49-F238E27FC236}">
                  <a16:creationId xmlns:a16="http://schemas.microsoft.com/office/drawing/2014/main" id="{94C16310-1A57-47CA-BC3D-2AFCD39A343B}"/>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03;p43">
              <a:extLst>
                <a:ext uri="{FF2B5EF4-FFF2-40B4-BE49-F238E27FC236}">
                  <a16:creationId xmlns:a16="http://schemas.microsoft.com/office/drawing/2014/main" id="{CF7C4A3D-E720-4893-8D9C-DC23FA28EAFB}"/>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04;p43">
              <a:extLst>
                <a:ext uri="{FF2B5EF4-FFF2-40B4-BE49-F238E27FC236}">
                  <a16:creationId xmlns:a16="http://schemas.microsoft.com/office/drawing/2014/main" id="{40E54ECD-AC86-4C7E-B303-CAC31CDFA512}"/>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05;p43">
              <a:extLst>
                <a:ext uri="{FF2B5EF4-FFF2-40B4-BE49-F238E27FC236}">
                  <a16:creationId xmlns:a16="http://schemas.microsoft.com/office/drawing/2014/main" id="{993D3652-2813-4E15-93FC-E6400B717A76}"/>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06;p43">
              <a:extLst>
                <a:ext uri="{FF2B5EF4-FFF2-40B4-BE49-F238E27FC236}">
                  <a16:creationId xmlns:a16="http://schemas.microsoft.com/office/drawing/2014/main" id="{F8767E45-1D8B-461C-A905-149AFF401CE4}"/>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07;p43">
              <a:extLst>
                <a:ext uri="{FF2B5EF4-FFF2-40B4-BE49-F238E27FC236}">
                  <a16:creationId xmlns:a16="http://schemas.microsoft.com/office/drawing/2014/main" id="{AB4E44CC-0721-4736-BE63-1C7DD4D606DD}"/>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08;p43">
              <a:extLst>
                <a:ext uri="{FF2B5EF4-FFF2-40B4-BE49-F238E27FC236}">
                  <a16:creationId xmlns:a16="http://schemas.microsoft.com/office/drawing/2014/main" id="{1002B95A-1195-4E22-9121-C6C069373739}"/>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09;p43">
              <a:extLst>
                <a:ext uri="{FF2B5EF4-FFF2-40B4-BE49-F238E27FC236}">
                  <a16:creationId xmlns:a16="http://schemas.microsoft.com/office/drawing/2014/main" id="{C9FB660C-1599-4CE5-99F1-1E17993A4996}"/>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10;p43">
              <a:extLst>
                <a:ext uri="{FF2B5EF4-FFF2-40B4-BE49-F238E27FC236}">
                  <a16:creationId xmlns:a16="http://schemas.microsoft.com/office/drawing/2014/main" id="{E7235DBF-2D57-41FB-942B-7BD6443A9829}"/>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11;p43">
              <a:extLst>
                <a:ext uri="{FF2B5EF4-FFF2-40B4-BE49-F238E27FC236}">
                  <a16:creationId xmlns:a16="http://schemas.microsoft.com/office/drawing/2014/main" id="{2651D83C-5C57-4A8B-98C9-87DA56B9B222}"/>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12;p43">
              <a:extLst>
                <a:ext uri="{FF2B5EF4-FFF2-40B4-BE49-F238E27FC236}">
                  <a16:creationId xmlns:a16="http://schemas.microsoft.com/office/drawing/2014/main" id="{B9AEB228-E74C-4808-B15F-F4E03D03718D}"/>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13;p43">
              <a:extLst>
                <a:ext uri="{FF2B5EF4-FFF2-40B4-BE49-F238E27FC236}">
                  <a16:creationId xmlns:a16="http://schemas.microsoft.com/office/drawing/2014/main" id="{0C34B320-DD9E-409E-A743-05E8D665C7D0}"/>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14;p43">
              <a:extLst>
                <a:ext uri="{FF2B5EF4-FFF2-40B4-BE49-F238E27FC236}">
                  <a16:creationId xmlns:a16="http://schemas.microsoft.com/office/drawing/2014/main" id="{65C83201-5CF4-44EA-8332-0088F1EFD0A5}"/>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15;p43">
              <a:extLst>
                <a:ext uri="{FF2B5EF4-FFF2-40B4-BE49-F238E27FC236}">
                  <a16:creationId xmlns:a16="http://schemas.microsoft.com/office/drawing/2014/main" id="{0F809B90-9283-45EE-8E7C-AE9A7E8BB19A}"/>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16;p43">
              <a:extLst>
                <a:ext uri="{FF2B5EF4-FFF2-40B4-BE49-F238E27FC236}">
                  <a16:creationId xmlns:a16="http://schemas.microsoft.com/office/drawing/2014/main" id="{02AD1410-E280-4FAA-8B10-532ED756371F}"/>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17;p43">
              <a:extLst>
                <a:ext uri="{FF2B5EF4-FFF2-40B4-BE49-F238E27FC236}">
                  <a16:creationId xmlns:a16="http://schemas.microsoft.com/office/drawing/2014/main" id="{F3B3371D-F3E3-4AF0-A33A-3BFCE2F68E6D}"/>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18;p43">
              <a:extLst>
                <a:ext uri="{FF2B5EF4-FFF2-40B4-BE49-F238E27FC236}">
                  <a16:creationId xmlns:a16="http://schemas.microsoft.com/office/drawing/2014/main" id="{3F73C511-3F6F-45E0-A046-7FB950553B5C}"/>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19;p43">
              <a:extLst>
                <a:ext uri="{FF2B5EF4-FFF2-40B4-BE49-F238E27FC236}">
                  <a16:creationId xmlns:a16="http://schemas.microsoft.com/office/drawing/2014/main" id="{822AC93A-8F73-489B-9B12-58E72ED962EC}"/>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20;p43">
              <a:extLst>
                <a:ext uri="{FF2B5EF4-FFF2-40B4-BE49-F238E27FC236}">
                  <a16:creationId xmlns:a16="http://schemas.microsoft.com/office/drawing/2014/main" id="{8EA3B1A8-E9A9-4625-A302-0820673EFAA9}"/>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21;p43">
              <a:extLst>
                <a:ext uri="{FF2B5EF4-FFF2-40B4-BE49-F238E27FC236}">
                  <a16:creationId xmlns:a16="http://schemas.microsoft.com/office/drawing/2014/main" id="{78F6DC0C-B9C2-4534-9AF2-93599360CFE6}"/>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22;p43">
              <a:extLst>
                <a:ext uri="{FF2B5EF4-FFF2-40B4-BE49-F238E27FC236}">
                  <a16:creationId xmlns:a16="http://schemas.microsoft.com/office/drawing/2014/main" id="{3B1080FD-0B5B-4C3B-AD1B-F264317A8596}"/>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3;p43">
              <a:extLst>
                <a:ext uri="{FF2B5EF4-FFF2-40B4-BE49-F238E27FC236}">
                  <a16:creationId xmlns:a16="http://schemas.microsoft.com/office/drawing/2014/main" id="{4305BBB3-FC54-46E3-9C2D-12326EAD7E00}"/>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24;p43">
              <a:extLst>
                <a:ext uri="{FF2B5EF4-FFF2-40B4-BE49-F238E27FC236}">
                  <a16:creationId xmlns:a16="http://schemas.microsoft.com/office/drawing/2014/main" id="{E9DD9EE7-2E22-4493-A49D-1D96B722A87C}"/>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25;p43">
              <a:extLst>
                <a:ext uri="{FF2B5EF4-FFF2-40B4-BE49-F238E27FC236}">
                  <a16:creationId xmlns:a16="http://schemas.microsoft.com/office/drawing/2014/main" id="{3EA25750-EC15-4B96-9C3B-0621C34CDE39}"/>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26;p43">
              <a:extLst>
                <a:ext uri="{FF2B5EF4-FFF2-40B4-BE49-F238E27FC236}">
                  <a16:creationId xmlns:a16="http://schemas.microsoft.com/office/drawing/2014/main" id="{CAD542EF-46F3-413B-BAC0-9322647C0B5A}"/>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27;p43">
              <a:extLst>
                <a:ext uri="{FF2B5EF4-FFF2-40B4-BE49-F238E27FC236}">
                  <a16:creationId xmlns:a16="http://schemas.microsoft.com/office/drawing/2014/main" id="{85DF7FBA-69F4-4FAF-A09E-001295F3CB94}"/>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28;p43">
              <a:extLst>
                <a:ext uri="{FF2B5EF4-FFF2-40B4-BE49-F238E27FC236}">
                  <a16:creationId xmlns:a16="http://schemas.microsoft.com/office/drawing/2014/main" id="{FA52AACA-63C9-4691-AF51-0B5798B32D69}"/>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29;p43">
              <a:extLst>
                <a:ext uri="{FF2B5EF4-FFF2-40B4-BE49-F238E27FC236}">
                  <a16:creationId xmlns:a16="http://schemas.microsoft.com/office/drawing/2014/main" id="{5C4F29BF-A604-4188-810F-114DDFF4F81C}"/>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30;p43">
              <a:extLst>
                <a:ext uri="{FF2B5EF4-FFF2-40B4-BE49-F238E27FC236}">
                  <a16:creationId xmlns:a16="http://schemas.microsoft.com/office/drawing/2014/main" id="{6713A24A-0D2B-4DC0-8A8E-DFF133A155A3}"/>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31;p43">
              <a:extLst>
                <a:ext uri="{FF2B5EF4-FFF2-40B4-BE49-F238E27FC236}">
                  <a16:creationId xmlns:a16="http://schemas.microsoft.com/office/drawing/2014/main" id="{62C64F96-0DAF-4516-A7D1-7B75978DE4E8}"/>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32;p43">
              <a:extLst>
                <a:ext uri="{FF2B5EF4-FFF2-40B4-BE49-F238E27FC236}">
                  <a16:creationId xmlns:a16="http://schemas.microsoft.com/office/drawing/2014/main" id="{C19BE99E-D4AB-480E-8328-956B7B005B8D}"/>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33;p43">
              <a:extLst>
                <a:ext uri="{FF2B5EF4-FFF2-40B4-BE49-F238E27FC236}">
                  <a16:creationId xmlns:a16="http://schemas.microsoft.com/office/drawing/2014/main" id="{1240E465-DA2C-4BB1-96D2-A293D26C22ED}"/>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34;p43">
              <a:extLst>
                <a:ext uri="{FF2B5EF4-FFF2-40B4-BE49-F238E27FC236}">
                  <a16:creationId xmlns:a16="http://schemas.microsoft.com/office/drawing/2014/main" id="{1EF993C6-B511-4E05-91B3-100D10BEB319}"/>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35;p43">
              <a:extLst>
                <a:ext uri="{FF2B5EF4-FFF2-40B4-BE49-F238E27FC236}">
                  <a16:creationId xmlns:a16="http://schemas.microsoft.com/office/drawing/2014/main" id="{24D570C7-9C6A-4743-BEB4-ECE4F8406DED}"/>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36;p43">
              <a:extLst>
                <a:ext uri="{FF2B5EF4-FFF2-40B4-BE49-F238E27FC236}">
                  <a16:creationId xmlns:a16="http://schemas.microsoft.com/office/drawing/2014/main" id="{10C6C8FA-7CCE-4B88-A9B2-38E6ACA92F4F}"/>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37;p43">
              <a:extLst>
                <a:ext uri="{FF2B5EF4-FFF2-40B4-BE49-F238E27FC236}">
                  <a16:creationId xmlns:a16="http://schemas.microsoft.com/office/drawing/2014/main" id="{A32136E0-27C9-4964-8B9B-CE57AAB54FCB}"/>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38;p43">
              <a:extLst>
                <a:ext uri="{FF2B5EF4-FFF2-40B4-BE49-F238E27FC236}">
                  <a16:creationId xmlns:a16="http://schemas.microsoft.com/office/drawing/2014/main" id="{7DCA134F-BCA5-42B4-86F4-4B73BDD163CA}"/>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39;p43">
              <a:extLst>
                <a:ext uri="{FF2B5EF4-FFF2-40B4-BE49-F238E27FC236}">
                  <a16:creationId xmlns:a16="http://schemas.microsoft.com/office/drawing/2014/main" id="{CB7E98A3-0F8B-4659-B79D-929AA634AB57}"/>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40;p43">
              <a:extLst>
                <a:ext uri="{FF2B5EF4-FFF2-40B4-BE49-F238E27FC236}">
                  <a16:creationId xmlns:a16="http://schemas.microsoft.com/office/drawing/2014/main" id="{D56DE560-6C4E-49A9-BA7E-7CB76A72A21F}"/>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641;p43">
              <a:extLst>
                <a:ext uri="{FF2B5EF4-FFF2-40B4-BE49-F238E27FC236}">
                  <a16:creationId xmlns:a16="http://schemas.microsoft.com/office/drawing/2014/main" id="{30525C24-5E77-4A05-B6CF-372C754FF26B}"/>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642;p43">
              <a:extLst>
                <a:ext uri="{FF2B5EF4-FFF2-40B4-BE49-F238E27FC236}">
                  <a16:creationId xmlns:a16="http://schemas.microsoft.com/office/drawing/2014/main" id="{522F4FE4-A5C9-493E-A403-2534A0A02996}"/>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643;p43">
              <a:extLst>
                <a:ext uri="{FF2B5EF4-FFF2-40B4-BE49-F238E27FC236}">
                  <a16:creationId xmlns:a16="http://schemas.microsoft.com/office/drawing/2014/main" id="{480586CD-1B79-40E2-AF40-060E71D176B6}"/>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303;p31">
            <a:extLst>
              <a:ext uri="{FF2B5EF4-FFF2-40B4-BE49-F238E27FC236}">
                <a16:creationId xmlns:a16="http://schemas.microsoft.com/office/drawing/2014/main" id="{22F6EE2D-FBF3-4914-A081-2ADBA297DAF0}"/>
              </a:ext>
            </a:extLst>
          </p:cNvPr>
          <p:cNvSpPr txBox="1">
            <a:spLocks/>
          </p:cNvSpPr>
          <p:nvPr/>
        </p:nvSpPr>
        <p:spPr>
          <a:xfrm>
            <a:off x="8523849" y="0"/>
            <a:ext cx="545711"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14</a:t>
            </a:r>
          </a:p>
        </p:txBody>
      </p:sp>
      <p:pic>
        <p:nvPicPr>
          <p:cNvPr id="184" name="Picture 183" descr="Diagram, schematic&#10;&#10;Description automatically generated">
            <a:extLst>
              <a:ext uri="{FF2B5EF4-FFF2-40B4-BE49-F238E27FC236}">
                <a16:creationId xmlns:a16="http://schemas.microsoft.com/office/drawing/2014/main" id="{F769D4CE-7008-4BF0-BDCA-1E2931344A4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769" y="1247841"/>
            <a:ext cx="5939016" cy="3720524"/>
          </a:xfrm>
          <a:prstGeom prst="rect">
            <a:avLst/>
          </a:prstGeom>
          <a:noFill/>
          <a:ln>
            <a:noFill/>
          </a:ln>
        </p:spPr>
      </p:pic>
      <p:sp>
        <p:nvSpPr>
          <p:cNvPr id="3" name="Text Placeholder 2">
            <a:extLst>
              <a:ext uri="{FF2B5EF4-FFF2-40B4-BE49-F238E27FC236}">
                <a16:creationId xmlns:a16="http://schemas.microsoft.com/office/drawing/2014/main" id="{DB461576-CDAB-4EC4-82C7-EA35B52B3741}"/>
              </a:ext>
            </a:extLst>
          </p:cNvPr>
          <p:cNvSpPr>
            <a:spLocks noGrp="1"/>
          </p:cNvSpPr>
          <p:nvPr>
            <p:ph type="body" idx="1"/>
          </p:nvPr>
        </p:nvSpPr>
        <p:spPr>
          <a:xfrm>
            <a:off x="558478" y="795951"/>
            <a:ext cx="2430300" cy="451890"/>
          </a:xfrm>
        </p:spPr>
        <p:txBody>
          <a:bodyPr/>
          <a:lstStyle/>
          <a:p>
            <a:pPr marL="139700" indent="0">
              <a:buNone/>
            </a:pPr>
            <a:r>
              <a:rPr lang="en-US" sz="1800" b="1" dirty="0">
                <a:effectLst/>
                <a:latin typeface="Viga" panose="020B0604020202020204" charset="0"/>
                <a:ea typeface="SimSun" panose="02010600030101010101" pitchFamily="2" charset="-122"/>
              </a:rPr>
              <a:t>Database design</a:t>
            </a:r>
            <a:endParaRPr lang="en-001" b="1" dirty="0">
              <a:latin typeface="Viga" panose="020B0604020202020204" charset="0"/>
            </a:endParaRPr>
          </a:p>
        </p:txBody>
      </p:sp>
    </p:spTree>
    <p:extLst>
      <p:ext uri="{BB962C8B-B14F-4D97-AF65-F5344CB8AC3E}">
        <p14:creationId xmlns:p14="http://schemas.microsoft.com/office/powerpoint/2010/main" val="245152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95" name="Google Shape;303;p31">
            <a:extLst>
              <a:ext uri="{FF2B5EF4-FFF2-40B4-BE49-F238E27FC236}">
                <a16:creationId xmlns:a16="http://schemas.microsoft.com/office/drawing/2014/main" id="{2FF1F77A-7647-4C7E-9E90-2B6003627A65}"/>
              </a:ext>
            </a:extLst>
          </p:cNvPr>
          <p:cNvSpPr txBox="1">
            <a:spLocks/>
          </p:cNvSpPr>
          <p:nvPr/>
        </p:nvSpPr>
        <p:spPr>
          <a:xfrm>
            <a:off x="8490857" y="0"/>
            <a:ext cx="578703"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15</a:t>
            </a:r>
          </a:p>
        </p:txBody>
      </p:sp>
      <p:sp>
        <p:nvSpPr>
          <p:cNvPr id="98" name="Google Shape;612;p35">
            <a:extLst>
              <a:ext uri="{FF2B5EF4-FFF2-40B4-BE49-F238E27FC236}">
                <a16:creationId xmlns:a16="http://schemas.microsoft.com/office/drawing/2014/main" id="{EE65FB07-B885-4B96-8094-AFBE09255B1A}"/>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sp>
        <p:nvSpPr>
          <p:cNvPr id="104" name="TextBox 103">
            <a:extLst>
              <a:ext uri="{FF2B5EF4-FFF2-40B4-BE49-F238E27FC236}">
                <a16:creationId xmlns:a16="http://schemas.microsoft.com/office/drawing/2014/main" id="{390BA90A-6B1B-4627-8F95-B78EE2C3ABEE}"/>
              </a:ext>
            </a:extLst>
          </p:cNvPr>
          <p:cNvSpPr txBox="1"/>
          <p:nvPr/>
        </p:nvSpPr>
        <p:spPr>
          <a:xfrm>
            <a:off x="574591" y="807421"/>
            <a:ext cx="4627604" cy="369332"/>
          </a:xfrm>
          <a:prstGeom prst="rect">
            <a:avLst/>
          </a:prstGeom>
          <a:noFill/>
        </p:spPr>
        <p:txBody>
          <a:bodyPr wrap="square">
            <a:spAutoFit/>
          </a:bodyPr>
          <a:lstStyle/>
          <a:p>
            <a:r>
              <a:rPr lang="en-US" sz="1800" dirty="0">
                <a:solidFill>
                  <a:schemeClr val="accent1"/>
                </a:solidFill>
                <a:latin typeface="Viga" panose="020B0604020202020204" charset="0"/>
              </a:rPr>
              <a:t>Class diagrams</a:t>
            </a:r>
            <a:endParaRPr lang="en-001" sz="1800" dirty="0">
              <a:solidFill>
                <a:schemeClr val="accent1"/>
              </a:solidFill>
              <a:latin typeface="Viga" panose="020B0604020202020204" charset="0"/>
            </a:endParaRPr>
          </a:p>
        </p:txBody>
      </p:sp>
      <p:pic>
        <p:nvPicPr>
          <p:cNvPr id="105" name="Picture 104" descr="Diagram&#10;&#10;Description automatically generated">
            <a:extLst>
              <a:ext uri="{FF2B5EF4-FFF2-40B4-BE49-F238E27FC236}">
                <a16:creationId xmlns:a16="http://schemas.microsoft.com/office/drawing/2014/main" id="{76DA3C3B-11F2-4576-B3D4-0B6A65F95BE0}"/>
              </a:ext>
            </a:extLst>
          </p:cNvPr>
          <p:cNvPicPr>
            <a:picLocks noChangeAspect="1"/>
          </p:cNvPicPr>
          <p:nvPr/>
        </p:nvPicPr>
        <p:blipFill>
          <a:blip r:embed="rId3"/>
          <a:stretch>
            <a:fillRect/>
          </a:stretch>
        </p:blipFill>
        <p:spPr>
          <a:xfrm>
            <a:off x="1526424" y="1176753"/>
            <a:ext cx="6400799" cy="384149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16</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267" name="Picture 266" descr="Box and whisker chart&#10;&#10;Description automatically generated with low confidence">
            <a:extLst>
              <a:ext uri="{FF2B5EF4-FFF2-40B4-BE49-F238E27FC236}">
                <a16:creationId xmlns:a16="http://schemas.microsoft.com/office/drawing/2014/main" id="{2AD99A97-EC43-4A7B-926B-BA5FDA2AEDEA}"/>
              </a:ext>
            </a:extLst>
          </p:cNvPr>
          <p:cNvPicPr>
            <a:picLocks noChangeAspect="1"/>
          </p:cNvPicPr>
          <p:nvPr/>
        </p:nvPicPr>
        <p:blipFill>
          <a:blip r:embed="rId3"/>
          <a:stretch>
            <a:fillRect/>
          </a:stretch>
        </p:blipFill>
        <p:spPr>
          <a:xfrm>
            <a:off x="988374" y="1159623"/>
            <a:ext cx="6709885" cy="3608760"/>
          </a:xfrm>
          <a:prstGeom prst="rect">
            <a:avLst/>
          </a:prstGeom>
        </p:spPr>
      </p:pic>
    </p:spTree>
    <p:extLst>
      <p:ext uri="{BB962C8B-B14F-4D97-AF65-F5344CB8AC3E}">
        <p14:creationId xmlns:p14="http://schemas.microsoft.com/office/powerpoint/2010/main" val="221922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grpSp>
        <p:nvGrpSpPr>
          <p:cNvPr id="2199" name="Google Shape;2199;p52"/>
          <p:cNvGrpSpPr/>
          <p:nvPr/>
        </p:nvGrpSpPr>
        <p:grpSpPr>
          <a:xfrm>
            <a:off x="4212685" y="1123941"/>
            <a:ext cx="3969045" cy="3713929"/>
            <a:chOff x="1088525" y="238125"/>
            <a:chExt cx="5597300" cy="5237525"/>
          </a:xfrm>
        </p:grpSpPr>
        <p:sp>
          <p:nvSpPr>
            <p:cNvPr id="2200" name="Google Shape;2200;p52"/>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0" name="Google Shape;2300;p52"/>
          <p:cNvSpPr txBox="1">
            <a:spLocks noGrp="1"/>
          </p:cNvSpPr>
          <p:nvPr>
            <p:ph type="body" idx="4294967295"/>
          </p:nvPr>
        </p:nvSpPr>
        <p:spPr>
          <a:xfrm>
            <a:off x="1137231" y="2521741"/>
            <a:ext cx="2743200" cy="694200"/>
          </a:xfrm>
          <a:prstGeom prst="rect">
            <a:avLst/>
          </a:prstGeom>
        </p:spPr>
        <p:txBody>
          <a:bodyPr spcFirstLastPara="1" wrap="square" lIns="91425" tIns="91425" rIns="91425" bIns="91425" anchor="t" anchorCtr="0">
            <a:noAutofit/>
          </a:bodyPr>
          <a:lstStyle/>
          <a:p>
            <a:pPr marL="0" indent="0" algn="r">
              <a:spcBef>
                <a:spcPts val="1600"/>
              </a:spcBef>
              <a:spcAft>
                <a:spcPts val="1600"/>
              </a:spcAft>
              <a:buNone/>
            </a:pPr>
            <a:r>
              <a:rPr lang="en-US" sz="1600" dirty="0"/>
              <a:t>519H0171</a:t>
            </a:r>
          </a:p>
          <a:p>
            <a:pPr marL="0" lvl="0" indent="0" algn="r" rtl="0">
              <a:spcBef>
                <a:spcPts val="1600"/>
              </a:spcBef>
              <a:spcAft>
                <a:spcPts val="1600"/>
              </a:spcAft>
              <a:buNone/>
            </a:pPr>
            <a:endParaRPr sz="2400" dirty="0"/>
          </a:p>
        </p:txBody>
      </p:sp>
      <p:sp>
        <p:nvSpPr>
          <p:cNvPr id="2302" name="Google Shape;2302;p52"/>
          <p:cNvSpPr txBox="1">
            <a:spLocks noGrp="1"/>
          </p:cNvSpPr>
          <p:nvPr>
            <p:ph type="body" idx="4294967295"/>
          </p:nvPr>
        </p:nvSpPr>
        <p:spPr>
          <a:xfrm>
            <a:off x="1222487" y="3427953"/>
            <a:ext cx="2743200" cy="694200"/>
          </a:xfrm>
          <a:prstGeom prst="rect">
            <a:avLst/>
          </a:prstGeom>
        </p:spPr>
        <p:txBody>
          <a:bodyPr spcFirstLastPara="1" wrap="square" lIns="91425" tIns="91425" rIns="91425" bIns="91425" anchor="t" anchorCtr="0">
            <a:noAutofit/>
          </a:bodyPr>
          <a:lstStyle/>
          <a:p>
            <a:pPr marL="0" lvl="0" indent="0" algn="r" rtl="0">
              <a:spcBef>
                <a:spcPts val="1600"/>
              </a:spcBef>
              <a:spcAft>
                <a:spcPts val="1600"/>
              </a:spcAft>
              <a:buNone/>
            </a:pPr>
            <a:r>
              <a:rPr lang="en-US" sz="1600" dirty="0"/>
              <a:t>519H0350</a:t>
            </a:r>
            <a:endParaRPr sz="1600" dirty="0"/>
          </a:p>
        </p:txBody>
      </p:sp>
      <p:sp>
        <p:nvSpPr>
          <p:cNvPr id="110" name="Google Shape;297;p30">
            <a:extLst>
              <a:ext uri="{FF2B5EF4-FFF2-40B4-BE49-F238E27FC236}">
                <a16:creationId xmlns:a16="http://schemas.microsoft.com/office/drawing/2014/main" id="{99B53CC1-AB29-4125-ACED-B072EE38FFD8}"/>
              </a:ext>
            </a:extLst>
          </p:cNvPr>
          <p:cNvSpPr txBox="1">
            <a:spLocks noGrp="1"/>
          </p:cNvSpPr>
          <p:nvPr>
            <p:ph type="title"/>
          </p:nvPr>
        </p:nvSpPr>
        <p:spPr>
          <a:xfrm>
            <a:off x="626625" y="8775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Thành viên Nhóm 10</a:t>
            </a:r>
            <a:endParaRPr dirty="0"/>
          </a:p>
        </p:txBody>
      </p:sp>
      <p:sp>
        <p:nvSpPr>
          <p:cNvPr id="111" name="Google Shape;2299;p52">
            <a:extLst>
              <a:ext uri="{FF2B5EF4-FFF2-40B4-BE49-F238E27FC236}">
                <a16:creationId xmlns:a16="http://schemas.microsoft.com/office/drawing/2014/main" id="{23CBFFFC-084A-48BB-BD00-632186717033}"/>
              </a:ext>
            </a:extLst>
          </p:cNvPr>
          <p:cNvSpPr txBox="1">
            <a:spLocks/>
          </p:cNvSpPr>
          <p:nvPr/>
        </p:nvSpPr>
        <p:spPr>
          <a:xfrm>
            <a:off x="962269" y="2432687"/>
            <a:ext cx="2976163"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r"/>
            <a:r>
              <a:rPr lang="en-US" sz="1800" b="1" dirty="0">
                <a:latin typeface="Inter" panose="020B0502030000000004" pitchFamily="34" charset="0"/>
                <a:ea typeface="Inter" panose="020B0502030000000004" pitchFamily="34" charset="0"/>
              </a:rPr>
              <a:t>Nguyen Phan Quoc Hung</a:t>
            </a:r>
          </a:p>
        </p:txBody>
      </p:sp>
      <p:sp>
        <p:nvSpPr>
          <p:cNvPr id="112" name="Google Shape;2299;p52">
            <a:extLst>
              <a:ext uri="{FF2B5EF4-FFF2-40B4-BE49-F238E27FC236}">
                <a16:creationId xmlns:a16="http://schemas.microsoft.com/office/drawing/2014/main" id="{BA2C7694-CB23-4FCA-881C-6D2768D0A2CF}"/>
              </a:ext>
            </a:extLst>
          </p:cNvPr>
          <p:cNvSpPr txBox="1">
            <a:spLocks/>
          </p:cNvSpPr>
          <p:nvPr/>
        </p:nvSpPr>
        <p:spPr>
          <a:xfrm>
            <a:off x="1398300" y="3363860"/>
            <a:ext cx="2540316"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r"/>
            <a:r>
              <a:rPr lang="en-US" sz="1800" b="1" dirty="0">
                <a:latin typeface="Inter" panose="020B0502030000000004" pitchFamily="34" charset="0"/>
                <a:ea typeface="Inter" panose="020B0502030000000004" pitchFamily="34" charset="0"/>
              </a:rPr>
              <a:t>Duong Quang The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00">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0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0" grpId="0" build="p"/>
      <p:bldP spid="2302" grpId="0" build="p"/>
      <p:bldP spid="110" grpId="0"/>
      <p:bldP spid="111" grpId="0"/>
      <p:bldP spid="1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17</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6" name="Picture 5" descr="Timeline&#10;&#10;Description automatically generated with medium confidence">
            <a:extLst>
              <a:ext uri="{FF2B5EF4-FFF2-40B4-BE49-F238E27FC236}">
                <a16:creationId xmlns:a16="http://schemas.microsoft.com/office/drawing/2014/main" id="{D91953B5-7475-4299-9B4F-1E4F4F8B3EA2}"/>
              </a:ext>
            </a:extLst>
          </p:cNvPr>
          <p:cNvPicPr>
            <a:picLocks noChangeAspect="1"/>
          </p:cNvPicPr>
          <p:nvPr/>
        </p:nvPicPr>
        <p:blipFill>
          <a:blip r:embed="rId3"/>
          <a:stretch>
            <a:fillRect/>
          </a:stretch>
        </p:blipFill>
        <p:spPr>
          <a:xfrm>
            <a:off x="1302273" y="1098007"/>
            <a:ext cx="6324897" cy="3920243"/>
          </a:xfrm>
          <a:prstGeom prst="rect">
            <a:avLst/>
          </a:prstGeom>
        </p:spPr>
      </p:pic>
    </p:spTree>
    <p:extLst>
      <p:ext uri="{BB962C8B-B14F-4D97-AF65-F5344CB8AC3E}">
        <p14:creationId xmlns:p14="http://schemas.microsoft.com/office/powerpoint/2010/main" val="228293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18</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6" name="Picture 5" descr="Timeline&#10;&#10;Description automatically generated">
            <a:extLst>
              <a:ext uri="{FF2B5EF4-FFF2-40B4-BE49-F238E27FC236}">
                <a16:creationId xmlns:a16="http://schemas.microsoft.com/office/drawing/2014/main" id="{F8F7E244-F3C5-4D6B-8015-7EFE997DBEA4}"/>
              </a:ext>
            </a:extLst>
          </p:cNvPr>
          <p:cNvPicPr>
            <a:picLocks noChangeAspect="1"/>
          </p:cNvPicPr>
          <p:nvPr/>
        </p:nvPicPr>
        <p:blipFill>
          <a:blip r:embed="rId3"/>
          <a:stretch>
            <a:fillRect/>
          </a:stretch>
        </p:blipFill>
        <p:spPr>
          <a:xfrm>
            <a:off x="1325824" y="1080917"/>
            <a:ext cx="6492352" cy="4062583"/>
          </a:xfrm>
          <a:prstGeom prst="rect">
            <a:avLst/>
          </a:prstGeom>
        </p:spPr>
      </p:pic>
    </p:spTree>
    <p:extLst>
      <p:ext uri="{BB962C8B-B14F-4D97-AF65-F5344CB8AC3E}">
        <p14:creationId xmlns:p14="http://schemas.microsoft.com/office/powerpoint/2010/main" val="56833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19</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6" name="Picture 5" descr="A picture containing timeline&#10;&#10;Description automatically generated">
            <a:extLst>
              <a:ext uri="{FF2B5EF4-FFF2-40B4-BE49-F238E27FC236}">
                <a16:creationId xmlns:a16="http://schemas.microsoft.com/office/drawing/2014/main" id="{6DBA52DD-BF23-4055-9FD7-7F696AE7EEE9}"/>
              </a:ext>
            </a:extLst>
          </p:cNvPr>
          <p:cNvPicPr>
            <a:picLocks noChangeAspect="1"/>
          </p:cNvPicPr>
          <p:nvPr/>
        </p:nvPicPr>
        <p:blipFill>
          <a:blip r:embed="rId3"/>
          <a:stretch>
            <a:fillRect/>
          </a:stretch>
        </p:blipFill>
        <p:spPr>
          <a:xfrm>
            <a:off x="1359174" y="1010326"/>
            <a:ext cx="6735300" cy="4007924"/>
          </a:xfrm>
          <a:prstGeom prst="rect">
            <a:avLst/>
          </a:prstGeom>
        </p:spPr>
      </p:pic>
    </p:spTree>
    <p:extLst>
      <p:ext uri="{BB962C8B-B14F-4D97-AF65-F5344CB8AC3E}">
        <p14:creationId xmlns:p14="http://schemas.microsoft.com/office/powerpoint/2010/main" val="347813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476735" y="0"/>
            <a:ext cx="592825"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20</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7" name="Picture 6" descr="Box and whisker chart&#10;&#10;Description automatically generated with medium confidence">
            <a:extLst>
              <a:ext uri="{FF2B5EF4-FFF2-40B4-BE49-F238E27FC236}">
                <a16:creationId xmlns:a16="http://schemas.microsoft.com/office/drawing/2014/main" id="{265581F9-9230-4F2D-BBA9-A0765FB59467}"/>
              </a:ext>
            </a:extLst>
          </p:cNvPr>
          <p:cNvPicPr>
            <a:picLocks noChangeAspect="1"/>
          </p:cNvPicPr>
          <p:nvPr/>
        </p:nvPicPr>
        <p:blipFill>
          <a:blip r:embed="rId3"/>
          <a:stretch>
            <a:fillRect/>
          </a:stretch>
        </p:blipFill>
        <p:spPr>
          <a:xfrm>
            <a:off x="1450076" y="986996"/>
            <a:ext cx="6553495" cy="4156504"/>
          </a:xfrm>
          <a:prstGeom prst="rect">
            <a:avLst/>
          </a:prstGeom>
        </p:spPr>
      </p:pic>
    </p:spTree>
    <p:extLst>
      <p:ext uri="{BB962C8B-B14F-4D97-AF65-F5344CB8AC3E}">
        <p14:creationId xmlns:p14="http://schemas.microsoft.com/office/powerpoint/2010/main" val="351329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21</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7" name="Picture 6" descr="Timeline&#10;&#10;Description automatically generated with medium confidence">
            <a:extLst>
              <a:ext uri="{FF2B5EF4-FFF2-40B4-BE49-F238E27FC236}">
                <a16:creationId xmlns:a16="http://schemas.microsoft.com/office/drawing/2014/main" id="{D483B917-4BE3-40BE-A20E-79FE1427D7B4}"/>
              </a:ext>
            </a:extLst>
          </p:cNvPr>
          <p:cNvPicPr>
            <a:picLocks noChangeAspect="1"/>
          </p:cNvPicPr>
          <p:nvPr/>
        </p:nvPicPr>
        <p:blipFill>
          <a:blip r:embed="rId3"/>
          <a:stretch>
            <a:fillRect/>
          </a:stretch>
        </p:blipFill>
        <p:spPr>
          <a:xfrm>
            <a:off x="1616255" y="982127"/>
            <a:ext cx="6221138" cy="4036123"/>
          </a:xfrm>
          <a:prstGeom prst="rect">
            <a:avLst/>
          </a:prstGeom>
        </p:spPr>
      </p:pic>
    </p:spTree>
    <p:extLst>
      <p:ext uri="{BB962C8B-B14F-4D97-AF65-F5344CB8AC3E}">
        <p14:creationId xmlns:p14="http://schemas.microsoft.com/office/powerpoint/2010/main" val="129136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476735" y="0"/>
            <a:ext cx="592825"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22</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7" name="Picture 6" descr="A picture containing timeline&#10;&#10;Description automatically generated">
            <a:extLst>
              <a:ext uri="{FF2B5EF4-FFF2-40B4-BE49-F238E27FC236}">
                <a16:creationId xmlns:a16="http://schemas.microsoft.com/office/drawing/2014/main" id="{F9DCC9D8-3278-4A2D-AAC4-59A4BC9242D3}"/>
              </a:ext>
            </a:extLst>
          </p:cNvPr>
          <p:cNvPicPr>
            <a:picLocks noChangeAspect="1"/>
          </p:cNvPicPr>
          <p:nvPr/>
        </p:nvPicPr>
        <p:blipFill>
          <a:blip r:embed="rId3"/>
          <a:stretch>
            <a:fillRect/>
          </a:stretch>
        </p:blipFill>
        <p:spPr>
          <a:xfrm>
            <a:off x="1332706" y="1159623"/>
            <a:ext cx="6478588" cy="3929063"/>
          </a:xfrm>
          <a:prstGeom prst="rect">
            <a:avLst/>
          </a:prstGeom>
        </p:spPr>
      </p:pic>
    </p:spTree>
    <p:extLst>
      <p:ext uri="{BB962C8B-B14F-4D97-AF65-F5344CB8AC3E}">
        <p14:creationId xmlns:p14="http://schemas.microsoft.com/office/powerpoint/2010/main" val="309298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254023" y="619923"/>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Viga" panose="020B0604020202020204" charset="0"/>
              </a:rPr>
              <a:t>Sequence diagrams</a:t>
            </a:r>
            <a:endParaRPr lang="en-US" sz="1800" dirty="0">
              <a:effectLst/>
              <a:latin typeface="Viga" panose="020B0604020202020204" charset="0"/>
              <a:ea typeface="Calibri" panose="020F0502020204030204" pitchFamily="34" charset="0"/>
              <a:cs typeface="Times New Roman" panose="02020603050405020304" pitchFamily="18" charset="0"/>
            </a:endParaRPr>
          </a:p>
        </p:txBody>
      </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476735" y="0"/>
            <a:ext cx="592825"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23</a:t>
            </a:r>
          </a:p>
        </p:txBody>
      </p:sp>
      <p:sp>
        <p:nvSpPr>
          <p:cNvPr id="263" name="Google Shape;612;p35">
            <a:extLst>
              <a:ext uri="{FF2B5EF4-FFF2-40B4-BE49-F238E27FC236}">
                <a16:creationId xmlns:a16="http://schemas.microsoft.com/office/drawing/2014/main" id="{727B5A61-2A83-43CC-9703-933585271635}"/>
              </a:ext>
            </a:extLst>
          </p:cNvPr>
          <p:cNvSpPr txBox="1">
            <a:spLocks/>
          </p:cNvSpPr>
          <p:nvPr/>
        </p:nvSpPr>
        <p:spPr>
          <a:xfrm>
            <a:off x="3794254" y="125250"/>
            <a:ext cx="1865141"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r>
              <a:rPr lang="vi-VN" b="1" dirty="0">
                <a:latin typeface="Inter" panose="020B0502030000000004" pitchFamily="34" charset="0"/>
                <a:ea typeface="Inter" panose="020B0502030000000004" pitchFamily="34" charset="0"/>
              </a:rPr>
              <a:t>DESIGN</a:t>
            </a:r>
            <a:endParaRPr lang="en-001" b="1" dirty="0">
              <a:latin typeface="Inter" panose="020B0502030000000004" pitchFamily="34" charset="0"/>
              <a:ea typeface="Inter" panose="020B0502030000000004" pitchFamily="34" charset="0"/>
            </a:endParaRPr>
          </a:p>
        </p:txBody>
      </p:sp>
      <p:pic>
        <p:nvPicPr>
          <p:cNvPr id="6" name="Picture 5" descr="Chart, box and whisker chart&#10;&#10;Description automatically generated">
            <a:extLst>
              <a:ext uri="{FF2B5EF4-FFF2-40B4-BE49-F238E27FC236}">
                <a16:creationId xmlns:a16="http://schemas.microsoft.com/office/drawing/2014/main" id="{D8AA1809-12CF-4F07-92A0-5CDD85657925}"/>
              </a:ext>
            </a:extLst>
          </p:cNvPr>
          <p:cNvPicPr>
            <a:picLocks noChangeAspect="1"/>
          </p:cNvPicPr>
          <p:nvPr/>
        </p:nvPicPr>
        <p:blipFill>
          <a:blip r:embed="rId3"/>
          <a:stretch>
            <a:fillRect/>
          </a:stretch>
        </p:blipFill>
        <p:spPr>
          <a:xfrm>
            <a:off x="880644" y="1264636"/>
            <a:ext cx="7692360" cy="3258941"/>
          </a:xfrm>
          <a:prstGeom prst="rect">
            <a:avLst/>
          </a:prstGeom>
        </p:spPr>
      </p:pic>
    </p:spTree>
    <p:extLst>
      <p:ext uri="{BB962C8B-B14F-4D97-AF65-F5344CB8AC3E}">
        <p14:creationId xmlns:p14="http://schemas.microsoft.com/office/powerpoint/2010/main" val="221358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smtClean="0">
                <a:latin typeface="Inter" panose="020B0502030000000004" pitchFamily="34" charset="0"/>
                <a:ea typeface="Inter" panose="020B0502030000000004" pitchFamily="34" charset="0"/>
              </a:rPr>
              <a:t>Winform</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smtClean="0"/>
              <a:t>24</a:t>
            </a:r>
            <a:endParaRPr lang="en" sz="2400" dirty="0"/>
          </a:p>
        </p:txBody>
      </p:sp>
      <p:pic>
        <p:nvPicPr>
          <p:cNvPr id="4" name="Picture 3"/>
          <p:cNvPicPr>
            <a:picLocks noChangeAspect="1"/>
          </p:cNvPicPr>
          <p:nvPr/>
        </p:nvPicPr>
        <p:blipFill>
          <a:blip r:embed="rId3"/>
          <a:stretch>
            <a:fillRect/>
          </a:stretch>
        </p:blipFill>
        <p:spPr>
          <a:xfrm>
            <a:off x="800100" y="664120"/>
            <a:ext cx="7181850" cy="4034060"/>
          </a:xfrm>
          <a:prstGeom prst="rect">
            <a:avLst/>
          </a:prstGeom>
        </p:spPr>
      </p:pic>
      <p:sp>
        <p:nvSpPr>
          <p:cNvPr id="5" name="TextBox 4"/>
          <p:cNvSpPr txBox="1"/>
          <p:nvPr/>
        </p:nvSpPr>
        <p:spPr>
          <a:xfrm>
            <a:off x="3860958" y="4436570"/>
            <a:ext cx="1060134" cy="523220"/>
          </a:xfrm>
          <a:prstGeom prst="rect">
            <a:avLst/>
          </a:prstGeom>
          <a:noFill/>
        </p:spPr>
        <p:txBody>
          <a:bodyPr wrap="square" rtlCol="0">
            <a:spAutoFit/>
          </a:bodyPr>
          <a:lstStyle/>
          <a:p>
            <a:r>
              <a:rPr lang="en-US" dirty="0" smtClean="0"/>
              <a:t>Login</a:t>
            </a:r>
          </a:p>
          <a:p>
            <a:endParaRPr lang="en-US" dirty="0"/>
          </a:p>
        </p:txBody>
      </p:sp>
    </p:spTree>
    <p:extLst>
      <p:ext uri="{BB962C8B-B14F-4D97-AF65-F5344CB8AC3E}">
        <p14:creationId xmlns:p14="http://schemas.microsoft.com/office/powerpoint/2010/main" val="33110791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38"/>
        <p:cNvGrpSpPr/>
        <p:nvPr/>
      </p:nvGrpSpPr>
      <p:grpSpPr>
        <a:xfrm>
          <a:off x="0" y="0"/>
          <a:ext cx="0" cy="0"/>
          <a:chOff x="0" y="0"/>
          <a:chExt cx="0" cy="0"/>
        </a:xfrm>
      </p:grpSpPr>
      <p:grpSp>
        <p:nvGrpSpPr>
          <p:cNvPr id="6" name="Group 5">
            <a:extLst>
              <a:ext uri="{FF2B5EF4-FFF2-40B4-BE49-F238E27FC236}">
                <a16:creationId xmlns:a16="http://schemas.microsoft.com/office/drawing/2014/main" id="{408EA504-08BC-4CCC-9DAE-1343C3263D05}"/>
              </a:ext>
            </a:extLst>
          </p:cNvPr>
          <p:cNvGrpSpPr/>
          <p:nvPr/>
        </p:nvGrpSpPr>
        <p:grpSpPr>
          <a:xfrm>
            <a:off x="1333554" y="2635433"/>
            <a:ext cx="6553200" cy="555282"/>
            <a:chOff x="2789775" y="2703558"/>
            <a:chExt cx="5132179" cy="555282"/>
          </a:xfrm>
        </p:grpSpPr>
        <p:cxnSp>
          <p:nvCxnSpPr>
            <p:cNvPr id="7" name="Google Shape;1875;p46">
              <a:extLst>
                <a:ext uri="{FF2B5EF4-FFF2-40B4-BE49-F238E27FC236}">
                  <a16:creationId xmlns:a16="http://schemas.microsoft.com/office/drawing/2014/main" id="{6BAB4D93-9757-4CC5-8D24-CCC48831B06C}"/>
                </a:ext>
              </a:extLst>
            </p:cNvPr>
            <p:cNvCxnSpPr/>
            <p:nvPr/>
          </p:nvCxnSpPr>
          <p:spPr>
            <a:xfrm>
              <a:off x="7884644" y="2745631"/>
              <a:ext cx="0" cy="288300"/>
            </a:xfrm>
            <a:prstGeom prst="straightConnector1">
              <a:avLst/>
            </a:prstGeom>
            <a:noFill/>
            <a:ln w="19050" cap="flat" cmpd="sng">
              <a:solidFill>
                <a:schemeClr val="accent1"/>
              </a:solidFill>
              <a:prstDash val="solid"/>
              <a:round/>
              <a:headEnd type="none" w="sm" len="sm"/>
              <a:tailEnd type="none" w="sm" len="sm"/>
            </a:ln>
          </p:spPr>
        </p:cxnSp>
        <p:sp>
          <p:nvSpPr>
            <p:cNvPr id="8" name="Google Shape;1876;p46">
              <a:extLst>
                <a:ext uri="{FF2B5EF4-FFF2-40B4-BE49-F238E27FC236}">
                  <a16:creationId xmlns:a16="http://schemas.microsoft.com/office/drawing/2014/main" id="{CF1848B4-E453-4610-9AD7-340A0EB2276A}"/>
                </a:ext>
              </a:extLst>
            </p:cNvPr>
            <p:cNvSpPr/>
            <p:nvPr/>
          </p:nvSpPr>
          <p:spPr>
            <a:xfrm>
              <a:off x="7847554" y="2703558"/>
              <a:ext cx="74400" cy="74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1877;p46">
              <a:extLst>
                <a:ext uri="{FF2B5EF4-FFF2-40B4-BE49-F238E27FC236}">
                  <a16:creationId xmlns:a16="http://schemas.microsoft.com/office/drawing/2014/main" id="{705A5197-E35C-46FB-8FCF-9BDF9E487DE0}"/>
                </a:ext>
              </a:extLst>
            </p:cNvPr>
            <p:cNvGrpSpPr/>
            <p:nvPr/>
          </p:nvGrpSpPr>
          <p:grpSpPr>
            <a:xfrm>
              <a:off x="2789775" y="2708727"/>
              <a:ext cx="1609458" cy="335725"/>
              <a:chOff x="797276" y="1110901"/>
              <a:chExt cx="589588" cy="122990"/>
            </a:xfrm>
          </p:grpSpPr>
          <p:grpSp>
            <p:nvGrpSpPr>
              <p:cNvPr id="20" name="Google Shape;1878;p46">
                <a:extLst>
                  <a:ext uri="{FF2B5EF4-FFF2-40B4-BE49-F238E27FC236}">
                    <a16:creationId xmlns:a16="http://schemas.microsoft.com/office/drawing/2014/main" id="{97389282-E6FD-4102-9536-8AF9C1C1609D}"/>
                  </a:ext>
                </a:extLst>
              </p:cNvPr>
              <p:cNvGrpSpPr/>
              <p:nvPr/>
            </p:nvGrpSpPr>
            <p:grpSpPr>
              <a:xfrm>
                <a:off x="797276" y="1110901"/>
                <a:ext cx="27175" cy="122990"/>
                <a:chOff x="825553" y="2560041"/>
                <a:chExt cx="92400" cy="418331"/>
              </a:xfrm>
            </p:grpSpPr>
            <p:cxnSp>
              <p:nvCxnSpPr>
                <p:cNvPr id="22" name="Google Shape;1879;p46">
                  <a:extLst>
                    <a:ext uri="{FF2B5EF4-FFF2-40B4-BE49-F238E27FC236}">
                      <a16:creationId xmlns:a16="http://schemas.microsoft.com/office/drawing/2014/main" id="{E17C4938-4EAB-484C-938D-E1FB259CA591}"/>
                    </a:ext>
                  </a:extLst>
                </p:cNvPr>
                <p:cNvCxnSpPr>
                  <a:cxnSpLocks/>
                  <a:stCxn id="23" idx="0"/>
                </p:cNvCxnSpPr>
                <p:nvPr/>
              </p:nvCxnSpPr>
              <p:spPr>
                <a:xfrm>
                  <a:off x="871753" y="2560041"/>
                  <a:ext cx="0" cy="418331"/>
                </a:xfrm>
                <a:prstGeom prst="straightConnector1">
                  <a:avLst/>
                </a:prstGeom>
                <a:noFill/>
                <a:ln w="19050" cap="flat" cmpd="sng">
                  <a:solidFill>
                    <a:schemeClr val="accent1"/>
                  </a:solidFill>
                  <a:prstDash val="solid"/>
                  <a:round/>
                  <a:headEnd type="none" w="sm" len="sm"/>
                  <a:tailEnd type="none" w="sm" len="sm"/>
                </a:ln>
              </p:spPr>
            </p:cxnSp>
            <p:sp>
              <p:nvSpPr>
                <p:cNvPr id="23" name="Google Shape;1880;p46">
                  <a:extLst>
                    <a:ext uri="{FF2B5EF4-FFF2-40B4-BE49-F238E27FC236}">
                      <a16:creationId xmlns:a16="http://schemas.microsoft.com/office/drawing/2014/main" id="{91FD32C2-3F85-41FF-A483-18FD093348C4}"/>
                    </a:ext>
                  </a:extLst>
                </p:cNvPr>
                <p:cNvSpPr/>
                <p:nvPr/>
              </p:nvSpPr>
              <p:spPr>
                <a:xfrm>
                  <a:off x="825553" y="2560041"/>
                  <a:ext cx="92400" cy="92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881;p46">
                <a:extLst>
                  <a:ext uri="{FF2B5EF4-FFF2-40B4-BE49-F238E27FC236}">
                    <a16:creationId xmlns:a16="http://schemas.microsoft.com/office/drawing/2014/main" id="{88CBBABF-EB6B-4697-B2B5-31FED66BBC83}"/>
                  </a:ext>
                </a:extLst>
              </p:cNvPr>
              <p:cNvSpPr/>
              <p:nvPr/>
            </p:nvSpPr>
            <p:spPr>
              <a:xfrm>
                <a:off x="810864" y="1190734"/>
                <a:ext cx="576000" cy="39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882;p46">
              <a:extLst>
                <a:ext uri="{FF2B5EF4-FFF2-40B4-BE49-F238E27FC236}">
                  <a16:creationId xmlns:a16="http://schemas.microsoft.com/office/drawing/2014/main" id="{237ACBB8-9E5A-48D8-827D-B813EF8B1071}"/>
                </a:ext>
              </a:extLst>
            </p:cNvPr>
            <p:cNvGrpSpPr/>
            <p:nvPr/>
          </p:nvGrpSpPr>
          <p:grpSpPr>
            <a:xfrm>
              <a:off x="6278591" y="2928063"/>
              <a:ext cx="1606053" cy="330777"/>
              <a:chOff x="1381910" y="1194219"/>
              <a:chExt cx="588341" cy="121177"/>
            </a:xfrm>
          </p:grpSpPr>
          <p:grpSp>
            <p:nvGrpSpPr>
              <p:cNvPr id="16" name="Google Shape;1883;p46">
                <a:extLst>
                  <a:ext uri="{FF2B5EF4-FFF2-40B4-BE49-F238E27FC236}">
                    <a16:creationId xmlns:a16="http://schemas.microsoft.com/office/drawing/2014/main" id="{C77DABE4-EF7B-4664-A18C-7A97B74C629F}"/>
                  </a:ext>
                </a:extLst>
              </p:cNvPr>
              <p:cNvGrpSpPr/>
              <p:nvPr/>
            </p:nvGrpSpPr>
            <p:grpSpPr>
              <a:xfrm rot="10800000">
                <a:off x="1381910" y="1194319"/>
                <a:ext cx="27175" cy="121077"/>
                <a:chOff x="2070100" y="2563700"/>
                <a:chExt cx="92400" cy="411825"/>
              </a:xfrm>
            </p:grpSpPr>
            <p:cxnSp>
              <p:nvCxnSpPr>
                <p:cNvPr id="18" name="Google Shape;1884;p46">
                  <a:extLst>
                    <a:ext uri="{FF2B5EF4-FFF2-40B4-BE49-F238E27FC236}">
                      <a16:creationId xmlns:a16="http://schemas.microsoft.com/office/drawing/2014/main" id="{29923CE1-B70B-45BC-96DE-A0EF8DB72400}"/>
                    </a:ext>
                  </a:extLst>
                </p:cNvPr>
                <p:cNvCxnSpPr/>
                <p:nvPr/>
              </p:nvCxnSpPr>
              <p:spPr>
                <a:xfrm>
                  <a:off x="2116300"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9" name="Google Shape;1885;p46">
                  <a:extLst>
                    <a:ext uri="{FF2B5EF4-FFF2-40B4-BE49-F238E27FC236}">
                      <a16:creationId xmlns:a16="http://schemas.microsoft.com/office/drawing/2014/main" id="{3733E13D-2879-4999-AB1A-58B51D5656AF}"/>
                    </a:ext>
                  </a:extLst>
                </p:cNvPr>
                <p:cNvSpPr/>
                <p:nvPr/>
              </p:nvSpPr>
              <p:spPr>
                <a:xfrm>
                  <a:off x="2070100" y="2563700"/>
                  <a:ext cx="92400" cy="92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886;p46">
                <a:extLst>
                  <a:ext uri="{FF2B5EF4-FFF2-40B4-BE49-F238E27FC236}">
                    <a16:creationId xmlns:a16="http://schemas.microsoft.com/office/drawing/2014/main" id="{73C29C0E-127E-4762-B975-CEC4C864E758}"/>
                  </a:ext>
                </a:extLst>
              </p:cNvPr>
              <p:cNvSpPr/>
              <p:nvPr/>
            </p:nvSpPr>
            <p:spPr>
              <a:xfrm>
                <a:off x="1394250" y="1194219"/>
                <a:ext cx="576000" cy="39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887;p46">
              <a:extLst>
                <a:ext uri="{FF2B5EF4-FFF2-40B4-BE49-F238E27FC236}">
                  <a16:creationId xmlns:a16="http://schemas.microsoft.com/office/drawing/2014/main" id="{41897214-D4E0-4AFC-842F-83AB0DF9A334}"/>
                </a:ext>
              </a:extLst>
            </p:cNvPr>
            <p:cNvGrpSpPr/>
            <p:nvPr/>
          </p:nvGrpSpPr>
          <p:grpSpPr>
            <a:xfrm>
              <a:off x="4376754" y="2928062"/>
              <a:ext cx="1924311" cy="330777"/>
              <a:chOff x="2532079" y="1194219"/>
              <a:chExt cx="704927" cy="121177"/>
            </a:xfrm>
          </p:grpSpPr>
          <p:grpSp>
            <p:nvGrpSpPr>
              <p:cNvPr id="12" name="Google Shape;1888;p46">
                <a:extLst>
                  <a:ext uri="{FF2B5EF4-FFF2-40B4-BE49-F238E27FC236}">
                    <a16:creationId xmlns:a16="http://schemas.microsoft.com/office/drawing/2014/main" id="{45666E02-B431-424B-92B5-34188CF2FBF7}"/>
                  </a:ext>
                </a:extLst>
              </p:cNvPr>
              <p:cNvGrpSpPr/>
              <p:nvPr/>
            </p:nvGrpSpPr>
            <p:grpSpPr>
              <a:xfrm rot="10800000">
                <a:off x="2532079" y="1194319"/>
                <a:ext cx="27175" cy="121077"/>
                <a:chOff x="2070100" y="2563700"/>
                <a:chExt cx="92400" cy="411825"/>
              </a:xfrm>
            </p:grpSpPr>
            <p:cxnSp>
              <p:nvCxnSpPr>
                <p:cNvPr id="14" name="Google Shape;1889;p46">
                  <a:extLst>
                    <a:ext uri="{FF2B5EF4-FFF2-40B4-BE49-F238E27FC236}">
                      <a16:creationId xmlns:a16="http://schemas.microsoft.com/office/drawing/2014/main" id="{35BA898A-80E7-4A21-B763-9B30A26B4E63}"/>
                    </a:ext>
                  </a:extLst>
                </p:cNvPr>
                <p:cNvCxnSpPr/>
                <p:nvPr/>
              </p:nvCxnSpPr>
              <p:spPr>
                <a:xfrm>
                  <a:off x="2116300"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5" name="Google Shape;1890;p46">
                  <a:extLst>
                    <a:ext uri="{FF2B5EF4-FFF2-40B4-BE49-F238E27FC236}">
                      <a16:creationId xmlns:a16="http://schemas.microsoft.com/office/drawing/2014/main" id="{39A54160-E963-4F5F-B796-92040B96EFB5}"/>
                    </a:ext>
                  </a:extLst>
                </p:cNvPr>
                <p:cNvSpPr/>
                <p:nvPr/>
              </p:nvSpPr>
              <p:spPr>
                <a:xfrm>
                  <a:off x="2070100" y="2563700"/>
                  <a:ext cx="92400" cy="92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891;p46">
                <a:extLst>
                  <a:ext uri="{FF2B5EF4-FFF2-40B4-BE49-F238E27FC236}">
                    <a16:creationId xmlns:a16="http://schemas.microsoft.com/office/drawing/2014/main" id="{4AEA6DE6-7501-4A24-9687-D4901902845F}"/>
                  </a:ext>
                </a:extLst>
              </p:cNvPr>
              <p:cNvSpPr/>
              <p:nvPr/>
            </p:nvSpPr>
            <p:spPr>
              <a:xfrm>
                <a:off x="2546107" y="1194219"/>
                <a:ext cx="690900" cy="39300"/>
              </a:xfrm>
              <a:prstGeom prst="rect">
                <a:avLst/>
              </a:prstGeom>
              <a:solidFill>
                <a:schemeClr val="bg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 name="TextBox 26">
            <a:extLst>
              <a:ext uri="{FF2B5EF4-FFF2-40B4-BE49-F238E27FC236}">
                <a16:creationId xmlns:a16="http://schemas.microsoft.com/office/drawing/2014/main" id="{E6EF8E9C-2C0F-4835-9119-A82B1B08970C}"/>
              </a:ext>
            </a:extLst>
          </p:cNvPr>
          <p:cNvSpPr txBox="1"/>
          <p:nvPr/>
        </p:nvSpPr>
        <p:spPr>
          <a:xfrm>
            <a:off x="4813300" y="1357444"/>
            <a:ext cx="4330700" cy="1229439"/>
          </a:xfrm>
          <a:prstGeom prst="rect">
            <a:avLst/>
          </a:prstGeom>
          <a:noFill/>
        </p:spPr>
        <p:txBody>
          <a:bodyPr wrap="square">
            <a:spAutoFit/>
          </a:bodyPr>
          <a:lstStyle/>
          <a:p>
            <a:pPr marL="139700" indent="0" algn="ctr">
              <a:lnSpc>
                <a:spcPct val="107000"/>
              </a:lnSpc>
              <a:spcAft>
                <a:spcPts val="800"/>
              </a:spcAft>
              <a:buNone/>
            </a:pPr>
            <a:r>
              <a:rPr lang="vi-VN" sz="1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URL không được kết thúc bằng hai hoặc nhiều dấu gạch ngang "-" Trong khi  lưu hoặc tạo, xóa những thứ này khỏi URL của URLS URL không được kết thúc bằng "/ *" Trong khi lưu hoặc tạo, hãy xóa những thứ này khỏi URLS </a:t>
            </a:r>
          </a:p>
        </p:txBody>
      </p:sp>
      <p:sp>
        <p:nvSpPr>
          <p:cNvPr id="33" name="TextBox 32">
            <a:extLst>
              <a:ext uri="{FF2B5EF4-FFF2-40B4-BE49-F238E27FC236}">
                <a16:creationId xmlns:a16="http://schemas.microsoft.com/office/drawing/2014/main" id="{21C02A6A-6440-4850-9217-430856AA5822}"/>
              </a:ext>
            </a:extLst>
          </p:cNvPr>
          <p:cNvSpPr txBox="1"/>
          <p:nvPr/>
        </p:nvSpPr>
        <p:spPr>
          <a:xfrm>
            <a:off x="2295697" y="3340061"/>
            <a:ext cx="2128489" cy="1014380"/>
          </a:xfrm>
          <a:prstGeom prst="rect">
            <a:avLst/>
          </a:prstGeom>
          <a:noFill/>
        </p:spPr>
        <p:txBody>
          <a:bodyPr wrap="square">
            <a:spAutoFit/>
          </a:bodyPr>
          <a:lstStyle/>
          <a:p>
            <a:pPr marL="139700" indent="0" algn="ctr">
              <a:lnSpc>
                <a:spcPct val="107000"/>
              </a:lnSpc>
              <a:spcAft>
                <a:spcPts val="800"/>
              </a:spcAft>
              <a:buNone/>
            </a:pPr>
            <a:r>
              <a:rPr lang="vi-VN" sz="1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Không </a:t>
            </a:r>
            <a:r>
              <a:rPr lang="vi-VN" sz="1400" b="1" dirty="0" smtClean="0">
                <a:solidFill>
                  <a:schemeClr val="tx2"/>
                </a:solidFill>
                <a:latin typeface="Times New Roman" panose="02020603050405020304" pitchFamily="18" charset="0"/>
                <a:ea typeface="Calibri" panose="020F0502020204030204" pitchFamily="34" charset="0"/>
                <a:cs typeface="Times New Roman" panose="02020603050405020304" pitchFamily="18" charset="0"/>
              </a:rPr>
              <a:t>c </a:t>
            </a:r>
            <a:r>
              <a:rPr lang="vi-VN" sz="1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tên lược đồ, bảng hoặc cột nào phải là một phần của URL của bạn </a:t>
            </a:r>
          </a:p>
        </p:txBody>
      </p:sp>
      <p:sp>
        <p:nvSpPr>
          <p:cNvPr id="35" name="TextBox 34">
            <a:extLst>
              <a:ext uri="{FF2B5EF4-FFF2-40B4-BE49-F238E27FC236}">
                <a16:creationId xmlns:a16="http://schemas.microsoft.com/office/drawing/2014/main" id="{45403BE0-156C-49B3-A91B-677296637C51}"/>
              </a:ext>
            </a:extLst>
          </p:cNvPr>
          <p:cNvSpPr txBox="1"/>
          <p:nvPr/>
        </p:nvSpPr>
        <p:spPr>
          <a:xfrm>
            <a:off x="4879227" y="3297988"/>
            <a:ext cx="2007728" cy="954107"/>
          </a:xfrm>
          <a:prstGeom prst="rect">
            <a:avLst/>
          </a:prstGeom>
          <a:noFill/>
        </p:spPr>
        <p:txBody>
          <a:bodyPr wrap="square">
            <a:spAutoFit/>
          </a:bodyPr>
          <a:lstStyle/>
          <a:p>
            <a:pPr algn="ctr"/>
            <a:r>
              <a:rPr lang="vi-VN" sz="1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Các quy tắc này phải được tuân thủ ngay cả đối với AJAX /  URL JSON</a:t>
            </a:r>
            <a:endParaRPr lang="en-001" b="1" dirty="0">
              <a:solidFill>
                <a:schemeClr val="tx2"/>
              </a:solidFill>
            </a:endParaRPr>
          </a:p>
        </p:txBody>
      </p:sp>
      <p:sp>
        <p:nvSpPr>
          <p:cNvPr id="38" name="Google Shape;612;p35">
            <a:extLst>
              <a:ext uri="{FF2B5EF4-FFF2-40B4-BE49-F238E27FC236}">
                <a16:creationId xmlns:a16="http://schemas.microsoft.com/office/drawing/2014/main" id="{3B11B4BC-3AE9-4ABF-9528-1954871EAF3B}"/>
              </a:ext>
            </a:extLst>
          </p:cNvPr>
          <p:cNvSpPr txBox="1">
            <a:spLocks noGrp="1"/>
          </p:cNvSpPr>
          <p:nvPr>
            <p:ph type="title"/>
          </p:nvPr>
        </p:nvSpPr>
        <p:spPr>
          <a:xfrm>
            <a:off x="527073" y="1371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Quy tắc URL </a:t>
            </a:r>
            <a:endParaRPr lang="en-001" b="1" dirty="0">
              <a:latin typeface="Inter" panose="020B0502030000000004" pitchFamily="34" charset="0"/>
              <a:ea typeface="Inter" panose="020B0502030000000004" pitchFamily="34" charset="0"/>
            </a:endParaRPr>
          </a:p>
        </p:txBody>
      </p:sp>
      <p:sp>
        <p:nvSpPr>
          <p:cNvPr id="26" name="Google Shape;303;p31">
            <a:extLst>
              <a:ext uri="{FF2B5EF4-FFF2-40B4-BE49-F238E27FC236}">
                <a16:creationId xmlns:a16="http://schemas.microsoft.com/office/drawing/2014/main" id="{5A4B4741-7ADB-4CFC-9AFB-F625986207FA}"/>
              </a:ext>
            </a:extLst>
          </p:cNvPr>
          <p:cNvSpPr txBox="1">
            <a:spLocks/>
          </p:cNvSpPr>
          <p:nvPr/>
        </p:nvSpPr>
        <p:spPr>
          <a:xfrm>
            <a:off x="8514608" y="0"/>
            <a:ext cx="55495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18</a:t>
            </a:r>
          </a:p>
        </p:txBody>
      </p:sp>
    </p:spTree>
    <p:extLst>
      <p:ext uri="{BB962C8B-B14F-4D97-AF65-F5344CB8AC3E}">
        <p14:creationId xmlns:p14="http://schemas.microsoft.com/office/powerpoint/2010/main" val="73203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3" grpId="0"/>
      <p:bldP spid="3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Các bản sửa lỗi nhanh </a:t>
            </a:r>
            <a:endParaRPr lang="en-001" b="1" dirty="0">
              <a:latin typeface="Inter" panose="020B0502030000000004" pitchFamily="34" charset="0"/>
              <a:ea typeface="Inter" panose="020B0502030000000004" pitchFamily="34" charset="0"/>
            </a:endParaRPr>
          </a:p>
        </p:txBody>
      </p:sp>
      <p:grpSp>
        <p:nvGrpSpPr>
          <p:cNvPr id="4" name="Google Shape;631;p36">
            <a:extLst>
              <a:ext uri="{FF2B5EF4-FFF2-40B4-BE49-F238E27FC236}">
                <a16:creationId xmlns:a16="http://schemas.microsoft.com/office/drawing/2014/main" id="{DE1DA676-A349-49C7-BCC2-4B01C818F681}"/>
              </a:ext>
            </a:extLst>
          </p:cNvPr>
          <p:cNvGrpSpPr/>
          <p:nvPr/>
        </p:nvGrpSpPr>
        <p:grpSpPr>
          <a:xfrm>
            <a:off x="5676900" y="2215187"/>
            <a:ext cx="3467100" cy="2681081"/>
            <a:chOff x="1265450" y="370125"/>
            <a:chExt cx="5159625" cy="5105550"/>
          </a:xfrm>
        </p:grpSpPr>
        <p:sp>
          <p:nvSpPr>
            <p:cNvPr id="5" name="Google Shape;632;p36">
              <a:extLst>
                <a:ext uri="{FF2B5EF4-FFF2-40B4-BE49-F238E27FC236}">
                  <a16:creationId xmlns:a16="http://schemas.microsoft.com/office/drawing/2014/main" id="{2EA83148-49EC-4AF2-BBFF-1FE232608A3D}"/>
                </a:ext>
              </a:extLst>
            </p:cNvPr>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33;p36">
              <a:extLst>
                <a:ext uri="{FF2B5EF4-FFF2-40B4-BE49-F238E27FC236}">
                  <a16:creationId xmlns:a16="http://schemas.microsoft.com/office/drawing/2014/main" id="{CDF3FD61-C678-44F2-B4D6-D4F0DEC14068}"/>
                </a:ext>
              </a:extLst>
            </p:cNvPr>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4;p36">
              <a:extLst>
                <a:ext uri="{FF2B5EF4-FFF2-40B4-BE49-F238E27FC236}">
                  <a16:creationId xmlns:a16="http://schemas.microsoft.com/office/drawing/2014/main" id="{62A07C7F-BFF4-4D0D-8E21-3AE73ADC7BE8}"/>
                </a:ext>
              </a:extLst>
            </p:cNvPr>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5;p36">
              <a:extLst>
                <a:ext uri="{FF2B5EF4-FFF2-40B4-BE49-F238E27FC236}">
                  <a16:creationId xmlns:a16="http://schemas.microsoft.com/office/drawing/2014/main" id="{CE0BA981-2CCD-4C34-943A-959FDF14D9D5}"/>
                </a:ext>
              </a:extLst>
            </p:cNvPr>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6;p36">
              <a:extLst>
                <a:ext uri="{FF2B5EF4-FFF2-40B4-BE49-F238E27FC236}">
                  <a16:creationId xmlns:a16="http://schemas.microsoft.com/office/drawing/2014/main" id="{3B0A3987-DD07-4DFC-8382-43475BFA76F4}"/>
                </a:ext>
              </a:extLst>
            </p:cNvPr>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37;p36">
              <a:extLst>
                <a:ext uri="{FF2B5EF4-FFF2-40B4-BE49-F238E27FC236}">
                  <a16:creationId xmlns:a16="http://schemas.microsoft.com/office/drawing/2014/main" id="{D96A67E2-EB07-4E4E-8EFF-35DDE9F57AC7}"/>
                </a:ext>
              </a:extLst>
            </p:cNvPr>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8;p36">
              <a:extLst>
                <a:ext uri="{FF2B5EF4-FFF2-40B4-BE49-F238E27FC236}">
                  <a16:creationId xmlns:a16="http://schemas.microsoft.com/office/drawing/2014/main" id="{B2129AC5-1A53-4BD5-ABA9-1F80FF65E97C}"/>
                </a:ext>
              </a:extLst>
            </p:cNvPr>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9;p36">
              <a:extLst>
                <a:ext uri="{FF2B5EF4-FFF2-40B4-BE49-F238E27FC236}">
                  <a16:creationId xmlns:a16="http://schemas.microsoft.com/office/drawing/2014/main" id="{4E4663EB-04E3-4106-9C19-3FACD0AC1471}"/>
                </a:ext>
              </a:extLst>
            </p:cNvPr>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0;p36">
              <a:extLst>
                <a:ext uri="{FF2B5EF4-FFF2-40B4-BE49-F238E27FC236}">
                  <a16:creationId xmlns:a16="http://schemas.microsoft.com/office/drawing/2014/main" id="{DCBE2BD6-9744-4493-973E-087DCC1A4440}"/>
                </a:ext>
              </a:extLst>
            </p:cNvPr>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1;p36">
              <a:extLst>
                <a:ext uri="{FF2B5EF4-FFF2-40B4-BE49-F238E27FC236}">
                  <a16:creationId xmlns:a16="http://schemas.microsoft.com/office/drawing/2014/main" id="{4FD8818D-57A6-4004-9B6A-476180B866F1}"/>
                </a:ext>
              </a:extLst>
            </p:cNvPr>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2;p36">
              <a:extLst>
                <a:ext uri="{FF2B5EF4-FFF2-40B4-BE49-F238E27FC236}">
                  <a16:creationId xmlns:a16="http://schemas.microsoft.com/office/drawing/2014/main" id="{C432798A-84B3-4F60-AE0F-DEE12980FB9E}"/>
                </a:ext>
              </a:extLst>
            </p:cNvPr>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3;p36">
              <a:extLst>
                <a:ext uri="{FF2B5EF4-FFF2-40B4-BE49-F238E27FC236}">
                  <a16:creationId xmlns:a16="http://schemas.microsoft.com/office/drawing/2014/main" id="{E81DFB13-005E-4DAB-B6EC-4E1DEDD0D0F7}"/>
                </a:ext>
              </a:extLst>
            </p:cNvPr>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4;p36">
              <a:extLst>
                <a:ext uri="{FF2B5EF4-FFF2-40B4-BE49-F238E27FC236}">
                  <a16:creationId xmlns:a16="http://schemas.microsoft.com/office/drawing/2014/main" id="{328507A1-E7C5-4851-B599-25D6A06DBE4E}"/>
                </a:ext>
              </a:extLst>
            </p:cNvPr>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5;p36">
              <a:extLst>
                <a:ext uri="{FF2B5EF4-FFF2-40B4-BE49-F238E27FC236}">
                  <a16:creationId xmlns:a16="http://schemas.microsoft.com/office/drawing/2014/main" id="{F43881B4-BF67-4661-98DF-92FFC75C87D0}"/>
                </a:ext>
              </a:extLst>
            </p:cNvPr>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6;p36">
              <a:extLst>
                <a:ext uri="{FF2B5EF4-FFF2-40B4-BE49-F238E27FC236}">
                  <a16:creationId xmlns:a16="http://schemas.microsoft.com/office/drawing/2014/main" id="{29FCB798-7146-47CB-98F7-E62E0E6BAE19}"/>
                </a:ext>
              </a:extLst>
            </p:cNvPr>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7;p36">
              <a:extLst>
                <a:ext uri="{FF2B5EF4-FFF2-40B4-BE49-F238E27FC236}">
                  <a16:creationId xmlns:a16="http://schemas.microsoft.com/office/drawing/2014/main" id="{9618E19B-39BC-431A-BD6D-2A00C4761EAD}"/>
                </a:ext>
              </a:extLst>
            </p:cNvPr>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8;p36">
              <a:extLst>
                <a:ext uri="{FF2B5EF4-FFF2-40B4-BE49-F238E27FC236}">
                  <a16:creationId xmlns:a16="http://schemas.microsoft.com/office/drawing/2014/main" id="{95D1CBF0-BC96-4961-A66D-4A347AB8EA01}"/>
                </a:ext>
              </a:extLst>
            </p:cNvPr>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9;p36">
              <a:extLst>
                <a:ext uri="{FF2B5EF4-FFF2-40B4-BE49-F238E27FC236}">
                  <a16:creationId xmlns:a16="http://schemas.microsoft.com/office/drawing/2014/main" id="{3FA4C747-624B-4328-BD86-DECD58DC325A}"/>
                </a:ext>
              </a:extLst>
            </p:cNvPr>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50;p36">
              <a:extLst>
                <a:ext uri="{FF2B5EF4-FFF2-40B4-BE49-F238E27FC236}">
                  <a16:creationId xmlns:a16="http://schemas.microsoft.com/office/drawing/2014/main" id="{720FE1D4-3891-4566-A49F-929BCB24ED1A}"/>
                </a:ext>
              </a:extLst>
            </p:cNvPr>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1;p36">
              <a:extLst>
                <a:ext uri="{FF2B5EF4-FFF2-40B4-BE49-F238E27FC236}">
                  <a16:creationId xmlns:a16="http://schemas.microsoft.com/office/drawing/2014/main" id="{925074F8-59B5-46CD-AD21-440AFEE66C41}"/>
                </a:ext>
              </a:extLst>
            </p:cNvPr>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2;p36">
              <a:extLst>
                <a:ext uri="{FF2B5EF4-FFF2-40B4-BE49-F238E27FC236}">
                  <a16:creationId xmlns:a16="http://schemas.microsoft.com/office/drawing/2014/main" id="{CCAEE8B8-8AD1-4EB0-B9E9-346EFC3B451E}"/>
                </a:ext>
              </a:extLst>
            </p:cNvPr>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3;p36">
              <a:extLst>
                <a:ext uri="{FF2B5EF4-FFF2-40B4-BE49-F238E27FC236}">
                  <a16:creationId xmlns:a16="http://schemas.microsoft.com/office/drawing/2014/main" id="{3F61DFCD-8AFB-42EE-A328-7C4D54E19152}"/>
                </a:ext>
              </a:extLst>
            </p:cNvPr>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4;p36">
              <a:extLst>
                <a:ext uri="{FF2B5EF4-FFF2-40B4-BE49-F238E27FC236}">
                  <a16:creationId xmlns:a16="http://schemas.microsoft.com/office/drawing/2014/main" id="{47FF25F3-0490-42E4-963D-3C705E9BEBB8}"/>
                </a:ext>
              </a:extLst>
            </p:cNvPr>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5;p36">
              <a:extLst>
                <a:ext uri="{FF2B5EF4-FFF2-40B4-BE49-F238E27FC236}">
                  <a16:creationId xmlns:a16="http://schemas.microsoft.com/office/drawing/2014/main" id="{2B93BB8F-C21A-465D-90C6-519610D0EAC9}"/>
                </a:ext>
              </a:extLst>
            </p:cNvPr>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6;p36">
              <a:extLst>
                <a:ext uri="{FF2B5EF4-FFF2-40B4-BE49-F238E27FC236}">
                  <a16:creationId xmlns:a16="http://schemas.microsoft.com/office/drawing/2014/main" id="{7E1BEFE1-F52E-49EB-BACE-82C5B5D99075}"/>
                </a:ext>
              </a:extLst>
            </p:cNvPr>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7;p36">
              <a:extLst>
                <a:ext uri="{FF2B5EF4-FFF2-40B4-BE49-F238E27FC236}">
                  <a16:creationId xmlns:a16="http://schemas.microsoft.com/office/drawing/2014/main" id="{AC3BF6AB-4E04-4903-90C9-14A9703186EF}"/>
                </a:ext>
              </a:extLst>
            </p:cNvPr>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58;p36">
              <a:extLst>
                <a:ext uri="{FF2B5EF4-FFF2-40B4-BE49-F238E27FC236}">
                  <a16:creationId xmlns:a16="http://schemas.microsoft.com/office/drawing/2014/main" id="{A1087A1C-5F86-438B-A4B8-326645016569}"/>
                </a:ext>
              </a:extLst>
            </p:cNvPr>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9;p36">
              <a:extLst>
                <a:ext uri="{FF2B5EF4-FFF2-40B4-BE49-F238E27FC236}">
                  <a16:creationId xmlns:a16="http://schemas.microsoft.com/office/drawing/2014/main" id="{DF9A1226-6634-40D7-88FD-1904B1F4BEC9}"/>
                </a:ext>
              </a:extLst>
            </p:cNvPr>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0;p36">
              <a:extLst>
                <a:ext uri="{FF2B5EF4-FFF2-40B4-BE49-F238E27FC236}">
                  <a16:creationId xmlns:a16="http://schemas.microsoft.com/office/drawing/2014/main" id="{7A5FE727-D174-4E45-AFD5-BAEEBF26792E}"/>
                </a:ext>
              </a:extLst>
            </p:cNvPr>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1;p36">
              <a:extLst>
                <a:ext uri="{FF2B5EF4-FFF2-40B4-BE49-F238E27FC236}">
                  <a16:creationId xmlns:a16="http://schemas.microsoft.com/office/drawing/2014/main" id="{A5F8F245-172C-4C4D-BFD6-F26DBDD912FA}"/>
                </a:ext>
              </a:extLst>
            </p:cNvPr>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2;p36">
              <a:extLst>
                <a:ext uri="{FF2B5EF4-FFF2-40B4-BE49-F238E27FC236}">
                  <a16:creationId xmlns:a16="http://schemas.microsoft.com/office/drawing/2014/main" id="{F86D0051-7AD8-4A39-B766-523FD12280D8}"/>
                </a:ext>
              </a:extLst>
            </p:cNvPr>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3;p36">
              <a:extLst>
                <a:ext uri="{FF2B5EF4-FFF2-40B4-BE49-F238E27FC236}">
                  <a16:creationId xmlns:a16="http://schemas.microsoft.com/office/drawing/2014/main" id="{21453FDB-33D0-4CA2-9B54-A79B01285164}"/>
                </a:ext>
              </a:extLst>
            </p:cNvPr>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64;p36">
              <a:extLst>
                <a:ext uri="{FF2B5EF4-FFF2-40B4-BE49-F238E27FC236}">
                  <a16:creationId xmlns:a16="http://schemas.microsoft.com/office/drawing/2014/main" id="{21A1D8AF-5B6E-46E0-9458-5165933C9DDB}"/>
                </a:ext>
              </a:extLst>
            </p:cNvPr>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65;p36">
              <a:extLst>
                <a:ext uri="{FF2B5EF4-FFF2-40B4-BE49-F238E27FC236}">
                  <a16:creationId xmlns:a16="http://schemas.microsoft.com/office/drawing/2014/main" id="{FC9E7578-1227-4AA7-AEA2-1171215580CB}"/>
                </a:ext>
              </a:extLst>
            </p:cNvPr>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66;p36">
              <a:extLst>
                <a:ext uri="{FF2B5EF4-FFF2-40B4-BE49-F238E27FC236}">
                  <a16:creationId xmlns:a16="http://schemas.microsoft.com/office/drawing/2014/main" id="{4B0C16BD-FF9F-4666-8115-04BB1DB64CD8}"/>
                </a:ext>
              </a:extLst>
            </p:cNvPr>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67;p36">
              <a:extLst>
                <a:ext uri="{FF2B5EF4-FFF2-40B4-BE49-F238E27FC236}">
                  <a16:creationId xmlns:a16="http://schemas.microsoft.com/office/drawing/2014/main" id="{EDC80C01-F546-4943-AB2B-FCB1AB7CD851}"/>
                </a:ext>
              </a:extLst>
            </p:cNvPr>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68;p36">
              <a:extLst>
                <a:ext uri="{FF2B5EF4-FFF2-40B4-BE49-F238E27FC236}">
                  <a16:creationId xmlns:a16="http://schemas.microsoft.com/office/drawing/2014/main" id="{8971F7D2-D282-4A0E-8B36-827083149B33}"/>
                </a:ext>
              </a:extLst>
            </p:cNvPr>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69;p36">
              <a:extLst>
                <a:ext uri="{FF2B5EF4-FFF2-40B4-BE49-F238E27FC236}">
                  <a16:creationId xmlns:a16="http://schemas.microsoft.com/office/drawing/2014/main" id="{FA4CA884-5DBB-46A1-95C3-C389316E89EC}"/>
                </a:ext>
              </a:extLst>
            </p:cNvPr>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0;p36">
              <a:extLst>
                <a:ext uri="{FF2B5EF4-FFF2-40B4-BE49-F238E27FC236}">
                  <a16:creationId xmlns:a16="http://schemas.microsoft.com/office/drawing/2014/main" id="{1087757D-4A5F-4861-8F53-18DD18DBFE2A}"/>
                </a:ext>
              </a:extLst>
            </p:cNvPr>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1;p36">
              <a:extLst>
                <a:ext uri="{FF2B5EF4-FFF2-40B4-BE49-F238E27FC236}">
                  <a16:creationId xmlns:a16="http://schemas.microsoft.com/office/drawing/2014/main" id="{3CACD407-AF20-4389-A104-2EC187CDC3CC}"/>
                </a:ext>
              </a:extLst>
            </p:cNvPr>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2;p36">
              <a:extLst>
                <a:ext uri="{FF2B5EF4-FFF2-40B4-BE49-F238E27FC236}">
                  <a16:creationId xmlns:a16="http://schemas.microsoft.com/office/drawing/2014/main" id="{42214F6C-DE5C-49BD-9E3D-A4BD695B71A6}"/>
                </a:ext>
              </a:extLst>
            </p:cNvPr>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3;p36">
              <a:extLst>
                <a:ext uri="{FF2B5EF4-FFF2-40B4-BE49-F238E27FC236}">
                  <a16:creationId xmlns:a16="http://schemas.microsoft.com/office/drawing/2014/main" id="{AE4C1DD0-A459-413C-AC6B-AFF70E022D86}"/>
                </a:ext>
              </a:extLst>
            </p:cNvPr>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4;p36">
              <a:extLst>
                <a:ext uri="{FF2B5EF4-FFF2-40B4-BE49-F238E27FC236}">
                  <a16:creationId xmlns:a16="http://schemas.microsoft.com/office/drawing/2014/main" id="{26B5F3D0-F216-489E-8ACC-717813688C65}"/>
                </a:ext>
              </a:extLst>
            </p:cNvPr>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5;p36">
              <a:extLst>
                <a:ext uri="{FF2B5EF4-FFF2-40B4-BE49-F238E27FC236}">
                  <a16:creationId xmlns:a16="http://schemas.microsoft.com/office/drawing/2014/main" id="{4E1C8B38-341C-4E41-B6C8-32A8AD0FFD62}"/>
                </a:ext>
              </a:extLst>
            </p:cNvPr>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76;p36">
              <a:extLst>
                <a:ext uri="{FF2B5EF4-FFF2-40B4-BE49-F238E27FC236}">
                  <a16:creationId xmlns:a16="http://schemas.microsoft.com/office/drawing/2014/main" id="{44050030-3A16-4DF3-B910-FDC0298D2EB8}"/>
                </a:ext>
              </a:extLst>
            </p:cNvPr>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77;p36">
              <a:extLst>
                <a:ext uri="{FF2B5EF4-FFF2-40B4-BE49-F238E27FC236}">
                  <a16:creationId xmlns:a16="http://schemas.microsoft.com/office/drawing/2014/main" id="{40D136E0-968D-4146-9D42-3D07B0A820B0}"/>
                </a:ext>
              </a:extLst>
            </p:cNvPr>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78;p36">
              <a:extLst>
                <a:ext uri="{FF2B5EF4-FFF2-40B4-BE49-F238E27FC236}">
                  <a16:creationId xmlns:a16="http://schemas.microsoft.com/office/drawing/2014/main" id="{3C6B7DE5-71F4-47B9-B7F0-0868FA3A0556}"/>
                </a:ext>
              </a:extLst>
            </p:cNvPr>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79;p36">
              <a:extLst>
                <a:ext uri="{FF2B5EF4-FFF2-40B4-BE49-F238E27FC236}">
                  <a16:creationId xmlns:a16="http://schemas.microsoft.com/office/drawing/2014/main" id="{157D1D43-2EB8-4969-B7F5-FE044F99C817}"/>
                </a:ext>
              </a:extLst>
            </p:cNvPr>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80;p36">
              <a:extLst>
                <a:ext uri="{FF2B5EF4-FFF2-40B4-BE49-F238E27FC236}">
                  <a16:creationId xmlns:a16="http://schemas.microsoft.com/office/drawing/2014/main" id="{A5D147A2-5C4E-45C7-B743-266D5CA60F2D}"/>
                </a:ext>
              </a:extLst>
            </p:cNvPr>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81;p36">
              <a:extLst>
                <a:ext uri="{FF2B5EF4-FFF2-40B4-BE49-F238E27FC236}">
                  <a16:creationId xmlns:a16="http://schemas.microsoft.com/office/drawing/2014/main" id="{0E142CE6-42E2-471B-9AF8-53459F959DE1}"/>
                </a:ext>
              </a:extLst>
            </p:cNvPr>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82;p36">
              <a:extLst>
                <a:ext uri="{FF2B5EF4-FFF2-40B4-BE49-F238E27FC236}">
                  <a16:creationId xmlns:a16="http://schemas.microsoft.com/office/drawing/2014/main" id="{0062C913-4221-4BEE-9699-6DE48687A6B2}"/>
                </a:ext>
              </a:extLst>
            </p:cNvPr>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83;p36">
              <a:extLst>
                <a:ext uri="{FF2B5EF4-FFF2-40B4-BE49-F238E27FC236}">
                  <a16:creationId xmlns:a16="http://schemas.microsoft.com/office/drawing/2014/main" id="{2613CF17-BA45-4ADD-97B7-D4F35667DC34}"/>
                </a:ext>
              </a:extLst>
            </p:cNvPr>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84;p36">
              <a:extLst>
                <a:ext uri="{FF2B5EF4-FFF2-40B4-BE49-F238E27FC236}">
                  <a16:creationId xmlns:a16="http://schemas.microsoft.com/office/drawing/2014/main" id="{A3AF0CDC-6F7F-46A7-A6A6-2BA06528ECE9}"/>
                </a:ext>
              </a:extLst>
            </p:cNvPr>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85;p36">
              <a:extLst>
                <a:ext uri="{FF2B5EF4-FFF2-40B4-BE49-F238E27FC236}">
                  <a16:creationId xmlns:a16="http://schemas.microsoft.com/office/drawing/2014/main" id="{7B25EF7C-8267-46DE-8CCC-E06C97A7E0AF}"/>
                </a:ext>
              </a:extLst>
            </p:cNvPr>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86;p36">
              <a:extLst>
                <a:ext uri="{FF2B5EF4-FFF2-40B4-BE49-F238E27FC236}">
                  <a16:creationId xmlns:a16="http://schemas.microsoft.com/office/drawing/2014/main" id="{ACA46B2B-2D52-45DE-AB22-A38DA2209B58}"/>
                </a:ext>
              </a:extLst>
            </p:cNvPr>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87;p36">
              <a:extLst>
                <a:ext uri="{FF2B5EF4-FFF2-40B4-BE49-F238E27FC236}">
                  <a16:creationId xmlns:a16="http://schemas.microsoft.com/office/drawing/2014/main" id="{2A0FAED4-19D6-432F-B741-E92B8D4B51B3}"/>
                </a:ext>
              </a:extLst>
            </p:cNvPr>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88;p36">
              <a:extLst>
                <a:ext uri="{FF2B5EF4-FFF2-40B4-BE49-F238E27FC236}">
                  <a16:creationId xmlns:a16="http://schemas.microsoft.com/office/drawing/2014/main" id="{38C689DF-45A7-4DC5-A4FF-8BB2DD336EA2}"/>
                </a:ext>
              </a:extLst>
            </p:cNvPr>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89;p36">
              <a:extLst>
                <a:ext uri="{FF2B5EF4-FFF2-40B4-BE49-F238E27FC236}">
                  <a16:creationId xmlns:a16="http://schemas.microsoft.com/office/drawing/2014/main" id="{3DB53F56-BD45-49EA-B390-2D77C204E1D7}"/>
                </a:ext>
              </a:extLst>
            </p:cNvPr>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90;p36">
              <a:extLst>
                <a:ext uri="{FF2B5EF4-FFF2-40B4-BE49-F238E27FC236}">
                  <a16:creationId xmlns:a16="http://schemas.microsoft.com/office/drawing/2014/main" id="{0D5F5DEA-99D2-4249-A9B9-A5D143DCDF4C}"/>
                </a:ext>
              </a:extLst>
            </p:cNvPr>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91;p36">
              <a:extLst>
                <a:ext uri="{FF2B5EF4-FFF2-40B4-BE49-F238E27FC236}">
                  <a16:creationId xmlns:a16="http://schemas.microsoft.com/office/drawing/2014/main" id="{E6653D87-3959-4E7B-9333-126ED5FFC19B}"/>
                </a:ext>
              </a:extLst>
            </p:cNvPr>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92;p36">
              <a:extLst>
                <a:ext uri="{FF2B5EF4-FFF2-40B4-BE49-F238E27FC236}">
                  <a16:creationId xmlns:a16="http://schemas.microsoft.com/office/drawing/2014/main" id="{A00262A7-A2CC-4154-9A4D-D9CF84F850C6}"/>
                </a:ext>
              </a:extLst>
            </p:cNvPr>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93;p36">
              <a:extLst>
                <a:ext uri="{FF2B5EF4-FFF2-40B4-BE49-F238E27FC236}">
                  <a16:creationId xmlns:a16="http://schemas.microsoft.com/office/drawing/2014/main" id="{5ACE3643-12E8-48CE-A506-3197E27F3F9C}"/>
                </a:ext>
              </a:extLst>
            </p:cNvPr>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94;p36">
              <a:extLst>
                <a:ext uri="{FF2B5EF4-FFF2-40B4-BE49-F238E27FC236}">
                  <a16:creationId xmlns:a16="http://schemas.microsoft.com/office/drawing/2014/main" id="{C61395DF-89F5-4432-8FE8-D605C2059E63}"/>
                </a:ext>
              </a:extLst>
            </p:cNvPr>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5;p36">
              <a:extLst>
                <a:ext uri="{FF2B5EF4-FFF2-40B4-BE49-F238E27FC236}">
                  <a16:creationId xmlns:a16="http://schemas.microsoft.com/office/drawing/2014/main" id="{B16BF2D9-11A0-4A93-A562-330AC65D0290}"/>
                </a:ext>
              </a:extLst>
            </p:cNvPr>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96;p36">
              <a:extLst>
                <a:ext uri="{FF2B5EF4-FFF2-40B4-BE49-F238E27FC236}">
                  <a16:creationId xmlns:a16="http://schemas.microsoft.com/office/drawing/2014/main" id="{E7D22A3F-E72C-4A62-BAB9-D0FF1B444FC4}"/>
                </a:ext>
              </a:extLst>
            </p:cNvPr>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476273" y="1115942"/>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latin typeface="Times New Roman" panose="02020603050405020304" pitchFamily="18" charset="0"/>
                <a:ea typeface="Calibri" panose="020F0502020204030204" pitchFamily="34" charset="0"/>
                <a:cs typeface="Times New Roman" panose="02020603050405020304" pitchFamily="18" charset="0"/>
              </a:rPr>
              <a:t> ty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mã</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kế</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thừa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mất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gian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chữa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hãy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mẫu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chèn</a:t>
            </a:r>
            <a:r>
              <a:rPr lang="en-US" sz="1800" dirty="0">
                <a:latin typeface="Times New Roman" panose="02020603050405020304" pitchFamily="18" charset="0"/>
                <a:ea typeface="Calibri" panose="020F0502020204030204" pitchFamily="34" charset="0"/>
                <a:cs typeface="Times New Roman" panose="02020603050405020304" pitchFamily="18" charset="0"/>
              </a:rPr>
              <a:t> SQL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vào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latin typeface="Times New Roman" panose="02020603050405020304" pitchFamily="18" charset="0"/>
                <a:ea typeface="Calibri" panose="020F0502020204030204" pitchFamily="34" charset="0"/>
                <a:cs typeface="Times New Roman" panose="02020603050405020304" pitchFamily="18" charset="0"/>
              </a:rPr>
              <a:t> Load Balancer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p>
          <a:p>
            <a:pPr marL="139700" indent="0">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Bật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mod_security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latin typeface="Times New Roman" panose="02020603050405020304" pitchFamily="18" charset="0"/>
                <a:ea typeface="Calibri" panose="020F0502020204030204" pitchFamily="34" charset="0"/>
                <a:cs typeface="Times New Roman" panose="02020603050405020304" pitchFamily="18" charset="0"/>
              </a:rPr>
              <a:t> Apache </a:t>
            </a:r>
          </a:p>
          <a:p>
            <a:pPr marL="139700" indent="0">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latin typeface="Times New Roman" panose="02020603050405020304" pitchFamily="18" charset="0"/>
                <a:ea typeface="Calibri" panose="020F0502020204030204" pitchFamily="34" charset="0"/>
                <a:cs typeface="Times New Roman" panose="02020603050405020304" pitchFamily="18" charset="0"/>
              </a:rPr>
              <a:t> RIPS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latin typeface="Times New Roman" panose="02020603050405020304" pitchFamily="18" charset="0"/>
                <a:ea typeface="Calibri" panose="020F0502020204030204" pitchFamily="34" charset="0"/>
                <a:cs typeface="Times New Roman" panose="02020603050405020304" pitchFamily="18" charset="0"/>
              </a:rPr>
              <a:t> PHP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mã</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lỗ</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hổng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mật</a:t>
            </a:r>
            <a:r>
              <a:rPr lang="en-US" sz="1800" dirty="0">
                <a:latin typeface="Times New Roman" panose="02020603050405020304" pitchFamily="18" charset="0"/>
                <a:ea typeface="Calibri" panose="020F0502020204030204" pitchFamily="34" charset="0"/>
                <a:cs typeface="Times New Roman" panose="02020603050405020304" pitchFamily="18" charset="0"/>
              </a:rPr>
              <a:t> – (</a:t>
            </a:r>
            <a:r>
              <a:rPr lang="en-US" sz="1800" dirty="0">
                <a:latin typeface="Times New Roman" panose="02020603050405020304" pitchFamily="18" charset="0"/>
                <a:ea typeface="Calibri" panose="020F0502020204030204" pitchFamily="34" charset="0"/>
                <a:cs typeface="Times New Roman" panose="02020603050405020304" pitchFamily="18" charset="0"/>
                <a:hlinkClick r:id="rId3"/>
              </a:rPr>
              <a:t>http://sourceforge.net/projects/rips-scanner/</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marL="139700" indent="0">
              <a:lnSpc>
                <a:spcPct val="107000"/>
              </a:lnSpc>
              <a:spcAft>
                <a:spcPts val="80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1" name="Google Shape;303;p31">
            <a:extLst>
              <a:ext uri="{FF2B5EF4-FFF2-40B4-BE49-F238E27FC236}">
                <a16:creationId xmlns:a16="http://schemas.microsoft.com/office/drawing/2014/main" id="{C0CF5861-11DB-42EE-84DF-38DF791F9695}"/>
              </a:ext>
            </a:extLst>
          </p:cNvPr>
          <p:cNvSpPr txBox="1">
            <a:spLocks/>
          </p:cNvSpPr>
          <p:nvPr/>
        </p:nvSpPr>
        <p:spPr>
          <a:xfrm>
            <a:off x="8570778" y="0"/>
            <a:ext cx="49878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19</a:t>
            </a:r>
          </a:p>
        </p:txBody>
      </p:sp>
    </p:spTree>
    <p:extLst>
      <p:ext uri="{BB962C8B-B14F-4D97-AF65-F5344CB8AC3E}">
        <p14:creationId xmlns:p14="http://schemas.microsoft.com/office/powerpoint/2010/main" val="34608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 grpId="0"/>
      <p:bldP spid="2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645701" y="922010"/>
            <a:ext cx="2729100" cy="458100"/>
          </a:xfrm>
          <a:prstGeom prst="rect">
            <a:avLst/>
          </a:prstGeom>
        </p:spPr>
        <p:txBody>
          <a:bodyPr spcFirstLastPara="1" wrap="square" lIns="91425" tIns="91425" rIns="91425" bIns="91425" anchor="b" anchorCtr="0">
            <a:noAutofit/>
          </a:bodyPr>
          <a:lstStyle/>
          <a:p>
            <a:pPr lvl="0"/>
            <a:r>
              <a:rPr lang="en-US" dirty="0"/>
              <a:t>INTRODUCTION</a:t>
            </a:r>
            <a:endParaRPr dirty="0">
              <a:solidFill>
                <a:schemeClr val="lt2"/>
              </a:solidFill>
            </a:endParaRPr>
          </a:p>
        </p:txBody>
      </p:sp>
      <p:sp>
        <p:nvSpPr>
          <p:cNvPr id="307" name="Google Shape;307;p31"/>
          <p:cNvSpPr txBox="1">
            <a:spLocks noGrp="1"/>
          </p:cNvSpPr>
          <p:nvPr>
            <p:ph type="ctrTitle" idx="2"/>
          </p:nvPr>
        </p:nvSpPr>
        <p:spPr>
          <a:xfrm>
            <a:off x="902250" y="2428617"/>
            <a:ext cx="2508421" cy="458100"/>
          </a:xfrm>
          <a:prstGeom prst="rect">
            <a:avLst/>
          </a:prstGeom>
        </p:spPr>
        <p:txBody>
          <a:bodyPr spcFirstLastPara="1" wrap="square" lIns="91425" tIns="91425" rIns="91425" bIns="91425" anchor="b" anchorCtr="0">
            <a:noAutofit/>
          </a:bodyPr>
          <a:lstStyle/>
          <a:p>
            <a:pPr lvl="0"/>
            <a:r>
              <a:rPr lang="en-US" dirty="0"/>
              <a:t>PROJECT MANAGERMENT PLAN</a:t>
            </a:r>
            <a:endParaRPr dirty="0">
              <a:solidFill>
                <a:schemeClr val="lt2"/>
              </a:solidFill>
            </a:endParaRPr>
          </a:p>
        </p:txBody>
      </p:sp>
      <p:sp>
        <p:nvSpPr>
          <p:cNvPr id="309" name="Google Shape;309;p31"/>
          <p:cNvSpPr txBox="1">
            <a:spLocks noGrp="1"/>
          </p:cNvSpPr>
          <p:nvPr>
            <p:ph type="ctrTitle" idx="4"/>
          </p:nvPr>
        </p:nvSpPr>
        <p:spPr>
          <a:xfrm>
            <a:off x="439099" y="3853550"/>
            <a:ext cx="2971572" cy="458100"/>
          </a:xfrm>
          <a:prstGeom prst="rect">
            <a:avLst/>
          </a:prstGeom>
        </p:spPr>
        <p:txBody>
          <a:bodyPr spcFirstLastPara="1" wrap="square" lIns="91425" tIns="91425" rIns="91425" bIns="91425" anchor="b" anchorCtr="0">
            <a:noAutofit/>
          </a:bodyPr>
          <a:lstStyle/>
          <a:p>
            <a:pPr lvl="0"/>
            <a:r>
              <a:rPr lang="en-US" dirty="0"/>
              <a:t>REQUIREMENT SPECIFICATIONS</a:t>
            </a:r>
            <a:endParaRPr dirty="0">
              <a:solidFill>
                <a:schemeClr val="lt2"/>
              </a:solidFill>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316" name="Google Shape;316;p31"/>
          <p:cNvSpPr txBox="1">
            <a:spLocks noGrp="1"/>
          </p:cNvSpPr>
          <p:nvPr>
            <p:ph type="ctrTitle" idx="15"/>
          </p:nvPr>
        </p:nvSpPr>
        <p:spPr>
          <a:xfrm>
            <a:off x="5766703" y="877738"/>
            <a:ext cx="2729100" cy="458100"/>
          </a:xfrm>
          <a:prstGeom prst="rect">
            <a:avLst/>
          </a:prstGeom>
        </p:spPr>
        <p:txBody>
          <a:bodyPr spcFirstLastPara="1" wrap="square" lIns="91425" tIns="91425" rIns="91425" bIns="91425" anchor="b" anchorCtr="0">
            <a:noAutofit/>
          </a:bodyPr>
          <a:lstStyle/>
          <a:p>
            <a:pPr lvl="0"/>
            <a:r>
              <a:rPr lang="en-US" dirty="0"/>
              <a:t>ARCHITECTURE</a:t>
            </a:r>
            <a:endParaRPr dirty="0">
              <a:solidFill>
                <a:schemeClr val="lt2"/>
              </a:solidFill>
            </a:endParaRPr>
          </a:p>
        </p:txBody>
      </p:sp>
      <p:sp>
        <p:nvSpPr>
          <p:cNvPr id="318" name="Google Shape;318;p31"/>
          <p:cNvSpPr txBox="1">
            <a:spLocks noGrp="1"/>
          </p:cNvSpPr>
          <p:nvPr>
            <p:ph type="ctrTitle" idx="17"/>
          </p:nvPr>
        </p:nvSpPr>
        <p:spPr>
          <a:xfrm>
            <a:off x="5766703" y="2316212"/>
            <a:ext cx="2729100" cy="458100"/>
          </a:xfrm>
          <a:prstGeom prst="rect">
            <a:avLst/>
          </a:prstGeom>
        </p:spPr>
        <p:txBody>
          <a:bodyPr spcFirstLastPara="1" wrap="square" lIns="91425" tIns="91425" rIns="91425" bIns="91425" anchor="b" anchorCtr="0">
            <a:noAutofit/>
          </a:bodyPr>
          <a:lstStyle/>
          <a:p>
            <a:pPr lvl="0"/>
            <a:r>
              <a:rPr lang="en-US" dirty="0"/>
              <a:t>DESIGN</a:t>
            </a:r>
            <a:endParaRPr dirty="0">
              <a:solidFill>
                <a:schemeClr val="lt2"/>
              </a:solidFill>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
        <p:nvSpPr>
          <p:cNvPr id="30" name="Google Shape;316;p31">
            <a:extLst>
              <a:ext uri="{FF2B5EF4-FFF2-40B4-BE49-F238E27FC236}">
                <a16:creationId xmlns:a16="http://schemas.microsoft.com/office/drawing/2014/main" id="{2B01CE0E-C1DF-43B6-BF37-AF0804DA4AC5}"/>
              </a:ext>
            </a:extLst>
          </p:cNvPr>
          <p:cNvSpPr txBox="1">
            <a:spLocks/>
          </p:cNvSpPr>
          <p:nvPr/>
        </p:nvSpPr>
        <p:spPr>
          <a:xfrm>
            <a:off x="5728330" y="3718174"/>
            <a:ext cx="2729100" cy="45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r>
              <a:rPr lang="en-US" dirty="0"/>
              <a:t>DEMO</a:t>
            </a:r>
            <a:endParaRPr lang="en-US" dirty="0">
              <a:solidFill>
                <a:schemeClr val="lt2"/>
              </a:solidFill>
            </a:endParaRPr>
          </a:p>
        </p:txBody>
      </p:sp>
      <p:sp>
        <p:nvSpPr>
          <p:cNvPr id="31" name="Google Shape;314;p31">
            <a:extLst>
              <a:ext uri="{FF2B5EF4-FFF2-40B4-BE49-F238E27FC236}">
                <a16:creationId xmlns:a16="http://schemas.microsoft.com/office/drawing/2014/main" id="{688F3019-F652-4B54-B3AD-9BFC80CE7F89}"/>
              </a:ext>
            </a:extLst>
          </p:cNvPr>
          <p:cNvSpPr txBox="1">
            <a:spLocks/>
          </p:cNvSpPr>
          <p:nvPr/>
        </p:nvSpPr>
        <p:spPr>
          <a:xfrm>
            <a:off x="4569498" y="3588636"/>
            <a:ext cx="1192200" cy="7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dirty="0"/>
              <a:t>06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500"/>
                                        <p:tgtEl>
                                          <p:spTgt spid="3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5"/>
                                        </p:tgtEl>
                                        <p:attrNameLst>
                                          <p:attrName>style.visibility</p:attrName>
                                        </p:attrNameLst>
                                      </p:cBhvr>
                                      <p:to>
                                        <p:strVal val="visible"/>
                                      </p:to>
                                    </p:set>
                                    <p:animEffect transition="in" filter="fade">
                                      <p:cBhvr>
                                        <p:cTn id="10" dur="500"/>
                                        <p:tgtEl>
                                          <p:spTgt spid="30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07"/>
                                        </p:tgtEl>
                                        <p:attrNameLst>
                                          <p:attrName>style.visibility</p:attrName>
                                        </p:attrNameLst>
                                      </p:cBhvr>
                                      <p:to>
                                        <p:strVal val="visible"/>
                                      </p:to>
                                    </p:set>
                                    <p:animEffect transition="in" filter="fade">
                                      <p:cBhvr>
                                        <p:cTn id="15" dur="500"/>
                                        <p:tgtEl>
                                          <p:spTgt spid="30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1"/>
                                        </p:tgtEl>
                                        <p:attrNameLst>
                                          <p:attrName>style.visibility</p:attrName>
                                        </p:attrNameLst>
                                      </p:cBhvr>
                                      <p:to>
                                        <p:strVal val="visible"/>
                                      </p:to>
                                    </p:set>
                                    <p:animEffect transition="in" filter="fade">
                                      <p:cBhvr>
                                        <p:cTn id="18" dur="500"/>
                                        <p:tgtEl>
                                          <p:spTgt spid="3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09"/>
                                        </p:tgtEl>
                                        <p:attrNameLst>
                                          <p:attrName>style.visibility</p:attrName>
                                        </p:attrNameLst>
                                      </p:cBhvr>
                                      <p:to>
                                        <p:strVal val="visible"/>
                                      </p:to>
                                    </p:set>
                                    <p:animEffect transition="in" filter="fade">
                                      <p:cBhvr>
                                        <p:cTn id="23" dur="500"/>
                                        <p:tgtEl>
                                          <p:spTgt spid="30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2"/>
                                        </p:tgtEl>
                                        <p:attrNameLst>
                                          <p:attrName>style.visibility</p:attrName>
                                        </p:attrNameLst>
                                      </p:cBhvr>
                                      <p:to>
                                        <p:strVal val="visible"/>
                                      </p:to>
                                    </p:set>
                                    <p:animEffect transition="in" filter="fade">
                                      <p:cBhvr>
                                        <p:cTn id="26" dur="500"/>
                                        <p:tgtEl>
                                          <p:spTgt spid="3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6"/>
                                        </p:tgtEl>
                                        <p:attrNameLst>
                                          <p:attrName>style.visibility</p:attrName>
                                        </p:attrNameLst>
                                      </p:cBhvr>
                                      <p:to>
                                        <p:strVal val="visible"/>
                                      </p:to>
                                    </p:set>
                                    <p:animEffect transition="in" filter="fade">
                                      <p:cBhvr>
                                        <p:cTn id="31" dur="500"/>
                                        <p:tgtEl>
                                          <p:spTgt spid="3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13"/>
                                        </p:tgtEl>
                                        <p:attrNameLst>
                                          <p:attrName>style.visibility</p:attrName>
                                        </p:attrNameLst>
                                      </p:cBhvr>
                                      <p:to>
                                        <p:strVal val="visible"/>
                                      </p:to>
                                    </p:set>
                                    <p:animEffect transition="in" filter="fade">
                                      <p:cBhvr>
                                        <p:cTn id="34" dur="500"/>
                                        <p:tgtEl>
                                          <p:spTgt spid="3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8"/>
                                        </p:tgtEl>
                                        <p:attrNameLst>
                                          <p:attrName>style.visibility</p:attrName>
                                        </p:attrNameLst>
                                      </p:cBhvr>
                                      <p:to>
                                        <p:strVal val="visible"/>
                                      </p:to>
                                    </p:set>
                                    <p:animEffect transition="in" filter="fade">
                                      <p:cBhvr>
                                        <p:cTn id="39" dur="500"/>
                                        <p:tgtEl>
                                          <p:spTgt spid="3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4"/>
                                        </p:tgtEl>
                                        <p:attrNameLst>
                                          <p:attrName>style.visibility</p:attrName>
                                        </p:attrNameLst>
                                      </p:cBhvr>
                                      <p:to>
                                        <p:strVal val="visible"/>
                                      </p:to>
                                    </p:set>
                                    <p:animEffect transition="in" filter="fade">
                                      <p:cBhvr>
                                        <p:cTn id="42" dur="500"/>
                                        <p:tgtEl>
                                          <p:spTgt spid="3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p:bldP spid="305" grpId="0"/>
      <p:bldP spid="307" grpId="0"/>
      <p:bldP spid="309" grpId="0"/>
      <p:bldP spid="311" grpId="0"/>
      <p:bldP spid="312" grpId="0"/>
      <p:bldP spid="313" grpId="0"/>
      <p:bldP spid="314" grpId="0"/>
      <p:bldP spid="316" grpId="0"/>
      <p:bldP spid="318" grpId="0"/>
      <p:bldP spid="30" grpId="0"/>
      <p:bldP spid="3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476272" y="124420"/>
            <a:ext cx="6447041"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Đọc thêm về các cuộc tấn công SQL bằng</a:t>
            </a:r>
            <a:endParaRPr lang="en-001" b="1" dirty="0">
              <a:latin typeface="Inter" panose="020B0502030000000004" pitchFamily="34" charset="0"/>
              <a:ea typeface="Inter" panose="020B0502030000000004" pitchFamily="34" charset="0"/>
            </a:endParaRPr>
          </a:p>
        </p:txBody>
      </p:sp>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476273" y="1115942"/>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ví</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dụ</a:t>
            </a:r>
            <a:r>
              <a:rPr lang="en-US" sz="1800" dirty="0">
                <a:latin typeface="Times New Roman" panose="02020603050405020304" pitchFamily="18" charset="0"/>
                <a:ea typeface="Calibri" panose="020F0502020204030204" pitchFamily="34" charset="0"/>
                <a:cs typeface="Times New Roman" panose="02020603050405020304" pitchFamily="18" charset="0"/>
              </a:rPr>
              <a:t> - http://www.unixwiz.net/techtips/sql- injection.html </a:t>
            </a:r>
          </a:p>
          <a:p>
            <a:pPr marL="139700" indent="0">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OWASP – https://www.owasp.org/index.php/SQL Inject ion</a:t>
            </a:r>
          </a:p>
        </p:txBody>
      </p:sp>
      <p:sp>
        <p:nvSpPr>
          <p:cNvPr id="4" name="Google Shape;303;p31">
            <a:extLst>
              <a:ext uri="{FF2B5EF4-FFF2-40B4-BE49-F238E27FC236}">
                <a16:creationId xmlns:a16="http://schemas.microsoft.com/office/drawing/2014/main" id="{F58612C2-02A7-4349-8708-18B16C19829A}"/>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21</a:t>
            </a:r>
          </a:p>
        </p:txBody>
      </p:sp>
    </p:spTree>
    <p:extLst>
      <p:ext uri="{BB962C8B-B14F-4D97-AF65-F5344CB8AC3E}">
        <p14:creationId xmlns:p14="http://schemas.microsoft.com/office/powerpoint/2010/main" val="483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 grpId="0"/>
      <p:bldP spid="2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4401482" y="763951"/>
            <a:ext cx="4262079" cy="16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FOR WATCHING!</a:t>
            </a:r>
            <a:endParaRPr dirty="0"/>
          </a:p>
        </p:txBody>
      </p:sp>
      <p:grpSp>
        <p:nvGrpSpPr>
          <p:cNvPr id="3014" name="Google Shape;3014;p63"/>
          <p:cNvGrpSpPr/>
          <p:nvPr/>
        </p:nvGrpSpPr>
        <p:grpSpPr>
          <a:xfrm>
            <a:off x="0" y="627001"/>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269944" y="935768"/>
            <a:ext cx="4559100" cy="1671900"/>
          </a:xfrm>
          <a:prstGeom prst="rect">
            <a:avLst/>
          </a:prstGeom>
        </p:spPr>
        <p:txBody>
          <a:bodyPr spcFirstLastPara="1" wrap="square" lIns="91425" tIns="91425" rIns="91425" bIns="91425" anchor="ctr" anchorCtr="0">
            <a:noAutofit/>
          </a:bodyPr>
          <a:lstStyle/>
          <a:p>
            <a:pPr lvl="0"/>
            <a:r>
              <a:rPr lang="en-US" dirty="0"/>
              <a:t>INTRODUCTION</a:t>
            </a:r>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303;p31">
            <a:extLst>
              <a:ext uri="{FF2B5EF4-FFF2-40B4-BE49-F238E27FC236}">
                <a16:creationId xmlns:a16="http://schemas.microsoft.com/office/drawing/2014/main" id="{F7FEAD09-1C7D-41CA-B485-2F9799E8F930}"/>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0"/>
      <p:bldP spid="5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115337"/>
            <a:ext cx="6084000" cy="539700"/>
          </a:xfrm>
          <a:prstGeom prst="rect">
            <a:avLst/>
          </a:prstGeom>
        </p:spPr>
        <p:txBody>
          <a:bodyPr spcFirstLastPara="1" wrap="square" lIns="91425" tIns="91425" rIns="91425" bIns="91425" anchor="t" anchorCtr="0">
            <a:noAutofit/>
          </a:bodyPr>
          <a:lstStyle/>
          <a:p>
            <a:pPr lvl="0"/>
            <a:r>
              <a:rPr lang="en-US" dirty="0"/>
              <a:t>INTRODUCTION</a:t>
            </a:r>
          </a:p>
        </p:txBody>
      </p:sp>
      <p:sp>
        <p:nvSpPr>
          <p:cNvPr id="521" name="Google Shape;521;p33"/>
          <p:cNvSpPr/>
          <p:nvPr/>
        </p:nvSpPr>
        <p:spPr>
          <a:xfrm rot="5226485">
            <a:off x="1510635" y="-189641"/>
            <a:ext cx="4715316" cy="6738644"/>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753347" y="2571750"/>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1791728" y="1733861"/>
            <a:ext cx="4313059" cy="1844287"/>
          </a:xfrm>
          <a:prstGeom prst="rect">
            <a:avLst/>
          </a:prstGeom>
        </p:spPr>
        <p:txBody>
          <a:bodyPr spcFirstLastPara="1" wrap="square" lIns="91425" tIns="91425" rIns="91425" bIns="91425" anchor="t" anchorCtr="0">
            <a:noAutofit/>
          </a:bodyPr>
          <a:lstStyle/>
          <a:p>
            <a:pPr lvl="0"/>
            <a:r>
              <a:rPr lang="en-US" sz="1600" b="1" dirty="0"/>
              <a:t>Purpose and scope</a:t>
            </a:r>
            <a:r>
              <a:rPr lang="en-US" sz="1600" dirty="0"/>
              <a:t>:</a:t>
            </a:r>
            <a:r>
              <a:rPr lang="en-US" sz="1600" b="1" dirty="0"/>
              <a:t> </a:t>
            </a:r>
            <a:r>
              <a:rPr lang="en-US" sz="1600" dirty="0"/>
              <a:t>This section is intended to assist learners in understanding diagram design, use case specification, customer needs assessment capabilities, software infrastructure, databases, application and system development. The scope of research and implementation for the topic of software engineering focuses on creating software that improves operational efficiency and people's quality of life.</a:t>
            </a:r>
            <a:endParaRPr lang="en-001" sz="1600" b="1" dirty="0"/>
          </a:p>
        </p:txBody>
      </p:sp>
      <p:sp>
        <p:nvSpPr>
          <p:cNvPr id="7" name="Google Shape;303;p31">
            <a:extLst>
              <a:ext uri="{FF2B5EF4-FFF2-40B4-BE49-F238E27FC236}">
                <a16:creationId xmlns:a16="http://schemas.microsoft.com/office/drawing/2014/main" id="{1F9DBA47-27BC-4036-A8E8-900CD5A1E4AD}"/>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a:t>
            </a:r>
          </a:p>
        </p:txBody>
      </p:sp>
    </p:spTree>
    <p:extLst>
      <p:ext uri="{BB962C8B-B14F-4D97-AF65-F5344CB8AC3E}">
        <p14:creationId xmlns:p14="http://schemas.microsoft.com/office/powerpoint/2010/main" val="79437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 grpId="0"/>
      <p:bldP spid="521" grpId="0" animBg="1"/>
      <p:bldP spid="522" grpId="0" animBg="1"/>
      <p:bldP spid="5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348937" y="1204884"/>
            <a:ext cx="4235463" cy="2712407"/>
          </a:xfrm>
          <a:prstGeom prst="rect">
            <a:avLst/>
          </a:prstGeom>
        </p:spPr>
        <p:txBody>
          <a:bodyPr spcFirstLastPara="1" wrap="square" lIns="91425" tIns="91425" rIns="91425" bIns="91425" anchor="ctr" anchorCtr="0">
            <a:noAutofit/>
          </a:bodyPr>
          <a:lstStyle/>
          <a:p>
            <a:pPr lvl="0"/>
            <a:r>
              <a:rPr lang="en-US" sz="1800" b="1" dirty="0"/>
              <a:t>Product overview</a:t>
            </a:r>
            <a:r>
              <a:rPr lang="en-US" sz="1800" dirty="0"/>
              <a:t>: From the specifications and requirements of the topic, we can describe the class diagram, the usage diagram and understand how to create the system interface and user interface. Clarifying each function of the system, optimizing functions to limit errors to meet user requirements.</a:t>
            </a:r>
            <a:endParaRPr lang="en-US" sz="1800" b="1" dirty="0">
              <a:latin typeface="Inter" panose="020B0502030000000004" pitchFamily="34" charset="0"/>
              <a:ea typeface="Inter" panose="020B0502030000000004" pitchFamily="34" charset="0"/>
            </a:endParaRPr>
          </a:p>
        </p:txBody>
      </p:sp>
      <p:grpSp>
        <p:nvGrpSpPr>
          <p:cNvPr id="1025" name="Google Shape;1025;p39"/>
          <p:cNvGrpSpPr/>
          <p:nvPr/>
        </p:nvGrpSpPr>
        <p:grpSpPr>
          <a:xfrm>
            <a:off x="110" y="561840"/>
            <a:ext cx="4677778" cy="4019820"/>
            <a:chOff x="815175" y="238100"/>
            <a:chExt cx="6094825" cy="5237550"/>
          </a:xfrm>
        </p:grpSpPr>
        <p:sp>
          <p:nvSpPr>
            <p:cNvPr id="1026" name="Google Shape;1026;p39"/>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9"/>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9"/>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303;p31">
            <a:extLst>
              <a:ext uri="{FF2B5EF4-FFF2-40B4-BE49-F238E27FC236}">
                <a16:creationId xmlns:a16="http://schemas.microsoft.com/office/drawing/2014/main" id="{04523BE8-F95B-4886-A598-EC7B4CC2C9A6}"/>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3</a:t>
            </a:r>
          </a:p>
        </p:txBody>
      </p:sp>
      <p:pic>
        <p:nvPicPr>
          <p:cNvPr id="2" name="Picture 1">
            <a:extLst>
              <a:ext uri="{FF2B5EF4-FFF2-40B4-BE49-F238E27FC236}">
                <a16:creationId xmlns:a16="http://schemas.microsoft.com/office/drawing/2014/main" id="{93906B13-0DF0-4B33-B59D-294CDEDDCDD2}"/>
              </a:ext>
            </a:extLst>
          </p:cNvPr>
          <p:cNvPicPr>
            <a:picLocks noChangeAspect="1"/>
          </p:cNvPicPr>
          <p:nvPr/>
        </p:nvPicPr>
        <p:blipFill>
          <a:blip r:embed="rId3"/>
          <a:stretch>
            <a:fillRect/>
          </a:stretch>
        </p:blipFill>
        <p:spPr>
          <a:xfrm>
            <a:off x="422724" y="145724"/>
            <a:ext cx="6175783" cy="6462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58606" y="110658"/>
            <a:ext cx="6084000" cy="539700"/>
          </a:xfrm>
          <a:prstGeom prst="rect">
            <a:avLst/>
          </a:prstGeom>
        </p:spPr>
        <p:txBody>
          <a:bodyPr spcFirstLastPara="1" wrap="square" lIns="91425" tIns="91425" rIns="91425" bIns="91425" anchor="t" anchorCtr="0">
            <a:noAutofit/>
          </a:bodyPr>
          <a:lstStyle/>
          <a:p>
            <a:pPr lvl="0"/>
            <a:r>
              <a:rPr lang="en-US" dirty="0"/>
              <a:t>INTRODUCTION</a:t>
            </a:r>
          </a:p>
        </p:txBody>
      </p:sp>
      <p:sp>
        <p:nvSpPr>
          <p:cNvPr id="329" name="Google Shape;329;p32"/>
          <p:cNvSpPr txBox="1">
            <a:spLocks noGrp="1"/>
          </p:cNvSpPr>
          <p:nvPr>
            <p:ph type="body" idx="1"/>
          </p:nvPr>
        </p:nvSpPr>
        <p:spPr>
          <a:xfrm>
            <a:off x="473520" y="1289332"/>
            <a:ext cx="4027312" cy="898104"/>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b="1" dirty="0"/>
              <a:t>Structure of the document</a:t>
            </a:r>
            <a:r>
              <a:rPr lang="en-US" dirty="0"/>
              <a:t>: Includes introduction, project management plan, requirements specification, architecture, design, test plan to ensure the software works properly and finally the Demo is the result of the product including the basic database, source code and test</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19" cy="4125705"/>
            <a:chOff x="4749388" y="610304"/>
            <a:chExt cx="3694119"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7" cy="3177375"/>
              <a:chOff x="4866130" y="1140950"/>
              <a:chExt cx="3577377"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0" cy="773285"/>
                <a:chOff x="5312187" y="1140950"/>
                <a:chExt cx="627500"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92" name="Google Shape;303;p31">
            <a:extLst>
              <a:ext uri="{FF2B5EF4-FFF2-40B4-BE49-F238E27FC236}">
                <a16:creationId xmlns:a16="http://schemas.microsoft.com/office/drawing/2014/main" id="{3504D1F9-3C5F-42E5-99C1-D208400D6972}"/>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4</a:t>
            </a:r>
          </a:p>
        </p:txBody>
      </p:sp>
    </p:spTree>
    <p:extLst>
      <p:ext uri="{BB962C8B-B14F-4D97-AF65-F5344CB8AC3E}">
        <p14:creationId xmlns:p14="http://schemas.microsoft.com/office/powerpoint/2010/main" val="346140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p:bldP spid="329" grpId="0" build="p"/>
      <p:bldP spid="330" grpId="0" animBg="1"/>
      <p:bldP spid="3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302156" y="1093886"/>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3" name="Google Shape;1653;p44"/>
          <p:cNvGrpSpPr/>
          <p:nvPr/>
        </p:nvGrpSpPr>
        <p:grpSpPr>
          <a:xfrm>
            <a:off x="6858988" y="685550"/>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a:extLst>
              <a:ext uri="{FF2B5EF4-FFF2-40B4-BE49-F238E27FC236}">
                <a16:creationId xmlns:a16="http://schemas.microsoft.com/office/drawing/2014/main" id="{90D3DCBE-B712-43FB-A97C-6B84729C73FA}"/>
              </a:ext>
            </a:extLst>
          </p:cNvPr>
          <p:cNvGrpSpPr/>
          <p:nvPr/>
        </p:nvGrpSpPr>
        <p:grpSpPr>
          <a:xfrm>
            <a:off x="296711" y="849211"/>
            <a:ext cx="6240238" cy="3548367"/>
            <a:chOff x="296711" y="849211"/>
            <a:chExt cx="1962000" cy="3905934"/>
          </a:xfrm>
        </p:grpSpPr>
        <p:sp>
          <p:nvSpPr>
            <p:cNvPr id="198" name="Google Shape;1907;p47">
              <a:extLst>
                <a:ext uri="{FF2B5EF4-FFF2-40B4-BE49-F238E27FC236}">
                  <a16:creationId xmlns:a16="http://schemas.microsoft.com/office/drawing/2014/main" id="{2A4D143B-7E8E-43C1-9451-58A4AC9FEB2E}"/>
                </a:ext>
              </a:extLst>
            </p:cNvPr>
            <p:cNvSpPr/>
            <p:nvPr/>
          </p:nvSpPr>
          <p:spPr>
            <a:xfrm>
              <a:off x="296711" y="849211"/>
              <a:ext cx="1962000" cy="3905934"/>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Inter" panose="020B0502030000000004" pitchFamily="34" charset="0"/>
                <a:ea typeface="Inter" panose="020B0502030000000004" pitchFamily="34" charset="0"/>
              </a:endParaRPr>
            </a:p>
          </p:txBody>
        </p:sp>
        <p:sp>
          <p:nvSpPr>
            <p:cNvPr id="2" name="TextBox 1">
              <a:extLst>
                <a:ext uri="{FF2B5EF4-FFF2-40B4-BE49-F238E27FC236}">
                  <a16:creationId xmlns:a16="http://schemas.microsoft.com/office/drawing/2014/main" id="{DBDE1E00-82E7-4964-9469-F3761FD50552}"/>
                </a:ext>
              </a:extLst>
            </p:cNvPr>
            <p:cNvSpPr txBox="1"/>
            <p:nvPr/>
          </p:nvSpPr>
          <p:spPr>
            <a:xfrm>
              <a:off x="363540" y="933366"/>
              <a:ext cx="1835924" cy="338554"/>
            </a:xfrm>
            <a:prstGeom prst="rect">
              <a:avLst/>
            </a:prstGeom>
            <a:solidFill>
              <a:schemeClr val="accent1"/>
            </a:solidFill>
          </p:spPr>
          <p:txBody>
            <a:bodyPr wrap="square" rtlCol="0">
              <a:spAutoFit/>
            </a:bodyPr>
            <a:lstStyle/>
            <a:p>
              <a:pPr algn="ctr"/>
              <a:r>
                <a:rPr lang="en-US" sz="1600" b="1" dirty="0">
                  <a:solidFill>
                    <a:schemeClr val="bg1"/>
                  </a:solidFill>
                  <a:latin typeface="Inter" panose="020B0502030000000004" pitchFamily="34" charset="0"/>
                  <a:ea typeface="Inter" panose="020B0502030000000004" pitchFamily="34" charset="0"/>
                </a:rPr>
                <a:t>Project organization: </a:t>
              </a:r>
              <a:endParaRPr lang="en-001" sz="1600" b="1" dirty="0">
                <a:solidFill>
                  <a:schemeClr val="bg1"/>
                </a:solidFill>
                <a:latin typeface="Inter" panose="020B0502030000000004" pitchFamily="34" charset="0"/>
                <a:ea typeface="Inter" panose="020B0502030000000004" pitchFamily="34" charset="0"/>
              </a:endParaRPr>
            </a:p>
          </p:txBody>
        </p:sp>
        <p:sp>
          <p:nvSpPr>
            <p:cNvPr id="205" name="Google Shape;1910;p47">
              <a:extLst>
                <a:ext uri="{FF2B5EF4-FFF2-40B4-BE49-F238E27FC236}">
                  <a16:creationId xmlns:a16="http://schemas.microsoft.com/office/drawing/2014/main" id="{745E01E8-417A-4ABC-8ECE-AF25BE4AB819}"/>
                </a:ext>
              </a:extLst>
            </p:cNvPr>
            <p:cNvSpPr txBox="1">
              <a:spLocks/>
            </p:cNvSpPr>
            <p:nvPr/>
          </p:nvSpPr>
          <p:spPr>
            <a:xfrm>
              <a:off x="370357" y="1937504"/>
              <a:ext cx="1835924" cy="18962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gn="ctr">
                <a:buSzPts val="1400"/>
                <a:buNone/>
              </a:pPr>
              <a:r>
                <a:rPr lang="en-US" dirty="0"/>
                <a:t>My team will divide the work for 2 people including: analyzing project requirements, drawing diagrams, designing databases, creating main functional code interfaces, testing errors and finally running product demos.</a:t>
              </a:r>
            </a:p>
          </p:txBody>
        </p:sp>
      </p:grpSp>
      <p:sp>
        <p:nvSpPr>
          <p:cNvPr id="219" name="Google Shape;1022;p39">
            <a:extLst>
              <a:ext uri="{FF2B5EF4-FFF2-40B4-BE49-F238E27FC236}">
                <a16:creationId xmlns:a16="http://schemas.microsoft.com/office/drawing/2014/main" id="{68A6277C-5612-463F-9971-30F345B5A07C}"/>
              </a:ext>
            </a:extLst>
          </p:cNvPr>
          <p:cNvSpPr txBox="1">
            <a:spLocks noGrp="1"/>
          </p:cNvSpPr>
          <p:nvPr>
            <p:ph type="title"/>
          </p:nvPr>
        </p:nvSpPr>
        <p:spPr>
          <a:xfrm>
            <a:off x="1413688" y="76497"/>
            <a:ext cx="5818966" cy="6731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a:latin typeface="Inter" panose="020B0502030000000004" pitchFamily="34" charset="0"/>
                <a:ea typeface="Inter" panose="020B0502030000000004" pitchFamily="34" charset="0"/>
              </a:rPr>
              <a:t>PROJECT MANAGEMENT PLAN</a:t>
            </a:r>
          </a:p>
        </p:txBody>
      </p:sp>
      <p:sp>
        <p:nvSpPr>
          <p:cNvPr id="124" name="Google Shape;303;p31">
            <a:extLst>
              <a:ext uri="{FF2B5EF4-FFF2-40B4-BE49-F238E27FC236}">
                <a16:creationId xmlns:a16="http://schemas.microsoft.com/office/drawing/2014/main" id="{D10E91E8-72C7-4941-A3A6-D155D0E164EC}"/>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5</a:t>
            </a:r>
          </a:p>
        </p:txBody>
      </p:sp>
    </p:spTree>
    <p:extLst>
      <p:ext uri="{BB962C8B-B14F-4D97-AF65-F5344CB8AC3E}">
        <p14:creationId xmlns:p14="http://schemas.microsoft.com/office/powerpoint/2010/main" val="38307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4"/>
          <p:cNvGrpSpPr/>
          <p:nvPr/>
        </p:nvGrpSpPr>
        <p:grpSpPr>
          <a:xfrm>
            <a:off x="52802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303;p31">
            <a:extLst>
              <a:ext uri="{FF2B5EF4-FFF2-40B4-BE49-F238E27FC236}">
                <a16:creationId xmlns:a16="http://schemas.microsoft.com/office/drawing/2014/main" id="{95FDB73B-D470-47A2-90B1-FAF4F6D928DF}"/>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6</a:t>
            </a:r>
          </a:p>
        </p:txBody>
      </p:sp>
      <p:sp>
        <p:nvSpPr>
          <p:cNvPr id="3" name="Title 2">
            <a:extLst>
              <a:ext uri="{FF2B5EF4-FFF2-40B4-BE49-F238E27FC236}">
                <a16:creationId xmlns:a16="http://schemas.microsoft.com/office/drawing/2014/main" id="{DB9EC8D7-C4E8-47BE-A890-6123B740D0BE}"/>
              </a:ext>
            </a:extLst>
          </p:cNvPr>
          <p:cNvSpPr>
            <a:spLocks noGrp="1"/>
          </p:cNvSpPr>
          <p:nvPr>
            <p:ph type="title"/>
          </p:nvPr>
        </p:nvSpPr>
        <p:spPr>
          <a:xfrm>
            <a:off x="2771379" y="1835013"/>
            <a:ext cx="3967500" cy="1671900"/>
          </a:xfrm>
        </p:spPr>
        <p:txBody>
          <a:bodyPr/>
          <a:lstStyle/>
          <a:p>
            <a:r>
              <a:rPr lang="en-US" sz="1800" b="1" dirty="0">
                <a:effectLst/>
                <a:latin typeface="Times New Roman" panose="02020603050405020304" pitchFamily="18" charset="0"/>
                <a:ea typeface="SimSun" panose="02010600030101010101" pitchFamily="2" charset="-122"/>
              </a:rPr>
              <a:t>Lifecycle model used</a:t>
            </a:r>
            <a:r>
              <a:rPr lang="en-US" sz="1800" dirty="0">
                <a:effectLst/>
                <a:latin typeface="Times New Roman" panose="02020603050405020304" pitchFamily="18" charset="0"/>
                <a:ea typeface="SimSun" panose="02010600030101010101" pitchFamily="2" charset="-122"/>
              </a:rPr>
              <a:t>: Waterfall model because of the use of waterfall model as follows: Simple, easy to understand and use. For smaller projects, the waterfall model works well and yields consistent results. The stages of waterfall model are rigid and precise, one phase is done once, it is easy to maintain</a:t>
            </a:r>
            <a:endParaRPr lang="en-001" b="1" dirty="0"/>
          </a:p>
        </p:txBody>
      </p:sp>
      <p:sp>
        <p:nvSpPr>
          <p:cNvPr id="92" name="Google Shape;1022;p39">
            <a:extLst>
              <a:ext uri="{FF2B5EF4-FFF2-40B4-BE49-F238E27FC236}">
                <a16:creationId xmlns:a16="http://schemas.microsoft.com/office/drawing/2014/main" id="{8C52A354-0D51-4091-8E74-CA97C3376D22}"/>
              </a:ext>
            </a:extLst>
          </p:cNvPr>
          <p:cNvSpPr txBox="1">
            <a:spLocks/>
          </p:cNvSpPr>
          <p:nvPr/>
        </p:nvSpPr>
        <p:spPr>
          <a:xfrm>
            <a:off x="1413688" y="76497"/>
            <a:ext cx="5818966" cy="67313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4800"/>
              <a:buFont typeface="Viga"/>
              <a:buNone/>
              <a:defRPr sz="4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9pPr>
          </a:lstStyle>
          <a:p>
            <a:r>
              <a:rPr lang="en-US" sz="2800" b="1">
                <a:latin typeface="Inter" panose="020B0502030000000004" pitchFamily="34" charset="0"/>
                <a:ea typeface="Inter" panose="020B0502030000000004" pitchFamily="34" charset="0"/>
              </a:rPr>
              <a:t>PROJECT MANAGEMENT PLAN</a:t>
            </a:r>
            <a:endParaRPr lang="en-US" sz="2800" b="1" dirty="0">
              <a:latin typeface="Inter" panose="020B0502030000000004" pitchFamily="34" charset="0"/>
              <a:ea typeface="Inter" panose="020B05020300000000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 grpId="0" animBg="1"/>
    </p:bldLst>
  </p:timing>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646</TotalTime>
  <Words>744</Words>
  <Application>Microsoft Office PowerPoint</Application>
  <PresentationFormat>On-screen Show (16:9)</PresentationFormat>
  <Paragraphs>111</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SimSun</vt:lpstr>
      <vt:lpstr>Calibri</vt:lpstr>
      <vt:lpstr>Inter</vt:lpstr>
      <vt:lpstr>DM Sans</vt:lpstr>
      <vt:lpstr>Viga</vt:lpstr>
      <vt:lpstr>Arial</vt:lpstr>
      <vt:lpstr>Times New Roman</vt:lpstr>
      <vt:lpstr>Cyber Security Business Plan</vt:lpstr>
      <vt:lpstr>FINAL PROJECT REPORT</vt:lpstr>
      <vt:lpstr>Thành viên Nhóm 10</vt:lpstr>
      <vt:lpstr>01</vt:lpstr>
      <vt:lpstr>INTRODUCTION</vt:lpstr>
      <vt:lpstr>INTRODUCTION</vt:lpstr>
      <vt:lpstr>Product overview: From the specifications and requirements of the topic, we can describe the class diagram, the usage diagram and understand how to create the system interface and user interface. Clarifying each function of the system, optimizing functions to limit errors to meet user requirements.</vt:lpstr>
      <vt:lpstr>INTRODUCTION</vt:lpstr>
      <vt:lpstr>PROJECT MANAGEMENT PLAN</vt:lpstr>
      <vt:lpstr>Lifecycle model used: Waterfall model because of the use of waterfall model as follows: Simple, easy to understand and use. For smaller projects, the waterfall model works well and yields consistent results. The stages of waterfall model are rigid and precise, one phase is done once, it is easy to maintain</vt:lpstr>
      <vt:lpstr>Hardware and software resource requirements: About hardware: Intel Core i5-6500 CPU @ 3.20GHz Ram 8GB Win 10 About software:  SQL server management studio, Visual studio.</vt:lpstr>
      <vt:lpstr>Gantt Diagram</vt:lpstr>
      <vt:lpstr>Impact of the project on individuals and organizations: For organizations, it will be easier to manage employees, have a reward and punishment policy, and spend less time. As for individuals, the work will be easier, less stressful, more professional, and less time wasted on cumbersome manipulations to work more efficiently.</vt:lpstr>
      <vt:lpstr>PowerPoint Presentation</vt:lpstr>
      <vt:lpstr>PowerPoint Presentation</vt:lpstr>
      <vt:lpstr>PowerPoint Presentation</vt:lpstr>
      <vt:lpstr>PowerPoint Presentation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Winform</vt:lpstr>
      <vt:lpstr>Quy tắc URL </vt:lpstr>
      <vt:lpstr>Các bản sửa lỗi nhanh </vt:lpstr>
      <vt:lpstr>Đọc thêm về các cuộc tấn công SQL bằng</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BUSINESS PLAN</dc:title>
  <dc:creator>DELL</dc:creator>
  <cp:lastModifiedBy>Dell OPT 7040</cp:lastModifiedBy>
  <cp:revision>18</cp:revision>
  <dcterms:modified xsi:type="dcterms:W3CDTF">2022-01-15T15:37:19Z</dcterms:modified>
</cp:coreProperties>
</file>