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7"/>
  </p:notesMasterIdLst>
  <p:sldIdLst>
    <p:sldId id="256" r:id="rId2"/>
    <p:sldId id="279" r:id="rId3"/>
    <p:sldId id="258" r:id="rId4"/>
    <p:sldId id="261" r:id="rId5"/>
    <p:sldId id="320" r:id="rId6"/>
    <p:sldId id="266" r:id="rId7"/>
    <p:sldId id="321" r:id="rId8"/>
    <p:sldId id="328" r:id="rId9"/>
    <p:sldId id="271" r:id="rId10"/>
    <p:sldId id="322" r:id="rId11"/>
    <p:sldId id="327" r:id="rId12"/>
    <p:sldId id="283" r:id="rId13"/>
    <p:sldId id="278" r:id="rId14"/>
    <p:sldId id="286" r:id="rId15"/>
    <p:sldId id="329" r:id="rId16"/>
    <p:sldId id="262" r:id="rId17"/>
    <p:sldId id="311" r:id="rId18"/>
    <p:sldId id="268" r:id="rId19"/>
    <p:sldId id="313" r:id="rId20"/>
    <p:sldId id="332" r:id="rId21"/>
    <p:sldId id="331" r:id="rId22"/>
    <p:sldId id="330" r:id="rId23"/>
    <p:sldId id="333" r:id="rId24"/>
    <p:sldId id="334" r:id="rId25"/>
    <p:sldId id="335" r:id="rId26"/>
    <p:sldId id="336" r:id="rId27"/>
    <p:sldId id="275" r:id="rId28"/>
    <p:sldId id="337" r:id="rId29"/>
    <p:sldId id="338" r:id="rId30"/>
    <p:sldId id="339" r:id="rId31"/>
    <p:sldId id="340" r:id="rId32"/>
    <p:sldId id="341" r:id="rId33"/>
    <p:sldId id="342" r:id="rId34"/>
    <p:sldId id="343" r:id="rId35"/>
    <p:sldId id="290" r:id="rId36"/>
  </p:sldIdLst>
  <p:sldSz cx="9144000" cy="5143500" type="screen16x9"/>
  <p:notesSz cx="6858000" cy="9144000"/>
  <p:embeddedFontLst>
    <p:embeddedFont>
      <p:font typeface="DM Sans" panose="020B0604020202020204" charset="0"/>
      <p:regular r:id="rId38"/>
      <p:bold r:id="rId39"/>
      <p:italic r:id="rId40"/>
      <p:boldItalic r:id="rId41"/>
    </p:embeddedFont>
    <p:embeddedFont>
      <p:font typeface="Inter" panose="020B0502030000000004" pitchFamily="34" charset="0"/>
      <p:regular r:id="rId42"/>
      <p:bold r:id="rId43"/>
    </p:embeddedFont>
    <p:embeddedFont>
      <p:font typeface="Viga"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B98E40-B49B-49B4-B1A0-540CA32BF305}">
  <a:tblStyle styleId="{2FB98E40-B49B-49B4-B1A0-540CA32BF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85029" autoAdjust="0"/>
  </p:normalViewPr>
  <p:slideViewPr>
    <p:cSldViewPr snapToGrid="0">
      <p:cViewPr>
        <p:scale>
          <a:sx n="75" d="100"/>
          <a:sy n="75" d="100"/>
        </p:scale>
        <p:origin x="1110" y="120"/>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18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40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35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83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664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526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009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100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1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76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343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9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435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2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621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167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704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53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3" r:id="rId9"/>
    <p:sldLayoutId id="2147483665" r:id="rId10"/>
    <p:sldLayoutId id="2147483666" r:id="rId11"/>
    <p:sldLayoutId id="2147483668"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6406853" y="181851"/>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281257" y="1677286"/>
            <a:ext cx="4701389" cy="1463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lt2"/>
                </a:solidFill>
              </a:rPr>
              <a:t>FINAL PROJECT REPORT</a:t>
            </a:r>
            <a:endParaRPr sz="4400" dirty="0">
              <a:solidFill>
                <a:schemeClr val="lt2"/>
              </a:solidFill>
            </a:endParaRPr>
          </a:p>
        </p:txBody>
      </p:sp>
      <p:grpSp>
        <p:nvGrpSpPr>
          <p:cNvPr id="161" name="Google Shape;161;p29"/>
          <p:cNvGrpSpPr/>
          <p:nvPr/>
        </p:nvGrpSpPr>
        <p:grpSpPr>
          <a:xfrm>
            <a:off x="92828" y="-70462"/>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59;p29">
            <a:extLst>
              <a:ext uri="{FF2B5EF4-FFF2-40B4-BE49-F238E27FC236}">
                <a16:creationId xmlns:a16="http://schemas.microsoft.com/office/drawing/2014/main" id="{6FD71081-4B7E-4B4A-B8E4-29AB6E334F06}"/>
              </a:ext>
            </a:extLst>
          </p:cNvPr>
          <p:cNvSpPr txBox="1">
            <a:spLocks/>
          </p:cNvSpPr>
          <p:nvPr/>
        </p:nvSpPr>
        <p:spPr>
          <a:xfrm>
            <a:off x="4623424" y="-607548"/>
            <a:ext cx="443057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r>
              <a:rPr lang="en-US" sz="2400" b="1" dirty="0">
                <a:solidFill>
                  <a:schemeClr val="lt2"/>
                </a:solidFill>
                <a:latin typeface="Inter" panose="020B0502030000000004" pitchFamily="34" charset="0"/>
                <a:ea typeface="Inter" panose="020B0502030000000004" pitchFamily="34" charset="0"/>
              </a:rPr>
              <a:t>SOFTWARE ENGINEERING</a:t>
            </a:r>
          </a:p>
        </p:txBody>
      </p:sp>
      <p:sp>
        <p:nvSpPr>
          <p:cNvPr id="136" name="Google Shape;159;p29">
            <a:extLst>
              <a:ext uri="{FF2B5EF4-FFF2-40B4-BE49-F238E27FC236}">
                <a16:creationId xmlns:a16="http://schemas.microsoft.com/office/drawing/2014/main" id="{4ED08309-B237-406C-94B0-5A054FB13974}"/>
              </a:ext>
            </a:extLst>
          </p:cNvPr>
          <p:cNvSpPr txBox="1">
            <a:spLocks/>
          </p:cNvSpPr>
          <p:nvPr/>
        </p:nvSpPr>
        <p:spPr>
          <a:xfrm>
            <a:off x="4062115" y="3220112"/>
            <a:ext cx="493134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endParaRPr lang="en-US" sz="2400" dirty="0">
              <a:solidFill>
                <a:schemeClr val="lt2"/>
              </a:solidFill>
              <a:latin typeface="DM Sans" panose="020B0604020202020204" charset="0"/>
              <a:ea typeface="Inter" panose="020B0502030000000004" pitchFamily="34" charset="0"/>
            </a:endParaRPr>
          </a:p>
          <a:p>
            <a:pPr algn="ctr"/>
            <a:r>
              <a:rPr lang="en-US" sz="2400" dirty="0">
                <a:solidFill>
                  <a:schemeClr val="lt2"/>
                </a:solidFill>
                <a:latin typeface="DM Sans" panose="020B0604020202020204" charset="0"/>
                <a:ea typeface="Inter" panose="020B0502030000000004" pitchFamily="34" charset="0"/>
              </a:rPr>
              <a:t>Instructor guide: Mr. Pham Thai Ki </a:t>
            </a:r>
            <a:r>
              <a:rPr lang="en-US" sz="2400" dirty="0" err="1">
                <a:solidFill>
                  <a:schemeClr val="lt2"/>
                </a:solidFill>
                <a:latin typeface="DM Sans" panose="020B0604020202020204" charset="0"/>
                <a:ea typeface="Inter" panose="020B0502030000000004" pitchFamily="34" charset="0"/>
              </a:rPr>
              <a:t>Trung</a:t>
            </a:r>
            <a:endParaRPr lang="en-US" sz="2400" dirty="0">
              <a:solidFill>
                <a:schemeClr val="lt2"/>
              </a:solidFill>
              <a:latin typeface="DM Sans" panose="020B060402020202020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p:bldP spid="135" grpId="0"/>
      <p:bldP spid="1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463138" y="1199656"/>
            <a:ext cx="8101739" cy="3099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878" name="Google Shape;878;p37"/>
          <p:cNvSpPr txBox="1">
            <a:spLocks noGrp="1"/>
          </p:cNvSpPr>
          <p:nvPr>
            <p:ph type="title" idx="4"/>
          </p:nvPr>
        </p:nvSpPr>
        <p:spPr>
          <a:xfrm>
            <a:off x="666476" y="1754498"/>
            <a:ext cx="7811047" cy="1989528"/>
          </a:xfrm>
          <a:prstGeom prst="rect">
            <a:avLst/>
          </a:prstGeom>
        </p:spPr>
        <p:txBody>
          <a:bodyPr spcFirstLastPara="1" wrap="square" lIns="91425" tIns="91425" rIns="91425" bIns="91425" anchor="b" anchorCtr="0">
            <a:noAutofit/>
          </a:bodyPr>
          <a:lstStyle/>
          <a:p>
            <a:pPr lvl="0"/>
            <a:r>
              <a:rPr lang="en-US" b="1" dirty="0"/>
              <a:t>Hardware and software resource requirements</a:t>
            </a:r>
            <a:r>
              <a:rPr lang="en-US" dirty="0"/>
              <a:t>:</a:t>
            </a:r>
            <a:br>
              <a:rPr lang="en-001" b="1" dirty="0"/>
            </a:br>
            <a:r>
              <a:rPr lang="en-US" b="1" dirty="0"/>
              <a:t>About hardware</a:t>
            </a:r>
            <a:r>
              <a:rPr lang="en-US" dirty="0"/>
              <a:t>:</a:t>
            </a:r>
            <a:br>
              <a:rPr lang="en-001" b="1" dirty="0"/>
            </a:br>
            <a:r>
              <a:rPr lang="en-US" dirty="0"/>
              <a:t>Intel Core i5-6500 CPU @ 3.20GHz</a:t>
            </a:r>
            <a:br>
              <a:rPr lang="en-001" b="1" dirty="0"/>
            </a:br>
            <a:r>
              <a:rPr lang="en-US" dirty="0"/>
              <a:t>Ram 8GB</a:t>
            </a:r>
            <a:br>
              <a:rPr lang="en-US" dirty="0"/>
            </a:br>
            <a:r>
              <a:rPr lang="en-US" dirty="0"/>
              <a:t>Win 10</a:t>
            </a:r>
            <a:br>
              <a:rPr lang="en-001" b="1" dirty="0"/>
            </a:br>
            <a:r>
              <a:rPr lang="en-US" b="1" dirty="0"/>
              <a:t>About software:</a:t>
            </a:r>
            <a:r>
              <a:rPr lang="en-US" dirty="0"/>
              <a:t> </a:t>
            </a:r>
            <a:br>
              <a:rPr lang="en-US" dirty="0"/>
            </a:br>
            <a:r>
              <a:rPr lang="en-US" dirty="0"/>
              <a:t>SQL server management studio, Visual studio.</a:t>
            </a:r>
            <a:endParaRPr lang="en-001" b="1" dirty="0"/>
          </a:p>
        </p:txBody>
      </p:sp>
      <p:sp>
        <p:nvSpPr>
          <p:cNvPr id="6" name="Google Shape;303;p31">
            <a:extLst>
              <a:ext uri="{FF2B5EF4-FFF2-40B4-BE49-F238E27FC236}">
                <a16:creationId xmlns:a16="http://schemas.microsoft.com/office/drawing/2014/main" id="{BB4096DE-7C06-44E9-BBC0-A5F9DA013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7</a:t>
            </a:r>
          </a:p>
        </p:txBody>
      </p:sp>
      <p:sp>
        <p:nvSpPr>
          <p:cNvPr id="9" name="Google Shape;1022;p39">
            <a:extLst>
              <a:ext uri="{FF2B5EF4-FFF2-40B4-BE49-F238E27FC236}">
                <a16:creationId xmlns:a16="http://schemas.microsoft.com/office/drawing/2014/main" id="{8D85A6F6-039D-4AE0-98AD-EE2392EF6747}"/>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extLst>
      <p:ext uri="{BB962C8B-B14F-4D97-AF65-F5344CB8AC3E}">
        <p14:creationId xmlns:p14="http://schemas.microsoft.com/office/powerpoint/2010/main" val="136694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704335" y="1022143"/>
            <a:ext cx="7996223" cy="3784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6" name="Google Shape;303;p31">
            <a:extLst>
              <a:ext uri="{FF2B5EF4-FFF2-40B4-BE49-F238E27FC236}">
                <a16:creationId xmlns:a16="http://schemas.microsoft.com/office/drawing/2014/main" id="{56E42B7F-03E0-4B04-8C40-D05578C1B0D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8</a:t>
            </a:r>
          </a:p>
        </p:txBody>
      </p:sp>
      <p:sp>
        <p:nvSpPr>
          <p:cNvPr id="11" name="Google Shape;1022;p39">
            <a:extLst>
              <a:ext uri="{FF2B5EF4-FFF2-40B4-BE49-F238E27FC236}">
                <a16:creationId xmlns:a16="http://schemas.microsoft.com/office/drawing/2014/main" id="{FF4A0F55-7564-4448-8788-ABE412ACC4EB}"/>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
        <p:nvSpPr>
          <p:cNvPr id="8" name="Title 7">
            <a:extLst>
              <a:ext uri="{FF2B5EF4-FFF2-40B4-BE49-F238E27FC236}">
                <a16:creationId xmlns:a16="http://schemas.microsoft.com/office/drawing/2014/main" id="{04F336C1-516E-4BC0-AAE5-2FD0C1028D39}"/>
              </a:ext>
            </a:extLst>
          </p:cNvPr>
          <p:cNvSpPr>
            <a:spLocks noGrp="1"/>
          </p:cNvSpPr>
          <p:nvPr>
            <p:ph type="title" idx="4"/>
          </p:nvPr>
        </p:nvSpPr>
        <p:spPr>
          <a:xfrm>
            <a:off x="3595446" y="549167"/>
            <a:ext cx="2214000" cy="539700"/>
          </a:xfrm>
        </p:spPr>
        <p:txBody>
          <a:bodyPr/>
          <a:lstStyle/>
          <a:p>
            <a:r>
              <a:rPr lang="en-US" sz="1800" b="1" dirty="0">
                <a:effectLst/>
                <a:latin typeface="Viga" panose="020B0604020202020204" charset="0"/>
                <a:ea typeface="Times New Roman" panose="02020603050405020304" pitchFamily="18" charset="0"/>
              </a:rPr>
              <a:t>Gantt Diagram</a:t>
            </a:r>
            <a:endParaRPr lang="en-001" b="1" dirty="0">
              <a:latin typeface="Viga" panose="020B0604020202020204" charset="0"/>
            </a:endParaRPr>
          </a:p>
        </p:txBody>
      </p:sp>
      <p:pic>
        <p:nvPicPr>
          <p:cNvPr id="14" name="Picture 13">
            <a:extLst>
              <a:ext uri="{FF2B5EF4-FFF2-40B4-BE49-F238E27FC236}">
                <a16:creationId xmlns:a16="http://schemas.microsoft.com/office/drawing/2014/main" id="{E9D7C752-DF8A-4AFD-B984-192728EBAA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35" y="1022141"/>
            <a:ext cx="7996222" cy="3638917"/>
          </a:xfrm>
          <a:prstGeom prst="rect">
            <a:avLst/>
          </a:prstGeom>
          <a:noFill/>
          <a:ln>
            <a:noFill/>
          </a:ln>
        </p:spPr>
      </p:pic>
    </p:spTree>
    <p:extLst>
      <p:ext uri="{BB962C8B-B14F-4D97-AF65-F5344CB8AC3E}">
        <p14:creationId xmlns:p14="http://schemas.microsoft.com/office/powerpoint/2010/main" val="12599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091023" y="1805109"/>
            <a:ext cx="4392155" cy="1671900"/>
          </a:xfrm>
          <a:prstGeom prst="rect">
            <a:avLst/>
          </a:prstGeom>
        </p:spPr>
        <p:txBody>
          <a:bodyPr spcFirstLastPara="1" wrap="square" lIns="91425" tIns="91425" rIns="91425" bIns="91425" anchor="ctr" anchorCtr="0">
            <a:noAutofit/>
          </a:bodyPr>
          <a:lstStyle/>
          <a:p>
            <a:pPr lvl="0" algn="just">
              <a:lnSpc>
                <a:spcPct val="150000"/>
              </a:lnSpc>
              <a:buSzPts val="1300"/>
              <a:tabLst>
                <a:tab pos="4050665" algn="ctr"/>
              </a:tabLst>
            </a:pPr>
            <a:r>
              <a:rPr lang="en-US" sz="1800" b="1" dirty="0">
                <a:effectLst/>
                <a:latin typeface="Viga" panose="020B0604020202020204" charset="0"/>
                <a:ea typeface="SimSun" panose="02010600030101010101" pitchFamily="2" charset="-122"/>
                <a:cs typeface="Times New Roman" panose="02020603050405020304" pitchFamily="18" charset="0"/>
              </a:rPr>
              <a:t>Impact of the project on individuals and organizations:</a:t>
            </a:r>
            <a:r>
              <a:rPr lang="en-US" sz="1800" b="0" dirty="0">
                <a:effectLst/>
                <a:latin typeface="Viga" panose="020B0604020202020204" charset="0"/>
                <a:ea typeface="SimSun" panose="02010600030101010101" pitchFamily="2" charset="-122"/>
                <a:cs typeface="Times New Roman" panose="02020603050405020304" pitchFamily="18" charset="0"/>
              </a:rPr>
              <a:t> For organizations, it will be easier to manage employees, have a reward and punishment policy, and spend less time. As for individuals, the work will be easier, less stressful, more professional, and less time wasted on cumbersome manipulations to work more efficiently.</a:t>
            </a:r>
            <a:endParaRPr lang="en-001" sz="1800" b="1" dirty="0">
              <a:effectLst/>
              <a:latin typeface="Viga" panose="020B0604020202020204" charset="0"/>
              <a:ea typeface="SimSun" panose="02010600030101010101" pitchFamily="2" charset="-122"/>
              <a:cs typeface="Times New Roman" panose="02020603050405020304" pitchFamily="18" charset="0"/>
            </a:endParaRPr>
          </a:p>
        </p:txBody>
      </p:sp>
      <p:grpSp>
        <p:nvGrpSpPr>
          <p:cNvPr id="2687" name="Google Shape;2687;p56"/>
          <p:cNvGrpSpPr/>
          <p:nvPr/>
        </p:nvGrpSpPr>
        <p:grpSpPr>
          <a:xfrm>
            <a:off x="228989" y="284205"/>
            <a:ext cx="3435344" cy="4473146"/>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303;p31">
            <a:extLst>
              <a:ext uri="{FF2B5EF4-FFF2-40B4-BE49-F238E27FC236}">
                <a16:creationId xmlns:a16="http://schemas.microsoft.com/office/drawing/2014/main" id="{F8CCA5FE-AD7F-430B-8F8D-47F40D7EEAC9}"/>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9</a:t>
            </a:r>
          </a:p>
        </p:txBody>
      </p:sp>
      <p:sp>
        <p:nvSpPr>
          <p:cNvPr id="108" name="Google Shape;1022;p39">
            <a:extLst>
              <a:ext uri="{FF2B5EF4-FFF2-40B4-BE49-F238E27FC236}">
                <a16:creationId xmlns:a16="http://schemas.microsoft.com/office/drawing/2014/main" id="{F348D4A3-5143-4AD2-9A1D-21A31198C0D5}"/>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grpSp>
        <p:nvGrpSpPr>
          <p:cNvPr id="2089" name="Google Shape;2089;p51"/>
          <p:cNvGrpSpPr/>
          <p:nvPr/>
        </p:nvGrpSpPr>
        <p:grpSpPr>
          <a:xfrm>
            <a:off x="6016574" y="1090360"/>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2087" name="Google Shape;2087;p51"/>
          <p:cNvSpPr txBox="1">
            <a:spLocks noGrp="1"/>
          </p:cNvSpPr>
          <p:nvPr>
            <p:ph type="subTitle" idx="1"/>
          </p:nvPr>
        </p:nvSpPr>
        <p:spPr>
          <a:xfrm>
            <a:off x="100344" y="2451269"/>
            <a:ext cx="6914175" cy="676209"/>
          </a:xfrm>
          <a:prstGeom prst="rect">
            <a:avLst/>
          </a:prstGeom>
        </p:spPr>
        <p:txBody>
          <a:bodyPr spcFirstLastPara="1" wrap="square" lIns="91425" tIns="91425" rIns="91425" bIns="91425" anchor="t" anchorCtr="0">
            <a:noAutofit/>
          </a:bodyPr>
          <a:lstStyle/>
          <a:p>
            <a:pPr marL="0" indent="0"/>
            <a:r>
              <a:rPr lang="en-US" sz="1800" b="1" dirty="0">
                <a:effectLst/>
                <a:latin typeface="Viga" panose="020B0604020202020204" charset="0"/>
                <a:ea typeface="SimSun" panose="02010600030101010101" pitchFamily="2" charset="-122"/>
              </a:rPr>
              <a:t>Stakeholders for the system: </a:t>
            </a:r>
            <a:r>
              <a:rPr lang="en-US" sz="1800" b="0" dirty="0">
                <a:effectLst/>
                <a:latin typeface="Viga" panose="020B0604020202020204" charset="0"/>
                <a:ea typeface="SimSun" panose="02010600030101010101" pitchFamily="2" charset="-122"/>
              </a:rPr>
              <a:t>Develop, Accountant, Branch.</a:t>
            </a:r>
            <a:endParaRPr lang="en-001" sz="1800" b="1" dirty="0">
              <a:effectLst/>
              <a:latin typeface="Viga" panose="020B0604020202020204" charset="0"/>
              <a:ea typeface="SimSun" panose="02010600030101010101" pitchFamily="2" charset="-122"/>
            </a:endParaRPr>
          </a:p>
          <a:p>
            <a:pPr marL="0" lvl="0" indent="0" rtl="0">
              <a:spcBef>
                <a:spcPts val="0"/>
              </a:spcBef>
              <a:spcAft>
                <a:spcPts val="0"/>
              </a:spcAft>
              <a:buNone/>
            </a:pPr>
            <a:endParaRPr b="1" dirty="0">
              <a:solidFill>
                <a:schemeClr val="tx2"/>
              </a:solidFill>
              <a:latin typeface="Inter" panose="020B0502030000000004" pitchFamily="34" charset="0"/>
              <a:ea typeface="Inter" panose="020B0502030000000004" pitchFamily="34" charset="0"/>
            </a:endParaRPr>
          </a:p>
        </p:txBody>
      </p:sp>
      <p:sp>
        <p:nvSpPr>
          <p:cNvPr id="113" name="TextBox 112">
            <a:extLst>
              <a:ext uri="{FF2B5EF4-FFF2-40B4-BE49-F238E27FC236}">
                <a16:creationId xmlns:a16="http://schemas.microsoft.com/office/drawing/2014/main" id="{A4BBB1F0-CF67-4665-A806-464AB3E2EFB7}"/>
              </a:ext>
            </a:extLst>
          </p:cNvPr>
          <p:cNvSpPr txBox="1"/>
          <p:nvPr/>
        </p:nvSpPr>
        <p:spPr>
          <a:xfrm>
            <a:off x="636130" y="260645"/>
            <a:ext cx="4956247" cy="1323439"/>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2"/>
                </a:solidFill>
                <a:latin typeface="Inter" panose="020B0502030000000004" pitchFamily="34" charset="0"/>
                <a:ea typeface="Inter" panose="020B0502030000000004" pitchFamily="34" charset="0"/>
              </a:rPr>
              <a:t>REQUIREMENT SPECIFICATIONS</a:t>
            </a:r>
          </a:p>
        </p:txBody>
      </p:sp>
      <p:sp>
        <p:nvSpPr>
          <p:cNvPr id="109" name="Google Shape;303;p31">
            <a:extLst>
              <a:ext uri="{FF2B5EF4-FFF2-40B4-BE49-F238E27FC236}">
                <a16:creationId xmlns:a16="http://schemas.microsoft.com/office/drawing/2014/main" id="{4D9F6BD3-6970-4B63-82D2-DA6EEBEF0EFB}"/>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2824" name="Google Shape;2824;p59"/>
          <p:cNvGrpSpPr/>
          <p:nvPr/>
        </p:nvGrpSpPr>
        <p:grpSpPr>
          <a:xfrm>
            <a:off x="6289918" y="2321918"/>
            <a:ext cx="2787511" cy="2079024"/>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2087;p51">
            <a:extLst>
              <a:ext uri="{FF2B5EF4-FFF2-40B4-BE49-F238E27FC236}">
                <a16:creationId xmlns:a16="http://schemas.microsoft.com/office/drawing/2014/main" id="{60AEC94C-5D95-48C4-93A8-9912FA7C3E9F}"/>
              </a:ext>
            </a:extLst>
          </p:cNvPr>
          <p:cNvSpPr txBox="1">
            <a:spLocks noGrp="1"/>
          </p:cNvSpPr>
          <p:nvPr>
            <p:ph type="subTitle" idx="1"/>
          </p:nvPr>
        </p:nvSpPr>
        <p:spPr>
          <a:xfrm>
            <a:off x="199405" y="783865"/>
            <a:ext cx="2488766" cy="590881"/>
          </a:xfrm>
          <a:prstGeom prst="rect">
            <a:avLst/>
          </a:prstGeom>
        </p:spPr>
        <p:txBody>
          <a:bodyPr spcFirstLastPara="1" wrap="square" lIns="91425" tIns="91425" rIns="91425" bIns="91425" anchor="t" anchorCtr="0">
            <a:noAutofit/>
          </a:bodyPr>
          <a:lstStyle/>
          <a:p>
            <a:pPr marL="0" lvl="0" indent="0">
              <a:lnSpc>
                <a:spcPct val="150000"/>
              </a:lnSpc>
              <a:tabLst>
                <a:tab pos="4050665" algn="ctr"/>
              </a:tabLst>
            </a:pPr>
            <a:r>
              <a:rPr lang="en-US" sz="1800" b="1" dirty="0" err="1">
                <a:effectLst/>
                <a:latin typeface="Viga" panose="020B0604020202020204" charset="0"/>
                <a:ea typeface="SimSun" panose="02010600030101010101" pitchFamily="2" charset="-122"/>
              </a:rPr>
              <a:t>Usecase</a:t>
            </a:r>
            <a:r>
              <a:rPr lang="en-US" sz="1800" b="1" dirty="0">
                <a:effectLst/>
                <a:latin typeface="Viga" panose="020B0604020202020204" charset="0"/>
                <a:ea typeface="SimSun" panose="02010600030101010101" pitchFamily="2" charset="-122"/>
              </a:rPr>
              <a:t> diagrams:</a:t>
            </a:r>
            <a:endParaRPr lang="en-001" sz="1800" b="1" dirty="0">
              <a:effectLst/>
              <a:latin typeface="Viga" panose="020B0604020202020204" charset="0"/>
              <a:ea typeface="SimSun" panose="02010600030101010101" pitchFamily="2" charset="-122"/>
            </a:endParaRPr>
          </a:p>
        </p:txBody>
      </p:sp>
      <p:sp>
        <p:nvSpPr>
          <p:cNvPr id="140" name="Google Shape;303;p31">
            <a:extLst>
              <a:ext uri="{FF2B5EF4-FFF2-40B4-BE49-F238E27FC236}">
                <a16:creationId xmlns:a16="http://schemas.microsoft.com/office/drawing/2014/main" id="{574FA0B9-1B21-48E3-9B6E-885B4BFA999A}"/>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11</a:t>
            </a:r>
          </a:p>
        </p:txBody>
      </p:sp>
      <p:sp>
        <p:nvSpPr>
          <p:cNvPr id="141" name="TextBox 140">
            <a:extLst>
              <a:ext uri="{FF2B5EF4-FFF2-40B4-BE49-F238E27FC236}">
                <a16:creationId xmlns:a16="http://schemas.microsoft.com/office/drawing/2014/main" id="{877D1F46-4B0D-4F21-99E3-22C0FADB09F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REQUIREMENT SPECIFICATIONS</a:t>
            </a:r>
          </a:p>
        </p:txBody>
      </p:sp>
      <p:pic>
        <p:nvPicPr>
          <p:cNvPr id="143" name="Picture 142" descr="Diagram&#10;&#10;Description automatically generated">
            <a:extLst>
              <a:ext uri="{FF2B5EF4-FFF2-40B4-BE49-F238E27FC236}">
                <a16:creationId xmlns:a16="http://schemas.microsoft.com/office/drawing/2014/main" id="{3B37C36C-AE0F-4883-863D-AAE08B9D2A95}"/>
              </a:ext>
            </a:extLst>
          </p:cNvPr>
          <p:cNvPicPr>
            <a:picLocks noChangeAspect="1"/>
          </p:cNvPicPr>
          <p:nvPr/>
        </p:nvPicPr>
        <p:blipFill>
          <a:blip r:embed="rId3"/>
          <a:stretch>
            <a:fillRect/>
          </a:stretch>
        </p:blipFill>
        <p:spPr>
          <a:xfrm>
            <a:off x="265419" y="1554639"/>
            <a:ext cx="5931514" cy="30013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16" name="Group 15">
            <a:extLst>
              <a:ext uri="{FF2B5EF4-FFF2-40B4-BE49-F238E27FC236}">
                <a16:creationId xmlns:a16="http://schemas.microsoft.com/office/drawing/2014/main" id="{53BB3334-67FA-4F8B-890D-6E60743C46E4}"/>
              </a:ext>
            </a:extLst>
          </p:cNvPr>
          <p:cNvGrpSpPr/>
          <p:nvPr/>
        </p:nvGrpSpPr>
        <p:grpSpPr>
          <a:xfrm>
            <a:off x="1964725" y="979001"/>
            <a:ext cx="5436972" cy="3903854"/>
            <a:chOff x="617517" y="1200149"/>
            <a:chExt cx="2016826" cy="3445491"/>
          </a:xfrm>
        </p:grpSpPr>
        <p:sp>
          <p:nvSpPr>
            <p:cNvPr id="10" name="Rectangle 9">
              <a:extLst>
                <a:ext uri="{FF2B5EF4-FFF2-40B4-BE49-F238E27FC236}">
                  <a16:creationId xmlns:a16="http://schemas.microsoft.com/office/drawing/2014/main" id="{8F96617C-1B40-4983-A62B-8D423BEF271D}"/>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1" name="Rectangle 170">
              <a:extLst>
                <a:ext uri="{FF2B5EF4-FFF2-40B4-BE49-F238E27FC236}">
                  <a16:creationId xmlns:a16="http://schemas.microsoft.com/office/drawing/2014/main" id="{0CE046C4-797F-4DC9-81E3-304D1E0E26F7}"/>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vi-VN" sz="1800" b="1" i="0" dirty="0">
                  <a:solidFill>
                    <a:srgbClr val="202122"/>
                  </a:solidFill>
                  <a:effectLst/>
                  <a:latin typeface="Inter" panose="020B0502030000000004" pitchFamily="34" charset="0"/>
                  <a:ea typeface="Inter" panose="020B0502030000000004" pitchFamily="34" charset="0"/>
                </a:rPr>
              </a:br>
              <a:endParaRPr lang="en-001" sz="1800" dirty="0">
                <a:latin typeface="Inter" panose="020B0502030000000004" pitchFamily="34" charset="0"/>
                <a:ea typeface="Inter" panose="020B0502030000000004" pitchFamily="34" charset="0"/>
              </a:endParaRPr>
            </a:p>
          </p:txBody>
        </p:sp>
      </p:grpSp>
      <p:sp>
        <p:nvSpPr>
          <p:cNvPr id="15" name="Google Shape;303;p31">
            <a:extLst>
              <a:ext uri="{FF2B5EF4-FFF2-40B4-BE49-F238E27FC236}">
                <a16:creationId xmlns:a16="http://schemas.microsoft.com/office/drawing/2014/main" id="{7BC5EE53-7B3C-4531-B60E-395CF26C7358}"/>
              </a:ext>
            </a:extLst>
          </p:cNvPr>
          <p:cNvSpPr txBox="1">
            <a:spLocks/>
          </p:cNvSpPr>
          <p:nvPr/>
        </p:nvSpPr>
        <p:spPr>
          <a:xfrm>
            <a:off x="8573984" y="0"/>
            <a:ext cx="49557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12</a:t>
            </a:r>
          </a:p>
        </p:txBody>
      </p:sp>
      <p:sp>
        <p:nvSpPr>
          <p:cNvPr id="18" name="TextBox 17">
            <a:extLst>
              <a:ext uri="{FF2B5EF4-FFF2-40B4-BE49-F238E27FC236}">
                <a16:creationId xmlns:a16="http://schemas.microsoft.com/office/drawing/2014/main" id="{0A0C740A-67DF-4520-B38B-6769EB268CA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01898785-444C-4632-8BA4-755A7C4EC76D}"/>
              </a:ext>
            </a:extLst>
          </p:cNvPr>
          <p:cNvSpPr txBox="1"/>
          <p:nvPr/>
        </p:nvSpPr>
        <p:spPr>
          <a:xfrm>
            <a:off x="2375565" y="979001"/>
            <a:ext cx="5026131" cy="3795719"/>
          </a:xfrm>
          <a:prstGeom prst="rect">
            <a:avLst/>
          </a:prstGeom>
          <a:noFill/>
        </p:spPr>
        <p:txBody>
          <a:bodyPr wrap="square">
            <a:spAutoFit/>
          </a:bodyPr>
          <a:lstStyle/>
          <a:p>
            <a:pPr lvl="0">
              <a:lnSpc>
                <a:spcPct val="150000"/>
              </a:lnSpc>
              <a:buSzPts val="1300"/>
              <a:tabLst>
                <a:tab pos="4050665" algn="ctr"/>
              </a:tabLst>
            </a:pPr>
            <a:r>
              <a:rPr lang="en-US" sz="1800" b="1" dirty="0">
                <a:solidFill>
                  <a:schemeClr val="accent1"/>
                </a:solidFill>
                <a:effectLst/>
                <a:latin typeface="Viga" panose="020B0604020202020204" charset="0"/>
                <a:ea typeface="SimSun" panose="02010600030101010101" pitchFamily="2" charset="-122"/>
              </a:rPr>
              <a:t>Architectural style used: </a:t>
            </a:r>
            <a:r>
              <a:rPr lang="en-US" sz="1800" b="0" dirty="0">
                <a:solidFill>
                  <a:schemeClr val="accent1"/>
                </a:solidFill>
                <a:effectLst/>
                <a:latin typeface="Viga" panose="020B0604020202020204" charset="0"/>
                <a:ea typeface="Times New Roman" panose="02020603050405020304" pitchFamily="18" charset="0"/>
              </a:rPr>
              <a:t>Layered architecture because:</a:t>
            </a: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We just need to understand the layers below the one we're working on.</a:t>
            </a:r>
            <a:endParaRPr lang="en-US" sz="1800" b="1" dirty="0">
              <a:solidFill>
                <a:schemeClr val="accent1"/>
              </a:solidFill>
              <a:latin typeface="Viga" panose="020B0604020202020204" charset="0"/>
              <a:ea typeface="Times New Roman" panose="02020603050405020304" pitchFamily="18" charset="0"/>
            </a:endParaRP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Each class can be replaced with an equivalent implementation without affecting other classes.</a:t>
            </a:r>
            <a:endParaRPr lang="en-US" sz="1800" b="1" dirty="0">
              <a:solidFill>
                <a:schemeClr val="accent1"/>
              </a:solidFill>
              <a:latin typeface="Viga" panose="020B0604020202020204" charset="0"/>
              <a:ea typeface="Times New Roman" panose="02020603050405020304" pitchFamily="18" charset="0"/>
            </a:endParaRPr>
          </a:p>
          <a:p>
            <a:pPr lvl="0">
              <a:lnSpc>
                <a:spcPct val="150000"/>
              </a:lnSpc>
              <a:buSzPts val="1300"/>
              <a:tabLst>
                <a:tab pos="4050665" algn="ctr"/>
              </a:tabLst>
            </a:pPr>
            <a:r>
              <a:rPr lang="en-US" sz="1800" b="0" dirty="0">
                <a:solidFill>
                  <a:schemeClr val="accent1"/>
                </a:solidFill>
                <a:effectLst/>
                <a:latin typeface="Viga" panose="020B0604020202020204" charset="0"/>
                <a:ea typeface="Times New Roman" panose="02020603050405020304" pitchFamily="18" charset="0"/>
              </a:rPr>
              <a:t>- A class can be used by several different top level classes.</a:t>
            </a:r>
            <a:endParaRPr lang="en-001" sz="1800" b="1" dirty="0">
              <a:solidFill>
                <a:schemeClr val="accent1"/>
              </a:solidFill>
              <a:effectLst/>
              <a:latin typeface="Viga" panose="020B0604020202020204" charset="0"/>
              <a:ea typeface="Times New Roman" panose="02020603050405020304" pitchFamily="18" charset="0"/>
            </a:endParaRPr>
          </a:p>
        </p:txBody>
      </p:sp>
    </p:spTree>
    <p:extLst>
      <p:ext uri="{BB962C8B-B14F-4D97-AF65-F5344CB8AC3E}">
        <p14:creationId xmlns:p14="http://schemas.microsoft.com/office/powerpoint/2010/main" val="29898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5" name="Cloud 4">
            <a:extLst>
              <a:ext uri="{FF2B5EF4-FFF2-40B4-BE49-F238E27FC236}">
                <a16:creationId xmlns:a16="http://schemas.microsoft.com/office/drawing/2014/main" id="{F33044A0-B0BF-4F5B-AA2F-715BCFF6C751}"/>
              </a:ext>
            </a:extLst>
          </p:cNvPr>
          <p:cNvSpPr/>
          <p:nvPr/>
        </p:nvSpPr>
        <p:spPr>
          <a:xfrm>
            <a:off x="1234879" y="1232929"/>
            <a:ext cx="7033265" cy="3038217"/>
          </a:xfrm>
          <a:prstGeom prst="clou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 name="Google Shape;303;p31">
            <a:extLst>
              <a:ext uri="{FF2B5EF4-FFF2-40B4-BE49-F238E27FC236}">
                <a16:creationId xmlns:a16="http://schemas.microsoft.com/office/drawing/2014/main" id="{0D8F3F9D-380E-43DF-922D-45C00A410B04}"/>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13</a:t>
            </a:r>
          </a:p>
        </p:txBody>
      </p:sp>
      <p:sp>
        <p:nvSpPr>
          <p:cNvPr id="20" name="TextBox 19">
            <a:extLst>
              <a:ext uri="{FF2B5EF4-FFF2-40B4-BE49-F238E27FC236}">
                <a16:creationId xmlns:a16="http://schemas.microsoft.com/office/drawing/2014/main" id="{3CA5895C-04D0-4879-97A2-1E00948CF561}"/>
              </a:ext>
            </a:extLst>
          </p:cNvPr>
          <p:cNvSpPr txBox="1"/>
          <p:nvPr/>
        </p:nvSpPr>
        <p:spPr>
          <a:xfrm>
            <a:off x="401758" y="40570"/>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D2C4ECAD-5575-4E68-9048-ECF33D976C3B}"/>
              </a:ext>
            </a:extLst>
          </p:cNvPr>
          <p:cNvSpPr txBox="1"/>
          <p:nvPr/>
        </p:nvSpPr>
        <p:spPr>
          <a:xfrm>
            <a:off x="1941893" y="1833086"/>
            <a:ext cx="5619235" cy="1477328"/>
          </a:xfrm>
          <a:prstGeom prst="rect">
            <a:avLst/>
          </a:prstGeom>
          <a:noFill/>
        </p:spPr>
        <p:txBody>
          <a:bodyPr wrap="square">
            <a:spAutoFit/>
          </a:bodyPr>
          <a:lstStyle/>
          <a:p>
            <a:pPr algn="ctr"/>
            <a:r>
              <a:rPr lang="en-US" sz="1800" b="1" dirty="0">
                <a:solidFill>
                  <a:schemeClr val="accent1"/>
                </a:solidFill>
                <a:effectLst/>
                <a:latin typeface="Viga" panose="020B0604020202020204" charset="0"/>
                <a:ea typeface="SimSun" panose="02010600030101010101" pitchFamily="2" charset="-122"/>
              </a:rPr>
              <a:t>Rationale for architectural styles and models</a:t>
            </a:r>
            <a:r>
              <a:rPr lang="en-US" sz="1800" dirty="0">
                <a:solidFill>
                  <a:schemeClr val="accent1"/>
                </a:solidFill>
                <a:effectLst/>
                <a:latin typeface="Viga" panose="020B0604020202020204" charset="0"/>
                <a:ea typeface="SimSun" panose="02010600030101010101" pitchFamily="2" charset="-122"/>
              </a:rPr>
              <a:t>: The application server provides access to the data to the client. It serves as an interface between the client and one or more database servers. The database server does all the rest of the query processing</a:t>
            </a:r>
            <a:endParaRPr lang="en-001" sz="1800" dirty="0">
              <a:solidFill>
                <a:schemeClr val="accent1"/>
              </a:solidFill>
              <a:latin typeface="Viga"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4" name="Google Shape;1485;p43">
            <a:extLst>
              <a:ext uri="{FF2B5EF4-FFF2-40B4-BE49-F238E27FC236}">
                <a16:creationId xmlns:a16="http://schemas.microsoft.com/office/drawing/2014/main" id="{298E5321-A628-4935-9E13-F5F51846E79D}"/>
              </a:ext>
            </a:extLst>
          </p:cNvPr>
          <p:cNvSpPr/>
          <p:nvPr/>
        </p:nvSpPr>
        <p:spPr>
          <a:xfrm>
            <a:off x="6174253" y="2481941"/>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5"/>
          <p:cNvSpPr txBox="1">
            <a:spLocks noGrp="1"/>
          </p:cNvSpPr>
          <p:nvPr>
            <p:ph type="title"/>
          </p:nvPr>
        </p:nvSpPr>
        <p:spPr>
          <a:xfrm>
            <a:off x="3794254" y="125250"/>
            <a:ext cx="18651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grpSp>
        <p:nvGrpSpPr>
          <p:cNvPr id="25" name="Google Shape;1486;p43">
            <a:extLst>
              <a:ext uri="{FF2B5EF4-FFF2-40B4-BE49-F238E27FC236}">
                <a16:creationId xmlns:a16="http://schemas.microsoft.com/office/drawing/2014/main" id="{5A0DD0B3-88CD-4457-A47D-39BEB266D656}"/>
              </a:ext>
            </a:extLst>
          </p:cNvPr>
          <p:cNvGrpSpPr/>
          <p:nvPr/>
        </p:nvGrpSpPr>
        <p:grpSpPr>
          <a:xfrm>
            <a:off x="6496609" y="1565683"/>
            <a:ext cx="2647391" cy="2782809"/>
            <a:chOff x="5906263" y="1914018"/>
            <a:chExt cx="3526417" cy="3305683"/>
          </a:xfrm>
        </p:grpSpPr>
        <p:sp>
          <p:nvSpPr>
            <p:cNvPr id="26" name="Google Shape;1487;p43">
              <a:extLst>
                <a:ext uri="{FF2B5EF4-FFF2-40B4-BE49-F238E27FC236}">
                  <a16:creationId xmlns:a16="http://schemas.microsoft.com/office/drawing/2014/main" id="{626E9F87-E9BB-4E98-BA5D-CB62065AD2A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8;p43">
              <a:extLst>
                <a:ext uri="{FF2B5EF4-FFF2-40B4-BE49-F238E27FC236}">
                  <a16:creationId xmlns:a16="http://schemas.microsoft.com/office/drawing/2014/main" id="{9D998025-D52D-4463-A94C-2217FF19D1B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9;p43">
              <a:extLst>
                <a:ext uri="{FF2B5EF4-FFF2-40B4-BE49-F238E27FC236}">
                  <a16:creationId xmlns:a16="http://schemas.microsoft.com/office/drawing/2014/main" id="{DC23DC69-8324-46DE-AD23-2FF78270C39F}"/>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0;p43">
              <a:extLst>
                <a:ext uri="{FF2B5EF4-FFF2-40B4-BE49-F238E27FC236}">
                  <a16:creationId xmlns:a16="http://schemas.microsoft.com/office/drawing/2014/main" id="{814296ED-4B38-4CE5-BBAE-75D29641430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1;p43">
              <a:extLst>
                <a:ext uri="{FF2B5EF4-FFF2-40B4-BE49-F238E27FC236}">
                  <a16:creationId xmlns:a16="http://schemas.microsoft.com/office/drawing/2014/main" id="{03E2DC55-A336-4B53-AF32-B4EAC450B5F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2;p43">
              <a:extLst>
                <a:ext uri="{FF2B5EF4-FFF2-40B4-BE49-F238E27FC236}">
                  <a16:creationId xmlns:a16="http://schemas.microsoft.com/office/drawing/2014/main" id="{6F49B5CC-0D41-4B8A-B52D-FEE26C6FA62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3;p43">
              <a:extLst>
                <a:ext uri="{FF2B5EF4-FFF2-40B4-BE49-F238E27FC236}">
                  <a16:creationId xmlns:a16="http://schemas.microsoft.com/office/drawing/2014/main" id="{8DEE9E7C-5AC9-45CC-9AA4-9E1AD804F158}"/>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4;p43">
              <a:extLst>
                <a:ext uri="{FF2B5EF4-FFF2-40B4-BE49-F238E27FC236}">
                  <a16:creationId xmlns:a16="http://schemas.microsoft.com/office/drawing/2014/main" id="{6AE66FD6-0DFF-4DB3-951B-4A7F55D0B996}"/>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5;p43">
              <a:extLst>
                <a:ext uri="{FF2B5EF4-FFF2-40B4-BE49-F238E27FC236}">
                  <a16:creationId xmlns:a16="http://schemas.microsoft.com/office/drawing/2014/main" id="{8A410820-6ACF-4AFA-8214-1639B59582EC}"/>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6;p43">
              <a:extLst>
                <a:ext uri="{FF2B5EF4-FFF2-40B4-BE49-F238E27FC236}">
                  <a16:creationId xmlns:a16="http://schemas.microsoft.com/office/drawing/2014/main" id="{B55C06AD-0BBD-4ECC-B820-B1C15D3F899D}"/>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7;p43">
              <a:extLst>
                <a:ext uri="{FF2B5EF4-FFF2-40B4-BE49-F238E27FC236}">
                  <a16:creationId xmlns:a16="http://schemas.microsoft.com/office/drawing/2014/main" id="{9FCAAF6B-BD88-40DD-8A77-1D00C90FC567}"/>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8;p43">
              <a:extLst>
                <a:ext uri="{FF2B5EF4-FFF2-40B4-BE49-F238E27FC236}">
                  <a16:creationId xmlns:a16="http://schemas.microsoft.com/office/drawing/2014/main" id="{017B841C-16A6-472E-9667-511BB8EF965F}"/>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9;p43">
              <a:extLst>
                <a:ext uri="{FF2B5EF4-FFF2-40B4-BE49-F238E27FC236}">
                  <a16:creationId xmlns:a16="http://schemas.microsoft.com/office/drawing/2014/main" id="{2FE04808-8E90-4E8D-BA63-CF392D75473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0;p43">
              <a:extLst>
                <a:ext uri="{FF2B5EF4-FFF2-40B4-BE49-F238E27FC236}">
                  <a16:creationId xmlns:a16="http://schemas.microsoft.com/office/drawing/2014/main" id="{1FF3857C-856E-47E1-ADB1-0F5A9502E40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1;p43">
              <a:extLst>
                <a:ext uri="{FF2B5EF4-FFF2-40B4-BE49-F238E27FC236}">
                  <a16:creationId xmlns:a16="http://schemas.microsoft.com/office/drawing/2014/main" id="{445AB0DD-4D67-409D-8385-AF93CC9BE8D6}"/>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2;p43">
              <a:extLst>
                <a:ext uri="{FF2B5EF4-FFF2-40B4-BE49-F238E27FC236}">
                  <a16:creationId xmlns:a16="http://schemas.microsoft.com/office/drawing/2014/main" id="{7AE429F0-5B65-4BEE-B43F-2399B018A046}"/>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3;p43">
              <a:extLst>
                <a:ext uri="{FF2B5EF4-FFF2-40B4-BE49-F238E27FC236}">
                  <a16:creationId xmlns:a16="http://schemas.microsoft.com/office/drawing/2014/main" id="{A51DE4D6-FFE1-4FF1-BD11-CB89E9AA5C8B}"/>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4;p43">
              <a:extLst>
                <a:ext uri="{FF2B5EF4-FFF2-40B4-BE49-F238E27FC236}">
                  <a16:creationId xmlns:a16="http://schemas.microsoft.com/office/drawing/2014/main" id="{67980BD9-1519-4AB6-B63F-95787E413E0A}"/>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5;p43">
              <a:extLst>
                <a:ext uri="{FF2B5EF4-FFF2-40B4-BE49-F238E27FC236}">
                  <a16:creationId xmlns:a16="http://schemas.microsoft.com/office/drawing/2014/main" id="{70B711BB-89BA-4641-B42E-2985C0137CC3}"/>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6;p43">
              <a:extLst>
                <a:ext uri="{FF2B5EF4-FFF2-40B4-BE49-F238E27FC236}">
                  <a16:creationId xmlns:a16="http://schemas.microsoft.com/office/drawing/2014/main" id="{4A4C17C2-E87F-4CB4-BC37-FC1AC5367ED6}"/>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7;p43">
              <a:extLst>
                <a:ext uri="{FF2B5EF4-FFF2-40B4-BE49-F238E27FC236}">
                  <a16:creationId xmlns:a16="http://schemas.microsoft.com/office/drawing/2014/main" id="{3E4CEA8C-12A1-49F6-B479-34729F70B432}"/>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8;p43">
              <a:extLst>
                <a:ext uri="{FF2B5EF4-FFF2-40B4-BE49-F238E27FC236}">
                  <a16:creationId xmlns:a16="http://schemas.microsoft.com/office/drawing/2014/main" id="{49C38CE1-8917-4D4F-BE1C-0FA53A93E9F4}"/>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43">
              <a:extLst>
                <a:ext uri="{FF2B5EF4-FFF2-40B4-BE49-F238E27FC236}">
                  <a16:creationId xmlns:a16="http://schemas.microsoft.com/office/drawing/2014/main" id="{BFADB430-7F7F-4931-8DD1-4E789A3AF8A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43">
              <a:extLst>
                <a:ext uri="{FF2B5EF4-FFF2-40B4-BE49-F238E27FC236}">
                  <a16:creationId xmlns:a16="http://schemas.microsoft.com/office/drawing/2014/main" id="{C169C736-ACFB-42E5-A8F8-09DCB6ABF28A}"/>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1;p43">
              <a:extLst>
                <a:ext uri="{FF2B5EF4-FFF2-40B4-BE49-F238E27FC236}">
                  <a16:creationId xmlns:a16="http://schemas.microsoft.com/office/drawing/2014/main" id="{D87924C0-4321-45B7-8889-42FEFE11DC08}"/>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2;p43">
              <a:extLst>
                <a:ext uri="{FF2B5EF4-FFF2-40B4-BE49-F238E27FC236}">
                  <a16:creationId xmlns:a16="http://schemas.microsoft.com/office/drawing/2014/main" id="{35DB7B18-52FC-4298-B104-63607D657349}"/>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3;p43">
              <a:extLst>
                <a:ext uri="{FF2B5EF4-FFF2-40B4-BE49-F238E27FC236}">
                  <a16:creationId xmlns:a16="http://schemas.microsoft.com/office/drawing/2014/main" id="{E6BF6186-A48B-4A4E-8AC9-EB740BD312FD}"/>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4;p43">
              <a:extLst>
                <a:ext uri="{FF2B5EF4-FFF2-40B4-BE49-F238E27FC236}">
                  <a16:creationId xmlns:a16="http://schemas.microsoft.com/office/drawing/2014/main" id="{731A813A-EB3B-46F5-B8FA-48F6C47D6785}"/>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5;p43">
              <a:extLst>
                <a:ext uri="{FF2B5EF4-FFF2-40B4-BE49-F238E27FC236}">
                  <a16:creationId xmlns:a16="http://schemas.microsoft.com/office/drawing/2014/main" id="{602C7FDE-FB59-4B39-BA37-871ED3F4D7DF}"/>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6;p43">
              <a:extLst>
                <a:ext uri="{FF2B5EF4-FFF2-40B4-BE49-F238E27FC236}">
                  <a16:creationId xmlns:a16="http://schemas.microsoft.com/office/drawing/2014/main" id="{7F87B897-8056-445D-AE4D-22B22DAB92FF}"/>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7;p43">
              <a:extLst>
                <a:ext uri="{FF2B5EF4-FFF2-40B4-BE49-F238E27FC236}">
                  <a16:creationId xmlns:a16="http://schemas.microsoft.com/office/drawing/2014/main" id="{09A94B2B-9E16-4C60-92B3-57B3C769275D}"/>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8;p43">
              <a:extLst>
                <a:ext uri="{FF2B5EF4-FFF2-40B4-BE49-F238E27FC236}">
                  <a16:creationId xmlns:a16="http://schemas.microsoft.com/office/drawing/2014/main" id="{D9EA85B9-7E85-4711-ABBE-D4C16C52C5C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9;p43">
              <a:extLst>
                <a:ext uri="{FF2B5EF4-FFF2-40B4-BE49-F238E27FC236}">
                  <a16:creationId xmlns:a16="http://schemas.microsoft.com/office/drawing/2014/main" id="{7D495FAE-A1C0-4460-BCD4-8BCC0C90009A}"/>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0;p43">
              <a:extLst>
                <a:ext uri="{FF2B5EF4-FFF2-40B4-BE49-F238E27FC236}">
                  <a16:creationId xmlns:a16="http://schemas.microsoft.com/office/drawing/2014/main" id="{2470A616-7FAC-4042-8CCC-4A51D9E3DCD0}"/>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1;p43">
              <a:extLst>
                <a:ext uri="{FF2B5EF4-FFF2-40B4-BE49-F238E27FC236}">
                  <a16:creationId xmlns:a16="http://schemas.microsoft.com/office/drawing/2014/main" id="{1B0CE78C-9B5F-44F6-8B24-6132503BF3B7}"/>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2;p43">
              <a:extLst>
                <a:ext uri="{FF2B5EF4-FFF2-40B4-BE49-F238E27FC236}">
                  <a16:creationId xmlns:a16="http://schemas.microsoft.com/office/drawing/2014/main" id="{4AEDBCB2-97EF-4B70-A28E-5C3BBE3E4BB1}"/>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3;p43">
              <a:extLst>
                <a:ext uri="{FF2B5EF4-FFF2-40B4-BE49-F238E27FC236}">
                  <a16:creationId xmlns:a16="http://schemas.microsoft.com/office/drawing/2014/main" id="{2FE2D8BA-3825-4400-A379-9FFD95FC7AE7}"/>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4;p43">
              <a:extLst>
                <a:ext uri="{FF2B5EF4-FFF2-40B4-BE49-F238E27FC236}">
                  <a16:creationId xmlns:a16="http://schemas.microsoft.com/office/drawing/2014/main" id="{6B1B4277-DA4E-4B7C-9891-2C9423A0833E}"/>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5;p43">
              <a:extLst>
                <a:ext uri="{FF2B5EF4-FFF2-40B4-BE49-F238E27FC236}">
                  <a16:creationId xmlns:a16="http://schemas.microsoft.com/office/drawing/2014/main" id="{EFD3E050-6CA1-4515-9226-313A580E22DA}"/>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6;p43">
              <a:extLst>
                <a:ext uri="{FF2B5EF4-FFF2-40B4-BE49-F238E27FC236}">
                  <a16:creationId xmlns:a16="http://schemas.microsoft.com/office/drawing/2014/main" id="{3D1722F0-F9E2-4182-8068-5E27860FB2F8}"/>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27;p43">
              <a:extLst>
                <a:ext uri="{FF2B5EF4-FFF2-40B4-BE49-F238E27FC236}">
                  <a16:creationId xmlns:a16="http://schemas.microsoft.com/office/drawing/2014/main" id="{CC5EA6A3-C9BA-4FB6-90B9-6CD30ED4F6F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8;p43">
              <a:extLst>
                <a:ext uri="{FF2B5EF4-FFF2-40B4-BE49-F238E27FC236}">
                  <a16:creationId xmlns:a16="http://schemas.microsoft.com/office/drawing/2014/main" id="{2839834A-317C-4F73-93F6-93F5C7127E13}"/>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29;p43">
              <a:extLst>
                <a:ext uri="{FF2B5EF4-FFF2-40B4-BE49-F238E27FC236}">
                  <a16:creationId xmlns:a16="http://schemas.microsoft.com/office/drawing/2014/main" id="{7DA6563C-B9DB-43B0-9133-FE96C616DC5C}"/>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0;p43">
              <a:extLst>
                <a:ext uri="{FF2B5EF4-FFF2-40B4-BE49-F238E27FC236}">
                  <a16:creationId xmlns:a16="http://schemas.microsoft.com/office/drawing/2014/main" id="{3BB3DB19-01B2-4786-8A90-A9980BBE21C3}"/>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31;p43">
              <a:extLst>
                <a:ext uri="{FF2B5EF4-FFF2-40B4-BE49-F238E27FC236}">
                  <a16:creationId xmlns:a16="http://schemas.microsoft.com/office/drawing/2014/main" id="{C5AE4CD7-A68D-487A-A0BD-CD759FA3CDA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32;p43">
              <a:extLst>
                <a:ext uri="{FF2B5EF4-FFF2-40B4-BE49-F238E27FC236}">
                  <a16:creationId xmlns:a16="http://schemas.microsoft.com/office/drawing/2014/main" id="{75C50CC3-C7C4-4ED2-8FC3-970CB4005A6A}"/>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33;p43">
              <a:extLst>
                <a:ext uri="{FF2B5EF4-FFF2-40B4-BE49-F238E27FC236}">
                  <a16:creationId xmlns:a16="http://schemas.microsoft.com/office/drawing/2014/main" id="{FCB243FE-70E2-4C94-ACFB-6EFBF6948462}"/>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34;p43">
              <a:extLst>
                <a:ext uri="{FF2B5EF4-FFF2-40B4-BE49-F238E27FC236}">
                  <a16:creationId xmlns:a16="http://schemas.microsoft.com/office/drawing/2014/main" id="{1F4C994B-B77B-4883-8D50-9BE1D04B660D}"/>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35;p43">
              <a:extLst>
                <a:ext uri="{FF2B5EF4-FFF2-40B4-BE49-F238E27FC236}">
                  <a16:creationId xmlns:a16="http://schemas.microsoft.com/office/drawing/2014/main" id="{B65225BE-B9AD-456A-8E13-B8B851E8D5B8}"/>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36;p43">
              <a:extLst>
                <a:ext uri="{FF2B5EF4-FFF2-40B4-BE49-F238E27FC236}">
                  <a16:creationId xmlns:a16="http://schemas.microsoft.com/office/drawing/2014/main" id="{C59B565E-FAE0-4C16-9ACB-2F70808C8EF0}"/>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37;p43">
              <a:extLst>
                <a:ext uri="{FF2B5EF4-FFF2-40B4-BE49-F238E27FC236}">
                  <a16:creationId xmlns:a16="http://schemas.microsoft.com/office/drawing/2014/main" id="{EA5F82A7-4ED2-4F73-9969-6E1834F433F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8;p43">
              <a:extLst>
                <a:ext uri="{FF2B5EF4-FFF2-40B4-BE49-F238E27FC236}">
                  <a16:creationId xmlns:a16="http://schemas.microsoft.com/office/drawing/2014/main" id="{0ED07CD5-33F1-4A44-B035-7FE80589BC70}"/>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39;p43">
              <a:extLst>
                <a:ext uri="{FF2B5EF4-FFF2-40B4-BE49-F238E27FC236}">
                  <a16:creationId xmlns:a16="http://schemas.microsoft.com/office/drawing/2014/main" id="{9734B62A-32FE-4D8F-A8F7-EE9E493D54C7}"/>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0;p43">
              <a:extLst>
                <a:ext uri="{FF2B5EF4-FFF2-40B4-BE49-F238E27FC236}">
                  <a16:creationId xmlns:a16="http://schemas.microsoft.com/office/drawing/2014/main" id="{43F4B05C-EA71-4A78-AC83-EA56CA4CCFF2}"/>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1;p43">
              <a:extLst>
                <a:ext uri="{FF2B5EF4-FFF2-40B4-BE49-F238E27FC236}">
                  <a16:creationId xmlns:a16="http://schemas.microsoft.com/office/drawing/2014/main" id="{FBA67489-6D09-41FC-9F4C-90FDA1C7D83D}"/>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2;p43">
              <a:extLst>
                <a:ext uri="{FF2B5EF4-FFF2-40B4-BE49-F238E27FC236}">
                  <a16:creationId xmlns:a16="http://schemas.microsoft.com/office/drawing/2014/main" id="{79C234A8-D3D3-4449-BF24-72379858A3AA}"/>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3;p43">
              <a:extLst>
                <a:ext uri="{FF2B5EF4-FFF2-40B4-BE49-F238E27FC236}">
                  <a16:creationId xmlns:a16="http://schemas.microsoft.com/office/drawing/2014/main" id="{59A90D66-7DBA-4E16-8938-B804F5CA9259}"/>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4;p43">
              <a:extLst>
                <a:ext uri="{FF2B5EF4-FFF2-40B4-BE49-F238E27FC236}">
                  <a16:creationId xmlns:a16="http://schemas.microsoft.com/office/drawing/2014/main" id="{CD0DBF90-06D2-48E0-9E10-E88E92C015D9}"/>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5;p43">
              <a:extLst>
                <a:ext uri="{FF2B5EF4-FFF2-40B4-BE49-F238E27FC236}">
                  <a16:creationId xmlns:a16="http://schemas.microsoft.com/office/drawing/2014/main" id="{8ABBD5E9-DCA9-4BD9-8F5E-B5812E13754B}"/>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6;p43">
              <a:extLst>
                <a:ext uri="{FF2B5EF4-FFF2-40B4-BE49-F238E27FC236}">
                  <a16:creationId xmlns:a16="http://schemas.microsoft.com/office/drawing/2014/main" id="{F1536EDB-24B8-4315-A11D-57B139CE3FF8}"/>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7;p43">
              <a:extLst>
                <a:ext uri="{FF2B5EF4-FFF2-40B4-BE49-F238E27FC236}">
                  <a16:creationId xmlns:a16="http://schemas.microsoft.com/office/drawing/2014/main" id="{63806AFC-D5FE-4B00-86FF-D8786C3B7B44}"/>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8;p43">
              <a:extLst>
                <a:ext uri="{FF2B5EF4-FFF2-40B4-BE49-F238E27FC236}">
                  <a16:creationId xmlns:a16="http://schemas.microsoft.com/office/drawing/2014/main" id="{5553707D-2983-475B-8D39-EB2FA03E5C9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9;p43">
              <a:extLst>
                <a:ext uri="{FF2B5EF4-FFF2-40B4-BE49-F238E27FC236}">
                  <a16:creationId xmlns:a16="http://schemas.microsoft.com/office/drawing/2014/main" id="{45D37B82-0776-43B7-B029-4E91CC20920E}"/>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50;p43">
              <a:extLst>
                <a:ext uri="{FF2B5EF4-FFF2-40B4-BE49-F238E27FC236}">
                  <a16:creationId xmlns:a16="http://schemas.microsoft.com/office/drawing/2014/main" id="{42BEE6F2-C7AE-4051-A51B-38E71625DA24}"/>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1;p43">
              <a:extLst>
                <a:ext uri="{FF2B5EF4-FFF2-40B4-BE49-F238E27FC236}">
                  <a16:creationId xmlns:a16="http://schemas.microsoft.com/office/drawing/2014/main" id="{12C98974-93A2-4C18-8B9F-4FC970E124F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2;p43">
              <a:extLst>
                <a:ext uri="{FF2B5EF4-FFF2-40B4-BE49-F238E27FC236}">
                  <a16:creationId xmlns:a16="http://schemas.microsoft.com/office/drawing/2014/main" id="{392A97A6-2502-4199-B979-E0EB01A5ACFA}"/>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53;p43">
              <a:extLst>
                <a:ext uri="{FF2B5EF4-FFF2-40B4-BE49-F238E27FC236}">
                  <a16:creationId xmlns:a16="http://schemas.microsoft.com/office/drawing/2014/main" id="{1EEC246F-DF8E-4929-B415-90080D6CDAAB}"/>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54;p43">
              <a:extLst>
                <a:ext uri="{FF2B5EF4-FFF2-40B4-BE49-F238E27FC236}">
                  <a16:creationId xmlns:a16="http://schemas.microsoft.com/office/drawing/2014/main" id="{82D370A0-F7BC-4B44-B009-0686CD793415}"/>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55;p43">
              <a:extLst>
                <a:ext uri="{FF2B5EF4-FFF2-40B4-BE49-F238E27FC236}">
                  <a16:creationId xmlns:a16="http://schemas.microsoft.com/office/drawing/2014/main" id="{955C661A-CA34-4DDA-A23D-EED2F672912D}"/>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56;p43">
              <a:extLst>
                <a:ext uri="{FF2B5EF4-FFF2-40B4-BE49-F238E27FC236}">
                  <a16:creationId xmlns:a16="http://schemas.microsoft.com/office/drawing/2014/main" id="{80EFFA43-F5D3-441B-AEFC-4A6F11362C46}"/>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57;p43">
              <a:extLst>
                <a:ext uri="{FF2B5EF4-FFF2-40B4-BE49-F238E27FC236}">
                  <a16:creationId xmlns:a16="http://schemas.microsoft.com/office/drawing/2014/main" id="{C1343298-2546-4107-BF7D-7E7F910F8B5C}"/>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58;p43">
              <a:extLst>
                <a:ext uri="{FF2B5EF4-FFF2-40B4-BE49-F238E27FC236}">
                  <a16:creationId xmlns:a16="http://schemas.microsoft.com/office/drawing/2014/main" id="{170E02DC-4FFC-498B-9AF1-301DC51327DD}"/>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59;p43">
              <a:extLst>
                <a:ext uri="{FF2B5EF4-FFF2-40B4-BE49-F238E27FC236}">
                  <a16:creationId xmlns:a16="http://schemas.microsoft.com/office/drawing/2014/main" id="{3E8E57B7-2415-436A-98A7-6647F7B1197B}"/>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60;p43">
              <a:extLst>
                <a:ext uri="{FF2B5EF4-FFF2-40B4-BE49-F238E27FC236}">
                  <a16:creationId xmlns:a16="http://schemas.microsoft.com/office/drawing/2014/main" id="{F7938AFB-4E53-46CE-B59C-38B0F6D64EC4}"/>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61;p43">
              <a:extLst>
                <a:ext uri="{FF2B5EF4-FFF2-40B4-BE49-F238E27FC236}">
                  <a16:creationId xmlns:a16="http://schemas.microsoft.com/office/drawing/2014/main" id="{E18FB75C-245B-44CD-8A49-A7313163F301}"/>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62;p43">
              <a:extLst>
                <a:ext uri="{FF2B5EF4-FFF2-40B4-BE49-F238E27FC236}">
                  <a16:creationId xmlns:a16="http://schemas.microsoft.com/office/drawing/2014/main" id="{9AB49154-E06D-4367-A2F1-7F4024DE361D}"/>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63;p43">
              <a:extLst>
                <a:ext uri="{FF2B5EF4-FFF2-40B4-BE49-F238E27FC236}">
                  <a16:creationId xmlns:a16="http://schemas.microsoft.com/office/drawing/2014/main" id="{B1BD5A3D-0E9C-45C5-9788-30A885FE1020}"/>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64;p43">
              <a:extLst>
                <a:ext uri="{FF2B5EF4-FFF2-40B4-BE49-F238E27FC236}">
                  <a16:creationId xmlns:a16="http://schemas.microsoft.com/office/drawing/2014/main" id="{12C050CB-E474-40E6-AA25-A57760CE1FBD}"/>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65;p43">
              <a:extLst>
                <a:ext uri="{FF2B5EF4-FFF2-40B4-BE49-F238E27FC236}">
                  <a16:creationId xmlns:a16="http://schemas.microsoft.com/office/drawing/2014/main" id="{30143CE2-22D9-452C-81BC-3BB4AEDB0A24}"/>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66;p43">
              <a:extLst>
                <a:ext uri="{FF2B5EF4-FFF2-40B4-BE49-F238E27FC236}">
                  <a16:creationId xmlns:a16="http://schemas.microsoft.com/office/drawing/2014/main" id="{7493A81A-8878-4EF2-B899-A94E998CE52B}"/>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7;p43">
              <a:extLst>
                <a:ext uri="{FF2B5EF4-FFF2-40B4-BE49-F238E27FC236}">
                  <a16:creationId xmlns:a16="http://schemas.microsoft.com/office/drawing/2014/main" id="{2CEC84E8-4329-41F5-A6EC-0D9710B2F88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68;p43">
              <a:extLst>
                <a:ext uri="{FF2B5EF4-FFF2-40B4-BE49-F238E27FC236}">
                  <a16:creationId xmlns:a16="http://schemas.microsoft.com/office/drawing/2014/main" id="{BDD7F637-1B75-4E44-BD51-898716608909}"/>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69;p43">
              <a:extLst>
                <a:ext uri="{FF2B5EF4-FFF2-40B4-BE49-F238E27FC236}">
                  <a16:creationId xmlns:a16="http://schemas.microsoft.com/office/drawing/2014/main" id="{CBCA4CD8-CA65-4080-BC66-DB4A37E83FDC}"/>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0;p43">
              <a:extLst>
                <a:ext uri="{FF2B5EF4-FFF2-40B4-BE49-F238E27FC236}">
                  <a16:creationId xmlns:a16="http://schemas.microsoft.com/office/drawing/2014/main" id="{4508C7A2-619E-47A6-A77E-F888457FC704}"/>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1;p43">
              <a:extLst>
                <a:ext uri="{FF2B5EF4-FFF2-40B4-BE49-F238E27FC236}">
                  <a16:creationId xmlns:a16="http://schemas.microsoft.com/office/drawing/2014/main" id="{429D2685-7599-4DB0-95AA-5B7284C3B103}"/>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72;p43">
              <a:extLst>
                <a:ext uri="{FF2B5EF4-FFF2-40B4-BE49-F238E27FC236}">
                  <a16:creationId xmlns:a16="http://schemas.microsoft.com/office/drawing/2014/main" id="{9480CDC8-41DE-4E8A-A582-46B74B69AF63}"/>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73;p43">
              <a:extLst>
                <a:ext uri="{FF2B5EF4-FFF2-40B4-BE49-F238E27FC236}">
                  <a16:creationId xmlns:a16="http://schemas.microsoft.com/office/drawing/2014/main" id="{5E3AED8C-864A-4755-9566-9196C9084A61}"/>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4;p43">
              <a:extLst>
                <a:ext uri="{FF2B5EF4-FFF2-40B4-BE49-F238E27FC236}">
                  <a16:creationId xmlns:a16="http://schemas.microsoft.com/office/drawing/2014/main" id="{8793E9FE-A9B0-4858-8387-8465A0789C5A}"/>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75;p43">
              <a:extLst>
                <a:ext uri="{FF2B5EF4-FFF2-40B4-BE49-F238E27FC236}">
                  <a16:creationId xmlns:a16="http://schemas.microsoft.com/office/drawing/2014/main" id="{EDAA66EA-32A1-45E0-A0C0-31DDD150EAD6}"/>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76;p43">
              <a:extLst>
                <a:ext uri="{FF2B5EF4-FFF2-40B4-BE49-F238E27FC236}">
                  <a16:creationId xmlns:a16="http://schemas.microsoft.com/office/drawing/2014/main" id="{CEBDDD45-0178-4C67-8CFF-B4709FE9F12B}"/>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77;p43">
              <a:extLst>
                <a:ext uri="{FF2B5EF4-FFF2-40B4-BE49-F238E27FC236}">
                  <a16:creationId xmlns:a16="http://schemas.microsoft.com/office/drawing/2014/main" id="{52B2820F-E1EF-48F9-BDBA-BDA15DFCD323}"/>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78;p43">
              <a:extLst>
                <a:ext uri="{FF2B5EF4-FFF2-40B4-BE49-F238E27FC236}">
                  <a16:creationId xmlns:a16="http://schemas.microsoft.com/office/drawing/2014/main" id="{32B2CEB1-676E-4101-9294-0E264893BD6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79;p43">
              <a:extLst>
                <a:ext uri="{FF2B5EF4-FFF2-40B4-BE49-F238E27FC236}">
                  <a16:creationId xmlns:a16="http://schemas.microsoft.com/office/drawing/2014/main" id="{FC23EDBE-2A94-487F-BC4B-4E288CC93AC8}"/>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0;p43">
              <a:extLst>
                <a:ext uri="{FF2B5EF4-FFF2-40B4-BE49-F238E27FC236}">
                  <a16:creationId xmlns:a16="http://schemas.microsoft.com/office/drawing/2014/main" id="{D0FDDAA4-85FF-4F6D-88A3-B1DB67D0E96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81;p43">
              <a:extLst>
                <a:ext uri="{FF2B5EF4-FFF2-40B4-BE49-F238E27FC236}">
                  <a16:creationId xmlns:a16="http://schemas.microsoft.com/office/drawing/2014/main" id="{61314BFD-8C9D-4693-BEF2-3D5B6D2A5D09}"/>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82;p43">
              <a:extLst>
                <a:ext uri="{FF2B5EF4-FFF2-40B4-BE49-F238E27FC236}">
                  <a16:creationId xmlns:a16="http://schemas.microsoft.com/office/drawing/2014/main" id="{644B4F39-9F28-4035-A6DA-5471A831864B}"/>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83;p43">
              <a:extLst>
                <a:ext uri="{FF2B5EF4-FFF2-40B4-BE49-F238E27FC236}">
                  <a16:creationId xmlns:a16="http://schemas.microsoft.com/office/drawing/2014/main" id="{5988046E-E0E8-4015-B732-967D293A77D8}"/>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4;p43">
              <a:extLst>
                <a:ext uri="{FF2B5EF4-FFF2-40B4-BE49-F238E27FC236}">
                  <a16:creationId xmlns:a16="http://schemas.microsoft.com/office/drawing/2014/main" id="{E6827A3B-0A96-4BA0-B3F3-7B6568CAA3B2}"/>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5;p43">
              <a:extLst>
                <a:ext uri="{FF2B5EF4-FFF2-40B4-BE49-F238E27FC236}">
                  <a16:creationId xmlns:a16="http://schemas.microsoft.com/office/drawing/2014/main" id="{36F888D5-EA39-4F85-848F-6D785D2BCC42}"/>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6;p43">
              <a:extLst>
                <a:ext uri="{FF2B5EF4-FFF2-40B4-BE49-F238E27FC236}">
                  <a16:creationId xmlns:a16="http://schemas.microsoft.com/office/drawing/2014/main" id="{2D084EF5-052A-4B7B-9604-E260976DD5AC}"/>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87;p43">
              <a:extLst>
                <a:ext uri="{FF2B5EF4-FFF2-40B4-BE49-F238E27FC236}">
                  <a16:creationId xmlns:a16="http://schemas.microsoft.com/office/drawing/2014/main" id="{AA250B13-CCF3-434A-A0E1-52A08D82358E}"/>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88;p43">
              <a:extLst>
                <a:ext uri="{FF2B5EF4-FFF2-40B4-BE49-F238E27FC236}">
                  <a16:creationId xmlns:a16="http://schemas.microsoft.com/office/drawing/2014/main" id="{50F96D9C-3007-4D72-8577-B694C62BE5DB}"/>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89;p43">
              <a:extLst>
                <a:ext uri="{FF2B5EF4-FFF2-40B4-BE49-F238E27FC236}">
                  <a16:creationId xmlns:a16="http://schemas.microsoft.com/office/drawing/2014/main" id="{955F05B5-8A55-4C48-AFBD-947F83AF8BD7}"/>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90;p43">
              <a:extLst>
                <a:ext uri="{FF2B5EF4-FFF2-40B4-BE49-F238E27FC236}">
                  <a16:creationId xmlns:a16="http://schemas.microsoft.com/office/drawing/2014/main" id="{AE816305-5427-41C2-9EC6-FE353834790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91;p43">
              <a:extLst>
                <a:ext uri="{FF2B5EF4-FFF2-40B4-BE49-F238E27FC236}">
                  <a16:creationId xmlns:a16="http://schemas.microsoft.com/office/drawing/2014/main" id="{97F6BDE1-4014-4FE2-9EFB-CF5164D27C84}"/>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92;p43">
              <a:extLst>
                <a:ext uri="{FF2B5EF4-FFF2-40B4-BE49-F238E27FC236}">
                  <a16:creationId xmlns:a16="http://schemas.microsoft.com/office/drawing/2014/main" id="{D9AF967B-BA86-4DAD-B534-D87AAA874AD2}"/>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93;p43">
              <a:extLst>
                <a:ext uri="{FF2B5EF4-FFF2-40B4-BE49-F238E27FC236}">
                  <a16:creationId xmlns:a16="http://schemas.microsoft.com/office/drawing/2014/main" id="{05BCC87A-C791-452C-B06F-CFE64828B2B2}"/>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94;p43">
              <a:extLst>
                <a:ext uri="{FF2B5EF4-FFF2-40B4-BE49-F238E27FC236}">
                  <a16:creationId xmlns:a16="http://schemas.microsoft.com/office/drawing/2014/main" id="{6A8294F1-E496-41FF-9ADD-7BAB10F15FC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95;p43">
              <a:extLst>
                <a:ext uri="{FF2B5EF4-FFF2-40B4-BE49-F238E27FC236}">
                  <a16:creationId xmlns:a16="http://schemas.microsoft.com/office/drawing/2014/main" id="{AB129887-4B4C-4EC5-B64D-21C737E9A5AB}"/>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96;p43">
              <a:extLst>
                <a:ext uri="{FF2B5EF4-FFF2-40B4-BE49-F238E27FC236}">
                  <a16:creationId xmlns:a16="http://schemas.microsoft.com/office/drawing/2014/main" id="{A5BAF04C-8EE9-4A01-9431-B327E99B42F7}"/>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97;p43">
              <a:extLst>
                <a:ext uri="{FF2B5EF4-FFF2-40B4-BE49-F238E27FC236}">
                  <a16:creationId xmlns:a16="http://schemas.microsoft.com/office/drawing/2014/main" id="{B286BB3A-F57D-428B-AD49-1BA945929ED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98;p43">
              <a:extLst>
                <a:ext uri="{FF2B5EF4-FFF2-40B4-BE49-F238E27FC236}">
                  <a16:creationId xmlns:a16="http://schemas.microsoft.com/office/drawing/2014/main" id="{85422E43-50D2-485E-8239-63BB47337614}"/>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9;p43">
              <a:extLst>
                <a:ext uri="{FF2B5EF4-FFF2-40B4-BE49-F238E27FC236}">
                  <a16:creationId xmlns:a16="http://schemas.microsoft.com/office/drawing/2014/main" id="{6BEB145B-4443-4D43-917F-82F071320B29}"/>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0;p43">
              <a:extLst>
                <a:ext uri="{FF2B5EF4-FFF2-40B4-BE49-F238E27FC236}">
                  <a16:creationId xmlns:a16="http://schemas.microsoft.com/office/drawing/2014/main" id="{480B258D-A214-4D47-9B87-5AA51290EFCF}"/>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01;p43">
              <a:extLst>
                <a:ext uri="{FF2B5EF4-FFF2-40B4-BE49-F238E27FC236}">
                  <a16:creationId xmlns:a16="http://schemas.microsoft.com/office/drawing/2014/main" id="{095196F0-2C83-4CD3-A29E-7E0183355474}"/>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02;p43">
              <a:extLst>
                <a:ext uri="{FF2B5EF4-FFF2-40B4-BE49-F238E27FC236}">
                  <a16:creationId xmlns:a16="http://schemas.microsoft.com/office/drawing/2014/main" id="{94C16310-1A57-47CA-BC3D-2AFCD39A343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03;p43">
              <a:extLst>
                <a:ext uri="{FF2B5EF4-FFF2-40B4-BE49-F238E27FC236}">
                  <a16:creationId xmlns:a16="http://schemas.microsoft.com/office/drawing/2014/main" id="{CF7C4A3D-E720-4893-8D9C-DC23FA28EAFB}"/>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04;p43">
              <a:extLst>
                <a:ext uri="{FF2B5EF4-FFF2-40B4-BE49-F238E27FC236}">
                  <a16:creationId xmlns:a16="http://schemas.microsoft.com/office/drawing/2014/main" id="{40E54ECD-AC86-4C7E-B303-CAC31CDFA51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05;p43">
              <a:extLst>
                <a:ext uri="{FF2B5EF4-FFF2-40B4-BE49-F238E27FC236}">
                  <a16:creationId xmlns:a16="http://schemas.microsoft.com/office/drawing/2014/main" id="{993D3652-2813-4E15-93FC-E6400B717A76}"/>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06;p43">
              <a:extLst>
                <a:ext uri="{FF2B5EF4-FFF2-40B4-BE49-F238E27FC236}">
                  <a16:creationId xmlns:a16="http://schemas.microsoft.com/office/drawing/2014/main" id="{F8767E45-1D8B-461C-A905-149AFF401CE4}"/>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07;p43">
              <a:extLst>
                <a:ext uri="{FF2B5EF4-FFF2-40B4-BE49-F238E27FC236}">
                  <a16:creationId xmlns:a16="http://schemas.microsoft.com/office/drawing/2014/main" id="{AB4E44CC-0721-4736-BE63-1C7DD4D606DD}"/>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08;p43">
              <a:extLst>
                <a:ext uri="{FF2B5EF4-FFF2-40B4-BE49-F238E27FC236}">
                  <a16:creationId xmlns:a16="http://schemas.microsoft.com/office/drawing/2014/main" id="{1002B95A-1195-4E22-9121-C6C069373739}"/>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09;p43">
              <a:extLst>
                <a:ext uri="{FF2B5EF4-FFF2-40B4-BE49-F238E27FC236}">
                  <a16:creationId xmlns:a16="http://schemas.microsoft.com/office/drawing/2014/main" id="{C9FB660C-1599-4CE5-99F1-1E17993A499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10;p43">
              <a:extLst>
                <a:ext uri="{FF2B5EF4-FFF2-40B4-BE49-F238E27FC236}">
                  <a16:creationId xmlns:a16="http://schemas.microsoft.com/office/drawing/2014/main" id="{E7235DBF-2D57-41FB-942B-7BD6443A9829}"/>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11;p43">
              <a:extLst>
                <a:ext uri="{FF2B5EF4-FFF2-40B4-BE49-F238E27FC236}">
                  <a16:creationId xmlns:a16="http://schemas.microsoft.com/office/drawing/2014/main" id="{2651D83C-5C57-4A8B-98C9-87DA56B9B22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12;p43">
              <a:extLst>
                <a:ext uri="{FF2B5EF4-FFF2-40B4-BE49-F238E27FC236}">
                  <a16:creationId xmlns:a16="http://schemas.microsoft.com/office/drawing/2014/main" id="{B9AEB228-E74C-4808-B15F-F4E03D03718D}"/>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13;p43">
              <a:extLst>
                <a:ext uri="{FF2B5EF4-FFF2-40B4-BE49-F238E27FC236}">
                  <a16:creationId xmlns:a16="http://schemas.microsoft.com/office/drawing/2014/main" id="{0C34B320-DD9E-409E-A743-05E8D665C7D0}"/>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14;p43">
              <a:extLst>
                <a:ext uri="{FF2B5EF4-FFF2-40B4-BE49-F238E27FC236}">
                  <a16:creationId xmlns:a16="http://schemas.microsoft.com/office/drawing/2014/main" id="{65C83201-5CF4-44EA-8332-0088F1EFD0A5}"/>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15;p43">
              <a:extLst>
                <a:ext uri="{FF2B5EF4-FFF2-40B4-BE49-F238E27FC236}">
                  <a16:creationId xmlns:a16="http://schemas.microsoft.com/office/drawing/2014/main" id="{0F809B90-9283-45EE-8E7C-AE9A7E8BB19A}"/>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16;p43">
              <a:extLst>
                <a:ext uri="{FF2B5EF4-FFF2-40B4-BE49-F238E27FC236}">
                  <a16:creationId xmlns:a16="http://schemas.microsoft.com/office/drawing/2014/main" id="{02AD1410-E280-4FAA-8B10-532ED756371F}"/>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17;p43">
              <a:extLst>
                <a:ext uri="{FF2B5EF4-FFF2-40B4-BE49-F238E27FC236}">
                  <a16:creationId xmlns:a16="http://schemas.microsoft.com/office/drawing/2014/main" id="{F3B3371D-F3E3-4AF0-A33A-3BFCE2F68E6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18;p43">
              <a:extLst>
                <a:ext uri="{FF2B5EF4-FFF2-40B4-BE49-F238E27FC236}">
                  <a16:creationId xmlns:a16="http://schemas.microsoft.com/office/drawing/2014/main" id="{3F73C511-3F6F-45E0-A046-7FB950553B5C}"/>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19;p43">
              <a:extLst>
                <a:ext uri="{FF2B5EF4-FFF2-40B4-BE49-F238E27FC236}">
                  <a16:creationId xmlns:a16="http://schemas.microsoft.com/office/drawing/2014/main" id="{822AC93A-8F73-489B-9B12-58E72ED962EC}"/>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20;p43">
              <a:extLst>
                <a:ext uri="{FF2B5EF4-FFF2-40B4-BE49-F238E27FC236}">
                  <a16:creationId xmlns:a16="http://schemas.microsoft.com/office/drawing/2014/main" id="{8EA3B1A8-E9A9-4625-A302-0820673EFAA9}"/>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21;p43">
              <a:extLst>
                <a:ext uri="{FF2B5EF4-FFF2-40B4-BE49-F238E27FC236}">
                  <a16:creationId xmlns:a16="http://schemas.microsoft.com/office/drawing/2014/main" id="{78F6DC0C-B9C2-4534-9AF2-93599360CFE6}"/>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22;p43">
              <a:extLst>
                <a:ext uri="{FF2B5EF4-FFF2-40B4-BE49-F238E27FC236}">
                  <a16:creationId xmlns:a16="http://schemas.microsoft.com/office/drawing/2014/main" id="{3B1080FD-0B5B-4C3B-AD1B-F264317A8596}"/>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3;p43">
              <a:extLst>
                <a:ext uri="{FF2B5EF4-FFF2-40B4-BE49-F238E27FC236}">
                  <a16:creationId xmlns:a16="http://schemas.microsoft.com/office/drawing/2014/main" id="{4305BBB3-FC54-46E3-9C2D-12326EAD7E0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24;p43">
              <a:extLst>
                <a:ext uri="{FF2B5EF4-FFF2-40B4-BE49-F238E27FC236}">
                  <a16:creationId xmlns:a16="http://schemas.microsoft.com/office/drawing/2014/main" id="{E9DD9EE7-2E22-4493-A49D-1D96B722A87C}"/>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25;p43">
              <a:extLst>
                <a:ext uri="{FF2B5EF4-FFF2-40B4-BE49-F238E27FC236}">
                  <a16:creationId xmlns:a16="http://schemas.microsoft.com/office/drawing/2014/main" id="{3EA25750-EC15-4B96-9C3B-0621C34CDE39}"/>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26;p43">
              <a:extLst>
                <a:ext uri="{FF2B5EF4-FFF2-40B4-BE49-F238E27FC236}">
                  <a16:creationId xmlns:a16="http://schemas.microsoft.com/office/drawing/2014/main" id="{CAD542EF-46F3-413B-BAC0-9322647C0B5A}"/>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7;p43">
              <a:extLst>
                <a:ext uri="{FF2B5EF4-FFF2-40B4-BE49-F238E27FC236}">
                  <a16:creationId xmlns:a16="http://schemas.microsoft.com/office/drawing/2014/main" id="{85DF7FBA-69F4-4FAF-A09E-001295F3CB94}"/>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8;p43">
              <a:extLst>
                <a:ext uri="{FF2B5EF4-FFF2-40B4-BE49-F238E27FC236}">
                  <a16:creationId xmlns:a16="http://schemas.microsoft.com/office/drawing/2014/main" id="{FA52AACA-63C9-4691-AF51-0B5798B32D6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9;p43">
              <a:extLst>
                <a:ext uri="{FF2B5EF4-FFF2-40B4-BE49-F238E27FC236}">
                  <a16:creationId xmlns:a16="http://schemas.microsoft.com/office/drawing/2014/main" id="{5C4F29BF-A604-4188-810F-114DDFF4F81C}"/>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30;p43">
              <a:extLst>
                <a:ext uri="{FF2B5EF4-FFF2-40B4-BE49-F238E27FC236}">
                  <a16:creationId xmlns:a16="http://schemas.microsoft.com/office/drawing/2014/main" id="{6713A24A-0D2B-4DC0-8A8E-DFF133A155A3}"/>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31;p43">
              <a:extLst>
                <a:ext uri="{FF2B5EF4-FFF2-40B4-BE49-F238E27FC236}">
                  <a16:creationId xmlns:a16="http://schemas.microsoft.com/office/drawing/2014/main" id="{62C64F96-0DAF-4516-A7D1-7B75978DE4E8}"/>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32;p43">
              <a:extLst>
                <a:ext uri="{FF2B5EF4-FFF2-40B4-BE49-F238E27FC236}">
                  <a16:creationId xmlns:a16="http://schemas.microsoft.com/office/drawing/2014/main" id="{C19BE99E-D4AB-480E-8328-956B7B005B8D}"/>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33;p43">
              <a:extLst>
                <a:ext uri="{FF2B5EF4-FFF2-40B4-BE49-F238E27FC236}">
                  <a16:creationId xmlns:a16="http://schemas.microsoft.com/office/drawing/2014/main" id="{1240E465-DA2C-4BB1-96D2-A293D26C22ED}"/>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34;p43">
              <a:extLst>
                <a:ext uri="{FF2B5EF4-FFF2-40B4-BE49-F238E27FC236}">
                  <a16:creationId xmlns:a16="http://schemas.microsoft.com/office/drawing/2014/main" id="{1EF993C6-B511-4E05-91B3-100D10BEB319}"/>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35;p43">
              <a:extLst>
                <a:ext uri="{FF2B5EF4-FFF2-40B4-BE49-F238E27FC236}">
                  <a16:creationId xmlns:a16="http://schemas.microsoft.com/office/drawing/2014/main" id="{24D570C7-9C6A-4743-BEB4-ECE4F8406DED}"/>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36;p43">
              <a:extLst>
                <a:ext uri="{FF2B5EF4-FFF2-40B4-BE49-F238E27FC236}">
                  <a16:creationId xmlns:a16="http://schemas.microsoft.com/office/drawing/2014/main" id="{10C6C8FA-7CCE-4B88-A9B2-38E6ACA92F4F}"/>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37;p43">
              <a:extLst>
                <a:ext uri="{FF2B5EF4-FFF2-40B4-BE49-F238E27FC236}">
                  <a16:creationId xmlns:a16="http://schemas.microsoft.com/office/drawing/2014/main" id="{A32136E0-27C9-4964-8B9B-CE57AAB54FC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38;p43">
              <a:extLst>
                <a:ext uri="{FF2B5EF4-FFF2-40B4-BE49-F238E27FC236}">
                  <a16:creationId xmlns:a16="http://schemas.microsoft.com/office/drawing/2014/main" id="{7DCA134F-BCA5-42B4-86F4-4B73BDD163CA}"/>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39;p43">
              <a:extLst>
                <a:ext uri="{FF2B5EF4-FFF2-40B4-BE49-F238E27FC236}">
                  <a16:creationId xmlns:a16="http://schemas.microsoft.com/office/drawing/2014/main" id="{CB7E98A3-0F8B-4659-B79D-929AA634AB57}"/>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40;p43">
              <a:extLst>
                <a:ext uri="{FF2B5EF4-FFF2-40B4-BE49-F238E27FC236}">
                  <a16:creationId xmlns:a16="http://schemas.microsoft.com/office/drawing/2014/main" id="{D56DE560-6C4E-49A9-BA7E-7CB76A72A21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41;p43">
              <a:extLst>
                <a:ext uri="{FF2B5EF4-FFF2-40B4-BE49-F238E27FC236}">
                  <a16:creationId xmlns:a16="http://schemas.microsoft.com/office/drawing/2014/main" id="{30525C24-5E77-4A05-B6CF-372C754FF26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42;p43">
              <a:extLst>
                <a:ext uri="{FF2B5EF4-FFF2-40B4-BE49-F238E27FC236}">
                  <a16:creationId xmlns:a16="http://schemas.microsoft.com/office/drawing/2014/main" id="{522F4FE4-A5C9-493E-A403-2534A0A02996}"/>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43;p43">
              <a:extLst>
                <a:ext uri="{FF2B5EF4-FFF2-40B4-BE49-F238E27FC236}">
                  <a16:creationId xmlns:a16="http://schemas.microsoft.com/office/drawing/2014/main" id="{480586CD-1B79-40E2-AF40-060E71D176B6}"/>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303;p31">
            <a:extLst>
              <a:ext uri="{FF2B5EF4-FFF2-40B4-BE49-F238E27FC236}">
                <a16:creationId xmlns:a16="http://schemas.microsoft.com/office/drawing/2014/main" id="{22F6EE2D-FBF3-4914-A081-2ADBA297DAF0}"/>
              </a:ext>
            </a:extLst>
          </p:cNvPr>
          <p:cNvSpPr txBox="1">
            <a:spLocks/>
          </p:cNvSpPr>
          <p:nvPr/>
        </p:nvSpPr>
        <p:spPr>
          <a:xfrm>
            <a:off x="8523849" y="0"/>
            <a:ext cx="545711"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14</a:t>
            </a:r>
          </a:p>
        </p:txBody>
      </p:sp>
      <p:pic>
        <p:nvPicPr>
          <p:cNvPr id="184" name="Picture 183" descr="Diagram, schematic&#10;&#10;Description automatically generated">
            <a:extLst>
              <a:ext uri="{FF2B5EF4-FFF2-40B4-BE49-F238E27FC236}">
                <a16:creationId xmlns:a16="http://schemas.microsoft.com/office/drawing/2014/main" id="{F769D4CE-7008-4BF0-BDCA-1E2931344A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9" y="1247841"/>
            <a:ext cx="5939016" cy="3720524"/>
          </a:xfrm>
          <a:prstGeom prst="rect">
            <a:avLst/>
          </a:prstGeom>
          <a:noFill/>
          <a:ln>
            <a:noFill/>
          </a:ln>
        </p:spPr>
      </p:pic>
      <p:sp>
        <p:nvSpPr>
          <p:cNvPr id="3" name="Text Placeholder 2">
            <a:extLst>
              <a:ext uri="{FF2B5EF4-FFF2-40B4-BE49-F238E27FC236}">
                <a16:creationId xmlns:a16="http://schemas.microsoft.com/office/drawing/2014/main" id="{DB461576-CDAB-4EC4-82C7-EA35B52B3741}"/>
              </a:ext>
            </a:extLst>
          </p:cNvPr>
          <p:cNvSpPr>
            <a:spLocks noGrp="1"/>
          </p:cNvSpPr>
          <p:nvPr>
            <p:ph type="body" idx="1"/>
          </p:nvPr>
        </p:nvSpPr>
        <p:spPr>
          <a:xfrm>
            <a:off x="558478" y="795951"/>
            <a:ext cx="2430300" cy="451890"/>
          </a:xfrm>
        </p:spPr>
        <p:txBody>
          <a:bodyPr/>
          <a:lstStyle/>
          <a:p>
            <a:pPr marL="139700" indent="0">
              <a:buNone/>
            </a:pPr>
            <a:r>
              <a:rPr lang="en-US" sz="1800" b="1" dirty="0">
                <a:effectLst/>
                <a:latin typeface="Viga" panose="020B0604020202020204" charset="0"/>
                <a:ea typeface="SimSun" panose="02010600030101010101" pitchFamily="2" charset="-122"/>
              </a:rPr>
              <a:t>Database design</a:t>
            </a:r>
            <a:endParaRPr lang="en-001" b="1" dirty="0">
              <a:latin typeface="Viga" panose="020B0604020202020204" charset="0"/>
            </a:endParaRPr>
          </a:p>
        </p:txBody>
      </p:sp>
    </p:spTree>
    <p:extLst>
      <p:ext uri="{BB962C8B-B14F-4D97-AF65-F5344CB8AC3E}">
        <p14:creationId xmlns:p14="http://schemas.microsoft.com/office/powerpoint/2010/main" val="24515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95" name="Google Shape;303;p31">
            <a:extLst>
              <a:ext uri="{FF2B5EF4-FFF2-40B4-BE49-F238E27FC236}">
                <a16:creationId xmlns:a16="http://schemas.microsoft.com/office/drawing/2014/main" id="{2FF1F77A-7647-4C7E-9E90-2B6003627A65}"/>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15</a:t>
            </a:r>
          </a:p>
        </p:txBody>
      </p:sp>
      <p:sp>
        <p:nvSpPr>
          <p:cNvPr id="98" name="Google Shape;612;p35">
            <a:extLst>
              <a:ext uri="{FF2B5EF4-FFF2-40B4-BE49-F238E27FC236}">
                <a16:creationId xmlns:a16="http://schemas.microsoft.com/office/drawing/2014/main" id="{EE65FB07-B885-4B96-8094-AFBE09255B1A}"/>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sp>
        <p:nvSpPr>
          <p:cNvPr id="104" name="TextBox 103">
            <a:extLst>
              <a:ext uri="{FF2B5EF4-FFF2-40B4-BE49-F238E27FC236}">
                <a16:creationId xmlns:a16="http://schemas.microsoft.com/office/drawing/2014/main" id="{390BA90A-6B1B-4627-8F95-B78EE2C3ABEE}"/>
              </a:ext>
            </a:extLst>
          </p:cNvPr>
          <p:cNvSpPr txBox="1"/>
          <p:nvPr/>
        </p:nvSpPr>
        <p:spPr>
          <a:xfrm>
            <a:off x="574591" y="807421"/>
            <a:ext cx="4627604" cy="369332"/>
          </a:xfrm>
          <a:prstGeom prst="rect">
            <a:avLst/>
          </a:prstGeom>
          <a:noFill/>
        </p:spPr>
        <p:txBody>
          <a:bodyPr wrap="square">
            <a:spAutoFit/>
          </a:bodyPr>
          <a:lstStyle/>
          <a:p>
            <a:r>
              <a:rPr lang="en-US" sz="1800" dirty="0">
                <a:solidFill>
                  <a:schemeClr val="accent1"/>
                </a:solidFill>
                <a:latin typeface="Viga" panose="020B0604020202020204" charset="0"/>
              </a:rPr>
              <a:t>Class diagrams</a:t>
            </a:r>
            <a:endParaRPr lang="en-001" sz="1800" dirty="0">
              <a:solidFill>
                <a:schemeClr val="accent1"/>
              </a:solidFill>
              <a:latin typeface="Viga" panose="020B0604020202020204" charset="0"/>
            </a:endParaRPr>
          </a:p>
        </p:txBody>
      </p:sp>
      <p:pic>
        <p:nvPicPr>
          <p:cNvPr id="105" name="Picture 104" descr="Diagram&#10;&#10;Description automatically generated">
            <a:extLst>
              <a:ext uri="{FF2B5EF4-FFF2-40B4-BE49-F238E27FC236}">
                <a16:creationId xmlns:a16="http://schemas.microsoft.com/office/drawing/2014/main" id="{76DA3C3B-11F2-4576-B3D4-0B6A65F95BE0}"/>
              </a:ext>
            </a:extLst>
          </p:cNvPr>
          <p:cNvPicPr>
            <a:picLocks noChangeAspect="1"/>
          </p:cNvPicPr>
          <p:nvPr/>
        </p:nvPicPr>
        <p:blipFill>
          <a:blip r:embed="rId3"/>
          <a:stretch>
            <a:fillRect/>
          </a:stretch>
        </p:blipFill>
        <p:spPr>
          <a:xfrm>
            <a:off x="1526424" y="1176753"/>
            <a:ext cx="6400799" cy="38414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16</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267" name="Picture 266" descr="Box and whisker chart&#10;&#10;Description automatically generated with low confidence">
            <a:extLst>
              <a:ext uri="{FF2B5EF4-FFF2-40B4-BE49-F238E27FC236}">
                <a16:creationId xmlns:a16="http://schemas.microsoft.com/office/drawing/2014/main" id="{2AD99A97-EC43-4A7B-926B-BA5FDA2AEDEA}"/>
              </a:ext>
            </a:extLst>
          </p:cNvPr>
          <p:cNvPicPr>
            <a:picLocks noChangeAspect="1"/>
          </p:cNvPicPr>
          <p:nvPr/>
        </p:nvPicPr>
        <p:blipFill>
          <a:blip r:embed="rId3"/>
          <a:stretch>
            <a:fillRect/>
          </a:stretch>
        </p:blipFill>
        <p:spPr>
          <a:xfrm>
            <a:off x="988374" y="1159623"/>
            <a:ext cx="6709885" cy="3608760"/>
          </a:xfrm>
          <a:prstGeom prst="rect">
            <a:avLst/>
          </a:prstGeom>
        </p:spPr>
      </p:pic>
    </p:spTree>
    <p:extLst>
      <p:ext uri="{BB962C8B-B14F-4D97-AF65-F5344CB8AC3E}">
        <p14:creationId xmlns:p14="http://schemas.microsoft.com/office/powerpoint/2010/main" val="22192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4212685" y="1123941"/>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0" name="Google Shape;2300;p52"/>
          <p:cNvSpPr txBox="1">
            <a:spLocks noGrp="1"/>
          </p:cNvSpPr>
          <p:nvPr>
            <p:ph type="body" idx="4294967295"/>
          </p:nvPr>
        </p:nvSpPr>
        <p:spPr>
          <a:xfrm>
            <a:off x="1137231" y="2521741"/>
            <a:ext cx="2743200" cy="694200"/>
          </a:xfrm>
          <a:prstGeom prst="rect">
            <a:avLst/>
          </a:prstGeom>
        </p:spPr>
        <p:txBody>
          <a:bodyPr spcFirstLastPara="1" wrap="square" lIns="91425" tIns="91425" rIns="91425" bIns="91425" anchor="t" anchorCtr="0">
            <a:noAutofit/>
          </a:bodyPr>
          <a:lstStyle/>
          <a:p>
            <a:pPr marL="0" indent="0" algn="r">
              <a:spcBef>
                <a:spcPts val="1600"/>
              </a:spcBef>
              <a:spcAft>
                <a:spcPts val="1600"/>
              </a:spcAft>
              <a:buNone/>
            </a:pPr>
            <a:r>
              <a:rPr lang="en-US" sz="1600" dirty="0"/>
              <a:t>519H0171</a:t>
            </a:r>
          </a:p>
          <a:p>
            <a:pPr marL="0" lvl="0" indent="0" algn="r" rtl="0">
              <a:spcBef>
                <a:spcPts val="1600"/>
              </a:spcBef>
              <a:spcAft>
                <a:spcPts val="1600"/>
              </a:spcAft>
              <a:buNone/>
            </a:pPr>
            <a:endParaRPr sz="2400" dirty="0"/>
          </a:p>
        </p:txBody>
      </p:sp>
      <p:sp>
        <p:nvSpPr>
          <p:cNvPr id="2302" name="Google Shape;2302;p52"/>
          <p:cNvSpPr txBox="1">
            <a:spLocks noGrp="1"/>
          </p:cNvSpPr>
          <p:nvPr>
            <p:ph type="body" idx="4294967295"/>
          </p:nvPr>
        </p:nvSpPr>
        <p:spPr>
          <a:xfrm>
            <a:off x="1222487" y="3427953"/>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600" dirty="0"/>
              <a:t>519H0350</a:t>
            </a:r>
            <a:endParaRPr sz="1600" dirty="0"/>
          </a:p>
        </p:txBody>
      </p:sp>
      <p:sp>
        <p:nvSpPr>
          <p:cNvPr id="110" name="Google Shape;297;p30">
            <a:extLst>
              <a:ext uri="{FF2B5EF4-FFF2-40B4-BE49-F238E27FC236}">
                <a16:creationId xmlns:a16="http://schemas.microsoft.com/office/drawing/2014/main" id="{99B53CC1-AB29-4125-ACED-B072EE38FFD8}"/>
              </a:ext>
            </a:extLst>
          </p:cNvPr>
          <p:cNvSpPr txBox="1">
            <a:spLocks noGrp="1"/>
          </p:cNvSpPr>
          <p:nvPr>
            <p:ph type="title"/>
          </p:nvPr>
        </p:nvSpPr>
        <p:spPr>
          <a:xfrm>
            <a:off x="626625" y="8775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10</a:t>
            </a:r>
            <a:endParaRPr dirty="0"/>
          </a:p>
        </p:txBody>
      </p:sp>
      <p:sp>
        <p:nvSpPr>
          <p:cNvPr id="111" name="Google Shape;2299;p52">
            <a:extLst>
              <a:ext uri="{FF2B5EF4-FFF2-40B4-BE49-F238E27FC236}">
                <a16:creationId xmlns:a16="http://schemas.microsoft.com/office/drawing/2014/main" id="{23CBFFFC-084A-48BB-BD00-632186717033}"/>
              </a:ext>
            </a:extLst>
          </p:cNvPr>
          <p:cNvSpPr txBox="1">
            <a:spLocks/>
          </p:cNvSpPr>
          <p:nvPr/>
        </p:nvSpPr>
        <p:spPr>
          <a:xfrm>
            <a:off x="962269" y="2432687"/>
            <a:ext cx="2976163"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Nguyen Phan Quoc Hung</a:t>
            </a:r>
          </a:p>
        </p:txBody>
      </p:sp>
      <p:sp>
        <p:nvSpPr>
          <p:cNvPr id="112" name="Google Shape;2299;p52">
            <a:extLst>
              <a:ext uri="{FF2B5EF4-FFF2-40B4-BE49-F238E27FC236}">
                <a16:creationId xmlns:a16="http://schemas.microsoft.com/office/drawing/2014/main" id="{BA2C7694-CB23-4FCA-881C-6D2768D0A2CF}"/>
              </a:ext>
            </a:extLst>
          </p:cNvPr>
          <p:cNvSpPr txBox="1">
            <a:spLocks/>
          </p:cNvSpPr>
          <p:nvPr/>
        </p:nvSpPr>
        <p:spPr>
          <a:xfrm>
            <a:off x="1398300" y="3363860"/>
            <a:ext cx="254031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Duong Quang The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0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 grpId="0" build="p"/>
      <p:bldP spid="2302" grpId="0" build="p"/>
      <p:bldP spid="110" grpId="0"/>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17</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with medium confidence">
            <a:extLst>
              <a:ext uri="{FF2B5EF4-FFF2-40B4-BE49-F238E27FC236}">
                <a16:creationId xmlns:a16="http://schemas.microsoft.com/office/drawing/2014/main" id="{D91953B5-7475-4299-9B4F-1E4F4F8B3EA2}"/>
              </a:ext>
            </a:extLst>
          </p:cNvPr>
          <p:cNvPicPr>
            <a:picLocks noChangeAspect="1"/>
          </p:cNvPicPr>
          <p:nvPr/>
        </p:nvPicPr>
        <p:blipFill>
          <a:blip r:embed="rId3"/>
          <a:stretch>
            <a:fillRect/>
          </a:stretch>
        </p:blipFill>
        <p:spPr>
          <a:xfrm>
            <a:off x="1302273" y="1098007"/>
            <a:ext cx="6324897" cy="3920243"/>
          </a:xfrm>
          <a:prstGeom prst="rect">
            <a:avLst/>
          </a:prstGeom>
        </p:spPr>
      </p:pic>
    </p:spTree>
    <p:extLst>
      <p:ext uri="{BB962C8B-B14F-4D97-AF65-F5344CB8AC3E}">
        <p14:creationId xmlns:p14="http://schemas.microsoft.com/office/powerpoint/2010/main" val="228293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a:extLst>
              <a:ext uri="{FF2B5EF4-FFF2-40B4-BE49-F238E27FC236}">
                <a16:creationId xmlns:a16="http://schemas.microsoft.com/office/drawing/2014/main" id="{F8F7E244-F3C5-4D6B-8015-7EFE997DBEA4}"/>
              </a:ext>
            </a:extLst>
          </p:cNvPr>
          <p:cNvPicPr>
            <a:picLocks noChangeAspect="1"/>
          </p:cNvPicPr>
          <p:nvPr/>
        </p:nvPicPr>
        <p:blipFill>
          <a:blip r:embed="rId3"/>
          <a:stretch>
            <a:fillRect/>
          </a:stretch>
        </p:blipFill>
        <p:spPr>
          <a:xfrm>
            <a:off x="1325824" y="1080917"/>
            <a:ext cx="6492352" cy="4062583"/>
          </a:xfrm>
          <a:prstGeom prst="rect">
            <a:avLst/>
          </a:prstGeom>
        </p:spPr>
      </p:pic>
    </p:spTree>
    <p:extLst>
      <p:ext uri="{BB962C8B-B14F-4D97-AF65-F5344CB8AC3E}">
        <p14:creationId xmlns:p14="http://schemas.microsoft.com/office/powerpoint/2010/main" val="5683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A picture containing timeline&#10;&#10;Description automatically generated">
            <a:extLst>
              <a:ext uri="{FF2B5EF4-FFF2-40B4-BE49-F238E27FC236}">
                <a16:creationId xmlns:a16="http://schemas.microsoft.com/office/drawing/2014/main" id="{6DBA52DD-BF23-4055-9FD7-7F696AE7EEE9}"/>
              </a:ext>
            </a:extLst>
          </p:cNvPr>
          <p:cNvPicPr>
            <a:picLocks noChangeAspect="1"/>
          </p:cNvPicPr>
          <p:nvPr/>
        </p:nvPicPr>
        <p:blipFill>
          <a:blip r:embed="rId3"/>
          <a:stretch>
            <a:fillRect/>
          </a:stretch>
        </p:blipFill>
        <p:spPr>
          <a:xfrm>
            <a:off x="1359174" y="1010326"/>
            <a:ext cx="6735300" cy="4007924"/>
          </a:xfrm>
          <a:prstGeom prst="rect">
            <a:avLst/>
          </a:prstGeom>
        </p:spPr>
      </p:pic>
    </p:spTree>
    <p:extLst>
      <p:ext uri="{BB962C8B-B14F-4D97-AF65-F5344CB8AC3E}">
        <p14:creationId xmlns:p14="http://schemas.microsoft.com/office/powerpoint/2010/main" val="34781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20</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Box and whisker chart&#10;&#10;Description automatically generated with medium confidence">
            <a:extLst>
              <a:ext uri="{FF2B5EF4-FFF2-40B4-BE49-F238E27FC236}">
                <a16:creationId xmlns:a16="http://schemas.microsoft.com/office/drawing/2014/main" id="{265581F9-9230-4F2D-BBA9-A0765FB59467}"/>
              </a:ext>
            </a:extLst>
          </p:cNvPr>
          <p:cNvPicPr>
            <a:picLocks noChangeAspect="1"/>
          </p:cNvPicPr>
          <p:nvPr/>
        </p:nvPicPr>
        <p:blipFill>
          <a:blip r:embed="rId3"/>
          <a:stretch>
            <a:fillRect/>
          </a:stretch>
        </p:blipFill>
        <p:spPr>
          <a:xfrm>
            <a:off x="1450076" y="986996"/>
            <a:ext cx="6553495" cy="4156504"/>
          </a:xfrm>
          <a:prstGeom prst="rect">
            <a:avLst/>
          </a:prstGeom>
        </p:spPr>
      </p:pic>
    </p:spTree>
    <p:extLst>
      <p:ext uri="{BB962C8B-B14F-4D97-AF65-F5344CB8AC3E}">
        <p14:creationId xmlns:p14="http://schemas.microsoft.com/office/powerpoint/2010/main" val="35132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Timeline&#10;&#10;Description automatically generated with medium confidence">
            <a:extLst>
              <a:ext uri="{FF2B5EF4-FFF2-40B4-BE49-F238E27FC236}">
                <a16:creationId xmlns:a16="http://schemas.microsoft.com/office/drawing/2014/main" id="{D483B917-4BE3-40BE-A20E-79FE1427D7B4}"/>
              </a:ext>
            </a:extLst>
          </p:cNvPr>
          <p:cNvPicPr>
            <a:picLocks noChangeAspect="1"/>
          </p:cNvPicPr>
          <p:nvPr/>
        </p:nvPicPr>
        <p:blipFill>
          <a:blip r:embed="rId3"/>
          <a:stretch>
            <a:fillRect/>
          </a:stretch>
        </p:blipFill>
        <p:spPr>
          <a:xfrm>
            <a:off x="1616255" y="982127"/>
            <a:ext cx="6221138" cy="4036123"/>
          </a:xfrm>
          <a:prstGeom prst="rect">
            <a:avLst/>
          </a:prstGeom>
        </p:spPr>
      </p:pic>
    </p:spTree>
    <p:extLst>
      <p:ext uri="{BB962C8B-B14F-4D97-AF65-F5344CB8AC3E}">
        <p14:creationId xmlns:p14="http://schemas.microsoft.com/office/powerpoint/2010/main" val="12913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22</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A picture containing timeline&#10;&#10;Description automatically generated">
            <a:extLst>
              <a:ext uri="{FF2B5EF4-FFF2-40B4-BE49-F238E27FC236}">
                <a16:creationId xmlns:a16="http://schemas.microsoft.com/office/drawing/2014/main" id="{F9DCC9D8-3278-4A2D-AAC4-59A4BC9242D3}"/>
              </a:ext>
            </a:extLst>
          </p:cNvPr>
          <p:cNvPicPr>
            <a:picLocks noChangeAspect="1"/>
          </p:cNvPicPr>
          <p:nvPr/>
        </p:nvPicPr>
        <p:blipFill>
          <a:blip r:embed="rId3"/>
          <a:stretch>
            <a:fillRect/>
          </a:stretch>
        </p:blipFill>
        <p:spPr>
          <a:xfrm>
            <a:off x="1332706" y="1159623"/>
            <a:ext cx="6478588" cy="3929063"/>
          </a:xfrm>
          <a:prstGeom prst="rect">
            <a:avLst/>
          </a:prstGeom>
        </p:spPr>
      </p:pic>
    </p:spTree>
    <p:extLst>
      <p:ext uri="{BB962C8B-B14F-4D97-AF65-F5344CB8AC3E}">
        <p14:creationId xmlns:p14="http://schemas.microsoft.com/office/powerpoint/2010/main" val="30929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23</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Chart, box and whisker chart&#10;&#10;Description automatically generated">
            <a:extLst>
              <a:ext uri="{FF2B5EF4-FFF2-40B4-BE49-F238E27FC236}">
                <a16:creationId xmlns:a16="http://schemas.microsoft.com/office/drawing/2014/main" id="{D8AA1809-12CF-4F07-92A0-5CDD85657925}"/>
              </a:ext>
            </a:extLst>
          </p:cNvPr>
          <p:cNvPicPr>
            <a:picLocks noChangeAspect="1"/>
          </p:cNvPicPr>
          <p:nvPr/>
        </p:nvPicPr>
        <p:blipFill>
          <a:blip r:embed="rId3"/>
          <a:stretch>
            <a:fillRect/>
          </a:stretch>
        </p:blipFill>
        <p:spPr>
          <a:xfrm>
            <a:off x="880644" y="1264636"/>
            <a:ext cx="7692360" cy="3258941"/>
          </a:xfrm>
          <a:prstGeom prst="rect">
            <a:avLst/>
          </a:prstGeom>
        </p:spPr>
      </p:pic>
    </p:spTree>
    <p:extLst>
      <p:ext uri="{BB962C8B-B14F-4D97-AF65-F5344CB8AC3E}">
        <p14:creationId xmlns:p14="http://schemas.microsoft.com/office/powerpoint/2010/main" val="22135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24</a:t>
            </a:r>
          </a:p>
        </p:txBody>
      </p:sp>
      <p:pic>
        <p:nvPicPr>
          <p:cNvPr id="4" name="Picture 3"/>
          <p:cNvPicPr>
            <a:picLocks noChangeAspect="1"/>
          </p:cNvPicPr>
          <p:nvPr/>
        </p:nvPicPr>
        <p:blipFill>
          <a:blip r:embed="rId3"/>
          <a:stretch>
            <a:fillRect/>
          </a:stretch>
        </p:blipFill>
        <p:spPr>
          <a:xfrm>
            <a:off x="800100" y="664120"/>
            <a:ext cx="7181850" cy="4034060"/>
          </a:xfrm>
          <a:prstGeom prst="rect">
            <a:avLst/>
          </a:prstGeom>
        </p:spPr>
      </p:pic>
      <p:sp>
        <p:nvSpPr>
          <p:cNvPr id="5" name="TextBox 4"/>
          <p:cNvSpPr txBox="1"/>
          <p:nvPr/>
        </p:nvSpPr>
        <p:spPr>
          <a:xfrm>
            <a:off x="3860958" y="4436570"/>
            <a:ext cx="1060134" cy="523220"/>
          </a:xfrm>
          <a:prstGeom prst="rect">
            <a:avLst/>
          </a:prstGeom>
          <a:noFill/>
        </p:spPr>
        <p:txBody>
          <a:bodyPr wrap="square" rtlCol="0">
            <a:spAutoFit/>
          </a:bodyPr>
          <a:lstStyle/>
          <a:p>
            <a:r>
              <a:rPr lang="en-US" dirty="0"/>
              <a:t>Login</a:t>
            </a:r>
          </a:p>
          <a:p>
            <a:endParaRPr lang="en-US" dirty="0"/>
          </a:p>
        </p:txBody>
      </p:sp>
    </p:spTree>
    <p:extLst>
      <p:ext uri="{BB962C8B-B14F-4D97-AF65-F5344CB8AC3E}">
        <p14:creationId xmlns:p14="http://schemas.microsoft.com/office/powerpoint/2010/main" val="331107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25</a:t>
            </a:r>
          </a:p>
        </p:txBody>
      </p:sp>
      <p:pic>
        <p:nvPicPr>
          <p:cNvPr id="1026" name="Picture 2" descr="Không có mô tả.">
            <a:extLst>
              <a:ext uri="{FF2B5EF4-FFF2-40B4-BE49-F238E27FC236}">
                <a16:creationId xmlns:a16="http://schemas.microsoft.com/office/drawing/2014/main" id="{048F3AF0-DDEB-4EA8-B0EE-A889CB6AA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84" y="664120"/>
            <a:ext cx="6830262" cy="42289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10385" y="4547398"/>
            <a:ext cx="1060134" cy="523220"/>
          </a:xfrm>
          <a:prstGeom prst="rect">
            <a:avLst/>
          </a:prstGeom>
          <a:noFill/>
        </p:spPr>
        <p:txBody>
          <a:bodyPr wrap="square" rtlCol="0">
            <a:spAutoFit/>
          </a:bodyPr>
          <a:lstStyle/>
          <a:p>
            <a:r>
              <a:rPr lang="en-US" dirty="0"/>
              <a:t>Home</a:t>
            </a:r>
          </a:p>
          <a:p>
            <a:endParaRPr lang="en-US" dirty="0"/>
          </a:p>
        </p:txBody>
      </p:sp>
    </p:spTree>
    <p:extLst>
      <p:ext uri="{BB962C8B-B14F-4D97-AF65-F5344CB8AC3E}">
        <p14:creationId xmlns:p14="http://schemas.microsoft.com/office/powerpoint/2010/main" val="2891852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26</a:t>
            </a:r>
          </a:p>
        </p:txBody>
      </p:sp>
      <p:pic>
        <p:nvPicPr>
          <p:cNvPr id="2051" name="Picture 3" descr="Không có mô tả.">
            <a:extLst>
              <a:ext uri="{FF2B5EF4-FFF2-40B4-BE49-F238E27FC236}">
                <a16:creationId xmlns:a16="http://schemas.microsoft.com/office/drawing/2014/main" id="{44D411D6-FF8A-40DA-B783-1C109E7F9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73" y="761683"/>
            <a:ext cx="7753635" cy="38808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60957" y="4436570"/>
            <a:ext cx="1341237" cy="307777"/>
          </a:xfrm>
          <a:prstGeom prst="rect">
            <a:avLst/>
          </a:prstGeom>
          <a:noFill/>
        </p:spPr>
        <p:txBody>
          <a:bodyPr wrap="square" rtlCol="0">
            <a:spAutoFit/>
          </a:bodyPr>
          <a:lstStyle/>
          <a:p>
            <a:r>
              <a:rPr lang="en-US" dirty="0"/>
              <a:t>Enter coupon</a:t>
            </a:r>
          </a:p>
        </p:txBody>
      </p:sp>
    </p:spTree>
    <p:extLst>
      <p:ext uri="{BB962C8B-B14F-4D97-AF65-F5344CB8AC3E}">
        <p14:creationId xmlns:p14="http://schemas.microsoft.com/office/powerpoint/2010/main" val="95969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645701" y="922010"/>
            <a:ext cx="2729100" cy="458100"/>
          </a:xfrm>
          <a:prstGeom prst="rect">
            <a:avLst/>
          </a:prstGeom>
        </p:spPr>
        <p:txBody>
          <a:bodyPr spcFirstLastPara="1" wrap="square" lIns="91425" tIns="91425" rIns="91425" bIns="91425" anchor="b" anchorCtr="0">
            <a:noAutofit/>
          </a:bodyPr>
          <a:lstStyle/>
          <a:p>
            <a:pPr lvl="0"/>
            <a:r>
              <a:rPr lang="en-US" dirty="0"/>
              <a:t>INTRODUCTION</a:t>
            </a:r>
            <a:endParaRPr dirty="0">
              <a:solidFill>
                <a:schemeClr val="lt2"/>
              </a:solidFill>
            </a:endParaRPr>
          </a:p>
        </p:txBody>
      </p:sp>
      <p:sp>
        <p:nvSpPr>
          <p:cNvPr id="307" name="Google Shape;307;p31"/>
          <p:cNvSpPr txBox="1">
            <a:spLocks noGrp="1"/>
          </p:cNvSpPr>
          <p:nvPr>
            <p:ph type="ctrTitle" idx="2"/>
          </p:nvPr>
        </p:nvSpPr>
        <p:spPr>
          <a:xfrm>
            <a:off x="902250" y="2428617"/>
            <a:ext cx="2508421" cy="458100"/>
          </a:xfrm>
          <a:prstGeom prst="rect">
            <a:avLst/>
          </a:prstGeom>
        </p:spPr>
        <p:txBody>
          <a:bodyPr spcFirstLastPara="1" wrap="square" lIns="91425" tIns="91425" rIns="91425" bIns="91425" anchor="b" anchorCtr="0">
            <a:noAutofit/>
          </a:bodyPr>
          <a:lstStyle/>
          <a:p>
            <a:pPr lvl="0"/>
            <a:r>
              <a:rPr lang="en-US" dirty="0"/>
              <a:t>PROJECT MANAGERMENT PLAN</a:t>
            </a:r>
            <a:endParaRPr dirty="0">
              <a:solidFill>
                <a:schemeClr val="lt2"/>
              </a:solidFill>
            </a:endParaRPr>
          </a:p>
        </p:txBody>
      </p:sp>
      <p:sp>
        <p:nvSpPr>
          <p:cNvPr id="309" name="Google Shape;309;p31"/>
          <p:cNvSpPr txBox="1">
            <a:spLocks noGrp="1"/>
          </p:cNvSpPr>
          <p:nvPr>
            <p:ph type="ctrTitle" idx="4"/>
          </p:nvPr>
        </p:nvSpPr>
        <p:spPr>
          <a:xfrm>
            <a:off x="439099" y="3853550"/>
            <a:ext cx="2971572" cy="458100"/>
          </a:xfrm>
          <a:prstGeom prst="rect">
            <a:avLst/>
          </a:prstGeom>
        </p:spPr>
        <p:txBody>
          <a:bodyPr spcFirstLastPara="1" wrap="square" lIns="91425" tIns="91425" rIns="91425" bIns="91425" anchor="b" anchorCtr="0">
            <a:noAutofit/>
          </a:bodyPr>
          <a:lstStyle/>
          <a:p>
            <a:pPr lvl="0"/>
            <a:r>
              <a:rPr lang="en-US" dirty="0"/>
              <a:t>REQUIREMENT SPECIFICATIONS</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6" name="Google Shape;316;p31"/>
          <p:cNvSpPr txBox="1">
            <a:spLocks noGrp="1"/>
          </p:cNvSpPr>
          <p:nvPr>
            <p:ph type="ctrTitle" idx="15"/>
          </p:nvPr>
        </p:nvSpPr>
        <p:spPr>
          <a:xfrm>
            <a:off x="5766703" y="877738"/>
            <a:ext cx="2729100" cy="458100"/>
          </a:xfrm>
          <a:prstGeom prst="rect">
            <a:avLst/>
          </a:prstGeom>
        </p:spPr>
        <p:txBody>
          <a:bodyPr spcFirstLastPara="1" wrap="square" lIns="91425" tIns="91425" rIns="91425" bIns="91425" anchor="b" anchorCtr="0">
            <a:noAutofit/>
          </a:bodyPr>
          <a:lstStyle/>
          <a:p>
            <a:pPr lvl="0"/>
            <a:r>
              <a:rPr lang="en-US" dirty="0"/>
              <a:t>ARCHITECTURE</a:t>
            </a:r>
            <a:endParaRPr dirty="0">
              <a:solidFill>
                <a:schemeClr val="lt2"/>
              </a:solidFill>
            </a:endParaRPr>
          </a:p>
        </p:txBody>
      </p:sp>
      <p:sp>
        <p:nvSpPr>
          <p:cNvPr id="318" name="Google Shape;318;p31"/>
          <p:cNvSpPr txBox="1">
            <a:spLocks noGrp="1"/>
          </p:cNvSpPr>
          <p:nvPr>
            <p:ph type="ctrTitle" idx="17"/>
          </p:nvPr>
        </p:nvSpPr>
        <p:spPr>
          <a:xfrm>
            <a:off x="5766703" y="2316212"/>
            <a:ext cx="2729100" cy="458100"/>
          </a:xfrm>
          <a:prstGeom prst="rect">
            <a:avLst/>
          </a:prstGeom>
        </p:spPr>
        <p:txBody>
          <a:bodyPr spcFirstLastPara="1" wrap="square" lIns="91425" tIns="91425" rIns="91425" bIns="91425" anchor="b" anchorCtr="0">
            <a:noAutofit/>
          </a:bodyPr>
          <a:lstStyle/>
          <a:p>
            <a:pPr lvl="0"/>
            <a:r>
              <a:rPr lang="en-US" dirty="0"/>
              <a:t>DESIGN</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30" name="Google Shape;316;p31">
            <a:extLst>
              <a:ext uri="{FF2B5EF4-FFF2-40B4-BE49-F238E27FC236}">
                <a16:creationId xmlns:a16="http://schemas.microsoft.com/office/drawing/2014/main" id="{2B01CE0E-C1DF-43B6-BF37-AF0804DA4AC5}"/>
              </a:ext>
            </a:extLst>
          </p:cNvPr>
          <p:cNvSpPr txBox="1">
            <a:spLocks/>
          </p:cNvSpPr>
          <p:nvPr/>
        </p:nvSpPr>
        <p:spPr>
          <a:xfrm>
            <a:off x="5728330" y="3718174"/>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dirty="0"/>
              <a:t>DEMO</a:t>
            </a:r>
            <a:endParaRPr lang="en-US" dirty="0">
              <a:solidFill>
                <a:schemeClr val="lt2"/>
              </a:solidFill>
            </a:endParaRPr>
          </a:p>
        </p:txBody>
      </p:sp>
      <p:sp>
        <p:nvSpPr>
          <p:cNvPr id="31" name="Google Shape;314;p31">
            <a:extLst>
              <a:ext uri="{FF2B5EF4-FFF2-40B4-BE49-F238E27FC236}">
                <a16:creationId xmlns:a16="http://schemas.microsoft.com/office/drawing/2014/main" id="{688F3019-F652-4B54-B3AD-9BFC80CE7F89}"/>
              </a:ext>
            </a:extLst>
          </p:cNvPr>
          <p:cNvSpPr txBox="1">
            <a:spLocks/>
          </p:cNvSpPr>
          <p:nvPr/>
        </p:nvSpPr>
        <p:spPr>
          <a:xfrm>
            <a:off x="4569498" y="3588636"/>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500"/>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500"/>
                                        <p:tgtEl>
                                          <p:spTgt spid="30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9"/>
                                        </p:tgtEl>
                                        <p:attrNameLst>
                                          <p:attrName>style.visibility</p:attrName>
                                        </p:attrNameLst>
                                      </p:cBhvr>
                                      <p:to>
                                        <p:strVal val="visible"/>
                                      </p:to>
                                    </p:set>
                                    <p:animEffect transition="in" filter="fade">
                                      <p:cBhvr>
                                        <p:cTn id="23" dur="500"/>
                                        <p:tgtEl>
                                          <p:spTgt spid="30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2"/>
                                        </p:tgtEl>
                                        <p:attrNameLst>
                                          <p:attrName>style.visibility</p:attrName>
                                        </p:attrNameLst>
                                      </p:cBhvr>
                                      <p:to>
                                        <p:strVal val="visible"/>
                                      </p:to>
                                    </p:set>
                                    <p:animEffect transition="in" filter="fade">
                                      <p:cBhvr>
                                        <p:cTn id="26" dur="500"/>
                                        <p:tgtEl>
                                          <p:spTgt spid="3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fade">
                                      <p:cBhvr>
                                        <p:cTn id="31" dur="500"/>
                                        <p:tgtEl>
                                          <p:spTgt spid="3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3"/>
                                        </p:tgtEl>
                                        <p:attrNameLst>
                                          <p:attrName>style.visibility</p:attrName>
                                        </p:attrNameLst>
                                      </p:cBhvr>
                                      <p:to>
                                        <p:strVal val="visible"/>
                                      </p:to>
                                    </p:set>
                                    <p:animEffect transition="in" filter="fade">
                                      <p:cBhvr>
                                        <p:cTn id="34" dur="500"/>
                                        <p:tgtEl>
                                          <p:spTgt spid="3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p:cTn id="39" dur="500"/>
                                        <p:tgtEl>
                                          <p:spTgt spid="3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4"/>
                                        </p:tgtEl>
                                        <p:attrNameLst>
                                          <p:attrName>style.visibility</p:attrName>
                                        </p:attrNameLst>
                                      </p:cBhvr>
                                      <p:to>
                                        <p:strVal val="visible"/>
                                      </p:to>
                                    </p:set>
                                    <p:animEffect transition="in" filter="fade">
                                      <p:cBhvr>
                                        <p:cTn id="42" dur="500"/>
                                        <p:tgtEl>
                                          <p:spTgt spid="3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5" grpId="0"/>
      <p:bldP spid="307" grpId="0"/>
      <p:bldP spid="309" grpId="0"/>
      <p:bldP spid="311" grpId="0"/>
      <p:bldP spid="312" grpId="0"/>
      <p:bldP spid="313" grpId="0"/>
      <p:bldP spid="314" grpId="0"/>
      <p:bldP spid="316" grpId="0"/>
      <p:bldP spid="318"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pic>
        <p:nvPicPr>
          <p:cNvPr id="3074" name="Picture 2" descr="Không có mô tả.">
            <a:extLst>
              <a:ext uri="{FF2B5EF4-FFF2-40B4-BE49-F238E27FC236}">
                <a16:creationId xmlns:a16="http://schemas.microsoft.com/office/drawing/2014/main" id="{681CB51E-9269-48EE-BB8F-513413562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96" y="664120"/>
            <a:ext cx="7039061" cy="4162540"/>
          </a:xfrm>
          <a:prstGeom prst="rect">
            <a:avLst/>
          </a:prstGeom>
          <a:noFill/>
          <a:extLst>
            <a:ext uri="{909E8E84-426E-40DD-AFC4-6F175D3DCCD1}">
              <a14:hiddenFill xmlns:a14="http://schemas.microsoft.com/office/drawing/2010/main">
                <a:solidFill>
                  <a:srgbClr val="FFFFFF"/>
                </a:solidFill>
              </a14:hiddenFill>
            </a:ext>
          </a:extLst>
        </p:spPr>
      </p:pic>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27</a:t>
            </a:r>
          </a:p>
        </p:txBody>
      </p:sp>
      <p:sp>
        <p:nvSpPr>
          <p:cNvPr id="5" name="TextBox 4"/>
          <p:cNvSpPr txBox="1"/>
          <p:nvPr/>
        </p:nvSpPr>
        <p:spPr>
          <a:xfrm>
            <a:off x="3860957" y="4436570"/>
            <a:ext cx="1316523" cy="307777"/>
          </a:xfrm>
          <a:prstGeom prst="rect">
            <a:avLst/>
          </a:prstGeom>
          <a:noFill/>
        </p:spPr>
        <p:txBody>
          <a:bodyPr wrap="square" rtlCol="0">
            <a:spAutoFit/>
          </a:bodyPr>
          <a:lstStyle/>
          <a:p>
            <a:r>
              <a:rPr lang="en-US" dirty="0"/>
              <a:t>User account</a:t>
            </a:r>
          </a:p>
        </p:txBody>
      </p:sp>
    </p:spTree>
    <p:extLst>
      <p:ext uri="{BB962C8B-B14F-4D97-AF65-F5344CB8AC3E}">
        <p14:creationId xmlns:p14="http://schemas.microsoft.com/office/powerpoint/2010/main" val="288070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28</a:t>
            </a:r>
          </a:p>
        </p:txBody>
      </p:sp>
      <p:pic>
        <p:nvPicPr>
          <p:cNvPr id="4098" name="Picture 2" descr="Không có mô tả.">
            <a:extLst>
              <a:ext uri="{FF2B5EF4-FFF2-40B4-BE49-F238E27FC236}">
                <a16:creationId xmlns:a16="http://schemas.microsoft.com/office/drawing/2014/main" id="{8249A1F5-D557-46A9-B5CF-7E88E5183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443" y="664120"/>
            <a:ext cx="7683872" cy="4130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60958" y="4436570"/>
            <a:ext cx="1526588" cy="523220"/>
          </a:xfrm>
          <a:prstGeom prst="rect">
            <a:avLst/>
          </a:prstGeom>
          <a:noFill/>
        </p:spPr>
        <p:txBody>
          <a:bodyPr wrap="square" rtlCol="0">
            <a:spAutoFit/>
          </a:bodyPr>
          <a:lstStyle/>
          <a:p>
            <a:r>
              <a:rPr lang="en-US" dirty="0"/>
              <a:t>Admin account</a:t>
            </a:r>
          </a:p>
          <a:p>
            <a:endParaRPr lang="en-US" dirty="0"/>
          </a:p>
        </p:txBody>
      </p:sp>
    </p:spTree>
    <p:extLst>
      <p:ext uri="{BB962C8B-B14F-4D97-AF65-F5344CB8AC3E}">
        <p14:creationId xmlns:p14="http://schemas.microsoft.com/office/powerpoint/2010/main" val="405573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nter" panose="020B0502030000000004" pitchFamily="34" charset="0"/>
                <a:ea typeface="Inter" panose="020B0502030000000004" pitchFamily="34" charset="0"/>
              </a:rPr>
              <a:t>Webform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29</a:t>
            </a:r>
          </a:p>
        </p:txBody>
      </p:sp>
      <p:sp>
        <p:nvSpPr>
          <p:cNvPr id="5" name="TextBox 4"/>
          <p:cNvSpPr txBox="1"/>
          <p:nvPr/>
        </p:nvSpPr>
        <p:spPr>
          <a:xfrm>
            <a:off x="3860958" y="4436570"/>
            <a:ext cx="1526588" cy="523220"/>
          </a:xfrm>
          <a:prstGeom prst="rect">
            <a:avLst/>
          </a:prstGeom>
          <a:noFill/>
        </p:spPr>
        <p:txBody>
          <a:bodyPr wrap="square" rtlCol="0">
            <a:spAutoFit/>
          </a:bodyPr>
          <a:lstStyle/>
          <a:p>
            <a:r>
              <a:rPr lang="en-US" dirty="0"/>
              <a:t>Register</a:t>
            </a:r>
          </a:p>
          <a:p>
            <a:endParaRPr lang="en-US" dirty="0"/>
          </a:p>
        </p:txBody>
      </p:sp>
      <p:pic>
        <p:nvPicPr>
          <p:cNvPr id="7170" name="Picture 2" descr="Không có mô tả.">
            <a:extLst>
              <a:ext uri="{FF2B5EF4-FFF2-40B4-BE49-F238E27FC236}">
                <a16:creationId xmlns:a16="http://schemas.microsoft.com/office/drawing/2014/main" id="{8A33E075-2280-47EA-9460-74896BD21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383" y="891231"/>
            <a:ext cx="5747872" cy="33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157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nter" panose="020B0502030000000004" pitchFamily="34" charset="0"/>
                <a:ea typeface="Inter" panose="020B0502030000000004" pitchFamily="34" charset="0"/>
              </a:rPr>
              <a:t>Webform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30</a:t>
            </a:r>
          </a:p>
        </p:txBody>
      </p:sp>
      <p:sp>
        <p:nvSpPr>
          <p:cNvPr id="5" name="TextBox 4"/>
          <p:cNvSpPr txBox="1"/>
          <p:nvPr/>
        </p:nvSpPr>
        <p:spPr>
          <a:xfrm>
            <a:off x="3860958" y="4436570"/>
            <a:ext cx="1526588" cy="307777"/>
          </a:xfrm>
          <a:prstGeom prst="rect">
            <a:avLst/>
          </a:prstGeom>
          <a:noFill/>
        </p:spPr>
        <p:txBody>
          <a:bodyPr wrap="square" rtlCol="0">
            <a:spAutoFit/>
          </a:bodyPr>
          <a:lstStyle/>
          <a:p>
            <a:r>
              <a:rPr lang="en-US" dirty="0"/>
              <a:t>Login</a:t>
            </a:r>
          </a:p>
        </p:txBody>
      </p:sp>
      <p:pic>
        <p:nvPicPr>
          <p:cNvPr id="6146" name="Picture 2" descr="Không có mô tả.">
            <a:extLst>
              <a:ext uri="{FF2B5EF4-FFF2-40B4-BE49-F238E27FC236}">
                <a16:creationId xmlns:a16="http://schemas.microsoft.com/office/drawing/2014/main" id="{9B4AA6F2-FDD4-47E3-A247-6D6CDAD5A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952" y="808121"/>
            <a:ext cx="5399901" cy="362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04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nter" panose="020B0502030000000004" pitchFamily="34" charset="0"/>
                <a:ea typeface="Inter" panose="020B0502030000000004" pitchFamily="34" charset="0"/>
              </a:rPr>
              <a:t>Webform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31</a:t>
            </a:r>
          </a:p>
        </p:txBody>
      </p:sp>
      <p:sp>
        <p:nvSpPr>
          <p:cNvPr id="5" name="TextBox 4"/>
          <p:cNvSpPr txBox="1"/>
          <p:nvPr/>
        </p:nvSpPr>
        <p:spPr>
          <a:xfrm>
            <a:off x="3860958" y="4436570"/>
            <a:ext cx="1526588" cy="307777"/>
          </a:xfrm>
          <a:prstGeom prst="rect">
            <a:avLst/>
          </a:prstGeom>
          <a:noFill/>
        </p:spPr>
        <p:txBody>
          <a:bodyPr wrap="square" rtlCol="0">
            <a:spAutoFit/>
          </a:bodyPr>
          <a:lstStyle/>
          <a:p>
            <a:r>
              <a:rPr lang="en-US" dirty="0"/>
              <a:t>Product info</a:t>
            </a:r>
          </a:p>
        </p:txBody>
      </p:sp>
      <p:pic>
        <p:nvPicPr>
          <p:cNvPr id="5122" name="Picture 2" descr="Không có mô tả.">
            <a:extLst>
              <a:ext uri="{FF2B5EF4-FFF2-40B4-BE49-F238E27FC236}">
                <a16:creationId xmlns:a16="http://schemas.microsoft.com/office/drawing/2014/main" id="{02AC3C62-3100-47D2-A827-8E0BF594F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199" y="782186"/>
            <a:ext cx="5626643" cy="357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85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4401482" y="763951"/>
            <a:ext cx="4262079"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FOR WATCHING!</a:t>
            </a:r>
            <a:endParaRPr dirty="0"/>
          </a:p>
        </p:txBody>
      </p:sp>
      <p:grpSp>
        <p:nvGrpSpPr>
          <p:cNvPr id="3014" name="Google Shape;3014;p63"/>
          <p:cNvGrpSpPr/>
          <p:nvPr/>
        </p:nvGrpSpPr>
        <p:grpSpPr>
          <a:xfrm>
            <a:off x="0" y="627001"/>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69944" y="935768"/>
            <a:ext cx="4559100" cy="1671900"/>
          </a:xfrm>
          <a:prstGeom prst="rect">
            <a:avLst/>
          </a:prstGeom>
        </p:spPr>
        <p:txBody>
          <a:bodyPr spcFirstLastPara="1" wrap="square" lIns="91425" tIns="91425" rIns="91425" bIns="91425" anchor="ctr" anchorCtr="0">
            <a:noAutofit/>
          </a:bodyPr>
          <a:lstStyle/>
          <a:p>
            <a:pPr lvl="0"/>
            <a:r>
              <a:rPr lang="en-US" dirty="0"/>
              <a:t>INTRODUCTION</a:t>
            </a: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303;p31">
            <a:extLst>
              <a:ext uri="{FF2B5EF4-FFF2-40B4-BE49-F238E27FC236}">
                <a16:creationId xmlns:a16="http://schemas.microsoft.com/office/drawing/2014/main" id="{F7FEAD09-1C7D-41CA-B485-2F9799E8F930}"/>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5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115337"/>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521" name="Google Shape;521;p33"/>
          <p:cNvSpPr/>
          <p:nvPr/>
        </p:nvSpPr>
        <p:spPr>
          <a:xfrm rot="5226485">
            <a:off x="1510635" y="-189641"/>
            <a:ext cx="4715316" cy="6738644"/>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753347" y="2571750"/>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791728" y="1733861"/>
            <a:ext cx="4313059" cy="1844287"/>
          </a:xfrm>
          <a:prstGeom prst="rect">
            <a:avLst/>
          </a:prstGeom>
        </p:spPr>
        <p:txBody>
          <a:bodyPr spcFirstLastPara="1" wrap="square" lIns="91425" tIns="91425" rIns="91425" bIns="91425" anchor="t" anchorCtr="0">
            <a:noAutofit/>
          </a:bodyPr>
          <a:lstStyle/>
          <a:p>
            <a:pPr lvl="0"/>
            <a:r>
              <a:rPr lang="en-US" sz="1600" b="1" dirty="0"/>
              <a:t>Purpose and scope</a:t>
            </a:r>
            <a:r>
              <a:rPr lang="en-US" sz="1600" dirty="0"/>
              <a:t>:</a:t>
            </a:r>
            <a:r>
              <a:rPr lang="en-US" sz="1600" b="1" dirty="0"/>
              <a:t> </a:t>
            </a:r>
            <a:r>
              <a:rPr lang="en-US" sz="1600" dirty="0"/>
              <a:t>This section is intended to assist learners in understanding diagram design, use case specification, customer needs assessment capabilities, software infrastructure, databases, application and system development. The scope of research and implementation for the topic of software engineering focuses on creating software that improves operational efficiency and people's quality of life.</a:t>
            </a:r>
            <a:endParaRPr lang="en-001" sz="1600" b="1" dirty="0"/>
          </a:p>
        </p:txBody>
      </p:sp>
      <p:sp>
        <p:nvSpPr>
          <p:cNvPr id="7" name="Google Shape;303;p31">
            <a:extLst>
              <a:ext uri="{FF2B5EF4-FFF2-40B4-BE49-F238E27FC236}">
                <a16:creationId xmlns:a16="http://schemas.microsoft.com/office/drawing/2014/main" id="{1F9DBA47-27BC-4036-A8E8-900CD5A1E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a:t>
            </a:r>
          </a:p>
        </p:txBody>
      </p:sp>
    </p:spTree>
    <p:extLst>
      <p:ext uri="{BB962C8B-B14F-4D97-AF65-F5344CB8AC3E}">
        <p14:creationId xmlns:p14="http://schemas.microsoft.com/office/powerpoint/2010/main" val="7943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521" grpId="0" animBg="1"/>
      <p:bldP spid="522" grpId="0" animBg="1"/>
      <p:bldP spid="5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348937" y="1204884"/>
            <a:ext cx="4235463" cy="2712407"/>
          </a:xfrm>
          <a:prstGeom prst="rect">
            <a:avLst/>
          </a:prstGeom>
        </p:spPr>
        <p:txBody>
          <a:bodyPr spcFirstLastPara="1" wrap="square" lIns="91425" tIns="91425" rIns="91425" bIns="91425" anchor="ctr" anchorCtr="0">
            <a:noAutofit/>
          </a:bodyPr>
          <a:lstStyle/>
          <a:p>
            <a:pPr lvl="0"/>
            <a:r>
              <a:rPr lang="en-US" sz="1800" b="1" dirty="0"/>
              <a:t>Product overview</a:t>
            </a:r>
            <a:r>
              <a:rPr lang="en-US" sz="1800" dirty="0"/>
              <a:t>: From the specifications and requirements of the topic, we can describe the class diagram, the usage diagram and understand how to create the system interface and user interface. Clarifying each function of the system, optimizing functions to limit errors to meet user requirements.</a:t>
            </a:r>
            <a:endParaRPr lang="en-US" sz="1800" b="1" dirty="0">
              <a:latin typeface="Inter" panose="020B0502030000000004" pitchFamily="34" charset="0"/>
              <a:ea typeface="Inter" panose="020B0502030000000004" pitchFamily="34" charset="0"/>
            </a:endParaRPr>
          </a:p>
        </p:txBody>
      </p:sp>
      <p:grpSp>
        <p:nvGrpSpPr>
          <p:cNvPr id="1025" name="Google Shape;1025;p39"/>
          <p:cNvGrpSpPr/>
          <p:nvPr/>
        </p:nvGrpSpPr>
        <p:grpSpPr>
          <a:xfrm>
            <a:off x="110" y="561840"/>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303;p31">
            <a:extLst>
              <a:ext uri="{FF2B5EF4-FFF2-40B4-BE49-F238E27FC236}">
                <a16:creationId xmlns:a16="http://schemas.microsoft.com/office/drawing/2014/main" id="{04523BE8-F95B-4886-A598-EC7B4CC2C9A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a:t>
            </a:r>
          </a:p>
        </p:txBody>
      </p:sp>
      <p:pic>
        <p:nvPicPr>
          <p:cNvPr id="2" name="Picture 1">
            <a:extLst>
              <a:ext uri="{FF2B5EF4-FFF2-40B4-BE49-F238E27FC236}">
                <a16:creationId xmlns:a16="http://schemas.microsoft.com/office/drawing/2014/main" id="{93906B13-0DF0-4B33-B59D-294CDEDDCDD2}"/>
              </a:ext>
            </a:extLst>
          </p:cNvPr>
          <p:cNvPicPr>
            <a:picLocks noChangeAspect="1"/>
          </p:cNvPicPr>
          <p:nvPr/>
        </p:nvPicPr>
        <p:blipFill>
          <a:blip r:embed="rId3"/>
          <a:stretch>
            <a:fillRect/>
          </a:stretch>
        </p:blipFill>
        <p:spPr>
          <a:xfrm>
            <a:off x="422724" y="145724"/>
            <a:ext cx="6175783" cy="646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58606" y="110658"/>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329" name="Google Shape;329;p32"/>
          <p:cNvSpPr txBox="1">
            <a:spLocks noGrp="1"/>
          </p:cNvSpPr>
          <p:nvPr>
            <p:ph type="body" idx="1"/>
          </p:nvPr>
        </p:nvSpPr>
        <p:spPr>
          <a:xfrm>
            <a:off x="473520" y="1289332"/>
            <a:ext cx="4027312" cy="89810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a:t>Structure of the document</a:t>
            </a:r>
            <a:r>
              <a:rPr lang="en-US" dirty="0"/>
              <a:t>: Includes introduction, project management plan, requirements specification, architecture, design, test plan to ensure the software works properly and finally the Demo is the result of the product including the basic database, source code and test</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19" cy="4125705"/>
            <a:chOff x="4749388" y="610304"/>
            <a:chExt cx="3694119"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7" cy="3177375"/>
              <a:chOff x="4866130" y="1140950"/>
              <a:chExt cx="3577377"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0" cy="773285"/>
                <a:chOff x="5312187" y="1140950"/>
                <a:chExt cx="627500"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2" name="Google Shape;303;p31">
            <a:extLst>
              <a:ext uri="{FF2B5EF4-FFF2-40B4-BE49-F238E27FC236}">
                <a16:creationId xmlns:a16="http://schemas.microsoft.com/office/drawing/2014/main" id="{3504D1F9-3C5F-42E5-99C1-D208400D6972}"/>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4</a:t>
            </a:r>
          </a:p>
        </p:txBody>
      </p:sp>
    </p:spTree>
    <p:extLst>
      <p:ext uri="{BB962C8B-B14F-4D97-AF65-F5344CB8AC3E}">
        <p14:creationId xmlns:p14="http://schemas.microsoft.com/office/powerpoint/2010/main" val="34614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build="p"/>
      <p:bldP spid="330" grpId="0" animBg="1"/>
      <p:bldP spid="3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302156" y="109388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44"/>
          <p:cNvGrpSpPr/>
          <p:nvPr/>
        </p:nvGrpSpPr>
        <p:grpSpPr>
          <a:xfrm>
            <a:off x="6858988" y="685550"/>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90D3DCBE-B712-43FB-A97C-6B84729C73FA}"/>
              </a:ext>
            </a:extLst>
          </p:cNvPr>
          <p:cNvGrpSpPr/>
          <p:nvPr/>
        </p:nvGrpSpPr>
        <p:grpSpPr>
          <a:xfrm>
            <a:off x="296711" y="849211"/>
            <a:ext cx="6240238" cy="3548367"/>
            <a:chOff x="296711" y="849211"/>
            <a:chExt cx="1962000" cy="3905934"/>
          </a:xfrm>
        </p:grpSpPr>
        <p:sp>
          <p:nvSpPr>
            <p:cNvPr id="198" name="Google Shape;1907;p47">
              <a:extLst>
                <a:ext uri="{FF2B5EF4-FFF2-40B4-BE49-F238E27FC236}">
                  <a16:creationId xmlns:a16="http://schemas.microsoft.com/office/drawing/2014/main" id="{2A4D143B-7E8E-43C1-9451-58A4AC9FEB2E}"/>
                </a:ext>
              </a:extLst>
            </p:cNvPr>
            <p:cNvSpPr/>
            <p:nvPr/>
          </p:nvSpPr>
          <p:spPr>
            <a:xfrm>
              <a:off x="296711" y="849211"/>
              <a:ext cx="1962000" cy="390593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 name="TextBox 1">
              <a:extLst>
                <a:ext uri="{FF2B5EF4-FFF2-40B4-BE49-F238E27FC236}">
                  <a16:creationId xmlns:a16="http://schemas.microsoft.com/office/drawing/2014/main" id="{DBDE1E00-82E7-4964-9469-F3761FD50552}"/>
                </a:ext>
              </a:extLst>
            </p:cNvPr>
            <p:cNvSpPr txBox="1"/>
            <p:nvPr/>
          </p:nvSpPr>
          <p:spPr>
            <a:xfrm>
              <a:off x="363540" y="933366"/>
              <a:ext cx="1835924" cy="338554"/>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Project organization: </a:t>
              </a:r>
              <a:endParaRPr lang="en-001" sz="1600" b="1" dirty="0">
                <a:solidFill>
                  <a:schemeClr val="bg1"/>
                </a:solidFill>
                <a:latin typeface="Inter" panose="020B0502030000000004" pitchFamily="34" charset="0"/>
                <a:ea typeface="Inter" panose="020B0502030000000004" pitchFamily="34" charset="0"/>
              </a:endParaRPr>
            </a:p>
          </p:txBody>
        </p:sp>
        <p:sp>
          <p:nvSpPr>
            <p:cNvPr id="205" name="Google Shape;1910;p47">
              <a:extLst>
                <a:ext uri="{FF2B5EF4-FFF2-40B4-BE49-F238E27FC236}">
                  <a16:creationId xmlns:a16="http://schemas.microsoft.com/office/drawing/2014/main" id="{745E01E8-417A-4ABC-8ECE-AF25BE4AB819}"/>
                </a:ext>
              </a:extLst>
            </p:cNvPr>
            <p:cNvSpPr txBox="1">
              <a:spLocks/>
            </p:cNvSpPr>
            <p:nvPr/>
          </p:nvSpPr>
          <p:spPr>
            <a:xfrm>
              <a:off x="370357" y="1937504"/>
              <a:ext cx="1835924" cy="189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gn="ctr">
                <a:buSzPts val="1400"/>
                <a:buNone/>
              </a:pPr>
              <a:r>
                <a:rPr lang="en-US" dirty="0"/>
                <a:t>My team will divide the work for 2 people including: analyzing project requirements, drawing diagrams, designing databases, creating main functional code interfaces, testing errors and finally running product demos.</a:t>
              </a:r>
            </a:p>
          </p:txBody>
        </p:sp>
      </p:grpSp>
      <p:sp>
        <p:nvSpPr>
          <p:cNvPr id="219" name="Google Shape;1022;p39">
            <a:extLst>
              <a:ext uri="{FF2B5EF4-FFF2-40B4-BE49-F238E27FC236}">
                <a16:creationId xmlns:a16="http://schemas.microsoft.com/office/drawing/2014/main" id="{68A6277C-5612-463F-9971-30F345B5A07C}"/>
              </a:ext>
            </a:extLst>
          </p:cNvPr>
          <p:cNvSpPr txBox="1">
            <a:spLocks noGrp="1"/>
          </p:cNvSpPr>
          <p:nvPr>
            <p:ph type="title"/>
          </p:nvPr>
        </p:nvSpPr>
        <p:spPr>
          <a:xfrm>
            <a:off x="1413688" y="76497"/>
            <a:ext cx="5818966" cy="673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Inter" panose="020B0502030000000004" pitchFamily="34" charset="0"/>
                <a:ea typeface="Inter" panose="020B0502030000000004" pitchFamily="34" charset="0"/>
              </a:rPr>
              <a:t>PROJECT MANAGEMENT PLAN</a:t>
            </a:r>
          </a:p>
        </p:txBody>
      </p:sp>
      <p:sp>
        <p:nvSpPr>
          <p:cNvPr id="124" name="Google Shape;303;p31">
            <a:extLst>
              <a:ext uri="{FF2B5EF4-FFF2-40B4-BE49-F238E27FC236}">
                <a16:creationId xmlns:a16="http://schemas.microsoft.com/office/drawing/2014/main" id="{D10E91E8-72C7-4941-A3A6-D155D0E164EC}"/>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5</a:t>
            </a:r>
          </a:p>
        </p:txBody>
      </p:sp>
    </p:spTree>
    <p:extLst>
      <p:ext uri="{BB962C8B-B14F-4D97-AF65-F5344CB8AC3E}">
        <p14:creationId xmlns:p14="http://schemas.microsoft.com/office/powerpoint/2010/main" val="3830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03;p31">
            <a:extLst>
              <a:ext uri="{FF2B5EF4-FFF2-40B4-BE49-F238E27FC236}">
                <a16:creationId xmlns:a16="http://schemas.microsoft.com/office/drawing/2014/main" id="{95FDB73B-D470-47A2-90B1-FAF4F6D928DF}"/>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6</a:t>
            </a:r>
          </a:p>
        </p:txBody>
      </p:sp>
      <p:sp>
        <p:nvSpPr>
          <p:cNvPr id="3" name="Title 2">
            <a:extLst>
              <a:ext uri="{FF2B5EF4-FFF2-40B4-BE49-F238E27FC236}">
                <a16:creationId xmlns:a16="http://schemas.microsoft.com/office/drawing/2014/main" id="{DB9EC8D7-C4E8-47BE-A890-6123B740D0BE}"/>
              </a:ext>
            </a:extLst>
          </p:cNvPr>
          <p:cNvSpPr>
            <a:spLocks noGrp="1"/>
          </p:cNvSpPr>
          <p:nvPr>
            <p:ph type="title"/>
          </p:nvPr>
        </p:nvSpPr>
        <p:spPr>
          <a:xfrm>
            <a:off x="2771379" y="1835013"/>
            <a:ext cx="3967500" cy="1671900"/>
          </a:xfrm>
        </p:spPr>
        <p:txBody>
          <a:bodyPr/>
          <a:lstStyle/>
          <a:p>
            <a:r>
              <a:rPr lang="en-US" sz="1800" b="1" dirty="0">
                <a:effectLst/>
                <a:latin typeface="Times New Roman" panose="02020603050405020304" pitchFamily="18" charset="0"/>
                <a:ea typeface="SimSun" panose="02010600030101010101" pitchFamily="2" charset="-122"/>
              </a:rPr>
              <a:t>Lifecycle model used</a:t>
            </a:r>
            <a:r>
              <a:rPr lang="en-US" sz="1800" dirty="0">
                <a:effectLst/>
                <a:latin typeface="Times New Roman" panose="02020603050405020304" pitchFamily="18" charset="0"/>
                <a:ea typeface="SimSun" panose="02010600030101010101" pitchFamily="2" charset="-122"/>
              </a:rPr>
              <a:t>: Waterfall model because of the use of waterfall model as follows: Simple, easy to understand and use. For smaller projects, the waterfall model works well and yields consistent results. The stages of waterfall model are rigid and precise, one phase is done once, it is easy to maintain</a:t>
            </a:r>
            <a:endParaRPr lang="en-001" b="1" dirty="0"/>
          </a:p>
        </p:txBody>
      </p:sp>
      <p:sp>
        <p:nvSpPr>
          <p:cNvPr id="92" name="Google Shape;1022;p39">
            <a:extLst>
              <a:ext uri="{FF2B5EF4-FFF2-40B4-BE49-F238E27FC236}">
                <a16:creationId xmlns:a16="http://schemas.microsoft.com/office/drawing/2014/main" id="{8C52A354-0D51-4091-8E74-CA97C3376D22}"/>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Viga"/>
              <a:buNone/>
              <a:defRPr sz="4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r>
              <a:rPr lang="en-US" sz="2800" b="1">
                <a:latin typeface="Inter" panose="020B0502030000000004" pitchFamily="34" charset="0"/>
                <a:ea typeface="Inter" panose="020B0502030000000004" pitchFamily="34" charset="0"/>
              </a:rPr>
              <a:t>PROJECT MANAGEMENT PLAN</a:t>
            </a:r>
            <a:endParaRPr lang="en-US" sz="2800" b="1" dirty="0">
              <a:latin typeface="Inter" panose="020B0502030000000004" pitchFamily="3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613</Words>
  <Application>Microsoft Office PowerPoint</Application>
  <PresentationFormat>On-screen Show (16:9)</PresentationFormat>
  <Paragraphs>118</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Viga</vt:lpstr>
      <vt:lpstr>Inter</vt:lpstr>
      <vt:lpstr>Arial</vt:lpstr>
      <vt:lpstr>Times New Roman</vt:lpstr>
      <vt:lpstr>DM Sans</vt:lpstr>
      <vt:lpstr>Cyber Security Business Plan</vt:lpstr>
      <vt:lpstr>FINAL PROJECT REPORT</vt:lpstr>
      <vt:lpstr>Thành viên Nhóm 10</vt:lpstr>
      <vt:lpstr>01</vt:lpstr>
      <vt:lpstr>INTRODUCTION</vt:lpstr>
      <vt:lpstr>INTRODUCTION</vt:lpstr>
      <vt:lpstr>Product overview: From the specifications and requirements of the topic, we can describe the class diagram, the usage diagram and understand how to create the system interface and user interface. Clarifying each function of the system, optimizing functions to limit errors to meet user requirements.</vt:lpstr>
      <vt:lpstr>INTRODUCTION</vt:lpstr>
      <vt:lpstr>PROJECT MANAGEMENT PLAN</vt:lpstr>
      <vt:lpstr>Lifecycle model used: Waterfall model because of the use of waterfall model as follows: Simple, easy to understand and use. For smaller projects, the waterfall model works well and yields consistent results. The stages of waterfall model are rigid and precise, one phase is done once, it is easy to maintain</vt:lpstr>
      <vt:lpstr>Hardware and software resource requirements: About hardware: Intel Core i5-6500 CPU @ 3.20GHz Ram 8GB Win 10 About software:  SQL server management studio, Visual studio.</vt:lpstr>
      <vt:lpstr>Gantt Diagram</vt:lpstr>
      <vt:lpstr>Impact of the project on individuals and organizations: For organizations, it will be easier to manage employees, have a reward and punishment policy, and spend less time. As for individuals, the work will be easier, less stressful, more professional, and less time wasted on cumbersome manipulations to work more efficiently.</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Winform</vt:lpstr>
      <vt:lpstr>Winform</vt:lpstr>
      <vt:lpstr>Winform</vt:lpstr>
      <vt:lpstr>Winform</vt:lpstr>
      <vt:lpstr>Winform</vt:lpstr>
      <vt:lpstr>Webform</vt:lpstr>
      <vt:lpstr>Webform</vt:lpstr>
      <vt:lpstr>Webform</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DELL</dc:creator>
  <cp:lastModifiedBy>Mã Vũ</cp:lastModifiedBy>
  <cp:revision>19</cp:revision>
  <dcterms:modified xsi:type="dcterms:W3CDTF">2022-01-15T15:58:30Z</dcterms:modified>
</cp:coreProperties>
</file>