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87E7-0100-4171-8D8E-0E99FE3089C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0E8E-3E6E-4286-A933-AF6BE18EF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033-BE05-4278-9E22-74EDF7839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B2AA6-01F1-42E9-862A-FE2F8E9DF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DC9E-CD94-4589-BCEF-BDCD9D8F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EA4B-17E7-47BC-B8CD-D1AFAA06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CDA7-0B37-4C3D-B661-E5229C6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2D2B-A8BD-4F6A-9F1C-EEB70E82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43E45-0419-4BAB-9E72-16027B0D4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7E6E-E214-4008-B17F-A11936A8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05DF-94BD-4217-A0F9-137292A4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1F36-4D2B-4BFA-8F16-A498AAAF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1370B-1AA1-4F92-A9A7-7961231FF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1C787-8514-4765-AA6B-E347794D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37EB-903E-477F-90C6-D9342798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93C0-433F-47F4-BC78-925CA992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E647-FB89-4A02-BBE1-E15E6DA4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BF93-DF2A-4821-B995-53D490DB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833D-15AB-430C-A6D8-FE1D0C28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7559-DF75-45FF-B6AC-B18645D2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C59A-AE29-41C5-BCC3-F2E7327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6EFA-11D3-49B5-AE78-CDFBD35E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E78B-C7E7-45CC-B70A-81ACE8F3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3834-CDEB-452A-8430-CF686735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BCAD-0F5A-4B8F-BA2E-08C66CDF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4852-7A44-46C3-A500-57F4B3C6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A4B6-FCBE-4D89-8836-BE301DD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31D3-EA8E-4FF0-9731-44C81EF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A294-6297-41AB-8326-2E7050661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59977-0192-4D9A-8D2D-2D371FD9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EFCC-7A9E-4540-830A-50C0DD77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935C-32D4-4368-B5D7-F17F42B5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3469-CCA7-4A27-A7BF-5B72B273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0463-EDBB-4807-A07D-F839C31A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E191-5256-4473-837B-A1DE91C1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D24CE-7793-4ADB-A0B2-7E8C25C7D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2233A-FE70-4100-A1A8-E60F2D21A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BC278-BF95-44B4-83B9-9784E7E48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E105C-A000-4D72-8CC2-9683755D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CA72E-D6FC-4593-8F5F-582F23C4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4D967-EC64-4B51-BADE-638662FC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BED8-AEED-4335-9715-66500D14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2460A-2FFC-4803-B6F5-B45E891F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B4FA9-483F-4F00-8784-923D22C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75D2-6EA1-48CF-B69A-DB5DC78E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A8571-88FD-4335-8869-0140E0F8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CB9A7-D64F-423E-8482-F25776A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595C6-3209-44E2-9FBE-BBC79019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2561-FC5E-44FF-BA09-7814A60B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341B-2C25-4EFE-A320-D4233F38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DB091-5B06-4DD1-BCF6-7836A07B4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5B6FE-F098-461B-B95D-DDF89FB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D9EF-5B9F-4A91-96E6-C710639F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8813-CCE6-433C-A75E-920C193E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7970-5C2A-4E72-9561-A77B082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5E2EA-5763-4E82-A756-F1A38CF1D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3CDF0-A102-445E-8162-29195BFF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F9FD-1960-41B9-9912-65E165A4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A831-4742-43B4-8975-475FC19F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E523-908E-4600-B886-F4145A9A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DF05C-EB43-412C-B97A-D9DE8CEA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795F-173D-49D9-845D-192C2D93D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3521-0A71-4EB3-84AA-F4C5C975A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E858-7897-4906-8170-5A2945934D1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22A3-CC82-4654-AD33-1DAA923D6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9B6A-5FCA-4CC7-B5F1-0481DE60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0F72-878D-40B1-8CB1-74507EDA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1" descr="A hallway with columns and ar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636" t="39592" b="229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1"/>
          <p:cNvGrpSpPr/>
          <p:nvPr/>
        </p:nvGrpSpPr>
        <p:grpSpPr>
          <a:xfrm>
            <a:off x="-13042232" y="4140091"/>
            <a:ext cx="2125351" cy="1982068"/>
            <a:chOff x="800100" y="4140091"/>
            <a:chExt cx="2125351" cy="1982068"/>
          </a:xfrm>
        </p:grpSpPr>
        <p:sp>
          <p:nvSpPr>
            <p:cNvPr id="307" name="Google Shape;307;p11"/>
            <p:cNvSpPr/>
            <p:nvPr/>
          </p:nvSpPr>
          <p:spPr>
            <a:xfrm>
              <a:off x="800100" y="4140091"/>
              <a:ext cx="2125351" cy="1982068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p11"/>
            <p:cNvSpPr txBox="1"/>
            <p:nvPr/>
          </p:nvSpPr>
          <p:spPr>
            <a:xfrm>
              <a:off x="1181100" y="4978400"/>
              <a:ext cx="1346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9" name="Google Shape;309;p11" descr="A statue of a pers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602" r="2158"/>
          <a:stretch/>
        </p:blipFill>
        <p:spPr>
          <a:xfrm>
            <a:off x="-14570342" y="0"/>
            <a:ext cx="8671614" cy="98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1"/>
          <p:cNvSpPr txBox="1"/>
          <p:nvPr/>
        </p:nvSpPr>
        <p:spPr>
          <a:xfrm>
            <a:off x="7554097" y="1361915"/>
            <a:ext cx="4637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828800" y="1099241"/>
            <a:ext cx="9143999" cy="2455721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Đâu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là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điểm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siêu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hình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về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mối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liên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3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dirty="0"/>
          </a:p>
        </p:txBody>
      </p:sp>
      <p:sp>
        <p:nvSpPr>
          <p:cNvPr id="312" name="Google Shape;312;p11"/>
          <p:cNvSpPr/>
          <p:nvPr/>
        </p:nvSpPr>
        <p:spPr>
          <a:xfrm>
            <a:off x="1826029" y="3647035"/>
            <a:ext cx="441017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a.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trong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thế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giới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tồn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tại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biệt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lập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với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nhau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không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liên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phụ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thuộc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nhau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  <p:sp>
        <p:nvSpPr>
          <p:cNvPr id="313" name="Google Shape;313;p11"/>
          <p:cNvSpPr/>
          <p:nvPr/>
        </p:nvSpPr>
        <p:spPr>
          <a:xfrm>
            <a:off x="6562624" y="3647036"/>
            <a:ext cx="440740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b.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trong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thế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giới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có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thể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có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liên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với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nhau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nhưng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chỉ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chất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ngẫu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nhiên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bề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ngoài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6562624" y="4805264"/>
            <a:ext cx="440740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d.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Gồm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và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b.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1826029" y="4756018"/>
            <a:ext cx="441017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c.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trong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thế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giới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tồn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tại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trong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liên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nhau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5"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  <p:bldP spid="314" grpId="0" animBg="1"/>
      <p:bldP spid="3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2" descr="A hallway with columns and ar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636" t="39592" b="229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12"/>
          <p:cNvGrpSpPr/>
          <p:nvPr/>
        </p:nvGrpSpPr>
        <p:grpSpPr>
          <a:xfrm>
            <a:off x="-13042232" y="4140091"/>
            <a:ext cx="2125351" cy="1982068"/>
            <a:chOff x="800100" y="4140091"/>
            <a:chExt cx="2125351" cy="1982068"/>
          </a:xfrm>
        </p:grpSpPr>
        <p:sp>
          <p:nvSpPr>
            <p:cNvPr id="322" name="Google Shape;322;p12"/>
            <p:cNvSpPr/>
            <p:nvPr/>
          </p:nvSpPr>
          <p:spPr>
            <a:xfrm>
              <a:off x="800100" y="4140091"/>
              <a:ext cx="2125351" cy="1982068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Google Shape;323;p12"/>
            <p:cNvSpPr txBox="1"/>
            <p:nvPr/>
          </p:nvSpPr>
          <p:spPr>
            <a:xfrm>
              <a:off x="1181100" y="4978400"/>
              <a:ext cx="1346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4" name="Google Shape;324;p12" descr="A statue of a pers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602" r="2158"/>
          <a:stretch/>
        </p:blipFill>
        <p:spPr>
          <a:xfrm>
            <a:off x="-14570342" y="0"/>
            <a:ext cx="8671614" cy="98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"/>
          <p:cNvSpPr txBox="1"/>
          <p:nvPr/>
        </p:nvSpPr>
        <p:spPr>
          <a:xfrm>
            <a:off x="7249297" y="1087595"/>
            <a:ext cx="4637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524001" y="372339"/>
            <a:ext cx="9143999" cy="2455721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Quan điểm của chủ nghĩa duy vật biện chứng trả lời câu hỏi sau đây như thế nào: Các sự vật trong thế giới có liên hệ với nhau không?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1523998" y="2930092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a. Các sự vật hoàn toàn biệt lập nhau.</a:t>
            </a:r>
            <a:endParaRPr/>
          </a:p>
        </p:txBody>
      </p:sp>
      <p:sp>
        <p:nvSpPr>
          <p:cNvPr id="328" name="Google Shape;328;p12"/>
          <p:cNvSpPr/>
          <p:nvPr/>
        </p:nvSpPr>
        <p:spPr>
          <a:xfrm>
            <a:off x="1523997" y="4043524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b. Các sự vật liên hệ nhau chỉ mang tính chất ngẫu nhiên.</a:t>
            </a:r>
            <a:endParaRPr/>
          </a:p>
        </p:txBody>
      </p:sp>
      <p:sp>
        <p:nvSpPr>
          <p:cNvPr id="329" name="Google Shape;329;p12"/>
          <p:cNvSpPr/>
          <p:nvPr/>
        </p:nvSpPr>
        <p:spPr>
          <a:xfrm>
            <a:off x="1523997" y="5143371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c.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vừa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khác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nhau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vừa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liên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ràng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buộc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nhau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một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cách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khách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và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tất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yếu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7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7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7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7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7"/>
                  </p:tgtEl>
                </p:cond>
              </p:nextCondLst>
            </p:seq>
          </p:childTnLst>
        </p:cTn>
      </p:par>
    </p:tnLst>
    <p:bldLst>
      <p:bldP spid="327" grpId="0" animBg="1"/>
      <p:bldP spid="328" grpId="0" animBg="1"/>
      <p:bldP spid="3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3" descr="A hallway with columns and ar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636" t="39592" b="229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13"/>
          <p:cNvGrpSpPr/>
          <p:nvPr/>
        </p:nvGrpSpPr>
        <p:grpSpPr>
          <a:xfrm>
            <a:off x="-13042232" y="4140091"/>
            <a:ext cx="2125351" cy="1982068"/>
            <a:chOff x="800100" y="4140091"/>
            <a:chExt cx="2125351" cy="1982068"/>
          </a:xfrm>
        </p:grpSpPr>
        <p:sp>
          <p:nvSpPr>
            <p:cNvPr id="336" name="Google Shape;336;p13"/>
            <p:cNvSpPr/>
            <p:nvPr/>
          </p:nvSpPr>
          <p:spPr>
            <a:xfrm>
              <a:off x="800100" y="4140091"/>
              <a:ext cx="2125351" cy="1982068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7" name="Google Shape;337;p13"/>
            <p:cNvSpPr txBox="1"/>
            <p:nvPr/>
          </p:nvSpPr>
          <p:spPr>
            <a:xfrm>
              <a:off x="1181100" y="4978400"/>
              <a:ext cx="1346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8" name="Google Shape;338;p13" descr="A statue of a pers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602" r="2158"/>
          <a:stretch/>
        </p:blipFill>
        <p:spPr>
          <a:xfrm>
            <a:off x="-14570342" y="0"/>
            <a:ext cx="8671614" cy="98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3"/>
          <p:cNvSpPr txBox="1"/>
          <p:nvPr/>
        </p:nvSpPr>
        <p:spPr>
          <a:xfrm>
            <a:off x="7249297" y="1087595"/>
            <a:ext cx="4637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1524001" y="372339"/>
            <a:ext cx="9143999" cy="2455721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Theo quan điểm của chủ nghĩa duy tâm chủ quan, mối liên hệ giữa các sự vật do cái gì quyết định?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1523998" y="2930092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a. Do lực lượng siêu tự nhiên (thượng đế) quyết định.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1523997" y="4043524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b. Do bản tính của thế giới vật chất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523997" y="5124344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c. Do cảm giác của con người quyết định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3"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  <p:bldP spid="3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4" descr="A hallway with columns and ar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636" t="39592" b="229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14"/>
          <p:cNvGrpSpPr/>
          <p:nvPr/>
        </p:nvGrpSpPr>
        <p:grpSpPr>
          <a:xfrm>
            <a:off x="-13042232" y="4140091"/>
            <a:ext cx="2125351" cy="1982068"/>
            <a:chOff x="800100" y="4140091"/>
            <a:chExt cx="2125351" cy="1982068"/>
          </a:xfrm>
        </p:grpSpPr>
        <p:sp>
          <p:nvSpPr>
            <p:cNvPr id="350" name="Google Shape;350;p14"/>
            <p:cNvSpPr/>
            <p:nvPr/>
          </p:nvSpPr>
          <p:spPr>
            <a:xfrm>
              <a:off x="800100" y="4140091"/>
              <a:ext cx="2125351" cy="1982068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1" name="Google Shape;351;p14"/>
            <p:cNvSpPr txBox="1"/>
            <p:nvPr/>
          </p:nvSpPr>
          <p:spPr>
            <a:xfrm>
              <a:off x="1181100" y="4978400"/>
              <a:ext cx="1346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2" name="Google Shape;352;p14" descr="A statue of a pers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602" r="2158"/>
          <a:stretch/>
        </p:blipFill>
        <p:spPr>
          <a:xfrm>
            <a:off x="-14570342" y="0"/>
            <a:ext cx="8671614" cy="98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4"/>
          <p:cNvSpPr txBox="1"/>
          <p:nvPr/>
        </p:nvSpPr>
        <p:spPr>
          <a:xfrm>
            <a:off x="7249297" y="1087595"/>
            <a:ext cx="4637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1524001" y="372339"/>
            <a:ext cx="9143999" cy="2455721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4. Theo quan điểm của chủ nghĩa duy tâm khách quan, mối liên hệ giữa các sự vật do cái gì quyết định?</a:t>
            </a:r>
            <a:endParaRPr/>
          </a:p>
        </p:txBody>
      </p:sp>
      <p:sp>
        <p:nvSpPr>
          <p:cNvPr id="355" name="Google Shape;355;p14"/>
          <p:cNvSpPr/>
          <p:nvPr/>
        </p:nvSpPr>
        <p:spPr>
          <a:xfrm>
            <a:off x="1523998" y="2930092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a. Do lực lượng siêu nhiên (thượng đế, ý niệm tuyệt đối) quyết định.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1523997" y="4043524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b. Do cảm giác, thói quen con người quyết định.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1523997" y="5143371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c. Do bản tính của thế giới vật chất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7"/>
                  </p:tgtEl>
                </p:cond>
              </p:nextCondLst>
            </p:seq>
          </p:childTnLst>
        </p:cTn>
      </p:par>
    </p:tnLst>
    <p:bldLst>
      <p:bldP spid="355" grpId="0" animBg="1"/>
      <p:bldP spid="356" grpId="0" animBg="1"/>
      <p:bldP spid="3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5" descr="A hallway with columns and ar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636" t="39592" b="229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15"/>
          <p:cNvGrpSpPr/>
          <p:nvPr/>
        </p:nvGrpSpPr>
        <p:grpSpPr>
          <a:xfrm>
            <a:off x="-13042232" y="4140091"/>
            <a:ext cx="2125351" cy="1982068"/>
            <a:chOff x="800100" y="4140091"/>
            <a:chExt cx="2125351" cy="1982068"/>
          </a:xfrm>
        </p:grpSpPr>
        <p:sp>
          <p:nvSpPr>
            <p:cNvPr id="364" name="Google Shape;364;p15"/>
            <p:cNvSpPr/>
            <p:nvPr/>
          </p:nvSpPr>
          <p:spPr>
            <a:xfrm>
              <a:off x="800100" y="4140091"/>
              <a:ext cx="2125351" cy="1982068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5" name="Google Shape;365;p15"/>
            <p:cNvSpPr txBox="1"/>
            <p:nvPr/>
          </p:nvSpPr>
          <p:spPr>
            <a:xfrm>
              <a:off x="1181100" y="4978400"/>
              <a:ext cx="1346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" name="Google Shape;366;p15" descr="A statue of a pers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602" r="2158"/>
          <a:stretch/>
        </p:blipFill>
        <p:spPr>
          <a:xfrm>
            <a:off x="-14570342" y="0"/>
            <a:ext cx="8671614" cy="98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5"/>
          <p:cNvSpPr txBox="1"/>
          <p:nvPr/>
        </p:nvSpPr>
        <p:spPr>
          <a:xfrm>
            <a:off x="7249297" y="1087595"/>
            <a:ext cx="4637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1524001" y="372339"/>
            <a:ext cx="9143999" cy="2455721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5.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Điền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cụm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từ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thích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hợp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vào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chỗ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trống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trong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câu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sau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để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được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định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nghĩa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khái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niệm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về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"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liên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": Liên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là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phạm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trù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triết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học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chỉ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.....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giữa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hiện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tượng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hay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giữa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mặt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của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một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hiện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tượng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trong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thế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giới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1523998" y="2930092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a.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di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chuyển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/>
          </a:p>
        </p:txBody>
      </p:sp>
      <p:sp>
        <p:nvSpPr>
          <p:cNvPr id="370" name="Google Shape;370;p15"/>
          <p:cNvSpPr/>
          <p:nvPr/>
        </p:nvSpPr>
        <p:spPr>
          <a:xfrm>
            <a:off x="1523997" y="4043524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b.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Những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thuộc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những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đặc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điểm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/>
          </a:p>
        </p:txBody>
      </p:sp>
      <p:sp>
        <p:nvSpPr>
          <p:cNvPr id="371" name="Google Shape;371;p15"/>
          <p:cNvSpPr/>
          <p:nvPr/>
        </p:nvSpPr>
        <p:spPr>
          <a:xfrm>
            <a:off x="1523997" y="5143371"/>
            <a:ext cx="9143999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c.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quy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định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tác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động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qua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lại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chuyển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hoá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lẫn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nhau</a:t>
            </a:r>
            <a:endParaRPr sz="2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1"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6" descr="A hallway with columns and ar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636" t="39592" b="229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16"/>
          <p:cNvGrpSpPr/>
          <p:nvPr/>
        </p:nvGrpSpPr>
        <p:grpSpPr>
          <a:xfrm>
            <a:off x="-13042232" y="4140091"/>
            <a:ext cx="2125351" cy="1982068"/>
            <a:chOff x="800100" y="4140091"/>
            <a:chExt cx="2125351" cy="1982068"/>
          </a:xfrm>
        </p:grpSpPr>
        <p:sp>
          <p:nvSpPr>
            <p:cNvPr id="378" name="Google Shape;378;p16"/>
            <p:cNvSpPr/>
            <p:nvPr/>
          </p:nvSpPr>
          <p:spPr>
            <a:xfrm>
              <a:off x="800100" y="4140091"/>
              <a:ext cx="2125351" cy="1982068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9" name="Google Shape;379;p16"/>
            <p:cNvSpPr txBox="1"/>
            <p:nvPr/>
          </p:nvSpPr>
          <p:spPr>
            <a:xfrm>
              <a:off x="1181100" y="4978400"/>
              <a:ext cx="1346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0" name="Google Shape;380;p16" descr="A statue of a pers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602" r="2158"/>
          <a:stretch/>
        </p:blipFill>
        <p:spPr>
          <a:xfrm>
            <a:off x="-14570342" y="0"/>
            <a:ext cx="8671614" cy="98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6"/>
          <p:cNvSpPr txBox="1"/>
          <p:nvPr/>
        </p:nvSpPr>
        <p:spPr>
          <a:xfrm>
            <a:off x="7249297" y="1087595"/>
            <a:ext cx="4637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1524000" y="323916"/>
            <a:ext cx="9143999" cy="2455721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6. Quan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điểm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của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chủ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nghĩa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duy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biện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chứng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về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nguồn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gốc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mối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liên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hệ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giữa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các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sự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và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hiện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tượng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là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từ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đâu</a:t>
            </a:r>
            <a:r>
              <a:rPr lang="en-US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2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1523999" y="2930092"/>
            <a:ext cx="441017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a. Do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lực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lượng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siêu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nhiên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thượng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đế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ý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niệm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sinh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ra.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6260593" y="2920135"/>
            <a:ext cx="440740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b. Do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thống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nhất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vật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chất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của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thế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giới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  <p:sp>
        <p:nvSpPr>
          <p:cNvPr id="385" name="Google Shape;385;p16"/>
          <p:cNvSpPr/>
          <p:nvPr/>
        </p:nvSpPr>
        <p:spPr>
          <a:xfrm>
            <a:off x="6257825" y="4078362"/>
            <a:ext cx="440740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d. Do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tư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duy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con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người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tạo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rồi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đưa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vào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tự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nhiên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và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xã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hội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1523999" y="4078362"/>
            <a:ext cx="4410178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c. Do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cảm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giác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thói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quen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của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con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người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tạo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ra.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5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6"/>
                  </p:tgtEl>
                </p:cond>
              </p:nextCondLst>
            </p:seq>
          </p:childTnLst>
        </p:cTn>
      </p:par>
    </p:tnLst>
    <p:bldLst>
      <p:bldP spid="383" grpId="0" animBg="1"/>
      <p:bldP spid="384" grpId="0" animBg="1"/>
      <p:bldP spid="385" grpId="0" animBg="1"/>
      <p:bldP spid="3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7" descr="A hallway with columns and arch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636" t="39592" b="229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17"/>
          <p:cNvGrpSpPr/>
          <p:nvPr/>
        </p:nvGrpSpPr>
        <p:grpSpPr>
          <a:xfrm>
            <a:off x="-13042232" y="4140091"/>
            <a:ext cx="2125351" cy="1982068"/>
            <a:chOff x="800100" y="4140091"/>
            <a:chExt cx="2125351" cy="1982068"/>
          </a:xfrm>
        </p:grpSpPr>
        <p:sp>
          <p:nvSpPr>
            <p:cNvPr id="393" name="Google Shape;393;p17"/>
            <p:cNvSpPr/>
            <p:nvPr/>
          </p:nvSpPr>
          <p:spPr>
            <a:xfrm>
              <a:off x="800100" y="4140091"/>
              <a:ext cx="2125351" cy="1982068"/>
            </a:xfrm>
            <a:prstGeom prst="roundRect">
              <a:avLst>
                <a:gd name="adj" fmla="val 16667"/>
              </a:avLst>
            </a:prstGeom>
            <a:noFill/>
            <a:ln w="19050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4" name="Google Shape;394;p17"/>
            <p:cNvSpPr txBox="1"/>
            <p:nvPr/>
          </p:nvSpPr>
          <p:spPr>
            <a:xfrm>
              <a:off x="1181100" y="4978400"/>
              <a:ext cx="1346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5" name="Google Shape;395;p17" descr="A statue of a pers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602" r="2158"/>
          <a:stretch/>
        </p:blipFill>
        <p:spPr>
          <a:xfrm>
            <a:off x="-14570342" y="0"/>
            <a:ext cx="8671614" cy="98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7"/>
          <p:cNvSpPr txBox="1"/>
          <p:nvPr/>
        </p:nvSpPr>
        <p:spPr>
          <a:xfrm>
            <a:off x="7249297" y="1087595"/>
            <a:ext cx="46379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1524001" y="372339"/>
            <a:ext cx="9143999" cy="2455721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7. Theo quan điểm của chủ nghĩa duy vật biện chứng mối liên hệ giữa các sự vật có tính chất gì?</a:t>
            </a: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1523998" y="2930092"/>
            <a:ext cx="9141231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a.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ngẫu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nhiên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chủ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/>
          </a:p>
        </p:txBody>
      </p:sp>
      <p:sp>
        <p:nvSpPr>
          <p:cNvPr id="399" name="Google Shape;399;p17"/>
          <p:cNvSpPr/>
          <p:nvPr/>
        </p:nvSpPr>
        <p:spPr>
          <a:xfrm>
            <a:off x="1526768" y="4046225"/>
            <a:ext cx="9141231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b.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khách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phổ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biến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đa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dạng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/>
          </a:p>
        </p:txBody>
      </p:sp>
      <p:sp>
        <p:nvSpPr>
          <p:cNvPr id="400" name="Google Shape;400;p17"/>
          <p:cNvSpPr/>
          <p:nvPr/>
        </p:nvSpPr>
        <p:spPr>
          <a:xfrm>
            <a:off x="1523998" y="5162358"/>
            <a:ext cx="9141231" cy="997815"/>
          </a:xfrm>
          <a:prstGeom prst="roundRect">
            <a:avLst>
              <a:gd name="adj" fmla="val 16667"/>
            </a:avLst>
          </a:prstGeom>
          <a:solidFill>
            <a:srgbClr val="212D3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c.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khách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nhưng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không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có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tính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phổ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biến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và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đa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dạng</a:t>
            </a:r>
            <a:r>
              <a:rPr lang="en-US" sz="24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0"/>
                  </p:tgtEl>
                </p:cond>
              </p:nextCondLst>
            </p:seq>
          </p:childTnLst>
        </p:cTn>
      </p:par>
    </p:tnLst>
    <p:bldLst>
      <p:bldP spid="398" grpId="0" animBg="1"/>
      <p:bldP spid="399" grpId="0" animBg="1"/>
      <p:bldP spid="40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541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Hùng Anh</dc:creator>
  <cp:lastModifiedBy>Nguyễn Hùng Anh</cp:lastModifiedBy>
  <cp:revision>1</cp:revision>
  <dcterms:created xsi:type="dcterms:W3CDTF">2024-10-08T08:17:32Z</dcterms:created>
  <dcterms:modified xsi:type="dcterms:W3CDTF">2024-10-08T09:34:15Z</dcterms:modified>
</cp:coreProperties>
</file>