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61" r:id="rId5"/>
    <p:sldId id="270" r:id="rId6"/>
    <p:sldId id="271" r:id="rId7"/>
    <p:sldId id="272" r:id="rId8"/>
    <p:sldId id="273" r:id="rId9"/>
    <p:sldId id="265" r:id="rId10"/>
    <p:sldId id="268" r:id="rId11"/>
    <p:sldId id="25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76231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39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71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254" y="1743789"/>
            <a:ext cx="3648363" cy="6780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PIN CONTROL driver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691" y="2368275"/>
            <a:ext cx="5334000" cy="434975"/>
          </a:xfrm>
        </p:spPr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r>
              <a:rPr lang="en-US" dirty="0" err="1" smtClean="0"/>
              <a:t>Bùi</a:t>
            </a:r>
            <a:r>
              <a:rPr lang="en-US" dirty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4521200" cy="644057"/>
          </a:xfrm>
        </p:spPr>
        <p:txBody>
          <a:bodyPr/>
          <a:lstStyle/>
          <a:p>
            <a:r>
              <a:rPr lang="en-US" dirty="0"/>
              <a:t>Explain a </a:t>
            </a:r>
            <a:r>
              <a:rPr lang="en-US" dirty="0" err="1" smtClean="0"/>
              <a:t>pinctrl</a:t>
            </a:r>
            <a:r>
              <a:rPr lang="en-US" dirty="0" smtClean="0"/>
              <a:t> </a:t>
            </a:r>
            <a:r>
              <a:rPr lang="en-US" dirty="0"/>
              <a:t>driver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803563"/>
            <a:ext cx="7762875" cy="419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err="1" smtClean="0"/>
              <a:t>Pinctrl</a:t>
            </a:r>
            <a:r>
              <a:rPr lang="en-US" dirty="0" smtClean="0"/>
              <a:t> operation</a:t>
            </a:r>
          </a:p>
          <a:p>
            <a:r>
              <a:rPr lang="en-US" dirty="0"/>
              <a:t>Explain a </a:t>
            </a:r>
            <a:r>
              <a:rPr lang="en-US" dirty="0" err="1"/>
              <a:t>pinctrl</a:t>
            </a:r>
            <a:r>
              <a:rPr lang="en-US" dirty="0"/>
              <a:t> driver.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nghệ</a:t>
            </a:r>
            <a:r>
              <a:rPr lang="en-US" sz="2000" dirty="0" smtClean="0"/>
              <a:t> </a:t>
            </a:r>
            <a:r>
              <a:rPr lang="en-US" sz="2000" dirty="0" err="1" smtClean="0"/>
              <a:t>ngày</a:t>
            </a:r>
            <a:r>
              <a:rPr lang="en-US" sz="2000" dirty="0" smtClean="0"/>
              <a:t> nay </a:t>
            </a:r>
            <a:r>
              <a:rPr lang="en-US" sz="2000" dirty="0" err="1" smtClean="0"/>
              <a:t>thì</a:t>
            </a:r>
            <a:r>
              <a:rPr lang="en-US" sz="2000" dirty="0" smtClean="0"/>
              <a:t> IC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,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đòi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r>
              <a:rPr lang="en-US" sz="2000" dirty="0" smtClean="0"/>
              <a:t> </a:t>
            </a:r>
            <a:r>
              <a:rPr lang="en-US" sz="2000" dirty="0" err="1" smtClean="0"/>
              <a:t>càng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tích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IC.</a:t>
            </a:r>
          </a:p>
          <a:p>
            <a:r>
              <a:rPr lang="en-US" sz="2000" dirty="0" err="1" smtClean="0"/>
              <a:t>Tuy</a:t>
            </a:r>
            <a:r>
              <a:rPr lang="en-US" sz="2000" dirty="0" smtClean="0"/>
              <a:t> </a:t>
            </a:r>
            <a:r>
              <a:rPr lang="en-US" sz="2000" dirty="0" err="1" smtClean="0"/>
              <a:t>nhiên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chân</a:t>
            </a:r>
            <a:r>
              <a:rPr lang="en-US" sz="2000" dirty="0" smtClean="0"/>
              <a:t> IC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IOMUXC hay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PINCTRL.</a:t>
            </a:r>
          </a:p>
          <a:p>
            <a:r>
              <a:rPr lang="en-US" sz="2000" dirty="0" smtClean="0"/>
              <a:t>PINCTRL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module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IC chia </a:t>
            </a:r>
            <a:r>
              <a:rPr lang="en-US" sz="2000" dirty="0" err="1" smtClean="0"/>
              <a:t>sẻ</a:t>
            </a:r>
            <a:r>
              <a:rPr lang="en-US" sz="2000" dirty="0" smtClean="0"/>
              <a:t> 1 pad (pin )</a:t>
            </a:r>
            <a:r>
              <a:rPr lang="en-US" sz="2000" dirty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3394364" cy="644057"/>
          </a:xfrm>
        </p:spPr>
        <p:txBody>
          <a:bodyPr/>
          <a:lstStyle/>
          <a:p>
            <a:r>
              <a:rPr lang="en-US" dirty="0" err="1" smtClean="0"/>
              <a:t>Pinctrl</a:t>
            </a:r>
            <a:r>
              <a:rPr lang="en-US" dirty="0" smtClean="0"/>
              <a:t> </a:t>
            </a:r>
            <a:r>
              <a:rPr lang="en-US" dirty="0"/>
              <a:t>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929"/>
            <a:ext cx="8561294" cy="38964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Hardware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6" y="951345"/>
            <a:ext cx="6847949" cy="381591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154383" y="1514764"/>
            <a:ext cx="1697182" cy="236450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17309" y="1126836"/>
            <a:ext cx="1145309" cy="3325091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37847" y="2115127"/>
            <a:ext cx="720844" cy="1394691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13600" y="990929"/>
            <a:ext cx="1546275" cy="3322453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9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3394364" cy="644057"/>
          </a:xfrm>
        </p:spPr>
        <p:txBody>
          <a:bodyPr/>
          <a:lstStyle/>
          <a:p>
            <a:r>
              <a:rPr lang="en-US" dirty="0" err="1" smtClean="0"/>
              <a:t>Pinctrl</a:t>
            </a:r>
            <a:r>
              <a:rPr lang="en-US" dirty="0" smtClean="0"/>
              <a:t> </a:t>
            </a:r>
            <a:r>
              <a:rPr lang="en-US" dirty="0"/>
              <a:t>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561294" cy="38964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Device Tree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5" y="1252047"/>
            <a:ext cx="8411749" cy="351521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054764" y="1542473"/>
            <a:ext cx="1385454" cy="25861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75563" y="1311564"/>
            <a:ext cx="48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40000" y="2189018"/>
            <a:ext cx="2835563" cy="1847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75563" y="197132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Function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37164" y="2567709"/>
            <a:ext cx="2438399" cy="1847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14271" y="238278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Group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671782" y="2927927"/>
            <a:ext cx="2484581" cy="43410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47491" y="27432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3394364" cy="644057"/>
          </a:xfrm>
        </p:spPr>
        <p:txBody>
          <a:bodyPr/>
          <a:lstStyle/>
          <a:p>
            <a:r>
              <a:rPr lang="en-US" dirty="0" err="1" smtClean="0"/>
              <a:t>Pinctrl</a:t>
            </a:r>
            <a:r>
              <a:rPr lang="en-US" dirty="0" smtClean="0"/>
              <a:t> </a:t>
            </a:r>
            <a:r>
              <a:rPr lang="en-US" dirty="0"/>
              <a:t>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561294" cy="38964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Device Tree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/>
              <a:t>mux_reg</a:t>
            </a:r>
            <a:r>
              <a:rPr lang="en-US" sz="2000" dirty="0" smtClean="0"/>
              <a:t>  </a:t>
            </a:r>
            <a:r>
              <a:rPr lang="en-US" sz="2000" dirty="0" err="1" smtClean="0"/>
              <a:t>conf_reg</a:t>
            </a:r>
            <a:r>
              <a:rPr lang="en-US" sz="2000" dirty="0" smtClean="0"/>
              <a:t>  </a:t>
            </a:r>
            <a:r>
              <a:rPr lang="en-US" sz="2000" dirty="0" err="1" smtClean="0"/>
              <a:t>input_reg</a:t>
            </a:r>
            <a:r>
              <a:rPr lang="en-US" sz="2000" dirty="0" smtClean="0"/>
              <a:t>  </a:t>
            </a:r>
            <a:r>
              <a:rPr lang="en-US" sz="2000" dirty="0" err="1" smtClean="0"/>
              <a:t>mux_mode</a:t>
            </a:r>
            <a:r>
              <a:rPr lang="en-US" sz="2000" dirty="0" smtClean="0"/>
              <a:t>  </a:t>
            </a:r>
            <a:r>
              <a:rPr lang="en-US" sz="2000" dirty="0" err="1" smtClean="0"/>
              <a:t>input_val</a:t>
            </a: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27" y="1447459"/>
            <a:ext cx="7790873" cy="141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3394364" cy="644057"/>
          </a:xfrm>
        </p:spPr>
        <p:txBody>
          <a:bodyPr/>
          <a:lstStyle/>
          <a:p>
            <a:r>
              <a:rPr lang="en-US" dirty="0" err="1" smtClean="0"/>
              <a:t>Pinctrl</a:t>
            </a:r>
            <a:r>
              <a:rPr lang="en-US" dirty="0" smtClean="0"/>
              <a:t> </a:t>
            </a:r>
            <a:r>
              <a:rPr lang="en-US" dirty="0"/>
              <a:t>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561294" cy="38964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/>
              <a:t>Gồm</a:t>
            </a:r>
            <a:r>
              <a:rPr lang="en-US" sz="2000" dirty="0" smtClean="0"/>
              <a:t> 3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ops: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870" y="1001712"/>
            <a:ext cx="569393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456545" cy="644057"/>
          </a:xfrm>
        </p:spPr>
        <p:txBody>
          <a:bodyPr/>
          <a:lstStyle/>
          <a:p>
            <a:r>
              <a:rPr lang="en-US" dirty="0"/>
              <a:t>Explain a </a:t>
            </a:r>
            <a:r>
              <a:rPr lang="en-US" dirty="0" err="1"/>
              <a:t>pinctrl</a:t>
            </a:r>
            <a:r>
              <a:rPr lang="en-US" dirty="0"/>
              <a:t> driver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690" y="769938"/>
            <a:ext cx="5514109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4511964" cy="644057"/>
          </a:xfrm>
        </p:spPr>
        <p:txBody>
          <a:bodyPr/>
          <a:lstStyle/>
          <a:p>
            <a:r>
              <a:rPr lang="en-US" dirty="0"/>
              <a:t>Explain a </a:t>
            </a:r>
            <a:r>
              <a:rPr lang="en-US" dirty="0" err="1" smtClean="0"/>
              <a:t>pinctrl</a:t>
            </a:r>
            <a:r>
              <a:rPr lang="en-US" dirty="0" smtClean="0"/>
              <a:t> </a:t>
            </a:r>
            <a:r>
              <a:rPr lang="en-US" dirty="0"/>
              <a:t>driver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88" y="844316"/>
            <a:ext cx="6663313" cy="37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4815</TotalTime>
  <Words>263</Words>
  <Application>Microsoft Office PowerPoint</Application>
  <PresentationFormat>On-screen Show (16:9)</PresentationFormat>
  <Paragraphs>61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Template_Internal_Course</vt:lpstr>
      <vt:lpstr>PIN CONTROL driver</vt:lpstr>
      <vt:lpstr>Agenda</vt:lpstr>
      <vt:lpstr>Overview</vt:lpstr>
      <vt:lpstr>Pinctrl operation</vt:lpstr>
      <vt:lpstr>Pinctrl operation</vt:lpstr>
      <vt:lpstr>Pinctrl operation</vt:lpstr>
      <vt:lpstr>Pinctrl operation</vt:lpstr>
      <vt:lpstr>Explain a pinctrl driver</vt:lpstr>
      <vt:lpstr>Explain a pinctrl driver</vt:lpstr>
      <vt:lpstr>Explain a pinctrl driver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hung ajack</cp:lastModifiedBy>
  <cp:revision>415</cp:revision>
  <dcterms:created xsi:type="dcterms:W3CDTF">2015-08-31T01:44:46Z</dcterms:created>
  <dcterms:modified xsi:type="dcterms:W3CDTF">2021-06-15T13:49:27Z</dcterms:modified>
</cp:coreProperties>
</file>