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8" r:id="rId9"/>
    <p:sldId id="269" r:id="rId10"/>
    <p:sldId id="25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76231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42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7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Watchdog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Bùi</a:t>
            </a:r>
            <a:r>
              <a:rPr lang="en-US" dirty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/>
              <a:t>Watchdog </a:t>
            </a:r>
            <a:r>
              <a:rPr lang="en-US" dirty="0" smtClean="0"/>
              <a:t>operation</a:t>
            </a:r>
          </a:p>
          <a:p>
            <a:r>
              <a:rPr lang="en-US" dirty="0"/>
              <a:t>Watchdog standard for </a:t>
            </a:r>
            <a:r>
              <a:rPr lang="en-US" dirty="0" smtClean="0"/>
              <a:t>Linux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watchdog on </a:t>
            </a:r>
            <a:r>
              <a:rPr lang="en-US" dirty="0" err="1" smtClean="0"/>
              <a:t>Udoo_Neo</a:t>
            </a:r>
            <a:r>
              <a:rPr lang="en-US" dirty="0" smtClean="0"/>
              <a:t> Board.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</a:t>
            </a:r>
            <a:r>
              <a:rPr lang="en-US" sz="2000" dirty="0" err="1" smtClean="0"/>
              <a:t>rong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ngày</a:t>
            </a:r>
            <a:r>
              <a:rPr lang="en-US" sz="2000" dirty="0" smtClean="0"/>
              <a:t> </a:t>
            </a:r>
            <a:r>
              <a:rPr lang="en-US" sz="2000" dirty="0" err="1" smtClean="0"/>
              <a:t>đêm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nghỉ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độc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giám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con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luôn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reset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treo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Do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watchdog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reset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treo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95" y="2472764"/>
            <a:ext cx="2563731" cy="17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561294" cy="372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1.Tổng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watchdog</a:t>
            </a:r>
          </a:p>
          <a:p>
            <a:r>
              <a:rPr lang="en-US" sz="1500" dirty="0" err="1" smtClean="0"/>
              <a:t>Là</a:t>
            </a:r>
            <a:r>
              <a:rPr lang="en-US" sz="1500" dirty="0" smtClean="0"/>
              <a:t> </a:t>
            </a:r>
            <a:r>
              <a:rPr lang="en-US" sz="1500" dirty="0" err="1" smtClean="0"/>
              <a:t>một</a:t>
            </a:r>
            <a:r>
              <a:rPr lang="en-US" sz="1500" dirty="0" smtClean="0"/>
              <a:t> </a:t>
            </a:r>
            <a:r>
              <a:rPr lang="en-US" sz="1500" dirty="0" err="1" smtClean="0"/>
              <a:t>bộ</a:t>
            </a:r>
            <a:r>
              <a:rPr lang="en-US" sz="1500" dirty="0" smtClean="0"/>
              <a:t> timer </a:t>
            </a:r>
            <a:r>
              <a:rPr lang="en-US" sz="1500" dirty="0" err="1" smtClean="0"/>
              <a:t>giúp</a:t>
            </a:r>
            <a:r>
              <a:rPr lang="en-US" sz="1500" dirty="0" smtClean="0"/>
              <a:t> </a:t>
            </a:r>
            <a:r>
              <a:rPr lang="en-US" sz="1500" dirty="0" err="1" smtClean="0"/>
              <a:t>xác</a:t>
            </a:r>
            <a:r>
              <a:rPr lang="en-US" sz="1500" dirty="0" smtClean="0"/>
              <a:t> </a:t>
            </a:r>
            <a:r>
              <a:rPr lang="en-US" sz="1500" dirty="0" err="1" smtClean="0"/>
              <a:t>định</a:t>
            </a:r>
            <a:r>
              <a:rPr lang="en-US" sz="1500" dirty="0" smtClean="0"/>
              <a:t> </a:t>
            </a:r>
            <a:r>
              <a:rPr lang="en-US" sz="1500" dirty="0" err="1" smtClean="0"/>
              <a:t>khoảng</a:t>
            </a:r>
            <a:r>
              <a:rPr lang="en-US" sz="1500" dirty="0" smtClean="0"/>
              <a:t> </a:t>
            </a:r>
            <a:r>
              <a:rPr lang="en-US" sz="1500" dirty="0" err="1" smtClean="0"/>
              <a:t>thời</a:t>
            </a:r>
            <a:r>
              <a:rPr lang="en-US" sz="1500" dirty="0" smtClean="0"/>
              <a:t> </a:t>
            </a:r>
            <a:r>
              <a:rPr lang="en-US" sz="1500" dirty="0" err="1" smtClean="0"/>
              <a:t>gian</a:t>
            </a:r>
            <a:r>
              <a:rPr lang="en-US" sz="1500" dirty="0" smtClean="0"/>
              <a:t> timeout </a:t>
            </a:r>
            <a:r>
              <a:rPr lang="en-US" sz="1500" dirty="0" err="1" smtClean="0"/>
              <a:t>để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reset </a:t>
            </a:r>
            <a:r>
              <a:rPr lang="en-US" sz="1500" dirty="0" err="1" smtClean="0"/>
              <a:t>hệ</a:t>
            </a:r>
            <a:r>
              <a:rPr lang="en-US" sz="1500" dirty="0" smtClean="0"/>
              <a:t> </a:t>
            </a:r>
            <a:r>
              <a:rPr lang="en-US" sz="1500" dirty="0" err="1" smtClean="0"/>
              <a:t>thống</a:t>
            </a:r>
            <a:r>
              <a:rPr lang="en-US" sz="1500" dirty="0" smtClean="0"/>
              <a:t>.</a:t>
            </a:r>
          </a:p>
          <a:p>
            <a:r>
              <a:rPr lang="en-US" sz="1500" dirty="0" err="1" smtClean="0"/>
              <a:t>Sau</a:t>
            </a:r>
            <a:r>
              <a:rPr lang="en-US" sz="1500" dirty="0" smtClean="0"/>
              <a:t> </a:t>
            </a:r>
            <a:r>
              <a:rPr lang="en-US" sz="1500" dirty="0" err="1" smtClean="0"/>
              <a:t>khi</a:t>
            </a:r>
            <a:r>
              <a:rPr lang="en-US" sz="1500" dirty="0" smtClean="0"/>
              <a:t> counter </a:t>
            </a:r>
            <a:r>
              <a:rPr lang="en-US" sz="1500" dirty="0" err="1" smtClean="0"/>
              <a:t>đạt</a:t>
            </a:r>
            <a:r>
              <a:rPr lang="en-US" sz="1500" dirty="0" smtClean="0"/>
              <a:t> 0 </a:t>
            </a:r>
            <a:r>
              <a:rPr lang="en-US" sz="1500" dirty="0" err="1" smtClean="0"/>
              <a:t>sẽ</a:t>
            </a:r>
            <a:r>
              <a:rPr lang="en-US" sz="1500" dirty="0" smtClean="0"/>
              <a:t> trigger </a:t>
            </a:r>
            <a:r>
              <a:rPr lang="en-US" sz="1500" dirty="0" err="1" smtClean="0"/>
              <a:t>một</a:t>
            </a:r>
            <a:r>
              <a:rPr lang="en-US" sz="1500" dirty="0" smtClean="0"/>
              <a:t> reset signal </a:t>
            </a:r>
            <a:r>
              <a:rPr lang="en-US" sz="1500" dirty="0" err="1" smtClean="0"/>
              <a:t>tới</a:t>
            </a:r>
            <a:r>
              <a:rPr lang="en-US" sz="1500" dirty="0" smtClean="0"/>
              <a:t> CPU.</a:t>
            </a:r>
          </a:p>
          <a:p>
            <a:r>
              <a:rPr lang="en-US" sz="1500" dirty="0" err="1" smtClean="0"/>
              <a:t>Hệ</a:t>
            </a:r>
            <a:r>
              <a:rPr lang="en-US" sz="1500" dirty="0" smtClean="0"/>
              <a:t> </a:t>
            </a:r>
            <a:r>
              <a:rPr lang="en-US" sz="1500" dirty="0" err="1" smtClean="0"/>
              <a:t>thống</a:t>
            </a:r>
            <a:r>
              <a:rPr lang="en-US" sz="1500" dirty="0" smtClean="0"/>
              <a:t> </a:t>
            </a:r>
            <a:r>
              <a:rPr lang="en-US" sz="1500" dirty="0" err="1" smtClean="0"/>
              <a:t>luôn</a:t>
            </a:r>
            <a:r>
              <a:rPr lang="en-US" sz="1500" dirty="0" smtClean="0"/>
              <a:t> </a:t>
            </a:r>
            <a:r>
              <a:rPr lang="en-US" sz="1500" dirty="0" err="1" smtClean="0"/>
              <a:t>luôn</a:t>
            </a:r>
            <a:r>
              <a:rPr lang="en-US" sz="1500" dirty="0" smtClean="0"/>
              <a:t> </a:t>
            </a:r>
            <a:r>
              <a:rPr lang="en-US" sz="1500" dirty="0" err="1" smtClean="0"/>
              <a:t>phải</a:t>
            </a:r>
            <a:r>
              <a:rPr lang="en-US" sz="1500" dirty="0" smtClean="0"/>
              <a:t> </a:t>
            </a:r>
            <a:r>
              <a:rPr lang="en-US" sz="1500" dirty="0" err="1" smtClean="0"/>
              <a:t>gửi</a:t>
            </a:r>
            <a:r>
              <a:rPr lang="en-US" sz="1500" dirty="0" smtClean="0"/>
              <a:t> </a:t>
            </a:r>
            <a:r>
              <a:rPr lang="en-US" sz="1500" dirty="0" err="1" smtClean="0"/>
              <a:t>một</a:t>
            </a:r>
            <a:r>
              <a:rPr lang="en-US" sz="1500" dirty="0" smtClean="0"/>
              <a:t> </a:t>
            </a:r>
            <a:r>
              <a:rPr lang="en-US" sz="1500" dirty="0" err="1" smtClean="0"/>
              <a:t>tín</a:t>
            </a:r>
            <a:r>
              <a:rPr lang="en-US" sz="1500" dirty="0" smtClean="0"/>
              <a:t> </a:t>
            </a:r>
            <a:r>
              <a:rPr lang="en-US" sz="1500" dirty="0" err="1" smtClean="0"/>
              <a:t>hiệu</a:t>
            </a:r>
            <a:r>
              <a:rPr lang="en-US" sz="1500" dirty="0" smtClean="0"/>
              <a:t> </a:t>
            </a:r>
            <a:r>
              <a:rPr lang="en-US" sz="1500" dirty="0" err="1" smtClean="0"/>
              <a:t>tới</a:t>
            </a:r>
            <a:r>
              <a:rPr lang="en-US" sz="1500" dirty="0" smtClean="0"/>
              <a:t> module watchdog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</a:t>
            </a:r>
            <a:r>
              <a:rPr lang="en-US" sz="1500" dirty="0" err="1" smtClean="0"/>
              <a:t>trong</a:t>
            </a:r>
            <a:r>
              <a:rPr lang="en-US" sz="1500" dirty="0" smtClean="0"/>
              <a:t> </a:t>
            </a:r>
            <a:r>
              <a:rPr lang="en-US" sz="1500" dirty="0" err="1" smtClean="0"/>
              <a:t>khoảng</a:t>
            </a:r>
            <a:r>
              <a:rPr lang="en-US" sz="1500" dirty="0" smtClean="0"/>
              <a:t> timeout </a:t>
            </a:r>
            <a:r>
              <a:rPr lang="en-US" sz="1500" dirty="0" err="1" smtClean="0"/>
              <a:t>để</a:t>
            </a:r>
            <a:r>
              <a:rPr lang="en-US" sz="1500" dirty="0" smtClean="0"/>
              <a:t> </a:t>
            </a:r>
            <a:r>
              <a:rPr lang="en-US" sz="1500" dirty="0" err="1" smtClean="0"/>
              <a:t>chứng</a:t>
            </a:r>
            <a:r>
              <a:rPr lang="en-US" sz="1500" dirty="0" smtClean="0"/>
              <a:t> minh </a:t>
            </a:r>
            <a:r>
              <a:rPr lang="en-US" sz="1500" dirty="0" err="1" smtClean="0"/>
              <a:t>rằng</a:t>
            </a:r>
            <a:r>
              <a:rPr lang="en-US" sz="1500" dirty="0" smtClean="0"/>
              <a:t> </a:t>
            </a:r>
            <a:r>
              <a:rPr lang="en-US" sz="1500" dirty="0" err="1" smtClean="0"/>
              <a:t>mình</a:t>
            </a:r>
            <a:r>
              <a:rPr lang="en-US" sz="1500" dirty="0" smtClean="0"/>
              <a:t> </a:t>
            </a:r>
            <a:r>
              <a:rPr lang="en-US" sz="1500" dirty="0" err="1" smtClean="0"/>
              <a:t>còn</a:t>
            </a:r>
            <a:r>
              <a:rPr lang="en-US" sz="1500" dirty="0" smtClean="0"/>
              <a:t> </a:t>
            </a:r>
            <a:r>
              <a:rPr lang="en-US" sz="1500" dirty="0" err="1" smtClean="0"/>
              <a:t>đang</a:t>
            </a:r>
            <a:r>
              <a:rPr lang="en-US" sz="1500" dirty="0" smtClean="0"/>
              <a:t> </a:t>
            </a:r>
            <a:r>
              <a:rPr lang="en-US" sz="1500" dirty="0" err="1" smtClean="0"/>
              <a:t>hoạt</a:t>
            </a:r>
            <a:r>
              <a:rPr lang="en-US" sz="1500" dirty="0" smtClean="0"/>
              <a:t> </a:t>
            </a:r>
          </a:p>
          <a:p>
            <a:pPr marL="0" indent="0">
              <a:buNone/>
            </a:pPr>
            <a:r>
              <a:rPr lang="en-US" sz="1500" dirty="0" smtClean="0"/>
              <a:t>       </a:t>
            </a:r>
            <a:r>
              <a:rPr lang="en-US" sz="1500" dirty="0" err="1" smtClean="0"/>
              <a:t>động</a:t>
            </a:r>
            <a:r>
              <a:rPr lang="en-US" sz="1500" dirty="0" smtClean="0"/>
              <a:t> </a:t>
            </a:r>
            <a:r>
              <a:rPr lang="en-US" sz="1500" dirty="0" err="1" smtClean="0"/>
              <a:t>ổn</a:t>
            </a:r>
            <a:r>
              <a:rPr lang="en-US" sz="1500" dirty="0" smtClean="0"/>
              <a:t>.</a:t>
            </a:r>
          </a:p>
          <a:p>
            <a:r>
              <a:rPr lang="en-US" sz="1500" dirty="0" err="1" smtClean="0"/>
              <a:t>Thông</a:t>
            </a:r>
            <a:r>
              <a:rPr lang="en-US" sz="1500" dirty="0" smtClean="0"/>
              <a:t> </a:t>
            </a:r>
            <a:r>
              <a:rPr lang="en-US" sz="1500" dirty="0" err="1" smtClean="0"/>
              <a:t>thường</a:t>
            </a:r>
            <a:r>
              <a:rPr lang="en-US" sz="1500" dirty="0" smtClean="0"/>
              <a:t> </a:t>
            </a:r>
            <a:r>
              <a:rPr lang="en-US" sz="1500" dirty="0" err="1" smtClean="0"/>
              <a:t>tín</a:t>
            </a:r>
            <a:r>
              <a:rPr lang="en-US" sz="1500" dirty="0" smtClean="0"/>
              <a:t> </a:t>
            </a:r>
            <a:r>
              <a:rPr lang="en-US" sz="1500" dirty="0" err="1" smtClean="0"/>
              <a:t>hiệu</a:t>
            </a:r>
            <a:r>
              <a:rPr lang="en-US" sz="1500" dirty="0" smtClean="0"/>
              <a:t> </a:t>
            </a:r>
            <a:r>
              <a:rPr lang="en-US" sz="1500" dirty="0" err="1" smtClean="0"/>
              <a:t>này</a:t>
            </a:r>
            <a:r>
              <a:rPr lang="en-US" sz="1500" dirty="0" smtClean="0"/>
              <a:t> </a:t>
            </a:r>
            <a:r>
              <a:rPr lang="en-US" sz="1500" dirty="0" err="1" smtClean="0"/>
              <a:t>sẽ</a:t>
            </a:r>
            <a:r>
              <a:rPr lang="en-US" sz="1500" dirty="0" smtClean="0"/>
              <a:t> </a:t>
            </a:r>
            <a:r>
              <a:rPr lang="en-US" sz="1500" dirty="0" err="1" smtClean="0"/>
              <a:t>là</a:t>
            </a:r>
            <a:r>
              <a:rPr lang="en-US" sz="1500" dirty="0" smtClean="0"/>
              <a:t> </a:t>
            </a:r>
            <a:r>
              <a:rPr lang="en-US" sz="1500" dirty="0" err="1" smtClean="0"/>
              <a:t>các</a:t>
            </a:r>
            <a:r>
              <a:rPr lang="en-US" sz="1500" dirty="0" smtClean="0"/>
              <a:t> </a:t>
            </a:r>
            <a:r>
              <a:rPr lang="en-US" sz="1500" dirty="0" err="1" smtClean="0"/>
              <a:t>chuỗi</a:t>
            </a:r>
            <a:r>
              <a:rPr lang="en-US" sz="1500" dirty="0" smtClean="0"/>
              <a:t> key </a:t>
            </a:r>
            <a:r>
              <a:rPr lang="en-US" sz="1500" dirty="0" err="1" smtClean="0"/>
              <a:t>quy</a:t>
            </a:r>
            <a:r>
              <a:rPr lang="en-US" sz="1500" dirty="0" smtClean="0"/>
              <a:t> </a:t>
            </a:r>
            <a:r>
              <a:rPr lang="en-US" sz="1500" dirty="0" err="1" smtClean="0"/>
              <a:t>định</a:t>
            </a:r>
            <a:r>
              <a:rPr lang="en-US" sz="1500" dirty="0" smtClean="0"/>
              <a:t> </a:t>
            </a:r>
            <a:r>
              <a:rPr lang="en-US" sz="1500" dirty="0" err="1" smtClean="0"/>
              <a:t>giữa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watchdog </a:t>
            </a:r>
            <a:r>
              <a:rPr lang="en-US" sz="1500" dirty="0" err="1" smtClean="0"/>
              <a:t>và</a:t>
            </a:r>
            <a:r>
              <a:rPr lang="en-US" sz="1500" dirty="0" smtClean="0"/>
              <a:t> CPU.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34" y="1280198"/>
            <a:ext cx="2687170" cy="20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9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standard for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Documentation: /Documentation/watchdog</a:t>
            </a:r>
            <a:endParaRPr lang="en-US" sz="25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47" y="1374685"/>
            <a:ext cx="3077048" cy="30741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2704" y="1334585"/>
            <a:ext cx="44823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Watchdog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deamon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ngầm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 process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Watchdog.config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704" y="2069216"/>
            <a:ext cx="4823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character device,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systemcall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(open, close,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 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3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API for watchdog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7844118" cy="46252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watchdog_ops</a:t>
            </a:r>
            <a:r>
              <a:rPr lang="en-US" dirty="0" smtClean="0"/>
              <a:t>/include/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watchdog.h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662" y="1362635"/>
            <a:ext cx="4754320" cy="19829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 watchdog 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1530" y="115443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enviroment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3317" y="742229"/>
            <a:ext cx="5064930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 watchdog 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1530" y="115443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working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0380" y="844316"/>
            <a:ext cx="5579365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441" y="769938"/>
            <a:ext cx="4297372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2694</TotalTime>
  <Words>355</Words>
  <Application>Microsoft Office PowerPoint</Application>
  <PresentationFormat>On-screen Show (16:9)</PresentationFormat>
  <Paragraphs>56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Template_Internal_Course</vt:lpstr>
      <vt:lpstr>Watchdog driver</vt:lpstr>
      <vt:lpstr>Agenda</vt:lpstr>
      <vt:lpstr>Overview</vt:lpstr>
      <vt:lpstr>Watchdog operation</vt:lpstr>
      <vt:lpstr>Watchdog standard for Linux</vt:lpstr>
      <vt:lpstr>Kernel API for watchdog</vt:lpstr>
      <vt:lpstr>Explain a watchdog driver</vt:lpstr>
      <vt:lpstr>Explain a watchdog driver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hung ajack</cp:lastModifiedBy>
  <cp:revision>381</cp:revision>
  <dcterms:created xsi:type="dcterms:W3CDTF">2015-08-31T01:44:46Z</dcterms:created>
  <dcterms:modified xsi:type="dcterms:W3CDTF">2021-06-05T02:48:56Z</dcterms:modified>
</cp:coreProperties>
</file>