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141169347" r:id="rId2"/>
    <p:sldId id="4442" r:id="rId3"/>
    <p:sldId id="141169352" r:id="rId4"/>
    <p:sldId id="141169353" r:id="rId5"/>
  </p:sldIdLst>
  <p:sldSz cx="9144000" cy="5143500" type="screen16x9"/>
  <p:notesSz cx="6858000" cy="9144000"/>
  <p:defaultTextStyle>
    <a:defPPr>
      <a:defRPr lang="en"/>
    </a:defPPr>
    <a:lvl1pPr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99" userDrawn="1">
          <p15:clr>
            <a:srgbClr val="A4A3A4"/>
          </p15:clr>
        </p15:guide>
        <p15:guide id="2" pos="2880">
          <p15:clr>
            <a:srgbClr val="A4A3A4"/>
          </p15:clr>
        </p15:guide>
        <p15:guide id="3" orient="horz" pos="17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CC"/>
    <a:srgbClr val="FF0080"/>
    <a:srgbClr val="FF0066"/>
    <a:srgbClr val="00CC00"/>
    <a:srgbClr val="FB7DE0"/>
    <a:srgbClr val="E349C2"/>
    <a:srgbClr val="E4E41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7A4B13-6F0A-4A5C-96C3-2071E7B4CC8F}" v="522" dt="2024-10-23T10:55:11.121"/>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3124" autoAdjust="0"/>
  </p:normalViewPr>
  <p:slideViewPr>
    <p:cSldViewPr snapToGrid="0" snapToObjects="1">
      <p:cViewPr varScale="1">
        <p:scale>
          <a:sx n="77" d="100"/>
          <a:sy n="77" d="100"/>
        </p:scale>
        <p:origin x="1572" y="84"/>
      </p:cViewPr>
      <p:guideLst>
        <p:guide orient="horz" pos="599"/>
        <p:guide pos="2880"/>
        <p:guide orient="horz" pos="1779"/>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ùng Đào Tuấn" userId="723e82af93afbbb8" providerId="LiveId" clId="{D97A4B13-6F0A-4A5C-96C3-2071E7B4CC8F}"/>
    <pc:docChg chg="custSel addSld delSld modSld addSection delSection">
      <pc:chgData name="Hùng Đào Tuấn" userId="723e82af93afbbb8" providerId="LiveId" clId="{D97A4B13-6F0A-4A5C-96C3-2071E7B4CC8F}" dt="2024-10-23T10:55:23.395" v="1188" actId="27918"/>
      <pc:docMkLst>
        <pc:docMk/>
      </pc:docMkLst>
      <pc:sldChg chg="del">
        <pc:chgData name="Hùng Đào Tuấn" userId="723e82af93afbbb8" providerId="LiveId" clId="{D97A4B13-6F0A-4A5C-96C3-2071E7B4CC8F}" dt="2024-10-23T08:56:37.487" v="3" actId="47"/>
        <pc:sldMkLst>
          <pc:docMk/>
          <pc:sldMk cId="0" sldId="256"/>
        </pc:sldMkLst>
      </pc:sldChg>
      <pc:sldChg chg="modSp del mod">
        <pc:chgData name="Hùng Đào Tuấn" userId="723e82af93afbbb8" providerId="LiveId" clId="{D97A4B13-6F0A-4A5C-96C3-2071E7B4CC8F}" dt="2024-10-23T08:56:36.577" v="2" actId="47"/>
        <pc:sldMkLst>
          <pc:docMk/>
          <pc:sldMk cId="0" sldId="257"/>
        </pc:sldMkLst>
        <pc:graphicFrameChg chg="mod modGraphic">
          <ac:chgData name="Hùng Đào Tuấn" userId="723e82af93afbbb8" providerId="LiveId" clId="{D97A4B13-6F0A-4A5C-96C3-2071E7B4CC8F}" dt="2024-10-23T08:54:48.814" v="1" actId="14100"/>
          <ac:graphicFrameMkLst>
            <pc:docMk/>
            <pc:sldMk cId="0" sldId="257"/>
            <ac:graphicFrameMk id="5" creationId="{00000000-0000-0000-0000-000000000000}"/>
          </ac:graphicFrameMkLst>
        </pc:graphicFrameChg>
      </pc:sldChg>
      <pc:sldChg chg="modSp add del mod">
        <pc:chgData name="Hùng Đào Tuấn" userId="723e82af93afbbb8" providerId="LiveId" clId="{D97A4B13-6F0A-4A5C-96C3-2071E7B4CC8F}" dt="2024-10-23T10:55:23.395" v="1188" actId="27918"/>
        <pc:sldMkLst>
          <pc:docMk/>
          <pc:sldMk cId="655999171" sldId="4442"/>
        </pc:sldMkLst>
        <pc:spChg chg="mod">
          <ac:chgData name="Hùng Đào Tuấn" userId="723e82af93afbbb8" providerId="LiveId" clId="{D97A4B13-6F0A-4A5C-96C3-2071E7B4CC8F}" dt="2024-10-23T09:52:45.056" v="464"/>
          <ac:spMkLst>
            <pc:docMk/>
            <pc:sldMk cId="655999171" sldId="4442"/>
            <ac:spMk id="5" creationId="{4C96C7AC-0952-DF48-BAF9-4B8FE6EED2F8}"/>
          </ac:spMkLst>
        </pc:spChg>
        <pc:spChg chg="mod">
          <ac:chgData name="Hùng Đào Tuấn" userId="723e82af93afbbb8" providerId="LiveId" clId="{D97A4B13-6F0A-4A5C-96C3-2071E7B4CC8F}" dt="2024-10-23T09:52:45.050" v="463"/>
          <ac:spMkLst>
            <pc:docMk/>
            <pc:sldMk cId="655999171" sldId="4442"/>
            <ac:spMk id="9" creationId="{260287B3-98B8-8143-AF49-757B8BBDDF5A}"/>
          </ac:spMkLst>
        </pc:spChg>
        <pc:spChg chg="mod">
          <ac:chgData name="Hùng Đào Tuấn" userId="723e82af93afbbb8" providerId="LiveId" clId="{D97A4B13-6F0A-4A5C-96C3-2071E7B4CC8F}" dt="2024-10-23T09:52:45.063" v="465"/>
          <ac:spMkLst>
            <pc:docMk/>
            <pc:sldMk cId="655999171" sldId="4442"/>
            <ac:spMk id="10" creationId="{FA0FC0E1-8BCD-AD43-8487-0D793A7DD8D5}"/>
          </ac:spMkLst>
        </pc:spChg>
        <pc:spChg chg="mod">
          <ac:chgData name="Hùng Đào Tuấn" userId="723e82af93afbbb8" providerId="LiveId" clId="{D97A4B13-6F0A-4A5C-96C3-2071E7B4CC8F}" dt="2024-10-23T09:52:46.906" v="485"/>
          <ac:spMkLst>
            <pc:docMk/>
            <pc:sldMk cId="655999171" sldId="4442"/>
            <ac:spMk id="11" creationId="{FC06F76B-28F1-94C5-39AA-8DBD93F83DFA}"/>
          </ac:spMkLst>
        </pc:spChg>
        <pc:spChg chg="mod">
          <ac:chgData name="Hùng Đào Tuấn" userId="723e82af93afbbb8" providerId="LiveId" clId="{D97A4B13-6F0A-4A5C-96C3-2071E7B4CC8F}" dt="2024-10-23T09:52:46.921" v="487"/>
          <ac:spMkLst>
            <pc:docMk/>
            <pc:sldMk cId="655999171" sldId="4442"/>
            <ac:spMk id="13" creationId="{2C2C700B-29B7-32FC-08FB-0773279627A6}"/>
          </ac:spMkLst>
        </pc:spChg>
        <pc:spChg chg="mod">
          <ac:chgData name="Hùng Đào Tuấn" userId="723e82af93afbbb8" providerId="LiveId" clId="{D97A4B13-6F0A-4A5C-96C3-2071E7B4CC8F}" dt="2024-10-23T09:52:46.879" v="482"/>
          <ac:spMkLst>
            <pc:docMk/>
            <pc:sldMk cId="655999171" sldId="4442"/>
            <ac:spMk id="15" creationId="{B9EFEC2C-FB77-D470-98B1-C36E5B92CF55}"/>
          </ac:spMkLst>
        </pc:spChg>
        <pc:spChg chg="mod">
          <ac:chgData name="Hùng Đào Tuấn" userId="723e82af93afbbb8" providerId="LiveId" clId="{D97A4B13-6F0A-4A5C-96C3-2071E7B4CC8F}" dt="2024-10-23T09:52:46.936" v="489"/>
          <ac:spMkLst>
            <pc:docMk/>
            <pc:sldMk cId="655999171" sldId="4442"/>
            <ac:spMk id="18" creationId="{1D4DEBE6-981A-EBFF-F3AD-8086E7AF1FAD}"/>
          </ac:spMkLst>
        </pc:spChg>
        <pc:spChg chg="mod">
          <ac:chgData name="Hùng Đào Tuấn" userId="723e82af93afbbb8" providerId="LiveId" clId="{D97A4B13-6F0A-4A5C-96C3-2071E7B4CC8F}" dt="2024-10-23T09:52:46.942" v="490"/>
          <ac:spMkLst>
            <pc:docMk/>
            <pc:sldMk cId="655999171" sldId="4442"/>
            <ac:spMk id="20" creationId="{FD8082B2-2BA6-26DC-F67E-A773AC04AEA4}"/>
          </ac:spMkLst>
        </pc:spChg>
        <pc:spChg chg="mod">
          <ac:chgData name="Hùng Đào Tuấn" userId="723e82af93afbbb8" providerId="LiveId" clId="{D97A4B13-6F0A-4A5C-96C3-2071E7B4CC8F}" dt="2024-10-23T09:52:45.069" v="466"/>
          <ac:spMkLst>
            <pc:docMk/>
            <pc:sldMk cId="655999171" sldId="4442"/>
            <ac:spMk id="21" creationId="{627E6B9B-298E-894A-97BC-F9ECAE6F756D}"/>
          </ac:spMkLst>
        </pc:spChg>
        <pc:spChg chg="mod">
          <ac:chgData name="Hùng Đào Tuấn" userId="723e82af93afbbb8" providerId="LiveId" clId="{D97A4B13-6F0A-4A5C-96C3-2071E7B4CC8F}" dt="2024-10-23T09:52:45.076" v="467"/>
          <ac:spMkLst>
            <pc:docMk/>
            <pc:sldMk cId="655999171" sldId="4442"/>
            <ac:spMk id="28" creationId="{5AA9C938-2F1E-6E4D-99C8-2AA62F22A3A7}"/>
          </ac:spMkLst>
        </pc:spChg>
        <pc:spChg chg="mod">
          <ac:chgData name="Hùng Đào Tuấn" userId="723e82af93afbbb8" providerId="LiveId" clId="{D97A4B13-6F0A-4A5C-96C3-2071E7B4CC8F}" dt="2024-10-23T09:52:45.083" v="468"/>
          <ac:spMkLst>
            <pc:docMk/>
            <pc:sldMk cId="655999171" sldId="4442"/>
            <ac:spMk id="29" creationId="{4227796A-3A86-0A48-B85F-93909271B033}"/>
          </ac:spMkLst>
        </pc:spChg>
        <pc:spChg chg="mod">
          <ac:chgData name="Hùng Đào Tuấn" userId="723e82af93afbbb8" providerId="LiveId" clId="{D97A4B13-6F0A-4A5C-96C3-2071E7B4CC8F}" dt="2024-10-23T09:52:46.859" v="480"/>
          <ac:spMkLst>
            <pc:docMk/>
            <pc:sldMk cId="655999171" sldId="4442"/>
            <ac:spMk id="30" creationId="{607B1E86-CD8B-1F4B-AD28-F49AD81657B0}"/>
          </ac:spMkLst>
        </pc:spChg>
        <pc:spChg chg="mod">
          <ac:chgData name="Hùng Đào Tuấn" userId="723e82af93afbbb8" providerId="LiveId" clId="{D97A4B13-6F0A-4A5C-96C3-2071E7B4CC8F}" dt="2024-10-23T09:52:46.948" v="491"/>
          <ac:spMkLst>
            <pc:docMk/>
            <pc:sldMk cId="655999171" sldId="4442"/>
            <ac:spMk id="31" creationId="{BFD14EAD-BEDC-27D9-6E4E-B306CE08B9D1}"/>
          </ac:spMkLst>
        </pc:spChg>
        <pc:spChg chg="mod">
          <ac:chgData name="Hùng Đào Tuấn" userId="723e82af93afbbb8" providerId="LiveId" clId="{D97A4B13-6F0A-4A5C-96C3-2071E7B4CC8F}" dt="2024-10-23T09:52:45.089" v="469"/>
          <ac:spMkLst>
            <pc:docMk/>
            <pc:sldMk cId="655999171" sldId="4442"/>
            <ac:spMk id="33" creationId="{C9852409-83C7-9A48-A658-55F1D5CEECF6}"/>
          </ac:spMkLst>
        </pc:spChg>
        <pc:spChg chg="mod">
          <ac:chgData name="Hùng Đào Tuấn" userId="723e82af93afbbb8" providerId="LiveId" clId="{D97A4B13-6F0A-4A5C-96C3-2071E7B4CC8F}" dt="2024-10-23T09:52:45.097" v="470"/>
          <ac:spMkLst>
            <pc:docMk/>
            <pc:sldMk cId="655999171" sldId="4442"/>
            <ac:spMk id="34" creationId="{F53A8799-8C02-A843-9D15-DDB84483E72B}"/>
          </ac:spMkLst>
        </pc:spChg>
        <pc:spChg chg="mod">
          <ac:chgData name="Hùng Đào Tuấn" userId="723e82af93afbbb8" providerId="LiveId" clId="{D97A4B13-6F0A-4A5C-96C3-2071E7B4CC8F}" dt="2024-10-23T09:52:45.104" v="471"/>
          <ac:spMkLst>
            <pc:docMk/>
            <pc:sldMk cId="655999171" sldId="4442"/>
            <ac:spMk id="36" creationId="{27DE70F0-6339-1045-BCF6-3081401A289B}"/>
          </ac:spMkLst>
        </pc:spChg>
        <pc:spChg chg="mod">
          <ac:chgData name="Hùng Đào Tuấn" userId="723e82af93afbbb8" providerId="LiveId" clId="{D97A4B13-6F0A-4A5C-96C3-2071E7B4CC8F}" dt="2024-10-23T09:52:45.111" v="472"/>
          <ac:spMkLst>
            <pc:docMk/>
            <pc:sldMk cId="655999171" sldId="4442"/>
            <ac:spMk id="37" creationId="{602064BE-5990-AD4B-BEA1-9DFD274ECF18}"/>
          </ac:spMkLst>
        </pc:spChg>
        <pc:spChg chg="mod">
          <ac:chgData name="Hùng Đào Tuấn" userId="723e82af93afbbb8" providerId="LiveId" clId="{D97A4B13-6F0A-4A5C-96C3-2071E7B4CC8F}" dt="2024-10-23T09:52:45.121" v="473"/>
          <ac:spMkLst>
            <pc:docMk/>
            <pc:sldMk cId="655999171" sldId="4442"/>
            <ac:spMk id="39" creationId="{519712FE-415B-444C-8C55-789F76E221E1}"/>
          </ac:spMkLst>
        </pc:spChg>
        <pc:spChg chg="mod">
          <ac:chgData name="Hùng Đào Tuấn" userId="723e82af93afbbb8" providerId="LiveId" clId="{D97A4B13-6F0A-4A5C-96C3-2071E7B4CC8F}" dt="2024-10-23T09:52:45.131" v="474"/>
          <ac:spMkLst>
            <pc:docMk/>
            <pc:sldMk cId="655999171" sldId="4442"/>
            <ac:spMk id="40" creationId="{EB55818F-B66E-D346-AFF1-8031CE720751}"/>
          </ac:spMkLst>
        </pc:spChg>
        <pc:spChg chg="mod">
          <ac:chgData name="Hùng Đào Tuấn" userId="723e82af93afbbb8" providerId="LiveId" clId="{D97A4B13-6F0A-4A5C-96C3-2071E7B4CC8F}" dt="2024-10-23T09:52:46.810" v="478"/>
          <ac:spMkLst>
            <pc:docMk/>
            <pc:sldMk cId="655999171" sldId="4442"/>
            <ac:spMk id="46" creationId="{6D807595-EA5C-DA42-80F1-D29A92F03F03}"/>
          </ac:spMkLst>
        </pc:spChg>
        <pc:spChg chg="mod">
          <ac:chgData name="Hùng Đào Tuấn" userId="723e82af93afbbb8" providerId="LiveId" clId="{D97A4B13-6F0A-4A5C-96C3-2071E7B4CC8F}" dt="2024-10-23T09:52:46.850" v="479"/>
          <ac:spMkLst>
            <pc:docMk/>
            <pc:sldMk cId="655999171" sldId="4442"/>
            <ac:spMk id="47" creationId="{7AFE352A-E201-844B-B320-147E982C661E}"/>
          </ac:spMkLst>
        </pc:spChg>
        <pc:graphicFrameChg chg="mod">
          <ac:chgData name="Hùng Đào Tuấn" userId="723e82af93afbbb8" providerId="LiveId" clId="{D97A4B13-6F0A-4A5C-96C3-2071E7B4CC8F}" dt="2024-10-23T09:52:45.141" v="475"/>
          <ac:graphicFrameMkLst>
            <pc:docMk/>
            <pc:sldMk cId="655999171" sldId="4442"/>
            <ac:graphicFrameMk id="3" creationId="{65B78A86-6992-7941-93D9-C7E7C6F987CE}"/>
          </ac:graphicFrameMkLst>
        </pc:graphicFrameChg>
        <pc:graphicFrameChg chg="mod">
          <ac:chgData name="Hùng Đào Tuấn" userId="723e82af93afbbb8" providerId="LiveId" clId="{D97A4B13-6F0A-4A5C-96C3-2071E7B4CC8F}" dt="2024-10-23T09:52:46.887" v="483"/>
          <ac:graphicFrameMkLst>
            <pc:docMk/>
            <pc:sldMk cId="655999171" sldId="4442"/>
            <ac:graphicFrameMk id="4" creationId="{79440361-B789-6471-4DAE-9A623FD6CFBB}"/>
          </ac:graphicFrameMkLst>
        </pc:graphicFrameChg>
        <pc:graphicFrameChg chg="mod">
          <ac:chgData name="Hùng Đào Tuấn" userId="723e82af93afbbb8" providerId="LiveId" clId="{D97A4B13-6F0A-4A5C-96C3-2071E7B4CC8F}" dt="2024-10-23T09:52:46.867" v="481"/>
          <ac:graphicFrameMkLst>
            <pc:docMk/>
            <pc:sldMk cId="655999171" sldId="4442"/>
            <ac:graphicFrameMk id="7" creationId="{72E37CED-EF9D-B0E0-C7D5-E3F45DE005A7}"/>
          </ac:graphicFrameMkLst>
        </pc:graphicFrameChg>
        <pc:graphicFrameChg chg="mod">
          <ac:chgData name="Hùng Đào Tuấn" userId="723e82af93afbbb8" providerId="LiveId" clId="{D97A4B13-6F0A-4A5C-96C3-2071E7B4CC8F}" dt="2024-10-23T09:52:46.897" v="484"/>
          <ac:graphicFrameMkLst>
            <pc:docMk/>
            <pc:sldMk cId="655999171" sldId="4442"/>
            <ac:graphicFrameMk id="8" creationId="{D2837821-7279-EFD0-E42C-07D67449D23D}"/>
          </ac:graphicFrameMkLst>
        </pc:graphicFrameChg>
        <pc:graphicFrameChg chg="mod">
          <ac:chgData name="Hùng Đào Tuấn" userId="723e82af93afbbb8" providerId="LiveId" clId="{D97A4B13-6F0A-4A5C-96C3-2071E7B4CC8F}" dt="2024-10-23T09:52:46.914" v="486"/>
          <ac:graphicFrameMkLst>
            <pc:docMk/>
            <pc:sldMk cId="655999171" sldId="4442"/>
            <ac:graphicFrameMk id="12" creationId="{847C40F9-90E6-4FA7-34E4-815D0ED06321}"/>
          </ac:graphicFrameMkLst>
        </pc:graphicFrameChg>
        <pc:graphicFrameChg chg="mod">
          <ac:chgData name="Hùng Đào Tuấn" userId="723e82af93afbbb8" providerId="LiveId" clId="{D97A4B13-6F0A-4A5C-96C3-2071E7B4CC8F}" dt="2024-10-23T09:52:46.927" v="488"/>
          <ac:graphicFrameMkLst>
            <pc:docMk/>
            <pc:sldMk cId="655999171" sldId="4442"/>
            <ac:graphicFrameMk id="14" creationId="{52E69F8B-815B-D40F-592C-BC54D7D6E6B7}"/>
          </ac:graphicFrameMkLst>
        </pc:graphicFrameChg>
      </pc:sldChg>
      <pc:sldChg chg="modSp add del mod">
        <pc:chgData name="Hùng Đào Tuấn" userId="723e82af93afbbb8" providerId="LiveId" clId="{D97A4B13-6F0A-4A5C-96C3-2071E7B4CC8F}" dt="2024-10-23T10:55:10.466" v="1178"/>
        <pc:sldMkLst>
          <pc:docMk/>
          <pc:sldMk cId="3667007516" sldId="141169347"/>
        </pc:sldMkLst>
        <pc:spChg chg="mod">
          <ac:chgData name="Hùng Đào Tuấn" userId="723e82af93afbbb8" providerId="LiveId" clId="{D97A4B13-6F0A-4A5C-96C3-2071E7B4CC8F}" dt="2024-10-23T09:52:44.908" v="456"/>
          <ac:spMkLst>
            <pc:docMk/>
            <pc:sldMk cId="3667007516" sldId="141169347"/>
            <ac:spMk id="6" creationId="{05D2302F-E05C-ADA8-913D-3CA3A5B79323}"/>
          </ac:spMkLst>
        </pc:spChg>
        <pc:spChg chg="mod">
          <ac:chgData name="Hùng Đào Tuấn" userId="723e82af93afbbb8" providerId="LiveId" clId="{D97A4B13-6F0A-4A5C-96C3-2071E7B4CC8F}" dt="2024-10-23T09:52:44.918" v="457"/>
          <ac:spMkLst>
            <pc:docMk/>
            <pc:sldMk cId="3667007516" sldId="141169347"/>
            <ac:spMk id="24" creationId="{512359EC-7905-06CC-CFFE-F8E1E263253F}"/>
          </ac:spMkLst>
        </pc:spChg>
        <pc:graphicFrameChg chg="mod modGraphic">
          <ac:chgData name="Hùng Đào Tuấn" userId="723e82af93afbbb8" providerId="LiveId" clId="{D97A4B13-6F0A-4A5C-96C3-2071E7B4CC8F}" dt="2024-10-23T09:57:42.328" v="576" actId="20577"/>
          <ac:graphicFrameMkLst>
            <pc:docMk/>
            <pc:sldMk cId="3667007516" sldId="141169347"/>
            <ac:graphicFrameMk id="2" creationId="{F4654B82-A5CF-54B1-6E57-420A048A7148}"/>
          </ac:graphicFrameMkLst>
        </pc:graphicFrameChg>
      </pc:sldChg>
      <pc:sldChg chg="add del">
        <pc:chgData name="Hùng Đào Tuấn" userId="723e82af93afbbb8" providerId="LiveId" clId="{D97A4B13-6F0A-4A5C-96C3-2071E7B4CC8F}" dt="2024-10-23T09:00:33.574" v="6" actId="2696"/>
        <pc:sldMkLst>
          <pc:docMk/>
          <pc:sldMk cId="354903380" sldId="141169348"/>
        </pc:sldMkLst>
      </pc:sldChg>
      <pc:sldChg chg="modSp add del mod">
        <pc:chgData name="Hùng Đào Tuấn" userId="723e82af93afbbb8" providerId="LiveId" clId="{D97A4B13-6F0A-4A5C-96C3-2071E7B4CC8F}" dt="2024-10-23T10:55:10.881" v="1180"/>
        <pc:sldMkLst>
          <pc:docMk/>
          <pc:sldMk cId="448540832" sldId="141169352"/>
        </pc:sldMkLst>
        <pc:spChg chg="mod">
          <ac:chgData name="Hùng Đào Tuấn" userId="723e82af93afbbb8" providerId="LiveId" clId="{D97A4B13-6F0A-4A5C-96C3-2071E7B4CC8F}" dt="2024-10-23T09:52:46.965" v="493"/>
          <ac:spMkLst>
            <pc:docMk/>
            <pc:sldMk cId="448540832" sldId="141169352"/>
            <ac:spMk id="5" creationId="{709EA6BF-2080-097F-1A79-543065ACB77D}"/>
          </ac:spMkLst>
        </pc:spChg>
        <pc:spChg chg="mod">
          <ac:chgData name="Hùng Đào Tuấn" userId="723e82af93afbbb8" providerId="LiveId" clId="{D97A4B13-6F0A-4A5C-96C3-2071E7B4CC8F}" dt="2024-10-23T09:52:46.958" v="492"/>
          <ac:spMkLst>
            <pc:docMk/>
            <pc:sldMk cId="448540832" sldId="141169352"/>
            <ac:spMk id="9" creationId="{D8D469C2-5625-C7EE-3279-128C2830B90B}"/>
          </ac:spMkLst>
        </pc:spChg>
        <pc:spChg chg="mod">
          <ac:chgData name="Hùng Đào Tuấn" userId="723e82af93afbbb8" providerId="LiveId" clId="{D97A4B13-6F0A-4A5C-96C3-2071E7B4CC8F}" dt="2024-10-23T09:52:46.972" v="494"/>
          <ac:spMkLst>
            <pc:docMk/>
            <pc:sldMk cId="448540832" sldId="141169352"/>
            <ac:spMk id="10" creationId="{A6E0C74A-1A1E-288E-03BC-E0DDF17762F6}"/>
          </ac:spMkLst>
        </pc:spChg>
        <pc:spChg chg="mod">
          <ac:chgData name="Hùng Đào Tuấn" userId="723e82af93afbbb8" providerId="LiveId" clId="{D97A4B13-6F0A-4A5C-96C3-2071E7B4CC8F}" dt="2024-10-23T09:52:47.079" v="506"/>
          <ac:spMkLst>
            <pc:docMk/>
            <pc:sldMk cId="448540832" sldId="141169352"/>
            <ac:spMk id="15" creationId="{BC3503C9-99F7-10E2-A91F-D069F34AEA50}"/>
          </ac:spMkLst>
        </pc:spChg>
        <pc:spChg chg="mod">
          <ac:chgData name="Hùng Đào Tuấn" userId="723e82af93afbbb8" providerId="LiveId" clId="{D97A4B13-6F0A-4A5C-96C3-2071E7B4CC8F}" dt="2024-10-23T09:52:46.979" v="495"/>
          <ac:spMkLst>
            <pc:docMk/>
            <pc:sldMk cId="448540832" sldId="141169352"/>
            <ac:spMk id="21" creationId="{2451F182-E9E8-1FF0-A8CD-BC4A5D14FCD1}"/>
          </ac:spMkLst>
        </pc:spChg>
        <pc:spChg chg="mod">
          <ac:chgData name="Hùng Đào Tuấn" userId="723e82af93afbbb8" providerId="LiveId" clId="{D97A4B13-6F0A-4A5C-96C3-2071E7B4CC8F}" dt="2024-10-23T09:52:46.985" v="496"/>
          <ac:spMkLst>
            <pc:docMk/>
            <pc:sldMk cId="448540832" sldId="141169352"/>
            <ac:spMk id="28" creationId="{8241F50E-79C9-D897-E706-DFA2A1DFCD9A}"/>
          </ac:spMkLst>
        </pc:spChg>
        <pc:spChg chg="mod">
          <ac:chgData name="Hùng Đào Tuấn" userId="723e82af93afbbb8" providerId="LiveId" clId="{D97A4B13-6F0A-4A5C-96C3-2071E7B4CC8F}" dt="2024-10-23T09:52:46.991" v="497"/>
          <ac:spMkLst>
            <pc:docMk/>
            <pc:sldMk cId="448540832" sldId="141169352"/>
            <ac:spMk id="29" creationId="{614B5918-87D5-46AE-9B7C-4E5B26327B60}"/>
          </ac:spMkLst>
        </pc:spChg>
        <pc:spChg chg="mod">
          <ac:chgData name="Hùng Đào Tuấn" userId="723e82af93afbbb8" providerId="LiveId" clId="{D97A4B13-6F0A-4A5C-96C3-2071E7B4CC8F}" dt="2024-10-23T09:52:47.068" v="505"/>
          <ac:spMkLst>
            <pc:docMk/>
            <pc:sldMk cId="448540832" sldId="141169352"/>
            <ac:spMk id="30" creationId="{F18058D0-7992-D7FA-BAB1-81DDCF3CC1CB}"/>
          </ac:spMkLst>
        </pc:spChg>
        <pc:spChg chg="mod">
          <ac:chgData name="Hùng Đào Tuấn" userId="723e82af93afbbb8" providerId="LiveId" clId="{D97A4B13-6F0A-4A5C-96C3-2071E7B4CC8F}" dt="2024-10-23T09:52:47.132" v="510"/>
          <ac:spMkLst>
            <pc:docMk/>
            <pc:sldMk cId="448540832" sldId="141169352"/>
            <ac:spMk id="31" creationId="{09F729C1-5B30-4889-C3FA-B29297D9DA1D}"/>
          </ac:spMkLst>
        </pc:spChg>
        <pc:spChg chg="mod">
          <ac:chgData name="Hùng Đào Tuấn" userId="723e82af93afbbb8" providerId="LiveId" clId="{D97A4B13-6F0A-4A5C-96C3-2071E7B4CC8F}" dt="2024-10-23T09:52:46.997" v="498"/>
          <ac:spMkLst>
            <pc:docMk/>
            <pc:sldMk cId="448540832" sldId="141169352"/>
            <ac:spMk id="33" creationId="{2F828E07-E22E-BF81-FF28-A4D28BC518DA}"/>
          </ac:spMkLst>
        </pc:spChg>
        <pc:spChg chg="mod">
          <ac:chgData name="Hùng Đào Tuấn" userId="723e82af93afbbb8" providerId="LiveId" clId="{D97A4B13-6F0A-4A5C-96C3-2071E7B4CC8F}" dt="2024-10-23T09:52:47.004" v="499"/>
          <ac:spMkLst>
            <pc:docMk/>
            <pc:sldMk cId="448540832" sldId="141169352"/>
            <ac:spMk id="34" creationId="{3B0A4EF8-B6FF-967F-E5F8-E1F6FBF7873F}"/>
          </ac:spMkLst>
        </pc:spChg>
        <pc:spChg chg="mod">
          <ac:chgData name="Hùng Đào Tuấn" userId="723e82af93afbbb8" providerId="LiveId" clId="{D97A4B13-6F0A-4A5C-96C3-2071E7B4CC8F}" dt="2024-10-23T09:52:47.014" v="500"/>
          <ac:spMkLst>
            <pc:docMk/>
            <pc:sldMk cId="448540832" sldId="141169352"/>
            <ac:spMk id="36" creationId="{6FE7C41E-20EB-6F1C-25B1-FA070E980689}"/>
          </ac:spMkLst>
        </pc:spChg>
        <pc:spChg chg="mod">
          <ac:chgData name="Hùng Đào Tuấn" userId="723e82af93afbbb8" providerId="LiveId" clId="{D97A4B13-6F0A-4A5C-96C3-2071E7B4CC8F}" dt="2024-10-23T09:52:47.021" v="501"/>
          <ac:spMkLst>
            <pc:docMk/>
            <pc:sldMk cId="448540832" sldId="141169352"/>
            <ac:spMk id="37" creationId="{D02E9FFC-A6EA-2BD4-096C-DEA0B2228A37}"/>
          </ac:spMkLst>
        </pc:spChg>
        <pc:spChg chg="mod">
          <ac:chgData name="Hùng Đào Tuấn" userId="723e82af93afbbb8" providerId="LiveId" clId="{D97A4B13-6F0A-4A5C-96C3-2071E7B4CC8F}" dt="2024-10-23T09:52:47.152" v="513"/>
          <ac:spMkLst>
            <pc:docMk/>
            <pc:sldMk cId="448540832" sldId="141169352"/>
            <ac:spMk id="38" creationId="{ED3AF92E-091F-BF23-DF28-88AF1218F54A}"/>
          </ac:spMkLst>
        </pc:spChg>
        <pc:spChg chg="mod">
          <ac:chgData name="Hùng Đào Tuấn" userId="723e82af93afbbb8" providerId="LiveId" clId="{D97A4B13-6F0A-4A5C-96C3-2071E7B4CC8F}" dt="2024-10-23T09:52:47.032" v="502"/>
          <ac:spMkLst>
            <pc:docMk/>
            <pc:sldMk cId="448540832" sldId="141169352"/>
            <ac:spMk id="39" creationId="{3B9A42A8-8A3C-B641-28D6-0B1A0C5CCD5E}"/>
          </ac:spMkLst>
        </pc:spChg>
        <pc:spChg chg="mod">
          <ac:chgData name="Hùng Đào Tuấn" userId="723e82af93afbbb8" providerId="LiveId" clId="{D97A4B13-6F0A-4A5C-96C3-2071E7B4CC8F}" dt="2024-10-23T09:52:47.044" v="503"/>
          <ac:spMkLst>
            <pc:docMk/>
            <pc:sldMk cId="448540832" sldId="141169352"/>
            <ac:spMk id="40" creationId="{6C9A4825-6605-166E-9200-B933D8B98C03}"/>
          </ac:spMkLst>
        </pc:spChg>
        <pc:spChg chg="mod">
          <ac:chgData name="Hùng Đào Tuấn" userId="723e82af93afbbb8" providerId="LiveId" clId="{D97A4B13-6F0A-4A5C-96C3-2071E7B4CC8F}" dt="2024-10-23T09:52:47.056" v="504"/>
          <ac:spMkLst>
            <pc:docMk/>
            <pc:sldMk cId="448540832" sldId="141169352"/>
            <ac:spMk id="41" creationId="{9D562262-6732-331F-4BCB-F032AFA044F6}"/>
          </ac:spMkLst>
        </pc:spChg>
        <pc:spChg chg="mod">
          <ac:chgData name="Hùng Đào Tuấn" userId="723e82af93afbbb8" providerId="LiveId" clId="{D97A4B13-6F0A-4A5C-96C3-2071E7B4CC8F}" dt="2024-10-23T09:52:47.165" v="515"/>
          <ac:spMkLst>
            <pc:docMk/>
            <pc:sldMk cId="448540832" sldId="141169352"/>
            <ac:spMk id="45" creationId="{3F6AD1D6-5484-CB9C-A0AC-A5ABA6DAE9E3}"/>
          </ac:spMkLst>
        </pc:spChg>
        <pc:spChg chg="mod">
          <ac:chgData name="Hùng Đào Tuấn" userId="723e82af93afbbb8" providerId="LiveId" clId="{D97A4B13-6F0A-4A5C-96C3-2071E7B4CC8F}" dt="2024-10-23T09:52:47.170" v="516"/>
          <ac:spMkLst>
            <pc:docMk/>
            <pc:sldMk cId="448540832" sldId="141169352"/>
            <ac:spMk id="48" creationId="{5A1CC8A7-F2B1-5848-A63E-82E0BC7D8091}"/>
          </ac:spMkLst>
        </pc:spChg>
        <pc:spChg chg="mod">
          <ac:chgData name="Hùng Đào Tuấn" userId="723e82af93afbbb8" providerId="LiveId" clId="{D97A4B13-6F0A-4A5C-96C3-2071E7B4CC8F}" dt="2024-10-23T09:52:47.178" v="517"/>
          <ac:spMkLst>
            <pc:docMk/>
            <pc:sldMk cId="448540832" sldId="141169352"/>
            <ac:spMk id="49" creationId="{2C016D34-5A34-795A-74C7-85E47FB25941}"/>
          </ac:spMkLst>
        </pc:spChg>
        <pc:spChg chg="mod">
          <ac:chgData name="Hùng Đào Tuấn" userId="723e82af93afbbb8" providerId="LiveId" clId="{D97A4B13-6F0A-4A5C-96C3-2071E7B4CC8F}" dt="2024-10-23T09:52:47.185" v="518"/>
          <ac:spMkLst>
            <pc:docMk/>
            <pc:sldMk cId="448540832" sldId="141169352"/>
            <ac:spMk id="50" creationId="{DA01C397-586A-DDB9-53A3-C140DA1CEBC3}"/>
          </ac:spMkLst>
        </pc:spChg>
        <pc:graphicFrameChg chg="mod">
          <ac:chgData name="Hùng Đào Tuấn" userId="723e82af93afbbb8" providerId="LiveId" clId="{D97A4B13-6F0A-4A5C-96C3-2071E7B4CC8F}" dt="2024-10-23T09:52:47.092" v="507"/>
          <ac:graphicFrameMkLst>
            <pc:docMk/>
            <pc:sldMk cId="448540832" sldId="141169352"/>
            <ac:graphicFrameMk id="2" creationId="{FD039823-42F7-1D26-9E47-AC500D6D2627}"/>
          </ac:graphicFrameMkLst>
        </pc:graphicFrameChg>
        <pc:graphicFrameChg chg="mod">
          <ac:chgData name="Hùng Đào Tuấn" userId="723e82af93afbbb8" providerId="LiveId" clId="{D97A4B13-6F0A-4A5C-96C3-2071E7B4CC8F}" dt="2024-10-23T09:52:47.117" v="508"/>
          <ac:graphicFrameMkLst>
            <pc:docMk/>
            <pc:sldMk cId="448540832" sldId="141169352"/>
            <ac:graphicFrameMk id="11" creationId="{B4788526-7E0A-A8BB-5277-94A7DE15335A}"/>
          </ac:graphicFrameMkLst>
        </pc:graphicFrameChg>
        <pc:graphicFrameChg chg="mod">
          <ac:chgData name="Hùng Đào Tuấn" userId="723e82af93afbbb8" providerId="LiveId" clId="{D97A4B13-6F0A-4A5C-96C3-2071E7B4CC8F}" dt="2024-10-23T09:52:47.125" v="509"/>
          <ac:graphicFrameMkLst>
            <pc:docMk/>
            <pc:sldMk cId="448540832" sldId="141169352"/>
            <ac:graphicFrameMk id="12" creationId="{BB70912F-8839-F12E-9184-717C44E0AAEF}"/>
          </ac:graphicFrameMkLst>
        </pc:graphicFrameChg>
        <pc:graphicFrameChg chg="mod">
          <ac:chgData name="Hùng Đào Tuấn" userId="723e82af93afbbb8" providerId="LiveId" clId="{D97A4B13-6F0A-4A5C-96C3-2071E7B4CC8F}" dt="2024-10-23T09:52:47.137" v="511"/>
          <ac:graphicFrameMkLst>
            <pc:docMk/>
            <pc:sldMk cId="448540832" sldId="141169352"/>
            <ac:graphicFrameMk id="32" creationId="{C84807D7-9175-9ED9-11B4-B9FFEEC678BE}"/>
          </ac:graphicFrameMkLst>
        </pc:graphicFrameChg>
        <pc:graphicFrameChg chg="mod">
          <ac:chgData name="Hùng Đào Tuấn" userId="723e82af93afbbb8" providerId="LiveId" clId="{D97A4B13-6F0A-4A5C-96C3-2071E7B4CC8F}" dt="2024-10-23T09:52:47.145" v="512"/>
          <ac:graphicFrameMkLst>
            <pc:docMk/>
            <pc:sldMk cId="448540832" sldId="141169352"/>
            <ac:graphicFrameMk id="35" creationId="{FBC9E85C-C0E7-7B67-4123-466BCA0DEA60}"/>
          </ac:graphicFrameMkLst>
        </pc:graphicFrameChg>
        <pc:graphicFrameChg chg="mod">
          <ac:chgData name="Hùng Đào Tuấn" userId="723e82af93afbbb8" providerId="LiveId" clId="{D97A4B13-6F0A-4A5C-96C3-2071E7B4CC8F}" dt="2024-10-23T09:52:47.158" v="514"/>
          <ac:graphicFrameMkLst>
            <pc:docMk/>
            <pc:sldMk cId="448540832" sldId="141169352"/>
            <ac:graphicFrameMk id="44" creationId="{BCC5871E-463C-C44A-C074-FA6A17D94271}"/>
          </ac:graphicFrameMkLst>
        </pc:graphicFrameChg>
      </pc:sldChg>
      <pc:sldChg chg="modSp add del mod">
        <pc:chgData name="Hùng Đào Tuấn" userId="723e82af93afbbb8" providerId="LiveId" clId="{D97A4B13-6F0A-4A5C-96C3-2071E7B4CC8F}" dt="2024-10-23T10:55:11.119" v="1181"/>
        <pc:sldMkLst>
          <pc:docMk/>
          <pc:sldMk cId="171400481" sldId="141169353"/>
        </pc:sldMkLst>
        <pc:spChg chg="mod">
          <ac:chgData name="Hùng Đào Tuấn" userId="723e82af93afbbb8" providerId="LiveId" clId="{D97A4B13-6F0A-4A5C-96C3-2071E7B4CC8F}" dt="2024-10-23T09:52:47.204" v="520"/>
          <ac:spMkLst>
            <pc:docMk/>
            <pc:sldMk cId="171400481" sldId="141169353"/>
            <ac:spMk id="5" creationId="{C5E78EB7-6995-7C99-9571-9B1C4058B837}"/>
          </ac:spMkLst>
        </pc:spChg>
        <pc:spChg chg="mod">
          <ac:chgData name="Hùng Đào Tuấn" userId="723e82af93afbbb8" providerId="LiveId" clId="{D97A4B13-6F0A-4A5C-96C3-2071E7B4CC8F}" dt="2024-10-23T09:52:47.494" v="536"/>
          <ac:spMkLst>
            <pc:docMk/>
            <pc:sldMk cId="171400481" sldId="141169353"/>
            <ac:spMk id="6" creationId="{D9391392-94A9-C7E2-FABE-629B87F44CA8}"/>
          </ac:spMkLst>
        </pc:spChg>
        <pc:spChg chg="mod">
          <ac:chgData name="Hùng Đào Tuấn" userId="723e82af93afbbb8" providerId="LiveId" clId="{D97A4B13-6F0A-4A5C-96C3-2071E7B4CC8F}" dt="2024-10-23T09:52:47.506" v="537"/>
          <ac:spMkLst>
            <pc:docMk/>
            <pc:sldMk cId="171400481" sldId="141169353"/>
            <ac:spMk id="7" creationId="{E8C3091A-7B02-75CE-AED4-D325F1CAE684}"/>
          </ac:spMkLst>
        </pc:spChg>
        <pc:spChg chg="mod">
          <ac:chgData name="Hùng Đào Tuấn" userId="723e82af93afbbb8" providerId="LiveId" clId="{D97A4B13-6F0A-4A5C-96C3-2071E7B4CC8F}" dt="2024-10-23T09:52:47.194" v="519"/>
          <ac:spMkLst>
            <pc:docMk/>
            <pc:sldMk cId="171400481" sldId="141169353"/>
            <ac:spMk id="9" creationId="{31F67DB6-9B55-AE43-06A9-682CBEEC1AFD}"/>
          </ac:spMkLst>
        </pc:spChg>
        <pc:spChg chg="mod">
          <ac:chgData name="Hùng Đào Tuấn" userId="723e82af93afbbb8" providerId="LiveId" clId="{D97A4B13-6F0A-4A5C-96C3-2071E7B4CC8F}" dt="2024-10-23T09:52:47.214" v="521"/>
          <ac:spMkLst>
            <pc:docMk/>
            <pc:sldMk cId="171400481" sldId="141169353"/>
            <ac:spMk id="10" creationId="{06EB3DC6-DB37-B184-BB6C-603C94A2D067}"/>
          </ac:spMkLst>
        </pc:spChg>
        <pc:spChg chg="mod">
          <ac:chgData name="Hùng Đào Tuấn" userId="723e82af93afbbb8" providerId="LiveId" clId="{D97A4B13-6F0A-4A5C-96C3-2071E7B4CC8F}" dt="2024-10-23T09:52:47.360" v="530"/>
          <ac:spMkLst>
            <pc:docMk/>
            <pc:sldMk cId="171400481" sldId="141169353"/>
            <ac:spMk id="15" creationId="{CBC9B29C-6F82-8517-2E4F-E1C07F18C397}"/>
          </ac:spMkLst>
        </pc:spChg>
        <pc:spChg chg="mod">
          <ac:chgData name="Hùng Đào Tuấn" userId="723e82af93afbbb8" providerId="LiveId" clId="{D97A4B13-6F0A-4A5C-96C3-2071E7B4CC8F}" dt="2024-10-23T09:52:47.544" v="540"/>
          <ac:spMkLst>
            <pc:docMk/>
            <pc:sldMk cId="171400481" sldId="141169353"/>
            <ac:spMk id="18" creationId="{A7191D06-84ED-14DA-5F9D-BF29C671AC37}"/>
          </ac:spMkLst>
        </pc:spChg>
        <pc:spChg chg="mod">
          <ac:chgData name="Hùng Đào Tuấn" userId="723e82af93afbbb8" providerId="LiveId" clId="{D97A4B13-6F0A-4A5C-96C3-2071E7B4CC8F}" dt="2024-10-23T09:52:47.418" v="532"/>
          <ac:spMkLst>
            <pc:docMk/>
            <pc:sldMk cId="171400481" sldId="141169353"/>
            <ac:spMk id="20" creationId="{686952ED-D775-A5E9-26CA-C97E77851116}"/>
          </ac:spMkLst>
        </pc:spChg>
        <pc:spChg chg="mod">
          <ac:chgData name="Hùng Đào Tuấn" userId="723e82af93afbbb8" providerId="LiveId" clId="{D97A4B13-6F0A-4A5C-96C3-2071E7B4CC8F}" dt="2024-10-23T09:52:47.224" v="522"/>
          <ac:spMkLst>
            <pc:docMk/>
            <pc:sldMk cId="171400481" sldId="141169353"/>
            <ac:spMk id="21" creationId="{B8716C8D-D97E-7B6F-E102-DF7522C21E3D}"/>
          </ac:spMkLst>
        </pc:spChg>
        <pc:spChg chg="mod">
          <ac:chgData name="Hùng Đào Tuấn" userId="723e82af93afbbb8" providerId="LiveId" clId="{D97A4B13-6F0A-4A5C-96C3-2071E7B4CC8F}" dt="2024-10-23T09:52:47.563" v="542"/>
          <ac:spMkLst>
            <pc:docMk/>
            <pc:sldMk cId="171400481" sldId="141169353"/>
            <ac:spMk id="26" creationId="{E1186201-94E7-D767-0085-96B2C8DEE388}"/>
          </ac:spMkLst>
        </pc:spChg>
        <pc:spChg chg="mod">
          <ac:chgData name="Hùng Đào Tuấn" userId="723e82af93afbbb8" providerId="LiveId" clId="{D97A4B13-6F0A-4A5C-96C3-2071E7B4CC8F}" dt="2024-10-23T09:52:47.235" v="523"/>
          <ac:spMkLst>
            <pc:docMk/>
            <pc:sldMk cId="171400481" sldId="141169353"/>
            <ac:spMk id="28" creationId="{9AC01433-3106-298D-7543-4F230EB62A03}"/>
          </ac:spMkLst>
        </pc:spChg>
        <pc:spChg chg="mod">
          <ac:chgData name="Hùng Đào Tuấn" userId="723e82af93afbbb8" providerId="LiveId" clId="{D97A4B13-6F0A-4A5C-96C3-2071E7B4CC8F}" dt="2024-10-23T09:52:47.249" v="524"/>
          <ac:spMkLst>
            <pc:docMk/>
            <pc:sldMk cId="171400481" sldId="141169353"/>
            <ac:spMk id="29" creationId="{B8D3A999-C5C3-0E5E-A44B-FC39148B49C8}"/>
          </ac:spMkLst>
        </pc:spChg>
        <pc:spChg chg="mod">
          <ac:chgData name="Hùng Đào Tuấn" userId="723e82af93afbbb8" providerId="LiveId" clId="{D97A4B13-6F0A-4A5C-96C3-2071E7B4CC8F}" dt="2024-10-23T09:52:47.345" v="529"/>
          <ac:spMkLst>
            <pc:docMk/>
            <pc:sldMk cId="171400481" sldId="141169353"/>
            <ac:spMk id="30" creationId="{F35173D8-DD36-38BC-EDED-745538A023F9}"/>
          </ac:spMkLst>
        </pc:spChg>
        <pc:spChg chg="mod">
          <ac:chgData name="Hùng Đào Tuấn" userId="723e82af93afbbb8" providerId="LiveId" clId="{D97A4B13-6F0A-4A5C-96C3-2071E7B4CC8F}" dt="2024-10-23T09:52:47.434" v="533"/>
          <ac:spMkLst>
            <pc:docMk/>
            <pc:sldMk cId="171400481" sldId="141169353"/>
            <ac:spMk id="31" creationId="{60158BF4-D398-548F-760F-62807D1AA0C6}"/>
          </ac:spMkLst>
        </pc:spChg>
        <pc:spChg chg="mod">
          <ac:chgData name="Hùng Đào Tuấn" userId="723e82af93afbbb8" providerId="LiveId" clId="{D97A4B13-6F0A-4A5C-96C3-2071E7B4CC8F}" dt="2024-10-23T09:52:47.272" v="525"/>
          <ac:spMkLst>
            <pc:docMk/>
            <pc:sldMk cId="171400481" sldId="141169353"/>
            <ac:spMk id="33" creationId="{FEA91981-7251-6A68-B469-895A523FE1FE}"/>
          </ac:spMkLst>
        </pc:spChg>
        <pc:spChg chg="mod">
          <ac:chgData name="Hùng Đào Tuấn" userId="723e82af93afbbb8" providerId="LiveId" clId="{D97A4B13-6F0A-4A5C-96C3-2071E7B4CC8F}" dt="2024-10-23T09:52:47.291" v="526"/>
          <ac:spMkLst>
            <pc:docMk/>
            <pc:sldMk cId="171400481" sldId="141169353"/>
            <ac:spMk id="36" creationId="{1DF50FB2-761F-5991-6427-E13DA61A1876}"/>
          </ac:spMkLst>
        </pc:spChg>
        <pc:spChg chg="mod">
          <ac:chgData name="Hùng Đào Tuấn" userId="723e82af93afbbb8" providerId="LiveId" clId="{D97A4B13-6F0A-4A5C-96C3-2071E7B4CC8F}" dt="2024-10-23T09:52:47.306" v="527"/>
          <ac:spMkLst>
            <pc:docMk/>
            <pc:sldMk cId="171400481" sldId="141169353"/>
            <ac:spMk id="37" creationId="{6E83D1A5-68C6-6ED6-9485-FF9D4E4322E5}"/>
          </ac:spMkLst>
        </pc:spChg>
        <pc:spChg chg="mod">
          <ac:chgData name="Hùng Đào Tuấn" userId="723e82af93afbbb8" providerId="LiveId" clId="{D97A4B13-6F0A-4A5C-96C3-2071E7B4CC8F}" dt="2024-10-23T09:52:47.592" v="544"/>
          <ac:spMkLst>
            <pc:docMk/>
            <pc:sldMk cId="171400481" sldId="141169353"/>
            <ac:spMk id="38" creationId="{B7AD07E1-E99D-65C6-C716-0F48B790CFB3}"/>
          </ac:spMkLst>
        </pc:spChg>
        <pc:spChg chg="mod">
          <ac:chgData name="Hùng Đào Tuấn" userId="723e82af93afbbb8" providerId="LiveId" clId="{D97A4B13-6F0A-4A5C-96C3-2071E7B4CC8F}" dt="2024-10-23T09:52:47.325" v="528"/>
          <ac:spMkLst>
            <pc:docMk/>
            <pc:sldMk cId="171400481" sldId="141169353"/>
            <ac:spMk id="39" creationId="{A1DE992E-9E07-DD7B-B1C5-50931C0E5723}"/>
          </ac:spMkLst>
        </pc:spChg>
        <pc:spChg chg="mod">
          <ac:chgData name="Hùng Đào Tuấn" userId="723e82af93afbbb8" providerId="LiveId" clId="{D97A4B13-6F0A-4A5C-96C3-2071E7B4CC8F}" dt="2024-10-23T09:52:47.616" v="546"/>
          <ac:spMkLst>
            <pc:docMk/>
            <pc:sldMk cId="171400481" sldId="141169353"/>
            <ac:spMk id="44" creationId="{D974E360-6E92-7D26-3EE0-D90F3026EBC9}"/>
          </ac:spMkLst>
        </pc:spChg>
        <pc:spChg chg="mod">
          <ac:chgData name="Hùng Đào Tuấn" userId="723e82af93afbbb8" providerId="LiveId" clId="{D97A4B13-6F0A-4A5C-96C3-2071E7B4CC8F}" dt="2024-10-23T09:52:47.669" v="548"/>
          <ac:spMkLst>
            <pc:docMk/>
            <pc:sldMk cId="171400481" sldId="141169353"/>
            <ac:spMk id="46" creationId="{70BDEB0A-80EB-DFF1-8467-CE9C8B0F8EC8}"/>
          </ac:spMkLst>
        </pc:spChg>
        <pc:spChg chg="mod">
          <ac:chgData name="Hùng Đào Tuấn" userId="723e82af93afbbb8" providerId="LiveId" clId="{D97A4B13-6F0A-4A5C-96C3-2071E7B4CC8F}" dt="2024-10-23T09:52:47.697" v="550"/>
          <ac:spMkLst>
            <pc:docMk/>
            <pc:sldMk cId="171400481" sldId="141169353"/>
            <ac:spMk id="48" creationId="{0F680E99-F5D7-9F45-6049-D5230DE2F42C}"/>
          </ac:spMkLst>
        </pc:spChg>
        <pc:graphicFrameChg chg="mod">
          <ac:chgData name="Hùng Đào Tuấn" userId="723e82af93afbbb8" providerId="LiveId" clId="{D97A4B13-6F0A-4A5C-96C3-2071E7B4CC8F}" dt="2024-10-23T09:52:47.449" v="534"/>
          <ac:graphicFrameMkLst>
            <pc:docMk/>
            <pc:sldMk cId="171400481" sldId="141169353"/>
            <ac:graphicFrameMk id="3" creationId="{86A54133-ADCB-D322-FCA9-A7E52282B66B}"/>
          </ac:graphicFrameMkLst>
        </pc:graphicFrameChg>
        <pc:graphicFrameChg chg="mod">
          <ac:chgData name="Hùng Đào Tuấn" userId="723e82af93afbbb8" providerId="LiveId" clId="{D97A4B13-6F0A-4A5C-96C3-2071E7B4CC8F}" dt="2024-10-23T09:52:47.469" v="535"/>
          <ac:graphicFrameMkLst>
            <pc:docMk/>
            <pc:sldMk cId="171400481" sldId="141169353"/>
            <ac:graphicFrameMk id="4" creationId="{0A873E9B-CEE1-AC93-97B5-D7BE15181DB6}"/>
          </ac:graphicFrameMkLst>
        </pc:graphicFrameChg>
        <pc:graphicFrameChg chg="mod">
          <ac:chgData name="Hùng Đào Tuấn" userId="723e82af93afbbb8" providerId="LiveId" clId="{D97A4B13-6F0A-4A5C-96C3-2071E7B4CC8F}" dt="2024-10-23T09:52:47.524" v="538"/>
          <ac:graphicFrameMkLst>
            <pc:docMk/>
            <pc:sldMk cId="171400481" sldId="141169353"/>
            <ac:graphicFrameMk id="8" creationId="{31BDEDC1-1997-775E-4292-948D4ED9C66B}"/>
          </ac:graphicFrameMkLst>
        </pc:graphicFrameChg>
        <pc:graphicFrameChg chg="mod">
          <ac:chgData name="Hùng Đào Tuấn" userId="723e82af93afbbb8" providerId="LiveId" clId="{D97A4B13-6F0A-4A5C-96C3-2071E7B4CC8F}" dt="2024-10-23T09:52:47.391" v="531"/>
          <ac:graphicFrameMkLst>
            <pc:docMk/>
            <pc:sldMk cId="171400481" sldId="141169353"/>
            <ac:graphicFrameMk id="11" creationId="{52330EA4-AD6E-B989-3492-30F5D78BBCFA}"/>
          </ac:graphicFrameMkLst>
        </pc:graphicFrameChg>
        <pc:picChg chg="mod">
          <ac:chgData name="Hùng Đào Tuấn" userId="723e82af93afbbb8" providerId="LiveId" clId="{D97A4B13-6F0A-4A5C-96C3-2071E7B4CC8F}" dt="2024-10-23T09:52:47.535" v="539"/>
          <ac:picMkLst>
            <pc:docMk/>
            <pc:sldMk cId="171400481" sldId="141169353"/>
            <ac:picMk id="14" creationId="{CDEAFB83-AAA6-6E9B-DF1F-37881E265697}"/>
          </ac:picMkLst>
        </pc:picChg>
        <pc:picChg chg="mod">
          <ac:chgData name="Hùng Đào Tuấn" userId="723e82af93afbbb8" providerId="LiveId" clId="{D97A4B13-6F0A-4A5C-96C3-2071E7B4CC8F}" dt="2024-10-23T09:52:47.553" v="541"/>
          <ac:picMkLst>
            <pc:docMk/>
            <pc:sldMk cId="171400481" sldId="141169353"/>
            <ac:picMk id="25" creationId="{BA6E5B45-E6D3-B5F1-FD2D-29CE58569979}"/>
          </ac:picMkLst>
        </pc:picChg>
        <pc:picChg chg="mod">
          <ac:chgData name="Hùng Đào Tuấn" userId="723e82af93afbbb8" providerId="LiveId" clId="{D97A4B13-6F0A-4A5C-96C3-2071E7B4CC8F}" dt="2024-10-23T09:52:47.578" v="543"/>
          <ac:picMkLst>
            <pc:docMk/>
            <pc:sldMk cId="171400481" sldId="141169353"/>
            <ac:picMk id="27" creationId="{1C306BC1-82CF-931A-0310-17915BE00F99}"/>
          </ac:picMkLst>
        </pc:picChg>
        <pc:picChg chg="mod">
          <ac:chgData name="Hùng Đào Tuấn" userId="723e82af93afbbb8" providerId="LiveId" clId="{D97A4B13-6F0A-4A5C-96C3-2071E7B4CC8F}" dt="2024-10-23T09:52:47.606" v="545"/>
          <ac:picMkLst>
            <pc:docMk/>
            <pc:sldMk cId="171400481" sldId="141169353"/>
            <ac:picMk id="43" creationId="{52CD585B-D41C-5FA3-DEEE-B0CEB5B446CD}"/>
          </ac:picMkLst>
        </pc:picChg>
        <pc:picChg chg="mod">
          <ac:chgData name="Hùng Đào Tuấn" userId="723e82af93afbbb8" providerId="LiveId" clId="{D97A4B13-6F0A-4A5C-96C3-2071E7B4CC8F}" dt="2024-10-23T09:52:47.631" v="547"/>
          <ac:picMkLst>
            <pc:docMk/>
            <pc:sldMk cId="171400481" sldId="141169353"/>
            <ac:picMk id="45" creationId="{D433943B-F876-3E4A-7497-18DE8869DDBD}"/>
          </ac:picMkLst>
        </pc:picChg>
        <pc:picChg chg="mod">
          <ac:chgData name="Hùng Đào Tuấn" userId="723e82af93afbbb8" providerId="LiveId" clId="{D97A4B13-6F0A-4A5C-96C3-2071E7B4CC8F}" dt="2024-10-23T09:52:47.682" v="549"/>
          <ac:picMkLst>
            <pc:docMk/>
            <pc:sldMk cId="171400481" sldId="141169353"/>
            <ac:picMk id="47" creationId="{B56D1786-0C93-F77B-A19A-FA9D4931D562}"/>
          </ac:picMkLst>
        </pc:picChg>
      </pc:sldChg>
    </pc:docChg>
  </pc:docChgLst>
  <pc:docChgLst>
    <pc:chgData name="Hùng Đào Tuấn" userId="723e82af93afbbb8" providerId="LiveId" clId="{220F4BD1-DA2B-4F45-9A1E-EEAB8EB80A02}"/>
    <pc:docChg chg="custSel addSld delSld modSld">
      <pc:chgData name="Hùng Đào Tuấn" userId="723e82af93afbbb8" providerId="LiveId" clId="{220F4BD1-DA2B-4F45-9A1E-EEAB8EB80A02}" dt="2024-10-23T07:47:17.579" v="5" actId="2696"/>
      <pc:docMkLst>
        <pc:docMk/>
      </pc:docMkLst>
      <pc:sldChg chg="del">
        <pc:chgData name="Hùng Đào Tuấn" userId="723e82af93afbbb8" providerId="LiveId" clId="{220F4BD1-DA2B-4F45-9A1E-EEAB8EB80A02}" dt="2024-10-23T03:12:20.991" v="0" actId="2696"/>
        <pc:sldMkLst>
          <pc:docMk/>
          <pc:sldMk cId="655999171" sldId="4442"/>
        </pc:sldMkLst>
      </pc:sldChg>
      <pc:sldChg chg="modSp mod">
        <pc:chgData name="Hùng Đào Tuấn" userId="723e82af93afbbb8" providerId="LiveId" clId="{220F4BD1-DA2B-4F45-9A1E-EEAB8EB80A02}" dt="2024-10-23T03:40:49.872" v="3" actId="207"/>
        <pc:sldMkLst>
          <pc:docMk/>
          <pc:sldMk cId="3667007516" sldId="141169347"/>
        </pc:sldMkLst>
        <pc:graphicFrameChg chg="modGraphic">
          <ac:chgData name="Hùng Đào Tuấn" userId="723e82af93afbbb8" providerId="LiveId" clId="{220F4BD1-DA2B-4F45-9A1E-EEAB8EB80A02}" dt="2024-10-23T03:40:49.872" v="3" actId="207"/>
          <ac:graphicFrameMkLst>
            <pc:docMk/>
            <pc:sldMk cId="3667007516" sldId="141169347"/>
            <ac:graphicFrameMk id="2" creationId="{F4654B82-A5CF-54B1-6E57-420A048A7148}"/>
          </ac:graphicFrameMkLst>
        </pc:graphicFrameChg>
      </pc:sldChg>
      <pc:sldChg chg="del">
        <pc:chgData name="Hùng Đào Tuấn" userId="723e82af93afbbb8" providerId="LiveId" clId="{220F4BD1-DA2B-4F45-9A1E-EEAB8EB80A02}" dt="2024-10-23T03:12:20.991" v="0" actId="2696"/>
        <pc:sldMkLst>
          <pc:docMk/>
          <pc:sldMk cId="2610851219" sldId="141169348"/>
        </pc:sldMkLst>
      </pc:sldChg>
      <pc:sldChg chg="new del">
        <pc:chgData name="Hùng Đào Tuấn" userId="723e82af93afbbb8" providerId="LiveId" clId="{220F4BD1-DA2B-4F45-9A1E-EEAB8EB80A02}" dt="2024-10-23T07:47:17.579" v="5" actId="2696"/>
        <pc:sldMkLst>
          <pc:docMk/>
          <pc:sldMk cId="3950893210" sldId="141169348"/>
        </pc:sldMkLst>
      </pc:sldChg>
      <pc:sldChg chg="del">
        <pc:chgData name="Hùng Đào Tuấn" userId="723e82af93afbbb8" providerId="LiveId" clId="{220F4BD1-DA2B-4F45-9A1E-EEAB8EB80A02}" dt="2024-10-23T03:12:20.991" v="0" actId="2696"/>
        <pc:sldMkLst>
          <pc:docMk/>
          <pc:sldMk cId="2011734482" sldId="141169349"/>
        </pc:sldMkLst>
      </pc:sldChg>
      <pc:sldChg chg="del">
        <pc:chgData name="Hùng Đào Tuấn" userId="723e82af93afbbb8" providerId="LiveId" clId="{220F4BD1-DA2B-4F45-9A1E-EEAB8EB80A02}" dt="2024-10-23T03:12:20.991" v="0" actId="2696"/>
        <pc:sldMkLst>
          <pc:docMk/>
          <pc:sldMk cId="4077653234" sldId="141169350"/>
        </pc:sldMkLst>
      </pc:sldChg>
      <pc:sldChg chg="del">
        <pc:chgData name="Hùng Đào Tuấn" userId="723e82af93afbbb8" providerId="LiveId" clId="{220F4BD1-DA2B-4F45-9A1E-EEAB8EB80A02}" dt="2024-10-23T03:12:20.991" v="0" actId="2696"/>
        <pc:sldMkLst>
          <pc:docMk/>
          <pc:sldMk cId="1913195636" sldId="141169351"/>
        </pc:sldMkLst>
      </pc:sldChg>
      <pc:sldChg chg="del">
        <pc:chgData name="Hùng Đào Tuấn" userId="723e82af93afbbb8" providerId="LiveId" clId="{220F4BD1-DA2B-4F45-9A1E-EEAB8EB80A02}" dt="2024-10-23T03:12:20.991" v="0" actId="2696"/>
        <pc:sldMkLst>
          <pc:docMk/>
          <pc:sldMk cId="448540832" sldId="141169352"/>
        </pc:sldMkLst>
      </pc:sldChg>
      <pc:sldChg chg="del">
        <pc:chgData name="Hùng Đào Tuấn" userId="723e82af93afbbb8" providerId="LiveId" clId="{220F4BD1-DA2B-4F45-9A1E-EEAB8EB80A02}" dt="2024-10-23T03:12:20.991" v="0" actId="2696"/>
        <pc:sldMkLst>
          <pc:docMk/>
          <pc:sldMk cId="171400481" sldId="141169353"/>
        </pc:sldMkLst>
      </pc:sldChg>
      <pc:sldChg chg="del">
        <pc:chgData name="Hùng Đào Tuấn" userId="723e82af93afbbb8" providerId="LiveId" clId="{220F4BD1-DA2B-4F45-9A1E-EEAB8EB80A02}" dt="2024-10-23T03:12:20.991" v="0" actId="2696"/>
        <pc:sldMkLst>
          <pc:docMk/>
          <pc:sldMk cId="2199191923" sldId="14116935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97300926798059"/>
          <c:y val="5.123981043021586E-2"/>
          <c:w val="0.41405360843201583"/>
          <c:h val="0.7173612237630494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14-AF4C-BEE9-B805B5DA1DFF}"/>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6A14-AF4C-BEE9-B805B5DA1D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FC27-AD41-AEC7-1EE775702C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14-AF4C-BEE9-B805B5DA1DFF}"/>
              </c:ext>
            </c:extLst>
          </c:dPt>
          <c:dLbls>
            <c:dLbl>
              <c:idx val="2"/>
              <c:layout>
                <c:manualLayout>
                  <c:x val="-9.2278423641277488E-2"/>
                  <c:y val="-2.39663722384835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27-AD41-AEC7-1EE775702C3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Handle</c:v>
                </c:pt>
                <c:pt idx="1">
                  <c:v>Non-handle</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0-FC27-AD41-AEC7-1EE775702C3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97300926798059"/>
          <c:y val="5.123981043021586E-2"/>
          <c:w val="0.45195366196211112"/>
          <c:h val="0.7830242882246607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C3-BF4E-9574-33080F05076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C3-BF4E-9574-33080F0507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2C3-BF4E-9574-33080F0507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2C3-BF4E-9574-33080F05076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2C3-BF4E-9574-33080F050761}"/>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C3-BF4E-9574-33080F05076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Type 1</c:v>
                </c:pt>
                <c:pt idx="1">
                  <c:v>Type 2</c:v>
                </c:pt>
                <c:pt idx="2">
                  <c:v>Type 3</c:v>
                </c:pt>
                <c:pt idx="3">
                  <c:v>Type 4</c:v>
                </c:pt>
                <c:pt idx="4">
                  <c:v>Type 5</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A2C3-BF4E-9574-33080F05076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Top 2 product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490E-3F4E-8595-3A2FDECA3249}"/>
            </c:ext>
          </c:extLst>
        </c:ser>
        <c:ser>
          <c:idx val="1"/>
          <c:order val="1"/>
          <c:tx>
            <c:strRef>
              <c:f>Sheet1!$C$1</c:f>
              <c:strCache>
                <c:ptCount val="1"/>
                <c:pt idx="0">
                  <c:v>Others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0.2</c:v>
                </c:pt>
                <c:pt idx="1">
                  <c:v>0.2</c:v>
                </c:pt>
                <c:pt idx="2">
                  <c:v>0.15</c:v>
                </c:pt>
                <c:pt idx="3">
                  <c:v>0.1</c:v>
                </c:pt>
                <c:pt idx="4">
                  <c:v>0.05</c:v>
                </c:pt>
                <c:pt idx="5">
                  <c:v>0.1</c:v>
                </c:pt>
              </c:numCache>
            </c:numRef>
          </c:val>
          <c:extLst>
            <c:ext xmlns:c16="http://schemas.microsoft.com/office/drawing/2014/chart" uri="{C3380CC4-5D6E-409C-BE32-E72D297353CC}">
              <c16:uniqueId val="{00000001-490E-3F4E-8595-3A2FDECA3249}"/>
            </c:ext>
          </c:extLst>
        </c:ser>
        <c:ser>
          <c:idx val="2"/>
          <c:order val="2"/>
          <c:tx>
            <c:strRef>
              <c:f>Sheet1!$D$1</c:f>
              <c:strCache>
                <c:ptCount val="1"/>
                <c:pt idx="0">
                  <c:v>Total assortment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0%</c:formatCode>
                <c:ptCount val="6"/>
                <c:pt idx="0">
                  <c:v>0.85000000000000009</c:v>
                </c:pt>
                <c:pt idx="1">
                  <c:v>0.8</c:v>
                </c:pt>
                <c:pt idx="2">
                  <c:v>0.6</c:v>
                </c:pt>
                <c:pt idx="3">
                  <c:v>0.44999999999999996</c:v>
                </c:pt>
                <c:pt idx="4">
                  <c:v>0.35</c:v>
                </c:pt>
                <c:pt idx="5">
                  <c:v>0.35</c:v>
                </c:pt>
              </c:numCache>
            </c:numRef>
          </c:val>
          <c:extLst>
            <c:ext xmlns:c16="http://schemas.microsoft.com/office/drawing/2014/chart" uri="{C3380CC4-5D6E-409C-BE32-E72D297353CC}">
              <c16:uniqueId val="{00000002-490E-3F4E-8595-3A2FDECA3249}"/>
            </c:ext>
          </c:extLst>
        </c:ser>
        <c:dLbls>
          <c:showLegendKey val="0"/>
          <c:showVal val="1"/>
          <c:showCatName val="0"/>
          <c:showSerName val="0"/>
          <c:showPercent val="0"/>
          <c:showBubbleSize val="0"/>
        </c:dLbls>
        <c:gapWidth val="75"/>
        <c:overlap val="100"/>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out"/>
        <c:minorTickMark val="none"/>
        <c:tickLblPos val="nextTo"/>
        <c:crossAx val="114366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57-6D4D-BAC8-D91CB1BB312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57-6D4D-BAC8-D91CB1BB312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C57-6D4D-BAC8-D91CB1BB312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C57-6D4D-BAC8-D91CB1BB312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C57-6D4D-BAC8-D91CB1BB3127}"/>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6D4D-BAC8-D91CB1BB312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1C57-6D4D-BAC8-D91CB1BB3127}"/>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Brand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Sheet1!$B$2:$B$5</c:f>
              <c:numCache>
                <c:formatCode>0%</c:formatCode>
                <c:ptCount val="4"/>
                <c:pt idx="0">
                  <c:v>0.3</c:v>
                </c:pt>
                <c:pt idx="1">
                  <c:v>0.3</c:v>
                </c:pt>
                <c:pt idx="2">
                  <c:v>0.3</c:v>
                </c:pt>
                <c:pt idx="3">
                  <c:v>0.3</c:v>
                </c:pt>
              </c:numCache>
            </c:numRef>
          </c:val>
          <c:extLst>
            <c:ext xmlns:c16="http://schemas.microsoft.com/office/drawing/2014/chart" uri="{C3380CC4-5D6E-409C-BE32-E72D297353CC}">
              <c16:uniqueId val="{00000000-49B0-1B45-A711-E1B67BBEB20A}"/>
            </c:ext>
          </c:extLst>
        </c:ser>
        <c:ser>
          <c:idx val="1"/>
          <c:order val="1"/>
          <c:tx>
            <c:strRef>
              <c:f>Sheet1!$C$1</c:f>
              <c:strCache>
                <c:ptCount val="1"/>
                <c:pt idx="0">
                  <c:v>Brand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Sheet1!$C$2:$C$5</c:f>
              <c:numCache>
                <c:formatCode>0%</c:formatCode>
                <c:ptCount val="4"/>
                <c:pt idx="0">
                  <c:v>0.3</c:v>
                </c:pt>
                <c:pt idx="1">
                  <c:v>0.3</c:v>
                </c:pt>
                <c:pt idx="2">
                  <c:v>0.3</c:v>
                </c:pt>
                <c:pt idx="3">
                  <c:v>0.3</c:v>
                </c:pt>
              </c:numCache>
            </c:numRef>
          </c:val>
          <c:extLst>
            <c:ext xmlns:c16="http://schemas.microsoft.com/office/drawing/2014/chart" uri="{C3380CC4-5D6E-409C-BE32-E72D297353CC}">
              <c16:uniqueId val="{00000001-49B0-1B45-A711-E1B67BBEB20A}"/>
            </c:ext>
          </c:extLst>
        </c:ser>
        <c:ser>
          <c:idx val="2"/>
          <c:order val="2"/>
          <c:tx>
            <c:strRef>
              <c:f>Sheet1!$D$1</c:f>
              <c:strCache>
                <c:ptCount val="1"/>
                <c:pt idx="0">
                  <c:v>Brand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Sheet1!$D$2:$D$5</c:f>
              <c:numCache>
                <c:formatCode>0%</c:formatCode>
                <c:ptCount val="4"/>
                <c:pt idx="0">
                  <c:v>0.2</c:v>
                </c:pt>
                <c:pt idx="1">
                  <c:v>0.2</c:v>
                </c:pt>
                <c:pt idx="2">
                  <c:v>0.2</c:v>
                </c:pt>
                <c:pt idx="3">
                  <c:v>0.2</c:v>
                </c:pt>
              </c:numCache>
            </c:numRef>
          </c:val>
          <c:extLst>
            <c:ext xmlns:c16="http://schemas.microsoft.com/office/drawing/2014/chart" uri="{C3380CC4-5D6E-409C-BE32-E72D297353CC}">
              <c16:uniqueId val="{00000002-49B0-1B45-A711-E1B67BBEB20A}"/>
            </c:ext>
          </c:extLst>
        </c:ser>
        <c:ser>
          <c:idx val="3"/>
          <c:order val="3"/>
          <c:tx>
            <c:strRef>
              <c:f>Sheet1!$E$1</c:f>
              <c:strCache>
                <c:ptCount val="1"/>
                <c:pt idx="0">
                  <c:v>Others</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Sheet1!$E$2:$E$5</c:f>
              <c:numCache>
                <c:formatCode>0%</c:formatCode>
                <c:ptCount val="4"/>
                <c:pt idx="0">
                  <c:v>0.19999999999999996</c:v>
                </c:pt>
                <c:pt idx="1">
                  <c:v>0.19999999999999996</c:v>
                </c:pt>
                <c:pt idx="2">
                  <c:v>0.19999999999999996</c:v>
                </c:pt>
                <c:pt idx="3">
                  <c:v>0.19999999999999996</c:v>
                </c:pt>
              </c:numCache>
            </c:numRef>
          </c:val>
          <c:extLst>
            <c:ext xmlns:c16="http://schemas.microsoft.com/office/drawing/2014/chart" uri="{C3380CC4-5D6E-409C-BE32-E72D297353CC}">
              <c16:uniqueId val="{00000003-49B0-1B45-A711-E1B67BBEB20A}"/>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9E90-DB49-8CAE-B9C8B01893AF}"/>
            </c:ext>
          </c:extLst>
        </c:ser>
        <c:dLbls>
          <c:showLegendKey val="0"/>
          <c:showVal val="1"/>
          <c:showCatName val="0"/>
          <c:showSerName val="0"/>
          <c:showPercent val="0"/>
          <c:showBubbleSize val="0"/>
        </c:dLbls>
        <c:gapWidth val="75"/>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none"/>
        <c:minorTickMark val="none"/>
        <c:tickLblPos val="nextTo"/>
        <c:crossAx val="11436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Brand 1</c:v>
                </c:pt>
                <c:pt idx="1">
                  <c:v>Brand 2</c:v>
                </c:pt>
                <c:pt idx="2">
                  <c:v>Brand 3</c:v>
                </c:pt>
                <c:pt idx="3">
                  <c:v>Brand 4</c:v>
                </c:pt>
                <c:pt idx="4">
                  <c:v>Brand 5</c:v>
                </c:pt>
                <c:pt idx="5">
                  <c:v>Brand 6</c:v>
                </c:pt>
              </c:strCache>
            </c:strRef>
          </c:cat>
          <c:val>
            <c:numRef>
              <c:f>Sheet1!$B$2:$B$7</c:f>
              <c:numCache>
                <c:formatCode>_(* #,##0.0_);_(* \(#,##0.0\);_(* "-"_);_(@_)</c:formatCode>
                <c:ptCount val="6"/>
                <c:pt idx="0" formatCode="General">
                  <c:v>4.5</c:v>
                </c:pt>
                <c:pt idx="1">
                  <c:v>4.05</c:v>
                </c:pt>
                <c:pt idx="2">
                  <c:v>3.645</c:v>
                </c:pt>
                <c:pt idx="3">
                  <c:v>3.2805</c:v>
                </c:pt>
                <c:pt idx="4">
                  <c:v>2.9524500000000002</c:v>
                </c:pt>
                <c:pt idx="5">
                  <c:v>2.6572050000000003</c:v>
                </c:pt>
              </c:numCache>
            </c:numRef>
          </c:val>
          <c:extLst>
            <c:ext xmlns:c16="http://schemas.microsoft.com/office/drawing/2014/chart" uri="{C3380CC4-5D6E-409C-BE32-E72D297353CC}">
              <c16:uniqueId val="{00000000-39B3-BB4C-9FF7-A07C33B35BA0}"/>
            </c:ext>
          </c:extLst>
        </c:ser>
        <c:dLbls>
          <c:showLegendKey val="0"/>
          <c:showVal val="1"/>
          <c:showCatName val="0"/>
          <c:showSerName val="0"/>
          <c:showPercent val="0"/>
          <c:showBubbleSize val="0"/>
        </c:dLbls>
        <c:gapWidth val="75"/>
        <c:axId val="1711523311"/>
        <c:axId val="1711355679"/>
      </c:barChart>
      <c:catAx>
        <c:axId val="171152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11355679"/>
        <c:crosses val="autoZero"/>
        <c:auto val="1"/>
        <c:lblAlgn val="ctr"/>
        <c:lblOffset val="100"/>
        <c:noMultiLvlLbl val="0"/>
      </c:catAx>
      <c:valAx>
        <c:axId val="1711355679"/>
        <c:scaling>
          <c:orientation val="minMax"/>
        </c:scaling>
        <c:delete val="1"/>
        <c:axPos val="l"/>
        <c:numFmt formatCode="General" sourceLinked="1"/>
        <c:majorTickMark val="none"/>
        <c:minorTickMark val="none"/>
        <c:tickLblPos val="nextTo"/>
        <c:crossAx val="1711523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CA0B-AA4E-BDBE-76011987C835}"/>
            </c:ext>
          </c:extLst>
        </c:ser>
        <c:dLbls>
          <c:showLegendKey val="0"/>
          <c:showVal val="1"/>
          <c:showCatName val="0"/>
          <c:showSerName val="0"/>
          <c:showPercent val="0"/>
          <c:showBubbleSize val="0"/>
        </c:dLbls>
        <c:gapWidth val="75"/>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none"/>
        <c:minorTickMark val="none"/>
        <c:tickLblPos val="nextTo"/>
        <c:crossAx val="11436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SKU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3D0D-8845-A250-AE8EE22E44A8}"/>
            </c:ext>
          </c:extLst>
        </c:ser>
        <c:ser>
          <c:idx val="1"/>
          <c:order val="1"/>
          <c:tx>
            <c:strRef>
              <c:f>Sheet1!$C$1</c:f>
              <c:strCache>
                <c:ptCount val="1"/>
                <c:pt idx="0">
                  <c:v>2 - 3 SKU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3D0D-8845-A250-AE8EE22E44A8}"/>
            </c:ext>
          </c:extLst>
        </c:ser>
        <c:ser>
          <c:idx val="2"/>
          <c:order val="2"/>
          <c:tx>
            <c:strRef>
              <c:f>Sheet1!$D$1</c:f>
              <c:strCache>
                <c:ptCount val="1"/>
                <c:pt idx="0">
                  <c:v>4-5 SKU</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3D0D-8845-A250-AE8EE22E44A8}"/>
            </c:ext>
          </c:extLst>
        </c:ser>
        <c:ser>
          <c:idx val="3"/>
          <c:order val="3"/>
          <c:tx>
            <c:strRef>
              <c:f>Sheet1!$E$1</c:f>
              <c:strCache>
                <c:ptCount val="1"/>
                <c:pt idx="0">
                  <c:v>6 SKU and more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3D0D-8845-A250-AE8EE22E44A8}"/>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3D0D-8845-A250-AE8EE22E44A8}"/>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brand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DF60-C54D-9279-36A53189F139}"/>
            </c:ext>
          </c:extLst>
        </c:ser>
        <c:ser>
          <c:idx val="1"/>
          <c:order val="1"/>
          <c:tx>
            <c:strRef>
              <c:f>Sheet1!$C$1</c:f>
              <c:strCache>
                <c:ptCount val="1"/>
                <c:pt idx="0">
                  <c:v>2 brand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DF60-C54D-9279-36A53189F139}"/>
            </c:ext>
          </c:extLst>
        </c:ser>
        <c:ser>
          <c:idx val="2"/>
          <c:order val="2"/>
          <c:tx>
            <c:strRef>
              <c:f>Sheet1!$D$1</c:f>
              <c:strCache>
                <c:ptCount val="1"/>
                <c:pt idx="0">
                  <c:v>3 brand</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DF60-C54D-9279-36A53189F139}"/>
            </c:ext>
          </c:extLst>
        </c:ser>
        <c:ser>
          <c:idx val="3"/>
          <c:order val="3"/>
          <c:tx>
            <c:strRef>
              <c:f>Sheet1!$E$1</c:f>
              <c:strCache>
                <c:ptCount val="1"/>
                <c:pt idx="0">
                  <c:v>4 brand</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DF60-C54D-9279-36A53189F139}"/>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DF60-C54D-9279-36A53189F139}"/>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33544904662342"/>
          <c:y val="5.9447693487917286E-2"/>
          <c:w val="0.49459122218346835"/>
          <c:h val="0.85689523574397353"/>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723-4A4E-9A18-25D02CBAB72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A723-4A4E-9A18-25D02CBAB726}"/>
              </c:ext>
            </c:extLst>
          </c:dPt>
          <c:dPt>
            <c:idx val="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5-A723-4A4E-9A18-25D02CBAB726}"/>
              </c:ext>
            </c:extLst>
          </c:dPt>
          <c:dPt>
            <c:idx val="3"/>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7-A723-4A4E-9A18-25D02CBAB726}"/>
              </c:ext>
            </c:extLst>
          </c:dPt>
          <c:dPt>
            <c:idx val="4"/>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9-A723-4A4E-9A18-25D02CBAB726}"/>
              </c:ext>
            </c:extLst>
          </c:dPt>
          <c:dLbls>
            <c:dLbl>
              <c:idx val="2"/>
              <c:layout>
                <c:manualLayout>
                  <c:x val="2.4717101839607423E-3"/>
                  <c:y val="-2.39663722384837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23-4A4E-9A18-25D02CBAB72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8-A723-4A4E-9A18-25D02CBAB726}"/>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3E-EB4D-8E35-1FAFE44E4A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3E-EB4D-8E35-1FAFE44E4A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3E-EB4D-8E35-1FAFE44E4A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3E-EB4D-8E35-1FAFE44E4A2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23E-EB4D-8E35-1FAFE44E4A21}"/>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3E-EB4D-8E35-1FAFE44E4A21}"/>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B23E-EB4D-8E35-1FAFE44E4A2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SKU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5B3A-5544-9E3B-407DC0975BEB}"/>
            </c:ext>
          </c:extLst>
        </c:ser>
        <c:ser>
          <c:idx val="1"/>
          <c:order val="1"/>
          <c:tx>
            <c:strRef>
              <c:f>Sheet1!$C$1</c:f>
              <c:strCache>
                <c:ptCount val="1"/>
                <c:pt idx="0">
                  <c:v>2 - 3 SKU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5B3A-5544-9E3B-407DC0975BEB}"/>
            </c:ext>
          </c:extLst>
        </c:ser>
        <c:ser>
          <c:idx val="2"/>
          <c:order val="2"/>
          <c:tx>
            <c:strRef>
              <c:f>Sheet1!$D$1</c:f>
              <c:strCache>
                <c:ptCount val="1"/>
                <c:pt idx="0">
                  <c:v>4-5 SKU</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5B3A-5544-9E3B-407DC0975BEB}"/>
            </c:ext>
          </c:extLst>
        </c:ser>
        <c:ser>
          <c:idx val="3"/>
          <c:order val="3"/>
          <c:tx>
            <c:strRef>
              <c:f>Sheet1!$E$1</c:f>
              <c:strCache>
                <c:ptCount val="1"/>
                <c:pt idx="0">
                  <c:v>6 SKU and more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5B3A-5544-9E3B-407DC0975BEB}"/>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5B3A-5544-9E3B-407DC0975BEB}"/>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56-FE4E-98AA-791288FE17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56-FE4E-98AA-791288FE17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56-FE4E-98AA-791288FE17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56-FE4E-98AA-791288FE17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56-FE4E-98AA-791288FE1758}"/>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56-FE4E-98AA-791288FE1758}"/>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6156-FE4E-98AA-791288FE1758}"/>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brand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49B0-1B45-A711-E1B67BBEB20A}"/>
            </c:ext>
          </c:extLst>
        </c:ser>
        <c:ser>
          <c:idx val="1"/>
          <c:order val="1"/>
          <c:tx>
            <c:strRef>
              <c:f>Sheet1!$C$1</c:f>
              <c:strCache>
                <c:ptCount val="1"/>
                <c:pt idx="0">
                  <c:v>2 brand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49B0-1B45-A711-E1B67BBEB20A}"/>
            </c:ext>
          </c:extLst>
        </c:ser>
        <c:ser>
          <c:idx val="2"/>
          <c:order val="2"/>
          <c:tx>
            <c:strRef>
              <c:f>Sheet1!$D$1</c:f>
              <c:strCache>
                <c:ptCount val="1"/>
                <c:pt idx="0">
                  <c:v>3 brand</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49B0-1B45-A711-E1B67BBEB20A}"/>
            </c:ext>
          </c:extLst>
        </c:ser>
        <c:ser>
          <c:idx val="3"/>
          <c:order val="3"/>
          <c:tx>
            <c:strRef>
              <c:f>Sheet1!$E$1</c:f>
              <c:strCache>
                <c:ptCount val="1"/>
                <c:pt idx="0">
                  <c:v>4 brand</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49B0-1B45-A711-E1B67BBEB20A}"/>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49B0-1B45-A711-E1B67BBEB20A}"/>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1875-4144-9809-5B0F40BCF770}"/>
            </c:ext>
          </c:extLst>
        </c:ser>
        <c:ser>
          <c:idx val="1"/>
          <c:order val="1"/>
          <c:tx>
            <c:strRef>
              <c:f>Sheet1!$C$1</c:f>
              <c:strCache>
                <c:ptCount val="1"/>
                <c:pt idx="0">
                  <c:v>Others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0.2</c:v>
                </c:pt>
                <c:pt idx="1">
                  <c:v>0.2</c:v>
                </c:pt>
                <c:pt idx="2">
                  <c:v>0.15</c:v>
                </c:pt>
                <c:pt idx="3">
                  <c:v>0.1</c:v>
                </c:pt>
                <c:pt idx="4">
                  <c:v>0.05</c:v>
                </c:pt>
                <c:pt idx="5">
                  <c:v>0.1</c:v>
                </c:pt>
              </c:numCache>
            </c:numRef>
          </c:val>
          <c:extLst>
            <c:ext xmlns:c16="http://schemas.microsoft.com/office/drawing/2014/chart" uri="{C3380CC4-5D6E-409C-BE32-E72D297353CC}">
              <c16:uniqueId val="{00000003-1875-4144-9809-5B0F40BCF770}"/>
            </c:ext>
          </c:extLst>
        </c:ser>
        <c:ser>
          <c:idx val="2"/>
          <c:order val="2"/>
          <c:tx>
            <c:strRef>
              <c:f>Sheet1!$D$1</c:f>
              <c:strCache>
                <c:ptCount val="1"/>
                <c:pt idx="0">
                  <c:v>Total assortment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0%</c:formatCode>
                <c:ptCount val="6"/>
                <c:pt idx="0">
                  <c:v>0.85000000000000009</c:v>
                </c:pt>
                <c:pt idx="1">
                  <c:v>0.8</c:v>
                </c:pt>
                <c:pt idx="2">
                  <c:v>0.6</c:v>
                </c:pt>
                <c:pt idx="3">
                  <c:v>0.44999999999999996</c:v>
                </c:pt>
                <c:pt idx="4">
                  <c:v>0.35</c:v>
                </c:pt>
                <c:pt idx="5">
                  <c:v>0.35</c:v>
                </c:pt>
              </c:numCache>
            </c:numRef>
          </c:val>
          <c:extLst>
            <c:ext xmlns:c16="http://schemas.microsoft.com/office/drawing/2014/chart" uri="{C3380CC4-5D6E-409C-BE32-E72D297353CC}">
              <c16:uniqueId val="{00000004-1875-4144-9809-5B0F40BCF770}"/>
            </c:ext>
          </c:extLst>
        </c:ser>
        <c:dLbls>
          <c:showLegendKey val="0"/>
          <c:showVal val="1"/>
          <c:showCatName val="0"/>
          <c:showSerName val="0"/>
          <c:showPercent val="0"/>
          <c:showBubbleSize val="0"/>
        </c:dLbls>
        <c:gapWidth val="75"/>
        <c:overlap val="100"/>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out"/>
        <c:minorTickMark val="none"/>
        <c:tickLblPos val="nextTo"/>
        <c:crossAx val="114366036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i="0">
                <a:latin typeface="Arial" panose="020B0604020202020204" pitchFamily="34" charset="0"/>
                <a:ea typeface="Arial Unicode MS"/>
                <a:cs typeface="Arial Unicode MS"/>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i="0">
                <a:latin typeface="Arial" panose="020B0604020202020204" pitchFamily="34" charset="0"/>
                <a:ea typeface="Arial Unicode MS"/>
                <a:cs typeface="Arial Unicode MS"/>
              </a:defRPr>
            </a:lvl1pPr>
          </a:lstStyle>
          <a:p>
            <a:fld id="{6040835A-3359-1444-A44F-DE29377E0E17}" type="datetimeFigureOut">
              <a:rPr lang="ja-JP" altLang="en-US" smtClean="0"/>
              <a:pPr/>
              <a:t>2024/10/23</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i="0">
                <a:latin typeface="Arial" panose="020B0604020202020204" pitchFamily="34" charset="0"/>
                <a:ea typeface="Arial Unicode MS"/>
                <a:cs typeface="Arial Unicode MS"/>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i="0">
                <a:latin typeface="Arial" panose="020B0604020202020204" pitchFamily="34" charset="0"/>
                <a:ea typeface="Arial Unicode MS"/>
                <a:cs typeface="Arial Unicode MS"/>
              </a:defRPr>
            </a:lvl1pPr>
          </a:lstStyle>
          <a:p>
            <a:fld id="{FBB85451-3822-CF42-879A-35CF518445C5}" type="slidenum">
              <a:rPr lang="ja-JP" altLang="en-US" smtClean="0"/>
              <a:pPr/>
              <a:t>‹#›</a:t>
            </a:fld>
            <a:endParaRPr lang="ja-JP" altLang="en-US" dirty="0"/>
          </a:p>
        </p:txBody>
      </p:sp>
    </p:spTree>
    <p:extLst>
      <p:ext uri="{BB962C8B-B14F-4D97-AF65-F5344CB8AC3E}">
        <p14:creationId xmlns:p14="http://schemas.microsoft.com/office/powerpoint/2010/main" val="1739586606"/>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1pPr>
    <a:lvl2pPr marL="4572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2pPr>
    <a:lvl3pPr marL="9144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3pPr>
    <a:lvl4pPr marL="13716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4pPr>
    <a:lvl5pPr marL="18288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62923" y="1741853"/>
            <a:ext cx="8436676" cy="1094460"/>
          </a:xfrm>
          <a:noFill/>
        </p:spPr>
        <p:txBody>
          <a:bodyPr/>
          <a:lstStyle>
            <a:lvl1pPr algn="ctr">
              <a:defRPr sz="4400" b="0" i="0">
                <a:solidFill>
                  <a:srgbClr val="FFFFFF"/>
                </a:solidFill>
              </a:defRPr>
            </a:lvl1pPr>
          </a:lstStyle>
          <a:p>
            <a:r>
              <a:rPr lang="ja-JP" altLang="en-US"/>
              <a:t>マスター タイトルの書式設定</a:t>
            </a:r>
            <a:endParaRPr lang="ja-JP" altLang="en-US" dirty="0"/>
          </a:p>
        </p:txBody>
      </p:sp>
    </p:spTree>
    <p:extLst>
      <p:ext uri="{BB962C8B-B14F-4D97-AF65-F5344CB8AC3E}">
        <p14:creationId xmlns:p14="http://schemas.microsoft.com/office/powerpoint/2010/main" val="210074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kumimoji="1" lang="ja-JP" altLang="en-US" dirty="0"/>
              <a:t>マスター タイトルの書式設定</a:t>
            </a:r>
          </a:p>
        </p:txBody>
      </p:sp>
    </p:spTree>
    <p:extLst>
      <p:ext uri="{BB962C8B-B14F-4D97-AF65-F5344CB8AC3E}">
        <p14:creationId xmlns:p14="http://schemas.microsoft.com/office/powerpoint/2010/main" val="16619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800" b="0" i="0">
                <a:latin typeface="Arial" panose="020B0604020202020204" pitchFamily="34" charset="0"/>
                <a:cs typeface="Arial Unicode MS"/>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457200" y="877108"/>
            <a:ext cx="5191760" cy="3593292"/>
          </a:xfrm>
        </p:spPr>
        <p:txBody>
          <a:bodyPr/>
          <a:lstStyle>
            <a:lvl1pPr>
              <a:defRPr sz="2000" b="0" i="0">
                <a:latin typeface="Arial" panose="020B0604020202020204" pitchFamily="34" charset="0"/>
                <a:cs typeface="Arial Unicode MS"/>
              </a:defRPr>
            </a:lvl1pPr>
            <a:lvl2pPr>
              <a:defRPr sz="2000" b="0" i="0">
                <a:latin typeface="Arial" panose="020B0604020202020204" pitchFamily="34" charset="0"/>
                <a:cs typeface="Arial Unicode MS"/>
              </a:defRPr>
            </a:lvl2pPr>
            <a:lvl3pPr>
              <a:defRPr sz="2000" b="0" i="0">
                <a:latin typeface="Arial" panose="020B0604020202020204" pitchFamily="34" charset="0"/>
                <a:cs typeface="Arial Unicode MS"/>
              </a:defRPr>
            </a:lvl3pPr>
            <a:lvl4pPr>
              <a:defRPr sz="2000" b="0" i="0">
                <a:latin typeface="Arial" panose="020B0604020202020204" pitchFamily="34" charset="0"/>
                <a:cs typeface="Arial Unicode MS"/>
              </a:defRPr>
            </a:lvl4pPr>
            <a:lvl5pPr>
              <a:defRPr sz="20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コンテンツ プレースホルダー 2">
            <a:extLst>
              <a:ext uri="{FF2B5EF4-FFF2-40B4-BE49-F238E27FC236}">
                <a16:creationId xmlns:a16="http://schemas.microsoft.com/office/drawing/2014/main" id="{A413BBE8-A855-AD48-BA67-D825878CB832}"/>
              </a:ext>
            </a:extLst>
          </p:cNvPr>
          <p:cNvSpPr>
            <a:spLocks noGrp="1"/>
          </p:cNvSpPr>
          <p:nvPr>
            <p:ph idx="10"/>
          </p:nvPr>
        </p:nvSpPr>
        <p:spPr>
          <a:xfrm>
            <a:off x="5821680" y="877108"/>
            <a:ext cx="2865120" cy="1947372"/>
          </a:xfrm>
        </p:spPr>
        <p:txBody>
          <a:bodyPr/>
          <a:lstStyle>
            <a:lvl1pPr>
              <a:defRPr sz="1400" b="0" i="0">
                <a:latin typeface="Arial" panose="020B0604020202020204" pitchFamily="34" charset="0"/>
                <a:cs typeface="Arial Unicode MS"/>
              </a:defRPr>
            </a:lvl1pPr>
            <a:lvl2pPr>
              <a:defRPr sz="1400" b="0" i="0">
                <a:latin typeface="Arial" panose="020B0604020202020204" pitchFamily="34" charset="0"/>
                <a:cs typeface="Arial Unicode MS"/>
              </a:defRPr>
            </a:lvl2pPr>
            <a:lvl3pPr>
              <a:defRPr sz="1400" b="0" i="0">
                <a:latin typeface="Arial" panose="020B0604020202020204" pitchFamily="34" charset="0"/>
                <a:cs typeface="Arial Unicode MS"/>
              </a:defRPr>
            </a:lvl3pPr>
            <a:lvl4pPr>
              <a:defRPr sz="1400" b="0" i="0">
                <a:latin typeface="Arial" panose="020B0604020202020204" pitchFamily="34" charset="0"/>
                <a:cs typeface="Arial Unicode MS"/>
              </a:defRPr>
            </a:lvl4pPr>
            <a:lvl5pPr>
              <a:defRPr sz="14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 name="コンテンツ プレースホルダー 2">
            <a:extLst>
              <a:ext uri="{FF2B5EF4-FFF2-40B4-BE49-F238E27FC236}">
                <a16:creationId xmlns:a16="http://schemas.microsoft.com/office/drawing/2014/main" id="{C2E6A0F6-754C-574B-BD0D-92D09A2316DE}"/>
              </a:ext>
            </a:extLst>
          </p:cNvPr>
          <p:cNvSpPr>
            <a:spLocks noGrp="1"/>
          </p:cNvSpPr>
          <p:nvPr>
            <p:ph idx="11"/>
          </p:nvPr>
        </p:nvSpPr>
        <p:spPr>
          <a:xfrm>
            <a:off x="5821680" y="2909108"/>
            <a:ext cx="2865120" cy="1601932"/>
          </a:xfrm>
        </p:spPr>
        <p:txBody>
          <a:bodyPr/>
          <a:lstStyle>
            <a:lvl1pPr>
              <a:defRPr sz="1400" b="0" i="0">
                <a:latin typeface="Arial" panose="020B0604020202020204" pitchFamily="34" charset="0"/>
                <a:cs typeface="Arial Unicode MS"/>
              </a:defRPr>
            </a:lvl1pPr>
            <a:lvl2pPr>
              <a:defRPr sz="1400" b="0" i="0">
                <a:latin typeface="Arial" panose="020B0604020202020204" pitchFamily="34" charset="0"/>
                <a:cs typeface="Arial Unicode MS"/>
              </a:defRPr>
            </a:lvl2pPr>
            <a:lvl3pPr>
              <a:defRPr sz="1400" b="0" i="0">
                <a:latin typeface="Arial" panose="020B0604020202020204" pitchFamily="34" charset="0"/>
                <a:cs typeface="Arial Unicode MS"/>
              </a:defRPr>
            </a:lvl3pPr>
            <a:lvl4pPr>
              <a:defRPr sz="1400" b="0" i="0">
                <a:latin typeface="Arial" panose="020B0604020202020204" pitchFamily="34" charset="0"/>
                <a:cs typeface="Arial Unicode MS"/>
              </a:defRPr>
            </a:lvl4pPr>
            <a:lvl5pPr>
              <a:defRPr sz="14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96244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3" name="コンテンツ プレースホルダー 2"/>
          <p:cNvSpPr>
            <a:spLocks noGrp="1"/>
          </p:cNvSpPr>
          <p:nvPr>
            <p:ph idx="1"/>
          </p:nvPr>
        </p:nvSpPr>
        <p:spPr>
          <a:xfrm>
            <a:off x="457200" y="684070"/>
            <a:ext cx="8229600" cy="3532909"/>
          </a:xfrm>
        </p:spPr>
        <p:txBody>
          <a:bodyPr/>
          <a:lstStyle>
            <a:lvl1pPr>
              <a:defRPr sz="2800" b="0" i="0"/>
            </a:lvl1pPr>
            <a:lvl2pPr>
              <a:defRPr sz="2400" b="0" i="0"/>
            </a:lvl2pPr>
            <a:lvl3pPr>
              <a:defRPr sz="2400" b="0" i="0"/>
            </a:lvl3pPr>
            <a:lvl4pPr>
              <a:defRPr sz="2400" b="0" i="0"/>
            </a:lvl4pPr>
            <a:lvl5pPr>
              <a:defRPr sz="24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4" name="コンテンツ プレースホルダー 2"/>
          <p:cNvSpPr>
            <a:spLocks noGrp="1"/>
          </p:cNvSpPr>
          <p:nvPr>
            <p:ph idx="10"/>
          </p:nvPr>
        </p:nvSpPr>
        <p:spPr>
          <a:xfrm>
            <a:off x="468745" y="4339937"/>
            <a:ext cx="8229600" cy="382732"/>
          </a:xfrm>
        </p:spPr>
        <p:txBody>
          <a:bodyPr/>
          <a:lstStyle>
            <a:lvl1pPr marL="0" indent="0">
              <a:buNone/>
              <a:defRPr sz="2400" b="0" i="0"/>
            </a:lvl1pPr>
            <a:lvl2pPr>
              <a:defRPr sz="2400"/>
            </a:lvl2pPr>
            <a:lvl3pPr>
              <a:defRPr sz="2400"/>
            </a:lvl3pPr>
            <a:lvl4pPr>
              <a:defRPr sz="2400"/>
            </a:lvl4pPr>
            <a:lvl5pPr>
              <a:defRPr sz="2400"/>
            </a:lvl5pPr>
          </a:lstStyle>
          <a:p>
            <a:pPr lvl="0"/>
            <a:r>
              <a:rPr lang="ja-JP" altLang="en-US"/>
              <a:t>マスター テキストの書式設定</a:t>
            </a:r>
          </a:p>
        </p:txBody>
      </p:sp>
    </p:spTree>
    <p:extLst>
      <p:ext uri="{BB962C8B-B14F-4D97-AF65-F5344CB8AC3E}">
        <p14:creationId xmlns:p14="http://schemas.microsoft.com/office/powerpoint/2010/main" val="175818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4" name="コンテンツ プレースホルダー 2"/>
          <p:cNvSpPr>
            <a:spLocks noGrp="1"/>
          </p:cNvSpPr>
          <p:nvPr>
            <p:ph idx="10"/>
          </p:nvPr>
        </p:nvSpPr>
        <p:spPr>
          <a:xfrm>
            <a:off x="468745" y="4339937"/>
            <a:ext cx="8229600" cy="382732"/>
          </a:xfrm>
        </p:spPr>
        <p:txBody>
          <a:bodyPr/>
          <a:lstStyle>
            <a:lvl1pPr marL="0" indent="0">
              <a:buNone/>
              <a:defRPr sz="2400" b="0" i="0"/>
            </a:lvl1pPr>
            <a:lvl2pPr>
              <a:defRPr sz="2400"/>
            </a:lvl2pPr>
            <a:lvl3pPr>
              <a:defRPr sz="2400"/>
            </a:lvl3pPr>
            <a:lvl4pPr>
              <a:defRPr sz="2400"/>
            </a:lvl4pPr>
            <a:lvl5pPr>
              <a:defRPr sz="2400"/>
            </a:lvl5pPr>
          </a:lstStyle>
          <a:p>
            <a:pPr lvl="0"/>
            <a:r>
              <a:rPr lang="ja-JP" altLang="en-US"/>
              <a:t>マスター テキストの書式設定</a:t>
            </a:r>
          </a:p>
        </p:txBody>
      </p:sp>
      <p:sp>
        <p:nvSpPr>
          <p:cNvPr id="6" name="コンテンツ プレースホルダー 2"/>
          <p:cNvSpPr>
            <a:spLocks noGrp="1"/>
          </p:cNvSpPr>
          <p:nvPr>
            <p:ph idx="1"/>
          </p:nvPr>
        </p:nvSpPr>
        <p:spPr>
          <a:xfrm>
            <a:off x="4675910" y="692728"/>
            <a:ext cx="4010891" cy="3532910"/>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7" name="コンテンツ プレースホルダー 2"/>
          <p:cNvSpPr>
            <a:spLocks noGrp="1"/>
          </p:cNvSpPr>
          <p:nvPr>
            <p:ph idx="11"/>
          </p:nvPr>
        </p:nvSpPr>
        <p:spPr>
          <a:xfrm>
            <a:off x="491838" y="692728"/>
            <a:ext cx="4010891" cy="3540557"/>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Tree>
    <p:extLst>
      <p:ext uri="{BB962C8B-B14F-4D97-AF65-F5344CB8AC3E}">
        <p14:creationId xmlns:p14="http://schemas.microsoft.com/office/powerpoint/2010/main" val="201457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3" name="コンテンツ プレースホルダー 2"/>
          <p:cNvSpPr>
            <a:spLocks noGrp="1"/>
          </p:cNvSpPr>
          <p:nvPr>
            <p:ph idx="1"/>
          </p:nvPr>
        </p:nvSpPr>
        <p:spPr>
          <a:xfrm>
            <a:off x="4675910" y="692729"/>
            <a:ext cx="4010891" cy="4000499"/>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4" name="コンテンツ プレースホルダー 2"/>
          <p:cNvSpPr>
            <a:spLocks noGrp="1"/>
          </p:cNvSpPr>
          <p:nvPr>
            <p:ph idx="10"/>
          </p:nvPr>
        </p:nvSpPr>
        <p:spPr>
          <a:xfrm>
            <a:off x="491838" y="692727"/>
            <a:ext cx="4010891" cy="4009158"/>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Tree>
    <p:extLst>
      <p:ext uri="{BB962C8B-B14F-4D97-AF65-F5344CB8AC3E}">
        <p14:creationId xmlns:p14="http://schemas.microsoft.com/office/powerpoint/2010/main" val="91487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Tree>
    <p:extLst>
      <p:ext uri="{BB962C8B-B14F-4D97-AF65-F5344CB8AC3E}">
        <p14:creationId xmlns:p14="http://schemas.microsoft.com/office/powerpoint/2010/main" val="16910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147638"/>
            <a:ext cx="8229600" cy="39766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681039"/>
            <a:ext cx="8229600" cy="391358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30" name="テキスト ボックス 8"/>
          <p:cNvSpPr txBox="1">
            <a:spLocks noChangeArrowheads="1"/>
          </p:cNvSpPr>
          <p:nvPr/>
        </p:nvSpPr>
        <p:spPr bwMode="auto">
          <a:xfrm>
            <a:off x="-717550" y="410170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endParaRPr lang="ja-JP" altLang="en-US" sz="1800" b="0" i="0" dirty="0">
              <a:latin typeface="Arial" panose="020B0604020202020204" pitchFamily="34" charset="0"/>
              <a:ea typeface="Arial Unicode MS"/>
              <a:cs typeface="Arial Unicode MS"/>
            </a:endParaRPr>
          </a:p>
        </p:txBody>
      </p:sp>
      <p:pic>
        <p:nvPicPr>
          <p:cNvPr id="7" name="Picture 6">
            <a:extLst>
              <a:ext uri="{FF2B5EF4-FFF2-40B4-BE49-F238E27FC236}">
                <a16:creationId xmlns:a16="http://schemas.microsoft.com/office/drawing/2014/main" id="{D406BDE3-6A8E-624F-9A8C-9E05081FEFFE}"/>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8276896" y="4818977"/>
            <a:ext cx="861848" cy="3035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Lst>
  <p:hf sldNum="0" hdr="0" ftr="0" dt="0"/>
  <p:txStyles>
    <p:titleStyle>
      <a:lvl1pPr algn="l" defTabSz="457200" rtl="0" eaLnBrk="1" fontAlgn="base" hangingPunct="1">
        <a:spcBef>
          <a:spcPct val="0"/>
        </a:spcBef>
        <a:spcAft>
          <a:spcPct val="0"/>
        </a:spcAft>
        <a:defRPr kumimoji="1" sz="2800" b="0" i="0" kern="1200">
          <a:solidFill>
            <a:schemeClr val="tx2"/>
          </a:solidFill>
          <a:latin typeface="Arial" panose="020B0604020202020204" pitchFamily="34" charset="0"/>
          <a:ea typeface="Arial Unicode MS"/>
          <a:cs typeface="Arial Unicode MS"/>
        </a:defRPr>
      </a:lvl1pPr>
      <a:lvl2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2pPr>
      <a:lvl3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3pPr>
      <a:lvl4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4pPr>
      <a:lvl5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2400" b="0" i="0" kern="1200">
          <a:solidFill>
            <a:schemeClr val="tx2"/>
          </a:solidFill>
          <a:latin typeface="Arial" panose="020B0604020202020204" pitchFamily="34" charset="0"/>
          <a:ea typeface="Arial Unicode MS"/>
          <a:cs typeface="Arial Unicode MS"/>
        </a:defRPr>
      </a:lvl1pPr>
      <a:lvl2pPr marL="742950" indent="-384175"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2pPr>
      <a:lvl3pPr marL="1074738" indent="-357188" algn="l" defTabSz="617538"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3pPr>
      <a:lvl4pPr marL="1436688" indent="-361950"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4pPr>
      <a:lvl5pPr marL="1792288" indent="-358775"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chart" Target="../charts/chart16.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CFA8A-BCA5-530B-B6E3-14DD5A87C94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5D2302F-E05C-ADA8-913D-3CA3A5B79323}"/>
              </a:ext>
            </a:extLst>
          </p:cNvPr>
          <p:cNvSpPr>
            <a:spLocks noGrp="1"/>
          </p:cNvSpPr>
          <p:nvPr>
            <p:ph type="title"/>
          </p:nvPr>
        </p:nvSpPr>
        <p:spPr/>
        <p:txBody>
          <a:bodyPr/>
          <a:lstStyle/>
          <a:p>
            <a:r>
              <a:rPr lang="en" dirty="0" err="1">
                <a:solidFill>
                  <a:schemeClr val="accent1">
                    <a:lumMod val="50000"/>
                  </a:schemeClr>
                </a:solidFill>
              </a:rPr>
              <a:t>Sample Report: New Category Summary</a:t>
            </a:r>
          </a:p>
        </p:txBody>
      </p:sp>
      <p:sp>
        <p:nvSpPr>
          <p:cNvPr id="24" name="Title 2">
            <a:extLst>
              <a:ext uri="{FF2B5EF4-FFF2-40B4-BE49-F238E27FC236}">
                <a16:creationId xmlns:a16="http://schemas.microsoft.com/office/drawing/2014/main" id="{512359EC-7905-06CC-CFFE-F8E1E263253F}"/>
              </a:ext>
            </a:extLst>
          </p:cNvPr>
          <p:cNvSpPr txBox="1">
            <a:spLocks/>
          </p:cNvSpPr>
          <p:nvPr/>
        </p:nvSpPr>
        <p:spPr bwMode="auto">
          <a:xfrm>
            <a:off x="513168" y="600716"/>
            <a:ext cx="8229600" cy="39766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2pPr>
            <a:lvl3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3pPr>
            <a:lvl4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4pPr>
            <a:lvl5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r>
              <a:rPr lang="en" sz="1400" dirty="0">
                <a:solidFill>
                  <a:schemeClr val="accent1">
                    <a:lumMod val="50000"/>
                  </a:schemeClr>
                </a:solidFill>
              </a:rPr>
              <a:t>The potential of new categories is presented on one page from the perspectives of handling rate, sales, handled brands, popular products, etc.</a:t>
            </a:r>
            <a:endParaRPr lang="en-US" sz="1000"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F4654B82-A5CF-54B1-6E57-420A048A7148}"/>
              </a:ext>
            </a:extLst>
          </p:cNvPr>
          <p:cNvGraphicFramePr>
            <a:graphicFrameLocks noGrp="1"/>
          </p:cNvGraphicFramePr>
          <p:nvPr/>
        </p:nvGraphicFramePr>
        <p:xfrm>
          <a:off x="442428" y="1241021"/>
          <a:ext cx="8259144" cy="3241455"/>
        </p:xfrm>
        <a:graphic>
          <a:graphicData uri="http://schemas.openxmlformats.org/drawingml/2006/table">
            <a:tbl>
              <a:tblPr firstRow="1" bandRow="1">
                <a:tableStyleId>{5C22544A-7EE6-4342-B048-85BDC9FD1C3A}</a:tableStyleId>
              </a:tblPr>
              <a:tblGrid>
                <a:gridCol w="1736015">
                  <a:extLst>
                    <a:ext uri="{9D8B030D-6E8A-4147-A177-3AD203B41FA5}">
                      <a16:colId xmlns:a16="http://schemas.microsoft.com/office/drawing/2014/main" val="3993081207"/>
                    </a:ext>
                  </a:extLst>
                </a:gridCol>
                <a:gridCol w="1208067">
                  <a:extLst>
                    <a:ext uri="{9D8B030D-6E8A-4147-A177-3AD203B41FA5}">
                      <a16:colId xmlns:a16="http://schemas.microsoft.com/office/drawing/2014/main" val="813393581"/>
                    </a:ext>
                  </a:extLst>
                </a:gridCol>
                <a:gridCol w="1054337">
                  <a:extLst>
                    <a:ext uri="{9D8B030D-6E8A-4147-A177-3AD203B41FA5}">
                      <a16:colId xmlns:a16="http://schemas.microsoft.com/office/drawing/2014/main" val="272450387"/>
                    </a:ext>
                  </a:extLst>
                </a:gridCol>
                <a:gridCol w="1054337">
                  <a:extLst>
                    <a:ext uri="{9D8B030D-6E8A-4147-A177-3AD203B41FA5}">
                      <a16:colId xmlns:a16="http://schemas.microsoft.com/office/drawing/2014/main" val="2018049333"/>
                    </a:ext>
                  </a:extLst>
                </a:gridCol>
                <a:gridCol w="1054337">
                  <a:extLst>
                    <a:ext uri="{9D8B030D-6E8A-4147-A177-3AD203B41FA5}">
                      <a16:colId xmlns:a16="http://schemas.microsoft.com/office/drawing/2014/main" val="1678425209"/>
                    </a:ext>
                  </a:extLst>
                </a:gridCol>
                <a:gridCol w="1054337">
                  <a:extLst>
                    <a:ext uri="{9D8B030D-6E8A-4147-A177-3AD203B41FA5}">
                      <a16:colId xmlns:a16="http://schemas.microsoft.com/office/drawing/2014/main" val="3657199945"/>
                    </a:ext>
                  </a:extLst>
                </a:gridCol>
                <a:gridCol w="1097714">
                  <a:extLst>
                    <a:ext uri="{9D8B030D-6E8A-4147-A177-3AD203B41FA5}">
                      <a16:colId xmlns:a16="http://schemas.microsoft.com/office/drawing/2014/main" val="3953637697"/>
                    </a:ext>
                  </a:extLst>
                </a:gridCol>
              </a:tblGrid>
              <a:tr h="244895">
                <a:tc>
                  <a:txBody>
                    <a:bodyPr/>
                    <a:lstStyle/>
                    <a:p>
                      <a:endParaRPr lang="en-US" sz="1000" dirty="0">
                        <a:latin typeface="Arial" panose="020B0604020202020204" pitchFamily="34" charset="0"/>
                        <a:cs typeface="Arial" panose="020B0604020202020204" pitchFamily="34" charset="0"/>
                      </a:endParaRP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Instant noodle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Snack</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Soup sauce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Sausage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Satay</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Chili sauce</a:t>
                      </a:r>
                    </a:p>
                  </a:txBody>
                  <a:tcPr marL="81632" marR="81632" marT="40815" marB="40815"/>
                </a:tc>
                <a:extLst>
                  <a:ext uri="{0D108BD9-81ED-4DB2-BD59-A6C34878D82A}">
                    <a16:rowId xmlns:a16="http://schemas.microsoft.com/office/drawing/2014/main" val="1113209391"/>
                  </a:ext>
                </a:extLst>
              </a:tr>
              <a:tr h="244895">
                <a:tc>
                  <a:txBody>
                    <a:bodyPr/>
                    <a:lstStyle/>
                    <a:p>
                      <a:pPr algn="l"/>
                      <a:r>
                        <a:rPr lang="en-US" sz="1000" b="1" dirty="0">
                          <a:latin typeface="Arial" panose="020B0604020202020204" pitchFamily="34" charset="0"/>
                          <a:cs typeface="Arial" panose="020B0604020202020204" pitchFamily="34" charset="0"/>
                        </a:rPr>
                        <a:t>Assortment ratio</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extLst>
                  <a:ext uri="{0D108BD9-81ED-4DB2-BD59-A6C34878D82A}">
                    <a16:rowId xmlns:a16="http://schemas.microsoft.com/office/drawing/2014/main" val="369058120"/>
                  </a:ext>
                </a:extLst>
              </a:tr>
              <a:tr h="244895">
                <a:tc>
                  <a:txBody>
                    <a:bodyPr/>
                    <a:lstStyle/>
                    <a:p>
                      <a:pPr algn="l"/>
                      <a:r>
                        <a:rPr lang="en-US" sz="1000" b="1" dirty="0">
                          <a:latin typeface="Arial" panose="020B0604020202020204" pitchFamily="34" charset="0"/>
                          <a:cs typeface="Arial" panose="020B0604020202020204" pitchFamily="34" charset="0"/>
                        </a:rPr>
                        <a:t>Average monthly sales</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2512026473"/>
                  </a:ext>
                </a:extLst>
              </a:tr>
              <a:tr h="244895">
                <a:tc>
                  <a:txBody>
                    <a:bodyPr/>
                    <a:lstStyle/>
                    <a:p>
                      <a:pPr algn="l"/>
                      <a:r>
                        <a:rPr lang="en-US" sz="1000" b="1" dirty="0">
                          <a:latin typeface="Arial" panose="020B0604020202020204" pitchFamily="34" charset="0"/>
                          <a:cs typeface="Arial" panose="020B0604020202020204" pitchFamily="34" charset="0"/>
                        </a:rPr>
                        <a:t>Average number of brands</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2399977111"/>
                  </a:ext>
                </a:extLst>
              </a:tr>
              <a:tr h="244895">
                <a:tc>
                  <a:txBody>
                    <a:bodyPr/>
                    <a:lstStyle/>
                    <a:p>
                      <a:pPr algn="l"/>
                      <a:r>
                        <a:rPr lang="en-US" sz="1000" b="1" dirty="0">
                          <a:latin typeface="Arial" panose="020B0604020202020204" pitchFamily="34" charset="0"/>
                          <a:cs typeface="Arial" panose="020B0604020202020204" pitchFamily="34" charset="0"/>
                        </a:rPr>
                        <a:t>Average number of SKU</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82707196"/>
                  </a:ext>
                </a:extLst>
              </a:tr>
              <a:tr h="375089">
                <a:tc rowSpan="3">
                  <a:txBody>
                    <a:bodyPr/>
                    <a:lstStyle/>
                    <a:p>
                      <a:pPr algn="l"/>
                      <a:r>
                        <a:rPr lang="en-US" sz="1000" b="1" dirty="0">
                          <a:latin typeface="Arial" panose="020B0604020202020204" pitchFamily="34" charset="0"/>
                          <a:cs typeface="Arial" panose="020B0604020202020204" pitchFamily="34" charset="0"/>
                        </a:rPr>
                        <a:t>Top brand and display share</a:t>
                      </a:r>
                    </a:p>
                  </a:txBody>
                  <a:tcPr marL="88037" marR="88037" marT="44019" marB="44019"/>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extLst>
                  <a:ext uri="{0D108BD9-81ED-4DB2-BD59-A6C34878D82A}">
                    <a16:rowId xmlns:a16="http://schemas.microsoft.com/office/drawing/2014/main" val="2617594271"/>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extLst>
                  <a:ext uri="{0D108BD9-81ED-4DB2-BD59-A6C34878D82A}">
                    <a16:rowId xmlns:a16="http://schemas.microsoft.com/office/drawing/2014/main" val="3664932920"/>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extLst>
                  <a:ext uri="{0D108BD9-81ED-4DB2-BD59-A6C34878D82A}">
                    <a16:rowId xmlns:a16="http://schemas.microsoft.com/office/drawing/2014/main" val="275520391"/>
                  </a:ext>
                </a:extLst>
              </a:tr>
              <a:tr h="375089">
                <a:tc rowSpan="2">
                  <a:txBody>
                    <a:bodyPr/>
                    <a:lstStyle/>
                    <a:p>
                      <a:pPr algn="l"/>
                      <a:r>
                        <a:rPr lang="en-US" sz="1000" b="1" dirty="0">
                          <a:latin typeface="Arial" panose="020B0604020202020204" pitchFamily="34" charset="0"/>
                          <a:cs typeface="Arial" panose="020B0604020202020204" pitchFamily="34" charset="0"/>
                        </a:rPr>
                        <a:t>Top product</a:t>
                      </a:r>
                    </a:p>
                  </a:txBody>
                  <a:tcPr marL="88037" marR="88037" marT="44019" marB="44019"/>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extLst>
                  <a:ext uri="{0D108BD9-81ED-4DB2-BD59-A6C34878D82A}">
                    <a16:rowId xmlns:a16="http://schemas.microsoft.com/office/drawing/2014/main" val="4237544381"/>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extLst>
                  <a:ext uri="{0D108BD9-81ED-4DB2-BD59-A6C34878D82A}">
                    <a16:rowId xmlns:a16="http://schemas.microsoft.com/office/drawing/2014/main" val="1179363016"/>
                  </a:ext>
                </a:extLst>
              </a:tr>
            </a:tbl>
          </a:graphicData>
        </a:graphic>
      </p:graphicFrame>
    </p:spTree>
    <p:extLst>
      <p:ext uri="{BB962C8B-B14F-4D97-AF65-F5344CB8AC3E}">
        <p14:creationId xmlns:p14="http://schemas.microsoft.com/office/powerpoint/2010/main" val="366700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0287B3-98B8-8143-AF49-757B8BBDDF5A}"/>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4C96C7AC-0952-DF48-BAF9-4B8FE6EED2F8}"/>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FA0FC0E1-8BCD-AD43-8487-0D793A7DD8D5}"/>
              </a:ext>
            </a:extLst>
          </p:cNvPr>
          <p:cNvSpPr txBox="1">
            <a:spLocks/>
          </p:cNvSpPr>
          <p:nvPr/>
        </p:nvSpPr>
        <p:spPr bwMode="auto">
          <a:xfrm>
            <a:off x="457202"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Category handling ratio</a:t>
            </a:r>
          </a:p>
        </p:txBody>
      </p:sp>
      <p:sp>
        <p:nvSpPr>
          <p:cNvPr id="21" name="Rectangle 20">
            <a:extLst>
              <a:ext uri="{FF2B5EF4-FFF2-40B4-BE49-F238E27FC236}">
                <a16:creationId xmlns:a16="http://schemas.microsoft.com/office/drawing/2014/main" id="{627E6B9B-298E-894A-97BC-F9ECAE6F756D}"/>
              </a:ext>
            </a:extLst>
          </p:cNvPr>
          <p:cNvSpPr/>
          <p:nvPr/>
        </p:nvSpPr>
        <p:spPr>
          <a:xfrm>
            <a:off x="457200" y="95410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5AA9C938-2F1E-6E4D-99C8-2AA62F22A3A7}"/>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4227796A-3A86-0A48-B85F-93909271B033}"/>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C9852409-83C7-9A48-A658-55F1D5CEECF6}"/>
              </a:ext>
            </a:extLst>
          </p:cNvPr>
          <p:cNvSpPr/>
          <p:nvPr/>
        </p:nvSpPr>
        <p:spPr>
          <a:xfrm>
            <a:off x="6022169"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4" name="Rectangle 33">
            <a:extLst>
              <a:ext uri="{FF2B5EF4-FFF2-40B4-BE49-F238E27FC236}">
                <a16:creationId xmlns:a16="http://schemas.microsoft.com/office/drawing/2014/main" id="{F53A8799-8C02-A843-9D15-DDB84483E72B}"/>
              </a:ext>
            </a:extLst>
          </p:cNvPr>
          <p:cNvSpPr/>
          <p:nvPr/>
        </p:nvSpPr>
        <p:spPr>
          <a:xfrm>
            <a:off x="6023539"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27DE70F0-6339-1045-BCF6-3081401A289B}"/>
              </a:ext>
            </a:extLst>
          </p:cNvPr>
          <p:cNvSpPr txBox="1">
            <a:spLocks/>
          </p:cNvSpPr>
          <p:nvPr/>
        </p:nvSpPr>
        <p:spPr bwMode="auto">
          <a:xfrm>
            <a:off x="3262494"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brands at the store</a:t>
            </a:r>
          </a:p>
        </p:txBody>
      </p:sp>
      <p:sp>
        <p:nvSpPr>
          <p:cNvPr id="37" name="Rectangle 36">
            <a:extLst>
              <a:ext uri="{FF2B5EF4-FFF2-40B4-BE49-F238E27FC236}">
                <a16:creationId xmlns:a16="http://schemas.microsoft.com/office/drawing/2014/main" id="{602064BE-5990-AD4B-BEA1-9DFD274ECF18}"/>
              </a:ext>
            </a:extLst>
          </p:cNvPr>
          <p:cNvSpPr/>
          <p:nvPr/>
        </p:nvSpPr>
        <p:spPr>
          <a:xfrm>
            <a:off x="3262492" y="95410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519712FE-415B-444C-8C55-789F76E221E1}"/>
              </a:ext>
            </a:extLst>
          </p:cNvPr>
          <p:cNvSpPr txBox="1">
            <a:spLocks/>
          </p:cNvSpPr>
          <p:nvPr/>
        </p:nvSpPr>
        <p:spPr bwMode="auto">
          <a:xfrm>
            <a:off x="6056495" y="545660"/>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SKU at the store</a:t>
            </a:r>
          </a:p>
          <a:p>
            <a:pPr algn="ctr"/>
            <a:r>
              <a:rPr lang="en" sz="1050" dirty="0">
                <a:solidFill>
                  <a:schemeClr val="accent1">
                    <a:lumMod val="50000"/>
                  </a:schemeClr>
                </a:solidFill>
                <a:highlight>
                  <a:srgbClr val="00FF00"/>
                </a:highlight>
              </a:rPr>
              <a:t>(ignoring size differences)</a:t>
            </a:r>
          </a:p>
        </p:txBody>
      </p:sp>
      <p:sp>
        <p:nvSpPr>
          <p:cNvPr id="40" name="Rectangle 39">
            <a:extLst>
              <a:ext uri="{FF2B5EF4-FFF2-40B4-BE49-F238E27FC236}">
                <a16:creationId xmlns:a16="http://schemas.microsoft.com/office/drawing/2014/main" id="{EB55818F-B66E-D346-AFF1-8031CE720751}"/>
              </a:ext>
            </a:extLst>
          </p:cNvPr>
          <p:cNvSpPr/>
          <p:nvPr/>
        </p:nvSpPr>
        <p:spPr>
          <a:xfrm>
            <a:off x="6056493" y="948462"/>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65B78A86-6992-7941-93D9-C7E7C6F987CE}"/>
              </a:ext>
            </a:extLst>
          </p:cNvPr>
          <p:cNvGraphicFramePr/>
          <p:nvPr>
            <p:extLst>
              <p:ext uri="{D42A27DB-BD31-4B8C-83A1-F6EECF244321}">
                <p14:modId xmlns:p14="http://schemas.microsoft.com/office/powerpoint/2010/main" val="1641588970"/>
              </p:ext>
            </p:extLst>
          </p:nvPr>
        </p:nvGraphicFramePr>
        <p:xfrm>
          <a:off x="459126" y="1219676"/>
          <a:ext cx="2680735" cy="1547293"/>
        </p:xfrm>
        <a:graphic>
          <a:graphicData uri="http://schemas.openxmlformats.org/drawingml/2006/chart">
            <c:chart xmlns:c="http://schemas.openxmlformats.org/drawingml/2006/chart" xmlns:r="http://schemas.openxmlformats.org/officeDocument/2006/relationships" r:id="rId2"/>
          </a:graphicData>
        </a:graphic>
      </p:graphicFrame>
      <p:sp>
        <p:nvSpPr>
          <p:cNvPr id="46" name="Title 1">
            <a:extLst>
              <a:ext uri="{FF2B5EF4-FFF2-40B4-BE49-F238E27FC236}">
                <a16:creationId xmlns:a16="http://schemas.microsoft.com/office/drawing/2014/main" id="{6D807595-EA5C-DA42-80F1-D29A92F03F03}"/>
              </a:ext>
            </a:extLst>
          </p:cNvPr>
          <p:cNvSpPr txBox="1">
            <a:spLocks/>
          </p:cNvSpPr>
          <p:nvPr/>
        </p:nvSpPr>
        <p:spPr bwMode="auto">
          <a:xfrm>
            <a:off x="6044539" y="2818065"/>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Category sales contribution</a:t>
            </a:r>
          </a:p>
          <a:p>
            <a:pPr algn="ctr"/>
            <a:r>
              <a:rPr lang="en" sz="1050" dirty="0">
                <a:solidFill>
                  <a:schemeClr val="accent1">
                    <a:lumMod val="50000"/>
                  </a:schemeClr>
                </a:solidFill>
                <a:highlight>
                  <a:srgbClr val="00FF00"/>
                </a:highlight>
              </a:rPr>
              <a:t>(out of key categories, amount)</a:t>
            </a:r>
          </a:p>
        </p:txBody>
      </p:sp>
      <p:sp>
        <p:nvSpPr>
          <p:cNvPr id="47" name="Rectangle 46">
            <a:extLst>
              <a:ext uri="{FF2B5EF4-FFF2-40B4-BE49-F238E27FC236}">
                <a16:creationId xmlns:a16="http://schemas.microsoft.com/office/drawing/2014/main" id="{7AFE352A-E201-844B-B320-147E982C661E}"/>
              </a:ext>
            </a:extLst>
          </p:cNvPr>
          <p:cNvSpPr/>
          <p:nvPr/>
        </p:nvSpPr>
        <p:spPr>
          <a:xfrm>
            <a:off x="468487" y="326278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0" name="Title 5">
            <a:extLst>
              <a:ext uri="{FF2B5EF4-FFF2-40B4-BE49-F238E27FC236}">
                <a16:creationId xmlns:a16="http://schemas.microsoft.com/office/drawing/2014/main" id="{607B1E86-CD8B-1F4B-AD28-F49AD81657B0}"/>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(1)&gt;</a:t>
            </a:r>
            <a:endParaRPr lang="en-US" dirty="0">
              <a:solidFill>
                <a:schemeClr val="accent1">
                  <a:lumMod val="50000"/>
                </a:schemeClr>
              </a:solidFill>
            </a:endParaRPr>
          </a:p>
        </p:txBody>
      </p:sp>
      <p:graphicFrame>
        <p:nvGraphicFramePr>
          <p:cNvPr id="7" name="Chart 6">
            <a:extLst>
              <a:ext uri="{FF2B5EF4-FFF2-40B4-BE49-F238E27FC236}">
                <a16:creationId xmlns:a16="http://schemas.microsoft.com/office/drawing/2014/main" id="{72E37CED-EF9D-B0E0-C7D5-E3F45DE005A7}"/>
              </a:ext>
            </a:extLst>
          </p:cNvPr>
          <p:cNvGraphicFramePr/>
          <p:nvPr/>
        </p:nvGraphicFramePr>
        <p:xfrm>
          <a:off x="6027751" y="1244107"/>
          <a:ext cx="2685536" cy="1518617"/>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B9EFEC2C-FB77-D470-98B1-C36E5B92CF55}"/>
              </a:ext>
            </a:extLst>
          </p:cNvPr>
          <p:cNvSpPr/>
          <p:nvPr/>
        </p:nvSpPr>
        <p:spPr>
          <a:xfrm>
            <a:off x="3242576"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4" name="Chart 3">
            <a:extLst>
              <a:ext uri="{FF2B5EF4-FFF2-40B4-BE49-F238E27FC236}">
                <a16:creationId xmlns:a16="http://schemas.microsoft.com/office/drawing/2014/main" id="{79440361-B789-6471-4DAE-9A623FD6CFBB}"/>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2837821-7279-EFD0-E42C-07D67449D23D}"/>
              </a:ext>
            </a:extLst>
          </p:cNvPr>
          <p:cNvGraphicFramePr/>
          <p:nvPr/>
        </p:nvGraphicFramePr>
        <p:xfrm>
          <a:off x="6032551" y="3585960"/>
          <a:ext cx="2680735" cy="1412994"/>
        </p:xfrm>
        <a:graphic>
          <a:graphicData uri="http://schemas.openxmlformats.org/drawingml/2006/chart">
            <c:chart xmlns:c="http://schemas.openxmlformats.org/drawingml/2006/chart" xmlns:r="http://schemas.openxmlformats.org/officeDocument/2006/relationships" r:id="rId5"/>
          </a:graphicData>
        </a:graphic>
      </p:graphicFrame>
      <p:sp>
        <p:nvSpPr>
          <p:cNvPr id="11" name="Title 1">
            <a:extLst>
              <a:ext uri="{FF2B5EF4-FFF2-40B4-BE49-F238E27FC236}">
                <a16:creationId xmlns:a16="http://schemas.microsoft.com/office/drawing/2014/main" id="{FC06F76B-28F1-94C5-39AA-8DBD93F83DFA}"/>
              </a:ext>
            </a:extLst>
          </p:cNvPr>
          <p:cNvSpPr txBox="1">
            <a:spLocks/>
          </p:cNvSpPr>
          <p:nvPr/>
        </p:nvSpPr>
        <p:spPr bwMode="auto">
          <a:xfrm>
            <a:off x="3244827" y="2839186"/>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Monthly sell-in amount</a:t>
            </a:r>
          </a:p>
        </p:txBody>
      </p:sp>
      <p:graphicFrame>
        <p:nvGraphicFramePr>
          <p:cNvPr id="12" name="Chart 11">
            <a:extLst>
              <a:ext uri="{FF2B5EF4-FFF2-40B4-BE49-F238E27FC236}">
                <a16:creationId xmlns:a16="http://schemas.microsoft.com/office/drawing/2014/main" id="{847C40F9-90E6-4FA7-34E4-815D0ED06321}"/>
              </a:ext>
            </a:extLst>
          </p:cNvPr>
          <p:cNvGraphicFramePr/>
          <p:nvPr/>
        </p:nvGraphicFramePr>
        <p:xfrm>
          <a:off x="3222460" y="3594790"/>
          <a:ext cx="2680735" cy="1412994"/>
        </p:xfrm>
        <a:graphic>
          <a:graphicData uri="http://schemas.openxmlformats.org/drawingml/2006/chart">
            <c:chart xmlns:c="http://schemas.openxmlformats.org/drawingml/2006/chart" xmlns:r="http://schemas.openxmlformats.org/officeDocument/2006/relationships" r:id="rId6"/>
          </a:graphicData>
        </a:graphic>
      </p:graphicFrame>
      <p:sp>
        <p:nvSpPr>
          <p:cNvPr id="13" name="Title 1">
            <a:extLst>
              <a:ext uri="{FF2B5EF4-FFF2-40B4-BE49-F238E27FC236}">
                <a16:creationId xmlns:a16="http://schemas.microsoft.com/office/drawing/2014/main" id="{2C2C700B-29B7-32FC-08FB-0773279627A6}"/>
              </a:ext>
            </a:extLst>
          </p:cNvPr>
          <p:cNvSpPr txBox="1">
            <a:spLocks/>
          </p:cNvSpPr>
          <p:nvPr/>
        </p:nvSpPr>
        <p:spPr bwMode="auto">
          <a:xfrm>
            <a:off x="462679" y="2831021"/>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SKU at the store</a:t>
            </a:r>
          </a:p>
          <a:p>
            <a:pPr algn="ctr"/>
            <a:r>
              <a:rPr lang="en" sz="1050" dirty="0">
                <a:solidFill>
                  <a:schemeClr val="accent1">
                    <a:lumMod val="50000"/>
                  </a:schemeClr>
                </a:solidFill>
                <a:highlight>
                  <a:srgbClr val="00FF00"/>
                </a:highlight>
              </a:rPr>
              <a:t>(counting size difference)</a:t>
            </a:r>
          </a:p>
        </p:txBody>
      </p:sp>
      <p:graphicFrame>
        <p:nvGraphicFramePr>
          <p:cNvPr id="14" name="Chart 13">
            <a:extLst>
              <a:ext uri="{FF2B5EF4-FFF2-40B4-BE49-F238E27FC236}">
                <a16:creationId xmlns:a16="http://schemas.microsoft.com/office/drawing/2014/main" id="{52E69F8B-815B-D40F-592C-BC54D7D6E6B7}"/>
              </a:ext>
            </a:extLst>
          </p:cNvPr>
          <p:cNvGraphicFramePr/>
          <p:nvPr/>
        </p:nvGraphicFramePr>
        <p:xfrm>
          <a:off x="469357" y="3461599"/>
          <a:ext cx="2685536" cy="1518617"/>
        </p:xfrm>
        <a:graphic>
          <a:graphicData uri="http://schemas.openxmlformats.org/drawingml/2006/chart">
            <c:chart xmlns:c="http://schemas.openxmlformats.org/drawingml/2006/chart" xmlns:r="http://schemas.openxmlformats.org/officeDocument/2006/relationships" r:id="rId7"/>
          </a:graphicData>
        </a:graphic>
      </p:graphicFrame>
      <p:sp>
        <p:nvSpPr>
          <p:cNvPr id="18" name="Rectangle 17">
            <a:extLst>
              <a:ext uri="{FF2B5EF4-FFF2-40B4-BE49-F238E27FC236}">
                <a16:creationId xmlns:a16="http://schemas.microsoft.com/office/drawing/2014/main" id="{1D4DEBE6-981A-EBFF-F3AD-8086E7AF1FAD}"/>
              </a:ext>
            </a:extLst>
          </p:cNvPr>
          <p:cNvSpPr/>
          <p:nvPr/>
        </p:nvSpPr>
        <p:spPr>
          <a:xfrm>
            <a:off x="3251448" y="3253850"/>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FD8082B2-2BA6-26DC-F67E-A773AC04AEA4}"/>
              </a:ext>
            </a:extLst>
          </p:cNvPr>
          <p:cNvSpPr/>
          <p:nvPr/>
        </p:nvSpPr>
        <p:spPr>
          <a:xfrm>
            <a:off x="6032750" y="326745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BFD14EAD-BEDC-27D9-6E4E-B306CE08B9D1}"/>
              </a:ext>
            </a:extLst>
          </p:cNvPr>
          <p:cNvSpPr txBox="1"/>
          <p:nvPr/>
        </p:nvSpPr>
        <p:spPr>
          <a:xfrm>
            <a:off x="4261546" y="3907463"/>
            <a:ext cx="595035" cy="507831"/>
          </a:xfrm>
          <a:prstGeom prst="rect">
            <a:avLst/>
          </a:prstGeom>
          <a:noFill/>
        </p:spPr>
        <p:txBody>
          <a:bodyPr wrap="none" rtlCol="0">
            <a:spAutoFit/>
          </a:bodyPr>
          <a:lstStyle/>
          <a:p>
            <a:pPr algn="ctr"/>
            <a:r>
              <a:rPr lang="en-JP" sz="900" dirty="0">
                <a:solidFill>
                  <a:schemeClr val="tx1">
                    <a:lumMod val="65000"/>
                    <a:lumOff val="35000"/>
                  </a:schemeClr>
                </a:solidFill>
                <a:latin typeface="Arial" panose="020B0604020202020204" pitchFamily="34" charset="0"/>
                <a:cs typeface="Arial" panose="020B0604020202020204" pitchFamily="34" charset="0"/>
              </a:rPr>
              <a:t>Ave.</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XXX mil</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VND</a:t>
            </a:r>
          </a:p>
        </p:txBody>
      </p:sp>
    </p:spTree>
    <p:extLst>
      <p:ext uri="{BB962C8B-B14F-4D97-AF65-F5344CB8AC3E}">
        <p14:creationId xmlns:p14="http://schemas.microsoft.com/office/powerpoint/2010/main" val="65599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BA325-B793-21AF-0B83-9D6ADFD019B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8D469C2-5625-C7EE-3279-128C2830B90B}"/>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709EA6BF-2080-097F-1A79-543065ACB77D}"/>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A6E0C74A-1A1E-288E-03BC-E0DDF17762F6}"/>
              </a:ext>
            </a:extLst>
          </p:cNvPr>
          <p:cNvSpPr txBox="1">
            <a:spLocks/>
          </p:cNvSpPr>
          <p:nvPr/>
        </p:nvSpPr>
        <p:spPr bwMode="auto">
          <a:xfrm>
            <a:off x="457202"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Size-wise analysis</a:t>
            </a:r>
          </a:p>
        </p:txBody>
      </p:sp>
      <p:sp>
        <p:nvSpPr>
          <p:cNvPr id="21" name="Rectangle 20">
            <a:extLst>
              <a:ext uri="{FF2B5EF4-FFF2-40B4-BE49-F238E27FC236}">
                <a16:creationId xmlns:a16="http://schemas.microsoft.com/office/drawing/2014/main" id="{2451F182-E9E8-1FF0-A8CD-BC4A5D14FCD1}"/>
              </a:ext>
            </a:extLst>
          </p:cNvPr>
          <p:cNvSpPr/>
          <p:nvPr/>
        </p:nvSpPr>
        <p:spPr>
          <a:xfrm>
            <a:off x="457200" y="937781"/>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241F50E-79C9-D897-E706-DFA2A1DFCD9A}"/>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614B5918-87D5-46AE-9B7C-4E5B26327B60}"/>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2F828E07-E22E-BF81-FF28-A4D28BC518DA}"/>
              </a:ext>
            </a:extLst>
          </p:cNvPr>
          <p:cNvSpPr/>
          <p:nvPr/>
        </p:nvSpPr>
        <p:spPr>
          <a:xfrm>
            <a:off x="6022169"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4" name="Rectangle 33">
            <a:extLst>
              <a:ext uri="{FF2B5EF4-FFF2-40B4-BE49-F238E27FC236}">
                <a16:creationId xmlns:a16="http://schemas.microsoft.com/office/drawing/2014/main" id="{3B0A4EF8-B6FF-967F-E5F8-E1F6FBF7873F}"/>
              </a:ext>
            </a:extLst>
          </p:cNvPr>
          <p:cNvSpPr/>
          <p:nvPr/>
        </p:nvSpPr>
        <p:spPr>
          <a:xfrm>
            <a:off x="6023539"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6FE7C41E-20EB-6F1C-25B1-FA070E980689}"/>
              </a:ext>
            </a:extLst>
          </p:cNvPr>
          <p:cNvSpPr txBox="1">
            <a:spLocks/>
          </p:cNvSpPr>
          <p:nvPr/>
        </p:nvSpPr>
        <p:spPr bwMode="auto">
          <a:xfrm>
            <a:off x="3262494"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Brand share (store share)</a:t>
            </a:r>
          </a:p>
        </p:txBody>
      </p:sp>
      <p:sp>
        <p:nvSpPr>
          <p:cNvPr id="37" name="Rectangle 36">
            <a:extLst>
              <a:ext uri="{FF2B5EF4-FFF2-40B4-BE49-F238E27FC236}">
                <a16:creationId xmlns:a16="http://schemas.microsoft.com/office/drawing/2014/main" id="{D02E9FFC-A6EA-2BD4-096C-DEA0B2228A37}"/>
              </a:ext>
            </a:extLst>
          </p:cNvPr>
          <p:cNvSpPr/>
          <p:nvPr/>
        </p:nvSpPr>
        <p:spPr>
          <a:xfrm>
            <a:off x="3262492" y="937781"/>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3B9A42A8-8A3C-B641-28D6-0B1A0C5CCD5E}"/>
              </a:ext>
            </a:extLst>
          </p:cNvPr>
          <p:cNvSpPr txBox="1">
            <a:spLocks/>
          </p:cNvSpPr>
          <p:nvPr/>
        </p:nvSpPr>
        <p:spPr bwMode="auto">
          <a:xfrm>
            <a:off x="6056495" y="578318"/>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High assortment brands</a:t>
            </a:r>
          </a:p>
        </p:txBody>
      </p:sp>
      <p:sp>
        <p:nvSpPr>
          <p:cNvPr id="40" name="Rectangle 39">
            <a:extLst>
              <a:ext uri="{FF2B5EF4-FFF2-40B4-BE49-F238E27FC236}">
                <a16:creationId xmlns:a16="http://schemas.microsoft.com/office/drawing/2014/main" id="{6C9A4825-6605-166E-9200-B933D8B98C03}"/>
              </a:ext>
            </a:extLst>
          </p:cNvPr>
          <p:cNvSpPr/>
          <p:nvPr/>
        </p:nvSpPr>
        <p:spPr>
          <a:xfrm>
            <a:off x="6056493" y="932135"/>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1" name="Title 1">
            <a:extLst>
              <a:ext uri="{FF2B5EF4-FFF2-40B4-BE49-F238E27FC236}">
                <a16:creationId xmlns:a16="http://schemas.microsoft.com/office/drawing/2014/main" id="{9D562262-6732-331F-4BCB-F032AFA044F6}"/>
              </a:ext>
            </a:extLst>
          </p:cNvPr>
          <p:cNvSpPr txBox="1">
            <a:spLocks/>
          </p:cNvSpPr>
          <p:nvPr/>
        </p:nvSpPr>
        <p:spPr bwMode="auto">
          <a:xfrm>
            <a:off x="6057806" y="2834106"/>
            <a:ext cx="267982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High assortment products</a:t>
            </a:r>
          </a:p>
        </p:txBody>
      </p:sp>
      <p:sp>
        <p:nvSpPr>
          <p:cNvPr id="30" name="Title 5">
            <a:extLst>
              <a:ext uri="{FF2B5EF4-FFF2-40B4-BE49-F238E27FC236}">
                <a16:creationId xmlns:a16="http://schemas.microsoft.com/office/drawing/2014/main" id="{F18058D0-7992-D7FA-BAB1-81DDCF3CC1CB}"/>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(2)&gt;</a:t>
            </a:r>
            <a:endParaRPr lang="en-US" dirty="0">
              <a:solidFill>
                <a:schemeClr val="accent1">
                  <a:lumMod val="50000"/>
                </a:schemeClr>
              </a:solidFill>
            </a:endParaRPr>
          </a:p>
        </p:txBody>
      </p:sp>
      <p:sp>
        <p:nvSpPr>
          <p:cNvPr id="15" name="Rectangle 14">
            <a:extLst>
              <a:ext uri="{FF2B5EF4-FFF2-40B4-BE49-F238E27FC236}">
                <a16:creationId xmlns:a16="http://schemas.microsoft.com/office/drawing/2014/main" id="{BC3503C9-99F7-10E2-A91F-D069F34AEA50}"/>
              </a:ext>
            </a:extLst>
          </p:cNvPr>
          <p:cNvSpPr/>
          <p:nvPr/>
        </p:nvSpPr>
        <p:spPr>
          <a:xfrm>
            <a:off x="3242576"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2" name="Chart 1">
            <a:extLst>
              <a:ext uri="{FF2B5EF4-FFF2-40B4-BE49-F238E27FC236}">
                <a16:creationId xmlns:a16="http://schemas.microsoft.com/office/drawing/2014/main" id="{FD039823-42F7-1D26-9E47-AC500D6D2627}"/>
              </a:ext>
            </a:extLst>
          </p:cNvPr>
          <p:cNvGraphicFramePr/>
          <p:nvPr/>
        </p:nvGraphicFramePr>
        <p:xfrm>
          <a:off x="453928" y="1346886"/>
          <a:ext cx="2680735" cy="13971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4788526-7E0A-A8BB-5277-94A7DE15335A}"/>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BB70912F-8839-F12E-9184-717C44E0AAEF}"/>
              </a:ext>
            </a:extLst>
          </p:cNvPr>
          <p:cNvGraphicFramePr/>
          <p:nvPr/>
        </p:nvGraphicFramePr>
        <p:xfrm>
          <a:off x="6045206" y="1347633"/>
          <a:ext cx="2662985" cy="1421764"/>
        </p:xfrm>
        <a:graphic>
          <a:graphicData uri="http://schemas.openxmlformats.org/drawingml/2006/chart">
            <c:chart xmlns:c="http://schemas.openxmlformats.org/drawingml/2006/chart" xmlns:r="http://schemas.openxmlformats.org/officeDocument/2006/relationships" r:id="rId4"/>
          </a:graphicData>
        </a:graphic>
      </p:graphicFrame>
      <p:sp>
        <p:nvSpPr>
          <p:cNvPr id="31" name="Title 1">
            <a:extLst>
              <a:ext uri="{FF2B5EF4-FFF2-40B4-BE49-F238E27FC236}">
                <a16:creationId xmlns:a16="http://schemas.microsoft.com/office/drawing/2014/main" id="{09F729C1-5B30-4889-C3FA-B29297D9DA1D}"/>
              </a:ext>
            </a:extLst>
          </p:cNvPr>
          <p:cNvSpPr txBox="1">
            <a:spLocks/>
          </p:cNvSpPr>
          <p:nvPr/>
        </p:nvSpPr>
        <p:spPr bwMode="auto">
          <a:xfrm>
            <a:off x="3241552" y="2834106"/>
            <a:ext cx="267982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Product types</a:t>
            </a:r>
          </a:p>
        </p:txBody>
      </p:sp>
      <p:graphicFrame>
        <p:nvGraphicFramePr>
          <p:cNvPr id="32" name="Chart 31">
            <a:extLst>
              <a:ext uri="{FF2B5EF4-FFF2-40B4-BE49-F238E27FC236}">
                <a16:creationId xmlns:a16="http://schemas.microsoft.com/office/drawing/2014/main" id="{C84807D7-9175-9ED9-11B4-B9FFEEC678BE}"/>
              </a:ext>
            </a:extLst>
          </p:cNvPr>
          <p:cNvGraphicFramePr/>
          <p:nvPr/>
        </p:nvGraphicFramePr>
        <p:xfrm>
          <a:off x="3198925" y="3579972"/>
          <a:ext cx="2680735" cy="13875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Chart 34">
            <a:extLst>
              <a:ext uri="{FF2B5EF4-FFF2-40B4-BE49-F238E27FC236}">
                <a16:creationId xmlns:a16="http://schemas.microsoft.com/office/drawing/2014/main" id="{FBC9E85C-C0E7-7B67-4123-466BCA0DEA60}"/>
              </a:ext>
            </a:extLst>
          </p:cNvPr>
          <p:cNvGraphicFramePr/>
          <p:nvPr/>
        </p:nvGraphicFramePr>
        <p:xfrm>
          <a:off x="6035197" y="3678516"/>
          <a:ext cx="2662985" cy="1330378"/>
        </p:xfrm>
        <a:graphic>
          <a:graphicData uri="http://schemas.openxmlformats.org/drawingml/2006/chart">
            <c:chart xmlns:c="http://schemas.openxmlformats.org/drawingml/2006/chart" xmlns:r="http://schemas.openxmlformats.org/officeDocument/2006/relationships" r:id="rId6"/>
          </a:graphicData>
        </a:graphic>
      </p:graphicFrame>
      <p:sp>
        <p:nvSpPr>
          <p:cNvPr id="38" name="Title 1">
            <a:extLst>
              <a:ext uri="{FF2B5EF4-FFF2-40B4-BE49-F238E27FC236}">
                <a16:creationId xmlns:a16="http://schemas.microsoft.com/office/drawing/2014/main" id="{ED3AF92E-091F-BF23-DF28-88AF1218F54A}"/>
              </a:ext>
            </a:extLst>
          </p:cNvPr>
          <p:cNvSpPr txBox="1">
            <a:spLocks/>
          </p:cNvSpPr>
          <p:nvPr/>
        </p:nvSpPr>
        <p:spPr bwMode="auto">
          <a:xfrm>
            <a:off x="452045" y="2834106"/>
            <a:ext cx="267982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Price-band analysis</a:t>
            </a:r>
          </a:p>
        </p:txBody>
      </p:sp>
      <p:graphicFrame>
        <p:nvGraphicFramePr>
          <p:cNvPr id="44" name="Chart 43">
            <a:extLst>
              <a:ext uri="{FF2B5EF4-FFF2-40B4-BE49-F238E27FC236}">
                <a16:creationId xmlns:a16="http://schemas.microsoft.com/office/drawing/2014/main" id="{BCC5871E-463C-C44A-C074-FA6A17D94271}"/>
              </a:ext>
            </a:extLst>
          </p:cNvPr>
          <p:cNvGraphicFramePr/>
          <p:nvPr/>
        </p:nvGraphicFramePr>
        <p:xfrm>
          <a:off x="415458" y="3587269"/>
          <a:ext cx="2680735" cy="1387566"/>
        </p:xfrm>
        <a:graphic>
          <a:graphicData uri="http://schemas.openxmlformats.org/drawingml/2006/chart">
            <c:chart xmlns:c="http://schemas.openxmlformats.org/drawingml/2006/chart" xmlns:r="http://schemas.openxmlformats.org/officeDocument/2006/relationships" r:id="rId7"/>
          </a:graphicData>
        </a:graphic>
      </p:graphicFrame>
      <p:sp>
        <p:nvSpPr>
          <p:cNvPr id="45" name="Rectangle 44">
            <a:extLst>
              <a:ext uri="{FF2B5EF4-FFF2-40B4-BE49-F238E27FC236}">
                <a16:creationId xmlns:a16="http://schemas.microsoft.com/office/drawing/2014/main" id="{3F6AD1D6-5484-CB9C-A0AC-A5ABA6DAE9E3}"/>
              </a:ext>
            </a:extLst>
          </p:cNvPr>
          <p:cNvSpPr/>
          <p:nvPr/>
        </p:nvSpPr>
        <p:spPr>
          <a:xfrm>
            <a:off x="437213" y="3268664"/>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5A1CC8A7-F2B1-5848-A63E-82E0BC7D8091}"/>
              </a:ext>
            </a:extLst>
          </p:cNvPr>
          <p:cNvSpPr/>
          <p:nvPr/>
        </p:nvSpPr>
        <p:spPr>
          <a:xfrm>
            <a:off x="3242505" y="3268664"/>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C016D34-5A34-795A-74C7-85E47FB25941}"/>
              </a:ext>
            </a:extLst>
          </p:cNvPr>
          <p:cNvSpPr/>
          <p:nvPr/>
        </p:nvSpPr>
        <p:spPr>
          <a:xfrm>
            <a:off x="6036506" y="326301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DA01C397-586A-DDB9-53A3-C140DA1CEBC3}"/>
              </a:ext>
            </a:extLst>
          </p:cNvPr>
          <p:cNvSpPr txBox="1"/>
          <p:nvPr/>
        </p:nvSpPr>
        <p:spPr>
          <a:xfrm>
            <a:off x="1552714" y="3891134"/>
            <a:ext cx="428322" cy="507831"/>
          </a:xfrm>
          <a:prstGeom prst="rect">
            <a:avLst/>
          </a:prstGeom>
          <a:noFill/>
        </p:spPr>
        <p:txBody>
          <a:bodyPr wrap="none" rtlCol="0">
            <a:spAutoFit/>
          </a:bodyPr>
          <a:lstStyle/>
          <a:p>
            <a:pPr algn="ctr"/>
            <a:r>
              <a:rPr lang="en-JP" sz="900" dirty="0">
                <a:solidFill>
                  <a:schemeClr val="tx1">
                    <a:lumMod val="65000"/>
                    <a:lumOff val="35000"/>
                  </a:schemeClr>
                </a:solidFill>
                <a:latin typeface="Arial" panose="020B0604020202020204" pitchFamily="34" charset="0"/>
                <a:cs typeface="Arial" panose="020B0604020202020204" pitchFamily="34" charset="0"/>
              </a:rPr>
              <a:t>Ave.</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XXX</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VND</a:t>
            </a:r>
          </a:p>
        </p:txBody>
      </p:sp>
    </p:spTree>
    <p:extLst>
      <p:ext uri="{BB962C8B-B14F-4D97-AF65-F5344CB8AC3E}">
        <p14:creationId xmlns:p14="http://schemas.microsoft.com/office/powerpoint/2010/main" val="4485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1CEA-8BCC-B9F2-793D-3D8B62B25C7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1F67DB6-9B55-AE43-06A9-682CBEEC1AFD}"/>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C5E78EB7-6995-7C99-9571-9B1C4058B837}"/>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06EB3DC6-DB37-B184-BB6C-603C94A2D067}"/>
              </a:ext>
            </a:extLst>
          </p:cNvPr>
          <p:cNvSpPr txBox="1">
            <a:spLocks/>
          </p:cNvSpPr>
          <p:nvPr/>
        </p:nvSpPr>
        <p:spPr bwMode="auto">
          <a:xfrm>
            <a:off x="457202"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Top brands and # of SKU</a:t>
            </a:r>
          </a:p>
        </p:txBody>
      </p:sp>
      <p:sp>
        <p:nvSpPr>
          <p:cNvPr id="21" name="Rectangle 20">
            <a:extLst>
              <a:ext uri="{FF2B5EF4-FFF2-40B4-BE49-F238E27FC236}">
                <a16:creationId xmlns:a16="http://schemas.microsoft.com/office/drawing/2014/main" id="{B8716C8D-D97E-7B6F-E102-DF7522C21E3D}"/>
              </a:ext>
            </a:extLst>
          </p:cNvPr>
          <p:cNvSpPr/>
          <p:nvPr/>
        </p:nvSpPr>
        <p:spPr>
          <a:xfrm>
            <a:off x="457200" y="93778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9AC01433-3106-298D-7543-4F230EB62A03}"/>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B8D3A999-C5C3-0E5E-A44B-FC39148B49C8}"/>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FEA91981-7251-6A68-B469-895A523FE1FE}"/>
              </a:ext>
            </a:extLst>
          </p:cNvPr>
          <p:cNvSpPr/>
          <p:nvPr/>
        </p:nvSpPr>
        <p:spPr>
          <a:xfrm>
            <a:off x="6022169" y="591525"/>
            <a:ext cx="2691117" cy="44130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1DF50FB2-761F-5991-6427-E13DA61A1876}"/>
              </a:ext>
            </a:extLst>
          </p:cNvPr>
          <p:cNvSpPr txBox="1">
            <a:spLocks/>
          </p:cNvSpPr>
          <p:nvPr/>
        </p:nvSpPr>
        <p:spPr bwMode="auto">
          <a:xfrm>
            <a:off x="3262494" y="583964"/>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Brand share by type</a:t>
            </a:r>
          </a:p>
        </p:txBody>
      </p:sp>
      <p:sp>
        <p:nvSpPr>
          <p:cNvPr id="37" name="Rectangle 36">
            <a:extLst>
              <a:ext uri="{FF2B5EF4-FFF2-40B4-BE49-F238E27FC236}">
                <a16:creationId xmlns:a16="http://schemas.microsoft.com/office/drawing/2014/main" id="{6E83D1A5-68C6-6ED6-9485-FF9D4E4322E5}"/>
              </a:ext>
            </a:extLst>
          </p:cNvPr>
          <p:cNvSpPr/>
          <p:nvPr/>
        </p:nvSpPr>
        <p:spPr>
          <a:xfrm>
            <a:off x="3262492" y="93778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A1DE992E-9E07-DD7B-B1C5-50931C0E5723}"/>
              </a:ext>
            </a:extLst>
          </p:cNvPr>
          <p:cNvSpPr txBox="1">
            <a:spLocks/>
          </p:cNvSpPr>
          <p:nvPr/>
        </p:nvSpPr>
        <p:spPr bwMode="auto">
          <a:xfrm>
            <a:off x="6056495" y="578318"/>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Top products</a:t>
            </a:r>
          </a:p>
        </p:txBody>
      </p:sp>
      <p:sp>
        <p:nvSpPr>
          <p:cNvPr id="30" name="Title 5">
            <a:extLst>
              <a:ext uri="{FF2B5EF4-FFF2-40B4-BE49-F238E27FC236}">
                <a16:creationId xmlns:a16="http://schemas.microsoft.com/office/drawing/2014/main" id="{F35173D8-DD36-38BC-EDED-745538A023F9}"/>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(3)&gt;</a:t>
            </a:r>
            <a:endParaRPr lang="en-US" dirty="0">
              <a:solidFill>
                <a:schemeClr val="accent1">
                  <a:lumMod val="50000"/>
                </a:schemeClr>
              </a:solidFill>
            </a:endParaRPr>
          </a:p>
        </p:txBody>
      </p:sp>
      <p:sp>
        <p:nvSpPr>
          <p:cNvPr id="15" name="Rectangle 14">
            <a:extLst>
              <a:ext uri="{FF2B5EF4-FFF2-40B4-BE49-F238E27FC236}">
                <a16:creationId xmlns:a16="http://schemas.microsoft.com/office/drawing/2014/main" id="{CBC9B29C-6F82-8517-2E4F-E1C07F18C397}"/>
              </a:ext>
            </a:extLst>
          </p:cNvPr>
          <p:cNvSpPr/>
          <p:nvPr/>
        </p:nvSpPr>
        <p:spPr>
          <a:xfrm>
            <a:off x="3242576" y="2839186"/>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11" name="Chart 10">
            <a:extLst>
              <a:ext uri="{FF2B5EF4-FFF2-40B4-BE49-F238E27FC236}">
                <a16:creationId xmlns:a16="http://schemas.microsoft.com/office/drawing/2014/main" id="{52330EA4-AD6E-B989-3492-30F5D78BBCFA}"/>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686952ED-D775-A5E9-26CA-C97E77851116}"/>
              </a:ext>
            </a:extLst>
          </p:cNvPr>
          <p:cNvSpPr/>
          <p:nvPr/>
        </p:nvSpPr>
        <p:spPr>
          <a:xfrm>
            <a:off x="468900" y="3068261"/>
            <a:ext cx="264862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1" name="Title 1">
            <a:extLst>
              <a:ext uri="{FF2B5EF4-FFF2-40B4-BE49-F238E27FC236}">
                <a16:creationId xmlns:a16="http://schemas.microsoft.com/office/drawing/2014/main" id="{60158BF4-D398-548F-760F-62807D1AA0C6}"/>
              </a:ext>
            </a:extLst>
          </p:cNvPr>
          <p:cNvSpPr txBox="1">
            <a:spLocks/>
          </p:cNvSpPr>
          <p:nvPr/>
        </p:nvSpPr>
        <p:spPr bwMode="auto">
          <a:xfrm>
            <a:off x="457527" y="2817778"/>
            <a:ext cx="267982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Product assortment location</a:t>
            </a:r>
          </a:p>
        </p:txBody>
      </p:sp>
      <p:graphicFrame>
        <p:nvGraphicFramePr>
          <p:cNvPr id="3" name="Chart 2">
            <a:extLst>
              <a:ext uri="{FF2B5EF4-FFF2-40B4-BE49-F238E27FC236}">
                <a16:creationId xmlns:a16="http://schemas.microsoft.com/office/drawing/2014/main" id="{86A54133-ADCB-D322-FCA9-A7E52282B66B}"/>
              </a:ext>
            </a:extLst>
          </p:cNvPr>
          <p:cNvGraphicFramePr/>
          <p:nvPr/>
        </p:nvGraphicFramePr>
        <p:xfrm>
          <a:off x="458285" y="3424360"/>
          <a:ext cx="2662985" cy="1574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0A873E9B-CEE1-AC93-97B5-D7BE15181DB6}"/>
              </a:ext>
            </a:extLst>
          </p:cNvPr>
          <p:cNvGraphicFramePr/>
          <p:nvPr/>
        </p:nvGraphicFramePr>
        <p:xfrm>
          <a:off x="452045" y="1302583"/>
          <a:ext cx="2691115" cy="1472272"/>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a:extLst>
              <a:ext uri="{FF2B5EF4-FFF2-40B4-BE49-F238E27FC236}">
                <a16:creationId xmlns:a16="http://schemas.microsoft.com/office/drawing/2014/main" id="{D9391392-94A9-C7E2-FABE-629B87F44CA8}"/>
              </a:ext>
            </a:extLst>
          </p:cNvPr>
          <p:cNvSpPr txBox="1">
            <a:spLocks/>
          </p:cNvSpPr>
          <p:nvPr/>
        </p:nvSpPr>
        <p:spPr bwMode="auto">
          <a:xfrm>
            <a:off x="3225454" y="2846285"/>
            <a:ext cx="2691116" cy="29828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Expected promotion</a:t>
            </a:r>
          </a:p>
        </p:txBody>
      </p:sp>
      <p:sp>
        <p:nvSpPr>
          <p:cNvPr id="7" name="Rectangle 6">
            <a:extLst>
              <a:ext uri="{FF2B5EF4-FFF2-40B4-BE49-F238E27FC236}">
                <a16:creationId xmlns:a16="http://schemas.microsoft.com/office/drawing/2014/main" id="{E8C3091A-7B02-75CE-AED4-D325F1CAE684}"/>
              </a:ext>
            </a:extLst>
          </p:cNvPr>
          <p:cNvSpPr/>
          <p:nvPr/>
        </p:nvSpPr>
        <p:spPr>
          <a:xfrm>
            <a:off x="3225452" y="308580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31BDEDC1-1997-775E-4292-948D4ED9C66B}"/>
              </a:ext>
            </a:extLst>
          </p:cNvPr>
          <p:cNvGraphicFramePr/>
          <p:nvPr/>
        </p:nvGraphicFramePr>
        <p:xfrm>
          <a:off x="3214165" y="3462770"/>
          <a:ext cx="2662985" cy="1574594"/>
        </p:xfrm>
        <a:graphic>
          <a:graphicData uri="http://schemas.openxmlformats.org/drawingml/2006/chart">
            <c:chart xmlns:c="http://schemas.openxmlformats.org/drawingml/2006/chart" xmlns:r="http://schemas.openxmlformats.org/officeDocument/2006/relationships" r:id="rId5"/>
          </a:graphicData>
        </a:graphic>
      </p:graphicFrame>
      <p:pic>
        <p:nvPicPr>
          <p:cNvPr id="14"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CDEAFB83-AAA6-6E9B-DF1F-37881E265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187" y="3577645"/>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7191D06-84ED-14DA-5F9D-BF29C671AC37}"/>
              </a:ext>
            </a:extLst>
          </p:cNvPr>
          <p:cNvSpPr txBox="1"/>
          <p:nvPr/>
        </p:nvSpPr>
        <p:spPr>
          <a:xfrm>
            <a:off x="6080985" y="4283707"/>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25"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BA6E5B45-E6D3-B5F1-FD2D-29CE58569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9745" y="3600079"/>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1186201-94E7-D767-0085-96B2C8DEE388}"/>
              </a:ext>
            </a:extLst>
          </p:cNvPr>
          <p:cNvSpPr txBox="1"/>
          <p:nvPr/>
        </p:nvSpPr>
        <p:spPr>
          <a:xfrm>
            <a:off x="7431288" y="4283707"/>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27"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1C306BC1-82CF-931A-0310-17915BE00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254" y="2219284"/>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7AD07E1-E99D-65C6-C716-0F48B790CFB3}"/>
              </a:ext>
            </a:extLst>
          </p:cNvPr>
          <p:cNvSpPr txBox="1"/>
          <p:nvPr/>
        </p:nvSpPr>
        <p:spPr>
          <a:xfrm>
            <a:off x="6072052" y="2925346"/>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3"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52CD585B-D41C-5FA3-DEEE-B0CEB5B446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812" y="2241718"/>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974E360-6E92-7D26-3EE0-D90F3026EBC9}"/>
              </a:ext>
            </a:extLst>
          </p:cNvPr>
          <p:cNvSpPr txBox="1"/>
          <p:nvPr/>
        </p:nvSpPr>
        <p:spPr>
          <a:xfrm>
            <a:off x="7422355" y="2925346"/>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5"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D433943B-F876-3E4A-7497-18DE8869DD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187" y="933483"/>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0BDEB0A-80EB-DFF1-8467-CE9C8B0F8EC8}"/>
              </a:ext>
            </a:extLst>
          </p:cNvPr>
          <p:cNvSpPr txBox="1"/>
          <p:nvPr/>
        </p:nvSpPr>
        <p:spPr>
          <a:xfrm>
            <a:off x="6080985" y="1639545"/>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7"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B56D1786-0C93-F77B-A19A-FA9D4931D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9745" y="955917"/>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0F680E99-F5D7-9F45-6049-D5230DE2F42C}"/>
              </a:ext>
            </a:extLst>
          </p:cNvPr>
          <p:cNvSpPr txBox="1"/>
          <p:nvPr/>
        </p:nvSpPr>
        <p:spPr>
          <a:xfrm>
            <a:off x="7431288" y="1639545"/>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00481"/>
      </p:ext>
    </p:extLst>
  </p:cSld>
  <p:clrMapOvr>
    <a:masterClrMapping/>
  </p:clrMapOvr>
</p:sld>
</file>

<file path=ppt/theme/theme1.xml><?xml version="1.0" encoding="utf-8"?>
<a:theme xmlns:a="http://schemas.openxmlformats.org/drawingml/2006/main" name="Q&amp;Me temp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lumMod val="5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accent1">
                <a:lumMod val="50000"/>
              </a:schemeClr>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400" dirty="0" smtClean="0">
            <a:solidFill>
              <a:schemeClr val="accent1">
                <a:lumMod val="50000"/>
              </a:schemeClr>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Q&amp;Me tempate.pot</Template>
  <TotalTime>21072</TotalTime>
  <Words>571</Words>
  <Application>Microsoft Office PowerPoint</Application>
  <PresentationFormat>On-screen Show (16:9)</PresentationFormat>
  <Paragraphs>142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Q&amp;Me tempate</vt:lpstr>
      <vt:lpstr>Sample Report: New Category Summary</vt:lpstr>
      <vt:lpstr>Sample Report – &lt;By category (1)&gt;</vt:lpstr>
      <vt:lpstr>Sample Report – &lt;By category (2)&gt;</vt:lpstr>
      <vt:lpstr>Sample Report – &lt;By category (3)&gt;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Kurokawa Kengo</dc:creator>
  <cp:lastModifiedBy>Hùng Đào Tuấn</cp:lastModifiedBy>
  <cp:revision>1346</cp:revision>
  <cp:lastPrinted>2015-10-16T02:30:58Z</cp:lastPrinted>
  <dcterms:created xsi:type="dcterms:W3CDTF">2014-01-26T11:46:16Z</dcterms:created>
  <dcterms:modified xsi:type="dcterms:W3CDTF">2024-10-23T10:55:29Z</dcterms:modified>
</cp:coreProperties>
</file>