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21789-F124-48B5-AFAD-FB77D8DDCC13}" v="4" dt="2023-11-28T07:57:19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ùng Đào Tuấn" userId="723e82af93afbbb8" providerId="LiveId" clId="{40321789-F124-48B5-AFAD-FB77D8DDCC13}"/>
    <pc:docChg chg="modSld">
      <pc:chgData name="Hùng Đào Tuấn" userId="723e82af93afbbb8" providerId="LiveId" clId="{40321789-F124-48B5-AFAD-FB77D8DDCC13}" dt="2023-11-28T07:57:18.734" v="1" actId="27918"/>
      <pc:docMkLst>
        <pc:docMk/>
      </pc:docMkLst>
      <pc:sldChg chg="mod">
        <pc:chgData name="Hùng Đào Tuấn" userId="723e82af93afbbb8" providerId="LiveId" clId="{40321789-F124-48B5-AFAD-FB77D8DDCC13}" dt="2023-11-28T07:57:18.734" v="1" actId="27918"/>
        <pc:sldMkLst>
          <pc:docMk/>
          <pc:sldMk cId="0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47625">
              <a:noFill/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Sheet1!$A$2:$A$3</c:f>
              <c:numCache>
                <c:formatCode>General</c:formatCode>
                <c:ptCount val="2"/>
                <c:pt idx="0">
                  <c:v>0.7</c:v>
                </c:pt>
                <c:pt idx="1">
                  <c:v>0.1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2.7</c:v>
                </c:pt>
                <c:pt idx="1">
                  <c:v>5.7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64-418F-8193-9D20041E32D3}"/>
            </c:ext>
          </c:extLst>
        </c:ser>
        <c:ser>
          <c:idx val="1"/>
          <c:order val="1"/>
          <c:tx>
            <c:strRef>
              <c:f>Sheet1!$B$5</c:f>
              <c:strCache>
                <c:ptCount val="1"/>
                <c:pt idx="0">
                  <c:v>Model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Sheet1!$A$6:$A$6</c:f>
              <c:numCache>
                <c:formatCode>General</c:formatCode>
                <c:ptCount val="1"/>
                <c:pt idx="0">
                  <c:v>1.3</c:v>
                </c:pt>
              </c:numCache>
            </c:numRef>
          </c:xVal>
          <c:yVal>
            <c:numRef>
              <c:f>Sheet1!$B$6:$B$6</c:f>
              <c:numCache>
                <c:formatCode>General</c:formatCode>
                <c:ptCount val="1"/>
                <c:pt idx="0">
                  <c:v>3.7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64-418F-8193-9D20041E32D3}"/>
            </c:ext>
          </c:extLst>
        </c:ser>
        <c:ser>
          <c:idx val="2"/>
          <c:order val="2"/>
          <c:tx>
            <c:strRef>
              <c:f>Sheet1!$B$8</c:f>
              <c:strCache>
                <c:ptCount val="1"/>
                <c:pt idx="0">
                  <c:v>Model 3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Sheet1!$A$9:$A$9</c:f>
              <c:numCache>
                <c:formatCode>General</c:formatCode>
                <c:ptCount val="1"/>
                <c:pt idx="0">
                  <c:v>0.6</c:v>
                </c:pt>
              </c:numCache>
            </c:numRef>
          </c:xVal>
          <c:yVal>
            <c:numRef>
              <c:f>Sheet1!$B$9:$B$9</c:f>
              <c:numCache>
                <c:formatCode>General</c:formatCode>
                <c:ptCount val="1"/>
                <c:pt idx="0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64-418F-8193-9D20041E32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66817"/>
              </p:ext>
            </p:extLst>
          </p:nvPr>
        </p:nvGraphicFramePr>
        <p:xfrm>
          <a:off x="457200" y="182880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Hùng Đào Tuấn</cp:lastModifiedBy>
  <cp:revision>1</cp:revision>
  <dcterms:created xsi:type="dcterms:W3CDTF">2013-01-27T09:14:16Z</dcterms:created>
  <dcterms:modified xsi:type="dcterms:W3CDTF">2023-11-28T07:57:27Z</dcterms:modified>
  <cp:category/>
</cp:coreProperties>
</file>