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Sheet1!$A$2:$A$2</c:f>
              <c:numCache>
                <c:formatCode>General</c:formatCode>
                <c:ptCount val="1"/>
                <c:pt idx="0">
                  <c:v>0.7</c:v>
                </c:pt>
              </c:numCache>
            </c:numRef>
          </c:xVal>
          <c:yVal>
            <c:numRef>
              <c:f>Sheet1!$B$2:$B$2</c:f>
              <c:numCache>
                <c:formatCode>General</c:formatCode>
                <c:ptCount val="1"/>
                <c:pt idx="0">
                  <c:v>2.7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Sheet1!$B$4</c:f>
              <c:strCache>
                <c:ptCount val="1"/>
                <c:pt idx="0">
                  <c:v>Model 2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Sheet1!$A$5:$A$5</c:f>
              <c:numCache>
                <c:formatCode>General</c:formatCode>
                <c:ptCount val="1"/>
                <c:pt idx="0">
                  <c:v>1.3</c:v>
                </c:pt>
              </c:numCache>
            </c:numRef>
          </c:xVal>
          <c:yVal>
            <c:numRef>
              <c:f>Sheet1!$B$5:$B$5</c:f>
              <c:numCache>
                <c:formatCode>General</c:formatCode>
                <c:ptCount val="1"/>
                <c:pt idx="0">
                  <c:v>3.7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Sheet1!$B$7</c:f>
              <c:strCache>
                <c:ptCount val="1"/>
                <c:pt idx="0">
                  <c:v>Model 3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Sheet1!$A$8:$A$8</c:f>
              <c:numCache>
                <c:formatCode>General</c:formatCode>
                <c:ptCount val="1"/>
                <c:pt idx="0">
                  <c:v>0.6</c:v>
                </c:pt>
              </c:numCache>
            </c:numRef>
          </c:xVal>
          <c:yVal>
            <c:numRef>
              <c:f>Sheet1!$B$8:$B$8</c:f>
              <c:numCache>
                <c:formatCode>General</c:formatCode>
                <c:ptCount val="1"/>
                <c:pt idx="0">
                  <c:v>1.3</c:v>
                </c:pt>
              </c:numCache>
            </c:numRef>
          </c:yVal>
          <c:smooth val="0"/>
        </c:ser>
        <c:axId val="-2128940872"/>
        <c:axId val="-2129643912"/>
      </c:scatterChart>
      <c:valAx>
        <c:axId val="-2128940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9643912"/>
        <c:crosses val="autoZero"/>
        <c:crossBetween val="midCat"/>
      </c:valAx>
      <c:valAx>
        <c:axId val="-2129643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408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828800"/>
          <a:ext cx="82296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