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4CDB0-8A7F-49C0-867D-1B461D9C02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A8C47E-B5D0-4483-B314-78783CD8DB5C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EFA60A8A-1C0D-4493-A602-FD80B231019E}" type="parTrans" cxnId="{C378AE88-EE40-4B4B-95A9-F80D4B8005C4}">
      <dgm:prSet/>
      <dgm:spPr/>
      <dgm:t>
        <a:bodyPr/>
        <a:lstStyle/>
        <a:p>
          <a:endParaRPr lang="zh-TW" altLang="en-US"/>
        </a:p>
      </dgm:t>
    </dgm:pt>
    <dgm:pt modelId="{47044F0E-E0E2-4E2E-A79D-480A6708627D}" type="sibTrans" cxnId="{C378AE88-EE40-4B4B-95A9-F80D4B8005C4}">
      <dgm:prSet/>
      <dgm:spPr/>
      <dgm:t>
        <a:bodyPr/>
        <a:lstStyle/>
        <a:p>
          <a:endParaRPr lang="zh-TW" altLang="en-US"/>
        </a:p>
      </dgm:t>
    </dgm:pt>
    <dgm:pt modelId="{781D6A93-8CC9-497F-8194-B2CF3CEE9BD7}">
      <dgm:prSet phldrT="[文字]"/>
      <dgm:spPr/>
      <dgm:t>
        <a:bodyPr/>
        <a:lstStyle/>
        <a:p>
          <a:r>
            <a:rPr lang="zh-TW" altLang="en-US" dirty="0" smtClean="0"/>
            <a:t>社團組織</a:t>
          </a:r>
          <a:endParaRPr lang="zh-TW" altLang="en-US" dirty="0"/>
        </a:p>
      </dgm:t>
    </dgm:pt>
    <dgm:pt modelId="{948E92CF-01B0-4E62-B15D-CDB237FB9ECE}" type="parTrans" cxnId="{4B8E8E11-E8A8-4DE3-9535-D32D6D85E8D1}">
      <dgm:prSet/>
      <dgm:spPr/>
      <dgm:t>
        <a:bodyPr/>
        <a:lstStyle/>
        <a:p>
          <a:endParaRPr lang="zh-TW" altLang="en-US"/>
        </a:p>
      </dgm:t>
    </dgm:pt>
    <dgm:pt modelId="{F18C4F32-47DD-4B98-B4E7-B8287F2B4E89}" type="sibTrans" cxnId="{4B8E8E11-E8A8-4DE3-9535-D32D6D85E8D1}">
      <dgm:prSet/>
      <dgm:spPr/>
      <dgm:t>
        <a:bodyPr/>
        <a:lstStyle/>
        <a:p>
          <a:endParaRPr lang="zh-TW" altLang="en-US"/>
        </a:p>
      </dgm:t>
    </dgm:pt>
    <dgm:pt modelId="{86F1F9DB-A401-456E-B073-2EF42B958594}">
      <dgm:prSet phldrT="[文字]"/>
      <dgm:spPr/>
      <dgm:t>
        <a:bodyPr/>
        <a:lstStyle/>
        <a:p>
          <a:r>
            <a:rPr lang="zh-TW" altLang="en-US" dirty="0" smtClean="0"/>
            <a:t>老師介紹</a:t>
          </a:r>
          <a:endParaRPr lang="zh-TW" altLang="en-US" dirty="0"/>
        </a:p>
      </dgm:t>
    </dgm:pt>
    <dgm:pt modelId="{6E34D91F-58D8-4363-94AA-CBEDF3BACAC1}" type="parTrans" cxnId="{44590B82-68F8-4336-B77C-C74F82D922CF}">
      <dgm:prSet/>
      <dgm:spPr/>
      <dgm:t>
        <a:bodyPr/>
        <a:lstStyle/>
        <a:p>
          <a:endParaRPr lang="zh-TW" altLang="en-US"/>
        </a:p>
      </dgm:t>
    </dgm:pt>
    <dgm:pt modelId="{A47D1517-997A-4C2C-A590-1A98D5C3870E}" type="sibTrans" cxnId="{44590B82-68F8-4336-B77C-C74F82D922CF}">
      <dgm:prSet/>
      <dgm:spPr/>
      <dgm:t>
        <a:bodyPr/>
        <a:lstStyle/>
        <a:p>
          <a:endParaRPr lang="zh-TW" altLang="en-US"/>
        </a:p>
      </dgm:t>
    </dgm:pt>
    <dgm:pt modelId="{59C384E3-7D20-4FCA-B8B5-1744012F068E}">
      <dgm:prSet phldrT="[文字]"/>
      <dgm:spPr/>
      <dgm:t>
        <a:bodyPr/>
        <a:lstStyle/>
        <a:p>
          <a:r>
            <a:rPr lang="zh-TW" altLang="en-US" dirty="0" smtClean="0"/>
            <a:t>幹部介紹</a:t>
          </a:r>
          <a:endParaRPr lang="zh-TW" altLang="en-US" dirty="0"/>
        </a:p>
      </dgm:t>
    </dgm:pt>
    <dgm:pt modelId="{BE1BA15C-08F5-4CCC-A60F-074455C5C47D}" type="parTrans" cxnId="{4BDD0168-BC7C-4FA7-8827-26C41EE1A39C}">
      <dgm:prSet/>
      <dgm:spPr/>
      <dgm:t>
        <a:bodyPr/>
        <a:lstStyle/>
        <a:p>
          <a:endParaRPr lang="zh-TW" altLang="en-US"/>
        </a:p>
      </dgm:t>
    </dgm:pt>
    <dgm:pt modelId="{A8935FF7-8EDB-48D5-B37C-55DEE7927375}" type="sibTrans" cxnId="{4BDD0168-BC7C-4FA7-8827-26C41EE1A39C}">
      <dgm:prSet/>
      <dgm:spPr/>
      <dgm:t>
        <a:bodyPr/>
        <a:lstStyle/>
        <a:p>
          <a:endParaRPr lang="zh-TW" altLang="en-US"/>
        </a:p>
      </dgm:t>
    </dgm:pt>
    <dgm:pt modelId="{87474689-62CE-48D8-A470-45952D4E3AB2}">
      <dgm:prSet phldrT="[文字]"/>
      <dgm:spPr/>
      <dgm:t>
        <a:bodyPr/>
        <a:lstStyle/>
        <a:p>
          <a:r>
            <a:rPr lang="zh-TW" altLang="en-US" dirty="0" smtClean="0"/>
            <a:t>樂器介紹</a:t>
          </a:r>
          <a:endParaRPr lang="zh-TW" altLang="en-US" dirty="0"/>
        </a:p>
      </dgm:t>
    </dgm:pt>
    <dgm:pt modelId="{CFE2D784-A181-40C1-ACD9-5BEBCAE5B959}" type="parTrans" cxnId="{2DC20EC7-3454-4344-8F0F-6EC423224690}">
      <dgm:prSet/>
      <dgm:spPr/>
      <dgm:t>
        <a:bodyPr/>
        <a:lstStyle/>
        <a:p>
          <a:endParaRPr lang="zh-TW" altLang="en-US"/>
        </a:p>
      </dgm:t>
    </dgm:pt>
    <dgm:pt modelId="{14892535-E72B-4ABA-92FD-CC2C6F9169C8}" type="sibTrans" cxnId="{2DC20EC7-3454-4344-8F0F-6EC423224690}">
      <dgm:prSet/>
      <dgm:spPr/>
      <dgm:t>
        <a:bodyPr/>
        <a:lstStyle/>
        <a:p>
          <a:endParaRPr lang="zh-TW" altLang="en-US"/>
        </a:p>
      </dgm:t>
    </dgm:pt>
    <dgm:pt modelId="{C5DAF395-C9D3-4601-B3E1-B379BFE09622}">
      <dgm:prSet phldrT="[文字]"/>
      <dgm:spPr/>
      <dgm:t>
        <a:bodyPr/>
        <a:lstStyle/>
        <a:p>
          <a:r>
            <a:rPr lang="zh-TW" altLang="en-US" dirty="0" smtClean="0"/>
            <a:t>樂器介紹</a:t>
          </a:r>
          <a:endParaRPr lang="zh-TW" altLang="en-US" dirty="0"/>
        </a:p>
      </dgm:t>
    </dgm:pt>
    <dgm:pt modelId="{EFECA8B3-4822-4162-83B7-BA4039F51A39}" type="parTrans" cxnId="{3216BC15-E3CA-422B-A383-969D33983503}">
      <dgm:prSet/>
      <dgm:spPr/>
      <dgm:t>
        <a:bodyPr/>
        <a:lstStyle/>
        <a:p>
          <a:endParaRPr lang="zh-TW" altLang="en-US"/>
        </a:p>
      </dgm:t>
    </dgm:pt>
    <dgm:pt modelId="{0510E5EA-0344-411D-9702-59BA8E3EB844}" type="sibTrans" cxnId="{3216BC15-E3CA-422B-A383-969D33983503}">
      <dgm:prSet/>
      <dgm:spPr/>
      <dgm:t>
        <a:bodyPr/>
        <a:lstStyle/>
        <a:p>
          <a:endParaRPr lang="zh-TW" altLang="en-US"/>
        </a:p>
      </dgm:t>
    </dgm:pt>
    <dgm:pt modelId="{CD6A734C-7FBF-4FCC-88D7-6AC2FD0A91BF}">
      <dgm:prSet phldrT="[文字]"/>
      <dgm:spPr/>
      <dgm:t>
        <a:bodyPr/>
        <a:lstStyle/>
        <a:p>
          <a:r>
            <a:rPr lang="zh-TW" altLang="en-US" dirty="0" smtClean="0"/>
            <a:t>分部介紹</a:t>
          </a:r>
          <a:endParaRPr lang="zh-TW" altLang="en-US" dirty="0"/>
        </a:p>
      </dgm:t>
    </dgm:pt>
    <dgm:pt modelId="{CF034D2A-241B-458A-822B-A55736A1C67E}" type="parTrans" cxnId="{E7EDF120-8DA0-41D0-B26D-D1EDFACACDCF}">
      <dgm:prSet/>
      <dgm:spPr/>
      <dgm:t>
        <a:bodyPr/>
        <a:lstStyle/>
        <a:p>
          <a:endParaRPr lang="zh-TW" altLang="en-US"/>
        </a:p>
      </dgm:t>
    </dgm:pt>
    <dgm:pt modelId="{F94BA2D7-207F-40B4-B48B-8026D9F9F99D}" type="sibTrans" cxnId="{E7EDF120-8DA0-41D0-B26D-D1EDFACACDCF}">
      <dgm:prSet/>
      <dgm:spPr/>
      <dgm:t>
        <a:bodyPr/>
        <a:lstStyle/>
        <a:p>
          <a:endParaRPr lang="zh-TW" altLang="en-US"/>
        </a:p>
      </dgm:t>
    </dgm:pt>
    <dgm:pt modelId="{2221F15C-3C3A-4958-A2B9-DC90B347C4CF}">
      <dgm:prSet phldrT="[文字]"/>
      <dgm:spPr/>
      <dgm:t>
        <a:bodyPr/>
        <a:lstStyle/>
        <a:p>
          <a:r>
            <a:rPr lang="zh-TW" altLang="en-US" dirty="0" smtClean="0"/>
            <a:t>社團活動</a:t>
          </a:r>
          <a:endParaRPr lang="zh-TW" altLang="en-US" dirty="0"/>
        </a:p>
      </dgm:t>
    </dgm:pt>
    <dgm:pt modelId="{2D9BBB67-BD8F-40B0-B03B-A8FBD98396CF}" type="parTrans" cxnId="{27D3CC8A-D0C7-45CF-9B25-09BD56CABB02}">
      <dgm:prSet/>
      <dgm:spPr/>
      <dgm:t>
        <a:bodyPr/>
        <a:lstStyle/>
        <a:p>
          <a:endParaRPr lang="zh-TW" altLang="en-US"/>
        </a:p>
      </dgm:t>
    </dgm:pt>
    <dgm:pt modelId="{28EA60D3-525B-493E-8783-8CA39539C571}" type="sibTrans" cxnId="{27D3CC8A-D0C7-45CF-9B25-09BD56CABB02}">
      <dgm:prSet/>
      <dgm:spPr/>
      <dgm:t>
        <a:bodyPr/>
        <a:lstStyle/>
        <a:p>
          <a:endParaRPr lang="zh-TW" altLang="en-US"/>
        </a:p>
      </dgm:t>
    </dgm:pt>
    <dgm:pt modelId="{9887F4B9-D285-438A-9A17-47FBD5E4A3CE}">
      <dgm:prSet phldrT="[文字]"/>
      <dgm:spPr/>
      <dgm:t>
        <a:bodyPr/>
        <a:lstStyle/>
        <a:p>
          <a:r>
            <a:rPr lang="zh-TW" altLang="en-US" dirty="0" smtClean="0"/>
            <a:t>例行課程</a:t>
          </a:r>
          <a:endParaRPr lang="zh-TW" altLang="en-US" dirty="0"/>
        </a:p>
      </dgm:t>
    </dgm:pt>
    <dgm:pt modelId="{07BE3BEF-E5FF-4080-8002-515161C9109A}" type="parTrans" cxnId="{FCD475E2-C703-49EF-8B0E-A80E2332725D}">
      <dgm:prSet/>
      <dgm:spPr/>
      <dgm:t>
        <a:bodyPr/>
        <a:lstStyle/>
        <a:p>
          <a:endParaRPr lang="zh-TW" altLang="en-US"/>
        </a:p>
      </dgm:t>
    </dgm:pt>
    <dgm:pt modelId="{686D2FD1-3B36-454F-B869-F6AD76F6FACD}" type="sibTrans" cxnId="{FCD475E2-C703-49EF-8B0E-A80E2332725D}">
      <dgm:prSet/>
      <dgm:spPr/>
      <dgm:t>
        <a:bodyPr/>
        <a:lstStyle/>
        <a:p>
          <a:endParaRPr lang="zh-TW" altLang="en-US"/>
        </a:p>
      </dgm:t>
    </dgm:pt>
    <dgm:pt modelId="{69C90B8E-101F-4493-80E5-300558FAD213}">
      <dgm:prSet phldrT="[文字]"/>
      <dgm:spPr/>
      <dgm:t>
        <a:bodyPr/>
        <a:lstStyle/>
        <a:p>
          <a:r>
            <a:rPr lang="zh-TW" altLang="en-US" dirty="0" smtClean="0"/>
            <a:t>其他活動</a:t>
          </a:r>
          <a:endParaRPr lang="zh-TW" altLang="en-US" dirty="0"/>
        </a:p>
      </dgm:t>
    </dgm:pt>
    <dgm:pt modelId="{22C4E410-9132-4C6E-9FB9-2EBA10ACA94A}" type="parTrans" cxnId="{B55D9E55-9E56-4A91-B2E5-E877D65901DA}">
      <dgm:prSet/>
      <dgm:spPr/>
      <dgm:t>
        <a:bodyPr/>
        <a:lstStyle/>
        <a:p>
          <a:endParaRPr lang="zh-TW" altLang="en-US"/>
        </a:p>
      </dgm:t>
    </dgm:pt>
    <dgm:pt modelId="{6422F7F7-A374-4C25-8C68-287047AD6CD3}" type="sibTrans" cxnId="{B55D9E55-9E56-4A91-B2E5-E877D65901DA}">
      <dgm:prSet/>
      <dgm:spPr/>
      <dgm:t>
        <a:bodyPr/>
        <a:lstStyle/>
        <a:p>
          <a:endParaRPr lang="zh-TW" altLang="en-US"/>
        </a:p>
      </dgm:t>
    </dgm:pt>
    <dgm:pt modelId="{3FD2129F-C246-4713-9361-38682713599E}">
      <dgm:prSet phldrT="[文字]"/>
      <dgm:spPr/>
      <dgm:t>
        <a:bodyPr/>
        <a:lstStyle/>
        <a:p>
          <a:r>
            <a:rPr lang="zh-TW" altLang="en-US" dirty="0" smtClean="0"/>
            <a:t>例行活動</a:t>
          </a:r>
          <a:endParaRPr lang="zh-TW" altLang="en-US" dirty="0"/>
        </a:p>
      </dgm:t>
    </dgm:pt>
    <dgm:pt modelId="{6AFC3132-BFFD-47A2-B68F-7C302833253A}" type="parTrans" cxnId="{C1610966-B8C2-4FD6-A037-C9C201195774}">
      <dgm:prSet/>
      <dgm:spPr/>
      <dgm:t>
        <a:bodyPr/>
        <a:lstStyle/>
        <a:p>
          <a:endParaRPr lang="zh-TW" altLang="en-US"/>
        </a:p>
      </dgm:t>
    </dgm:pt>
    <dgm:pt modelId="{3B62C56D-BA4A-435D-B1DD-DED7AB809408}" type="sibTrans" cxnId="{C1610966-B8C2-4FD6-A037-C9C201195774}">
      <dgm:prSet/>
      <dgm:spPr/>
      <dgm:t>
        <a:bodyPr/>
        <a:lstStyle/>
        <a:p>
          <a:endParaRPr lang="zh-TW" altLang="en-US"/>
        </a:p>
      </dgm:t>
    </dgm:pt>
    <dgm:pt modelId="{57B3707F-088D-4538-A0CF-1395EB94C881}">
      <dgm:prSet phldrT="[文字]"/>
      <dgm:spPr/>
      <dgm:t>
        <a:bodyPr/>
        <a:lstStyle/>
        <a:p>
          <a:r>
            <a:rPr lang="zh-TW" altLang="en-US" dirty="0" smtClean="0"/>
            <a:t>社團公告</a:t>
          </a:r>
          <a:endParaRPr lang="zh-TW" altLang="en-US" dirty="0"/>
        </a:p>
      </dgm:t>
    </dgm:pt>
    <dgm:pt modelId="{8F771645-D92E-43D7-97F4-12006E012774}" type="parTrans" cxnId="{3F37C4E5-2347-40D7-908C-748DC6DAA5E3}">
      <dgm:prSet/>
      <dgm:spPr/>
      <dgm:t>
        <a:bodyPr/>
        <a:lstStyle/>
        <a:p>
          <a:endParaRPr lang="zh-TW" altLang="en-US"/>
        </a:p>
      </dgm:t>
    </dgm:pt>
    <dgm:pt modelId="{C88CF501-E3F4-47D6-A036-935FAAF62559}" type="sibTrans" cxnId="{3F37C4E5-2347-40D7-908C-748DC6DAA5E3}">
      <dgm:prSet/>
      <dgm:spPr/>
      <dgm:t>
        <a:bodyPr/>
        <a:lstStyle/>
        <a:p>
          <a:endParaRPr lang="zh-TW" altLang="en-US"/>
        </a:p>
      </dgm:t>
    </dgm:pt>
    <dgm:pt modelId="{B46B0F5B-9BD6-4ADE-99B8-48B6F1C68A58}">
      <dgm:prSet phldrT="[文字]"/>
      <dgm:spPr/>
      <dgm:t>
        <a:bodyPr/>
        <a:lstStyle/>
        <a:p>
          <a:r>
            <a:rPr lang="zh-TW" altLang="en-US" dirty="0" smtClean="0"/>
            <a:t>網站管理</a:t>
          </a:r>
          <a:endParaRPr lang="zh-TW" altLang="en-US" dirty="0"/>
        </a:p>
      </dgm:t>
    </dgm:pt>
    <dgm:pt modelId="{44E273C9-F6D1-41D5-B07D-0044BD058E92}" type="parTrans" cxnId="{4EF8BB5C-8A3C-4791-94CA-21E552A35A25}">
      <dgm:prSet/>
      <dgm:spPr/>
      <dgm:t>
        <a:bodyPr/>
        <a:lstStyle/>
        <a:p>
          <a:endParaRPr lang="zh-TW" altLang="en-US"/>
        </a:p>
      </dgm:t>
    </dgm:pt>
    <dgm:pt modelId="{7F2128FA-B905-492A-8C82-F9D36FB9A6C8}" type="sibTrans" cxnId="{4EF8BB5C-8A3C-4791-94CA-21E552A35A25}">
      <dgm:prSet/>
      <dgm:spPr/>
      <dgm:t>
        <a:bodyPr/>
        <a:lstStyle/>
        <a:p>
          <a:endParaRPr lang="zh-TW" altLang="en-US"/>
        </a:p>
      </dgm:t>
    </dgm:pt>
    <dgm:pt modelId="{BB39C39A-90C9-40F4-8DE4-645AED809C4F}">
      <dgm:prSet phldrT="[文字]"/>
      <dgm:spPr/>
      <dgm:t>
        <a:bodyPr/>
        <a:lstStyle/>
        <a:p>
          <a:r>
            <a:rPr lang="zh-TW" altLang="en-US" dirty="0" smtClean="0"/>
            <a:t>帳號申請</a:t>
          </a:r>
          <a:endParaRPr lang="zh-TW" altLang="en-US" dirty="0"/>
        </a:p>
      </dgm:t>
    </dgm:pt>
    <dgm:pt modelId="{F96B6838-EF5B-4266-AA63-9B4C56B2AC8D}" type="parTrans" cxnId="{D190C68D-FBE3-4D75-A9B6-CC9DDA2AF0A0}">
      <dgm:prSet/>
      <dgm:spPr/>
      <dgm:t>
        <a:bodyPr/>
        <a:lstStyle/>
        <a:p>
          <a:endParaRPr lang="zh-TW" altLang="en-US"/>
        </a:p>
      </dgm:t>
    </dgm:pt>
    <dgm:pt modelId="{3DA6EC5A-848A-4ED3-8EDC-28245F3BCCAE}" type="sibTrans" cxnId="{D190C68D-FBE3-4D75-A9B6-CC9DDA2AF0A0}">
      <dgm:prSet/>
      <dgm:spPr/>
      <dgm:t>
        <a:bodyPr/>
        <a:lstStyle/>
        <a:p>
          <a:endParaRPr lang="zh-TW" altLang="en-US"/>
        </a:p>
      </dgm:t>
    </dgm:pt>
    <dgm:pt modelId="{81389B82-1D96-48CB-A832-5F79C94A2704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1988105A-705A-43FC-BCEF-C880625C3629}" type="parTrans" cxnId="{4D4F670E-0826-4E85-9B79-63F7E1DD5CF6}">
      <dgm:prSet/>
      <dgm:spPr/>
      <dgm:t>
        <a:bodyPr/>
        <a:lstStyle/>
        <a:p>
          <a:endParaRPr lang="zh-TW" altLang="en-US"/>
        </a:p>
      </dgm:t>
    </dgm:pt>
    <dgm:pt modelId="{95E6B5DC-7B66-4385-B851-8E12DD5F7388}" type="sibTrans" cxnId="{4D4F670E-0826-4E85-9B79-63F7E1DD5CF6}">
      <dgm:prSet/>
      <dgm:spPr/>
      <dgm:t>
        <a:bodyPr/>
        <a:lstStyle/>
        <a:p>
          <a:endParaRPr lang="zh-TW" altLang="en-US"/>
        </a:p>
      </dgm:t>
    </dgm:pt>
    <dgm:pt modelId="{F215D91E-071E-4BA7-83E1-F12997063ED6}">
      <dgm:prSet phldrT="[文字]"/>
      <dgm:spPr/>
      <dgm:t>
        <a:bodyPr/>
        <a:lstStyle/>
        <a:p>
          <a:r>
            <a:rPr lang="zh-TW" altLang="en-US" smtClean="0"/>
            <a:t>社團歷史</a:t>
          </a:r>
          <a:endParaRPr lang="zh-TW" altLang="en-US" dirty="0"/>
        </a:p>
      </dgm:t>
    </dgm:pt>
    <dgm:pt modelId="{ADC61D0A-3804-4DE8-A25F-2A2DEBBE6108}" type="parTrans" cxnId="{85FE2A47-8C4B-41AA-A36D-51B22910B2E8}">
      <dgm:prSet/>
      <dgm:spPr/>
      <dgm:t>
        <a:bodyPr/>
        <a:lstStyle/>
        <a:p>
          <a:endParaRPr lang="zh-TW" altLang="en-US"/>
        </a:p>
      </dgm:t>
    </dgm:pt>
    <dgm:pt modelId="{078D01DA-A7A3-4B7E-A2BE-E11A3E9C1E1B}" type="sibTrans" cxnId="{85FE2A47-8C4B-41AA-A36D-51B22910B2E8}">
      <dgm:prSet/>
      <dgm:spPr/>
      <dgm:t>
        <a:bodyPr/>
        <a:lstStyle/>
        <a:p>
          <a:endParaRPr lang="zh-TW" altLang="en-US"/>
        </a:p>
      </dgm:t>
    </dgm:pt>
    <dgm:pt modelId="{0D47986A-989A-4E91-8388-5756EEC40928}" type="pres">
      <dgm:prSet presAssocID="{BC84CDB0-8A7F-49C0-867D-1B461D9C02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FEF1B1C-C179-4171-BC10-4A06E81E5A7C}" type="pres">
      <dgm:prSet presAssocID="{4BA8C47E-B5D0-4483-B314-78783CD8DB5C}" presName="hierRoot1" presStyleCnt="0"/>
      <dgm:spPr/>
    </dgm:pt>
    <dgm:pt modelId="{3B129266-C910-4C2A-B01C-CC873C705BFB}" type="pres">
      <dgm:prSet presAssocID="{4BA8C47E-B5D0-4483-B314-78783CD8DB5C}" presName="composite" presStyleCnt="0"/>
      <dgm:spPr/>
    </dgm:pt>
    <dgm:pt modelId="{72BE086E-6B4E-4629-9271-D41CCD66437E}" type="pres">
      <dgm:prSet presAssocID="{4BA8C47E-B5D0-4483-B314-78783CD8DB5C}" presName="background" presStyleLbl="node0" presStyleIdx="0" presStyleCnt="1"/>
      <dgm:spPr/>
    </dgm:pt>
    <dgm:pt modelId="{1D8BB5A1-D906-4C37-B6C2-90DCCCFD484E}" type="pres">
      <dgm:prSet presAssocID="{4BA8C47E-B5D0-4483-B314-78783CD8DB5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B2EF35F-4083-47DA-901D-2069E7139208}" type="pres">
      <dgm:prSet presAssocID="{4BA8C47E-B5D0-4483-B314-78783CD8DB5C}" presName="hierChild2" presStyleCnt="0"/>
      <dgm:spPr/>
    </dgm:pt>
    <dgm:pt modelId="{E354218E-5CF9-4CBA-8284-335E7A02A11D}" type="pres">
      <dgm:prSet presAssocID="{8F771645-D92E-43D7-97F4-12006E012774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C6BB4CD8-D497-4910-8EED-7C5DEF16AD2C}" type="pres">
      <dgm:prSet presAssocID="{57B3707F-088D-4538-A0CF-1395EB94C881}" presName="hierRoot2" presStyleCnt="0"/>
      <dgm:spPr/>
    </dgm:pt>
    <dgm:pt modelId="{E94EEC04-F22E-4746-8B1C-78AED5C8ECBB}" type="pres">
      <dgm:prSet presAssocID="{57B3707F-088D-4538-A0CF-1395EB94C881}" presName="composite2" presStyleCnt="0"/>
      <dgm:spPr/>
    </dgm:pt>
    <dgm:pt modelId="{075E6FD8-62CA-4FEB-8864-ABB311AB1CC0}" type="pres">
      <dgm:prSet presAssocID="{57B3707F-088D-4538-A0CF-1395EB94C881}" presName="background2" presStyleLbl="node2" presStyleIdx="0" presStyleCnt="5"/>
      <dgm:spPr/>
    </dgm:pt>
    <dgm:pt modelId="{398D9FCD-25E8-4205-81C5-C59624E57A5C}" type="pres">
      <dgm:prSet presAssocID="{57B3707F-088D-4538-A0CF-1395EB94C8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580618-60DA-48C3-AD17-51495C77B586}" type="pres">
      <dgm:prSet presAssocID="{57B3707F-088D-4538-A0CF-1395EB94C881}" presName="hierChild3" presStyleCnt="0"/>
      <dgm:spPr/>
    </dgm:pt>
    <dgm:pt modelId="{34CFABC1-84A0-45C4-9BF5-B72FC65BCD0D}" type="pres">
      <dgm:prSet presAssocID="{948E92CF-01B0-4E62-B15D-CDB237FB9ECE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FCDA45D3-46D1-41A2-99FF-0700D0F11AED}" type="pres">
      <dgm:prSet presAssocID="{781D6A93-8CC9-497F-8194-B2CF3CEE9BD7}" presName="hierRoot2" presStyleCnt="0"/>
      <dgm:spPr/>
    </dgm:pt>
    <dgm:pt modelId="{BC69611B-BAF2-42E8-B919-1253286BC3E7}" type="pres">
      <dgm:prSet presAssocID="{781D6A93-8CC9-497F-8194-B2CF3CEE9BD7}" presName="composite2" presStyleCnt="0"/>
      <dgm:spPr/>
    </dgm:pt>
    <dgm:pt modelId="{91D8EFD2-0BC0-4FA5-AED3-80D8903ACD04}" type="pres">
      <dgm:prSet presAssocID="{781D6A93-8CC9-497F-8194-B2CF3CEE9BD7}" presName="background2" presStyleLbl="node2" presStyleIdx="1" presStyleCnt="5"/>
      <dgm:spPr/>
    </dgm:pt>
    <dgm:pt modelId="{1A4E61D5-FB9D-4ECC-9C4D-79C6A569FBC5}" type="pres">
      <dgm:prSet presAssocID="{781D6A93-8CC9-497F-8194-B2CF3CEE9BD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86A17C-724B-45CE-9BB6-712D9A87B45A}" type="pres">
      <dgm:prSet presAssocID="{781D6A93-8CC9-497F-8194-B2CF3CEE9BD7}" presName="hierChild3" presStyleCnt="0"/>
      <dgm:spPr/>
    </dgm:pt>
    <dgm:pt modelId="{4714D57F-8D73-4739-B61C-9ADED1BAFBC7}" type="pres">
      <dgm:prSet presAssocID="{6E34D91F-58D8-4363-94AA-CBEDF3BACAC1}" presName="Name17" presStyleLbl="parChTrans1D3" presStyleIdx="0" presStyleCnt="10"/>
      <dgm:spPr/>
      <dgm:t>
        <a:bodyPr/>
        <a:lstStyle/>
        <a:p>
          <a:endParaRPr lang="zh-TW" altLang="en-US"/>
        </a:p>
      </dgm:t>
    </dgm:pt>
    <dgm:pt modelId="{3BFAE58D-82DB-44EE-BC59-2DB464D8E3EF}" type="pres">
      <dgm:prSet presAssocID="{86F1F9DB-A401-456E-B073-2EF42B958594}" presName="hierRoot3" presStyleCnt="0"/>
      <dgm:spPr/>
    </dgm:pt>
    <dgm:pt modelId="{5AEA4E3C-EAFA-412C-992C-751D355C2395}" type="pres">
      <dgm:prSet presAssocID="{86F1F9DB-A401-456E-B073-2EF42B958594}" presName="composite3" presStyleCnt="0"/>
      <dgm:spPr/>
    </dgm:pt>
    <dgm:pt modelId="{806DADB9-D2A7-47E8-84EC-1BD54D331C2B}" type="pres">
      <dgm:prSet presAssocID="{86F1F9DB-A401-456E-B073-2EF42B958594}" presName="background3" presStyleLbl="node3" presStyleIdx="0" presStyleCnt="10"/>
      <dgm:spPr/>
    </dgm:pt>
    <dgm:pt modelId="{EBA717A0-40B5-4FD0-8900-73047EF5681E}" type="pres">
      <dgm:prSet presAssocID="{86F1F9DB-A401-456E-B073-2EF42B958594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FA4AAC-0747-4797-9844-9F4EF838F4ED}" type="pres">
      <dgm:prSet presAssocID="{86F1F9DB-A401-456E-B073-2EF42B958594}" presName="hierChild4" presStyleCnt="0"/>
      <dgm:spPr/>
    </dgm:pt>
    <dgm:pt modelId="{8EBF7545-F599-4B96-837A-39D88C927649}" type="pres">
      <dgm:prSet presAssocID="{BE1BA15C-08F5-4CCC-A60F-074455C5C47D}" presName="Name17" presStyleLbl="parChTrans1D3" presStyleIdx="1" presStyleCnt="10"/>
      <dgm:spPr/>
      <dgm:t>
        <a:bodyPr/>
        <a:lstStyle/>
        <a:p>
          <a:endParaRPr lang="zh-TW" altLang="en-US"/>
        </a:p>
      </dgm:t>
    </dgm:pt>
    <dgm:pt modelId="{2057A64C-9E68-4659-8D6B-526F56D58EA4}" type="pres">
      <dgm:prSet presAssocID="{59C384E3-7D20-4FCA-B8B5-1744012F068E}" presName="hierRoot3" presStyleCnt="0"/>
      <dgm:spPr/>
    </dgm:pt>
    <dgm:pt modelId="{A95C81BA-B23B-47AE-8013-89108A826F26}" type="pres">
      <dgm:prSet presAssocID="{59C384E3-7D20-4FCA-B8B5-1744012F068E}" presName="composite3" presStyleCnt="0"/>
      <dgm:spPr/>
    </dgm:pt>
    <dgm:pt modelId="{0F47B424-1FBD-4694-B21A-1D8E8F27B031}" type="pres">
      <dgm:prSet presAssocID="{59C384E3-7D20-4FCA-B8B5-1744012F068E}" presName="background3" presStyleLbl="node3" presStyleIdx="1" presStyleCnt="10"/>
      <dgm:spPr/>
    </dgm:pt>
    <dgm:pt modelId="{7FA1FD84-5059-4292-82DB-931F78F1FF6C}" type="pres">
      <dgm:prSet presAssocID="{59C384E3-7D20-4FCA-B8B5-1744012F068E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8A2D87-D8D0-4312-A035-BE9357FF7D5F}" type="pres">
      <dgm:prSet presAssocID="{59C384E3-7D20-4FCA-B8B5-1744012F068E}" presName="hierChild4" presStyleCnt="0"/>
      <dgm:spPr/>
    </dgm:pt>
    <dgm:pt modelId="{394A9B0E-9BD3-4B3C-A270-7DBC08F76840}" type="pres">
      <dgm:prSet presAssocID="{ADC61D0A-3804-4DE8-A25F-2A2DEBBE6108}" presName="Name17" presStyleLbl="parChTrans1D3" presStyleIdx="2" presStyleCnt="10"/>
      <dgm:spPr/>
    </dgm:pt>
    <dgm:pt modelId="{75838624-F0A6-494D-A161-17BF0C372CDA}" type="pres">
      <dgm:prSet presAssocID="{F215D91E-071E-4BA7-83E1-F12997063ED6}" presName="hierRoot3" presStyleCnt="0"/>
      <dgm:spPr/>
    </dgm:pt>
    <dgm:pt modelId="{E8FF8B73-6517-4B42-9696-A8F344718809}" type="pres">
      <dgm:prSet presAssocID="{F215D91E-071E-4BA7-83E1-F12997063ED6}" presName="composite3" presStyleCnt="0"/>
      <dgm:spPr/>
    </dgm:pt>
    <dgm:pt modelId="{D9CFDEEB-73C6-4153-BBDB-B9129FF82C12}" type="pres">
      <dgm:prSet presAssocID="{F215D91E-071E-4BA7-83E1-F12997063ED6}" presName="background3" presStyleLbl="node3" presStyleIdx="2" presStyleCnt="10"/>
      <dgm:spPr/>
    </dgm:pt>
    <dgm:pt modelId="{9C1A7913-A513-421C-AC2A-A26F120D29DD}" type="pres">
      <dgm:prSet presAssocID="{F215D91E-071E-4BA7-83E1-F12997063ED6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F8C835-A756-4AD2-A1B3-17AEEC4088B8}" type="pres">
      <dgm:prSet presAssocID="{F215D91E-071E-4BA7-83E1-F12997063ED6}" presName="hierChild4" presStyleCnt="0"/>
      <dgm:spPr/>
    </dgm:pt>
    <dgm:pt modelId="{FF894BD5-EA55-4743-9FD8-2A9733966CDA}" type="pres">
      <dgm:prSet presAssocID="{CFE2D784-A181-40C1-ACD9-5BEBCAE5B959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38C08839-7715-434E-9575-0C4F19859534}" type="pres">
      <dgm:prSet presAssocID="{87474689-62CE-48D8-A470-45952D4E3AB2}" presName="hierRoot2" presStyleCnt="0"/>
      <dgm:spPr/>
    </dgm:pt>
    <dgm:pt modelId="{9CD16DC2-6F7F-4A99-BA07-2555E6FC1C3C}" type="pres">
      <dgm:prSet presAssocID="{87474689-62CE-48D8-A470-45952D4E3AB2}" presName="composite2" presStyleCnt="0"/>
      <dgm:spPr/>
    </dgm:pt>
    <dgm:pt modelId="{A8FDFA08-B6DD-4546-A970-DD15D5418592}" type="pres">
      <dgm:prSet presAssocID="{87474689-62CE-48D8-A470-45952D4E3AB2}" presName="background2" presStyleLbl="node2" presStyleIdx="2" presStyleCnt="5"/>
      <dgm:spPr/>
    </dgm:pt>
    <dgm:pt modelId="{69222749-9E7C-43AC-A412-7C7E33FFDA71}" type="pres">
      <dgm:prSet presAssocID="{87474689-62CE-48D8-A470-45952D4E3AB2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397886-1507-4EDA-9014-9091B9FF52E7}" type="pres">
      <dgm:prSet presAssocID="{87474689-62CE-48D8-A470-45952D4E3AB2}" presName="hierChild3" presStyleCnt="0"/>
      <dgm:spPr/>
    </dgm:pt>
    <dgm:pt modelId="{E6C58C91-98B5-46C9-890C-E4283C08CE29}" type="pres">
      <dgm:prSet presAssocID="{EFECA8B3-4822-4162-83B7-BA4039F51A39}" presName="Name17" presStyleLbl="parChTrans1D3" presStyleIdx="3" presStyleCnt="10"/>
      <dgm:spPr/>
      <dgm:t>
        <a:bodyPr/>
        <a:lstStyle/>
        <a:p>
          <a:endParaRPr lang="zh-TW" altLang="en-US"/>
        </a:p>
      </dgm:t>
    </dgm:pt>
    <dgm:pt modelId="{F3FABEBF-0828-421B-9C0F-5FDD7A7B9F3E}" type="pres">
      <dgm:prSet presAssocID="{C5DAF395-C9D3-4601-B3E1-B379BFE09622}" presName="hierRoot3" presStyleCnt="0"/>
      <dgm:spPr/>
    </dgm:pt>
    <dgm:pt modelId="{5641EE74-5783-4D1C-A442-7D173BBB96A0}" type="pres">
      <dgm:prSet presAssocID="{C5DAF395-C9D3-4601-B3E1-B379BFE09622}" presName="composite3" presStyleCnt="0"/>
      <dgm:spPr/>
    </dgm:pt>
    <dgm:pt modelId="{5D1BD493-9EC4-4500-99B4-C1BF60519DE9}" type="pres">
      <dgm:prSet presAssocID="{C5DAF395-C9D3-4601-B3E1-B379BFE09622}" presName="background3" presStyleLbl="node3" presStyleIdx="3" presStyleCnt="10"/>
      <dgm:spPr/>
    </dgm:pt>
    <dgm:pt modelId="{78917DBF-662A-4DC7-8979-2196FFBD6C51}" type="pres">
      <dgm:prSet presAssocID="{C5DAF395-C9D3-4601-B3E1-B379BFE09622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EFFC2B-447C-412C-BC4D-634CDC43D124}" type="pres">
      <dgm:prSet presAssocID="{C5DAF395-C9D3-4601-B3E1-B379BFE09622}" presName="hierChild4" presStyleCnt="0"/>
      <dgm:spPr/>
    </dgm:pt>
    <dgm:pt modelId="{02ED56A2-ECE7-4416-954A-DBE441EE4C88}" type="pres">
      <dgm:prSet presAssocID="{CF034D2A-241B-458A-822B-A55736A1C67E}" presName="Name17" presStyleLbl="parChTrans1D3" presStyleIdx="4" presStyleCnt="10"/>
      <dgm:spPr/>
      <dgm:t>
        <a:bodyPr/>
        <a:lstStyle/>
        <a:p>
          <a:endParaRPr lang="zh-TW" altLang="en-US"/>
        </a:p>
      </dgm:t>
    </dgm:pt>
    <dgm:pt modelId="{C344F9DD-AD7D-4DD3-9F83-6E35F55F2BDE}" type="pres">
      <dgm:prSet presAssocID="{CD6A734C-7FBF-4FCC-88D7-6AC2FD0A91BF}" presName="hierRoot3" presStyleCnt="0"/>
      <dgm:spPr/>
    </dgm:pt>
    <dgm:pt modelId="{7F209243-3510-494E-9A9F-E9DDB081D27A}" type="pres">
      <dgm:prSet presAssocID="{CD6A734C-7FBF-4FCC-88D7-6AC2FD0A91BF}" presName="composite3" presStyleCnt="0"/>
      <dgm:spPr/>
    </dgm:pt>
    <dgm:pt modelId="{A11D6925-7580-4DD3-A036-0114E2DB9104}" type="pres">
      <dgm:prSet presAssocID="{CD6A734C-7FBF-4FCC-88D7-6AC2FD0A91BF}" presName="background3" presStyleLbl="node3" presStyleIdx="4" presStyleCnt="10"/>
      <dgm:spPr/>
    </dgm:pt>
    <dgm:pt modelId="{E6D0A4EB-1458-4EDE-80E5-3BABEDE3F29D}" type="pres">
      <dgm:prSet presAssocID="{CD6A734C-7FBF-4FCC-88D7-6AC2FD0A91BF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696048-9DEC-4AE3-A671-45A8FEE1DD35}" type="pres">
      <dgm:prSet presAssocID="{CD6A734C-7FBF-4FCC-88D7-6AC2FD0A91BF}" presName="hierChild4" presStyleCnt="0"/>
      <dgm:spPr/>
    </dgm:pt>
    <dgm:pt modelId="{715A0C54-2068-4761-97EB-D2B3A4D95155}" type="pres">
      <dgm:prSet presAssocID="{2D9BBB67-BD8F-40B0-B03B-A8FBD98396CF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249168CA-B714-424E-BDAB-2059E1A3DDBF}" type="pres">
      <dgm:prSet presAssocID="{2221F15C-3C3A-4958-A2B9-DC90B347C4CF}" presName="hierRoot2" presStyleCnt="0"/>
      <dgm:spPr/>
    </dgm:pt>
    <dgm:pt modelId="{4F58B4EF-8A29-40AF-8261-6531D207F64F}" type="pres">
      <dgm:prSet presAssocID="{2221F15C-3C3A-4958-A2B9-DC90B347C4CF}" presName="composite2" presStyleCnt="0"/>
      <dgm:spPr/>
    </dgm:pt>
    <dgm:pt modelId="{D2D4CCBD-8537-46C5-93CC-E7FFE7F7FC41}" type="pres">
      <dgm:prSet presAssocID="{2221F15C-3C3A-4958-A2B9-DC90B347C4CF}" presName="background2" presStyleLbl="node2" presStyleIdx="3" presStyleCnt="5"/>
      <dgm:spPr/>
    </dgm:pt>
    <dgm:pt modelId="{BE4DD480-3479-4AAF-9598-E84956CA2707}" type="pres">
      <dgm:prSet presAssocID="{2221F15C-3C3A-4958-A2B9-DC90B347C4C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676C27-81DA-4B6D-BE28-F4F662B68DDF}" type="pres">
      <dgm:prSet presAssocID="{2221F15C-3C3A-4958-A2B9-DC90B347C4CF}" presName="hierChild3" presStyleCnt="0"/>
      <dgm:spPr/>
    </dgm:pt>
    <dgm:pt modelId="{C988E3B8-BD95-4FA1-AE7B-5E2A4D8D2583}" type="pres">
      <dgm:prSet presAssocID="{07BE3BEF-E5FF-4080-8002-515161C9109A}" presName="Name17" presStyleLbl="parChTrans1D3" presStyleIdx="5" presStyleCnt="10"/>
      <dgm:spPr/>
      <dgm:t>
        <a:bodyPr/>
        <a:lstStyle/>
        <a:p>
          <a:endParaRPr lang="zh-TW" altLang="en-US"/>
        </a:p>
      </dgm:t>
    </dgm:pt>
    <dgm:pt modelId="{0A78C1A2-0914-476A-9EB2-28433A085B93}" type="pres">
      <dgm:prSet presAssocID="{9887F4B9-D285-438A-9A17-47FBD5E4A3CE}" presName="hierRoot3" presStyleCnt="0"/>
      <dgm:spPr/>
    </dgm:pt>
    <dgm:pt modelId="{7BA31CCF-8E11-400C-A864-C7559F20A29A}" type="pres">
      <dgm:prSet presAssocID="{9887F4B9-D285-438A-9A17-47FBD5E4A3CE}" presName="composite3" presStyleCnt="0"/>
      <dgm:spPr/>
    </dgm:pt>
    <dgm:pt modelId="{1FE72421-EA91-4839-B2AE-6DCABCE925C5}" type="pres">
      <dgm:prSet presAssocID="{9887F4B9-D285-438A-9A17-47FBD5E4A3CE}" presName="background3" presStyleLbl="node3" presStyleIdx="5" presStyleCnt="10"/>
      <dgm:spPr/>
    </dgm:pt>
    <dgm:pt modelId="{237C7994-08F3-4E7C-A4A5-75F9A9A6F68C}" type="pres">
      <dgm:prSet presAssocID="{9887F4B9-D285-438A-9A17-47FBD5E4A3CE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38E1FC-C09E-45FE-837D-E9DD2FBB4916}" type="pres">
      <dgm:prSet presAssocID="{9887F4B9-D285-438A-9A17-47FBD5E4A3CE}" presName="hierChild4" presStyleCnt="0"/>
      <dgm:spPr/>
    </dgm:pt>
    <dgm:pt modelId="{2FB0B6A3-485B-442E-9330-C31ABC676330}" type="pres">
      <dgm:prSet presAssocID="{6AFC3132-BFFD-47A2-B68F-7C302833253A}" presName="Name17" presStyleLbl="parChTrans1D3" presStyleIdx="6" presStyleCnt="10"/>
      <dgm:spPr/>
      <dgm:t>
        <a:bodyPr/>
        <a:lstStyle/>
        <a:p>
          <a:endParaRPr lang="zh-TW" altLang="en-US"/>
        </a:p>
      </dgm:t>
    </dgm:pt>
    <dgm:pt modelId="{FA7EFB52-8A4C-4020-9082-B110C34D8D2D}" type="pres">
      <dgm:prSet presAssocID="{3FD2129F-C246-4713-9361-38682713599E}" presName="hierRoot3" presStyleCnt="0"/>
      <dgm:spPr/>
    </dgm:pt>
    <dgm:pt modelId="{B372C1A1-0382-4438-85E1-CADB594ECC0B}" type="pres">
      <dgm:prSet presAssocID="{3FD2129F-C246-4713-9361-38682713599E}" presName="composite3" presStyleCnt="0"/>
      <dgm:spPr/>
    </dgm:pt>
    <dgm:pt modelId="{BD60CD13-94DD-41A3-B515-648AA67C5CD8}" type="pres">
      <dgm:prSet presAssocID="{3FD2129F-C246-4713-9361-38682713599E}" presName="background3" presStyleLbl="node3" presStyleIdx="6" presStyleCnt="10"/>
      <dgm:spPr/>
    </dgm:pt>
    <dgm:pt modelId="{AD55E827-A6D9-480F-9DD9-325573CCA5AA}" type="pres">
      <dgm:prSet presAssocID="{3FD2129F-C246-4713-9361-38682713599E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BC5384-FE1A-4767-9DEF-64BFF9B75BCC}" type="pres">
      <dgm:prSet presAssocID="{3FD2129F-C246-4713-9361-38682713599E}" presName="hierChild4" presStyleCnt="0"/>
      <dgm:spPr/>
    </dgm:pt>
    <dgm:pt modelId="{6FEFDE9F-C237-4899-A1A5-3F7C941BA75F}" type="pres">
      <dgm:prSet presAssocID="{22C4E410-9132-4C6E-9FB9-2EBA10ACA94A}" presName="Name17" presStyleLbl="parChTrans1D3" presStyleIdx="7" presStyleCnt="10"/>
      <dgm:spPr/>
      <dgm:t>
        <a:bodyPr/>
        <a:lstStyle/>
        <a:p>
          <a:endParaRPr lang="zh-TW" altLang="en-US"/>
        </a:p>
      </dgm:t>
    </dgm:pt>
    <dgm:pt modelId="{5C5129C8-C822-4F5D-A09A-F0A906EBFC50}" type="pres">
      <dgm:prSet presAssocID="{69C90B8E-101F-4493-80E5-300558FAD213}" presName="hierRoot3" presStyleCnt="0"/>
      <dgm:spPr/>
    </dgm:pt>
    <dgm:pt modelId="{74BA94AD-C45A-4C2D-9D04-E735780B0DE4}" type="pres">
      <dgm:prSet presAssocID="{69C90B8E-101F-4493-80E5-300558FAD213}" presName="composite3" presStyleCnt="0"/>
      <dgm:spPr/>
    </dgm:pt>
    <dgm:pt modelId="{FF7E8E4A-F4EA-44C5-8352-96FF824131AA}" type="pres">
      <dgm:prSet presAssocID="{69C90B8E-101F-4493-80E5-300558FAD213}" presName="background3" presStyleLbl="node3" presStyleIdx="7" presStyleCnt="10"/>
      <dgm:spPr/>
    </dgm:pt>
    <dgm:pt modelId="{4A54DDD9-3991-43C2-86C3-08E4D70935A8}" type="pres">
      <dgm:prSet presAssocID="{69C90B8E-101F-4493-80E5-300558FAD213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EE2C93-38F2-44BE-8E96-003ACF373B29}" type="pres">
      <dgm:prSet presAssocID="{69C90B8E-101F-4493-80E5-300558FAD213}" presName="hierChild4" presStyleCnt="0"/>
      <dgm:spPr/>
    </dgm:pt>
    <dgm:pt modelId="{A3B59DC0-17BA-44F3-9E53-AC2DBDD85E67}" type="pres">
      <dgm:prSet presAssocID="{44E273C9-F6D1-41D5-B07D-0044BD058E92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63702FBC-692A-4147-999B-4F73AEACDE60}" type="pres">
      <dgm:prSet presAssocID="{B46B0F5B-9BD6-4ADE-99B8-48B6F1C68A58}" presName="hierRoot2" presStyleCnt="0"/>
      <dgm:spPr/>
    </dgm:pt>
    <dgm:pt modelId="{A1D9040F-C27A-4B2A-94FF-3DB9C2AA0BF3}" type="pres">
      <dgm:prSet presAssocID="{B46B0F5B-9BD6-4ADE-99B8-48B6F1C68A58}" presName="composite2" presStyleCnt="0"/>
      <dgm:spPr/>
    </dgm:pt>
    <dgm:pt modelId="{983A6474-2E35-4253-BC91-D8890F38C229}" type="pres">
      <dgm:prSet presAssocID="{B46B0F5B-9BD6-4ADE-99B8-48B6F1C68A58}" presName="background2" presStyleLbl="node2" presStyleIdx="4" presStyleCnt="5"/>
      <dgm:spPr/>
    </dgm:pt>
    <dgm:pt modelId="{F9DECA09-D31F-4AB7-BA53-2935D6A286EF}" type="pres">
      <dgm:prSet presAssocID="{B46B0F5B-9BD6-4ADE-99B8-48B6F1C68A58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D90425-3C26-49C8-A01F-4D55FA221461}" type="pres">
      <dgm:prSet presAssocID="{B46B0F5B-9BD6-4ADE-99B8-48B6F1C68A58}" presName="hierChild3" presStyleCnt="0"/>
      <dgm:spPr/>
    </dgm:pt>
    <dgm:pt modelId="{5636C4F8-8B87-4F18-9DD0-41177FAEB1E3}" type="pres">
      <dgm:prSet presAssocID="{1988105A-705A-43FC-BCEF-C880625C3629}" presName="Name17" presStyleLbl="parChTrans1D3" presStyleIdx="8" presStyleCnt="10"/>
      <dgm:spPr/>
      <dgm:t>
        <a:bodyPr/>
        <a:lstStyle/>
        <a:p>
          <a:endParaRPr lang="zh-TW" altLang="en-US"/>
        </a:p>
      </dgm:t>
    </dgm:pt>
    <dgm:pt modelId="{1208BEA4-1703-4F73-A4AF-DBCB3A74C308}" type="pres">
      <dgm:prSet presAssocID="{81389B82-1D96-48CB-A832-5F79C94A2704}" presName="hierRoot3" presStyleCnt="0"/>
      <dgm:spPr/>
    </dgm:pt>
    <dgm:pt modelId="{0B81E2EC-6C56-4A94-A26B-BF7B403A46C1}" type="pres">
      <dgm:prSet presAssocID="{81389B82-1D96-48CB-A832-5F79C94A2704}" presName="composite3" presStyleCnt="0"/>
      <dgm:spPr/>
    </dgm:pt>
    <dgm:pt modelId="{3504E8E8-1B37-46DA-B884-8A3EE54A1681}" type="pres">
      <dgm:prSet presAssocID="{81389B82-1D96-48CB-A832-5F79C94A2704}" presName="background3" presStyleLbl="node3" presStyleIdx="8" presStyleCnt="10"/>
      <dgm:spPr/>
    </dgm:pt>
    <dgm:pt modelId="{90B929CC-2533-46D6-8DB2-20617F220079}" type="pres">
      <dgm:prSet presAssocID="{81389B82-1D96-48CB-A832-5F79C94A2704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E1289A-EBEB-4CEB-A913-C440DAB921CD}" type="pres">
      <dgm:prSet presAssocID="{81389B82-1D96-48CB-A832-5F79C94A2704}" presName="hierChild4" presStyleCnt="0"/>
      <dgm:spPr/>
    </dgm:pt>
    <dgm:pt modelId="{E95503E4-E6D7-4240-A313-629796C59271}" type="pres">
      <dgm:prSet presAssocID="{F96B6838-EF5B-4266-AA63-9B4C56B2AC8D}" presName="Name17" presStyleLbl="parChTrans1D3" presStyleIdx="9" presStyleCnt="10"/>
      <dgm:spPr/>
      <dgm:t>
        <a:bodyPr/>
        <a:lstStyle/>
        <a:p>
          <a:endParaRPr lang="zh-TW" altLang="en-US"/>
        </a:p>
      </dgm:t>
    </dgm:pt>
    <dgm:pt modelId="{B311A918-DDF0-45A9-BC7B-7082B3DBCBF8}" type="pres">
      <dgm:prSet presAssocID="{BB39C39A-90C9-40F4-8DE4-645AED809C4F}" presName="hierRoot3" presStyleCnt="0"/>
      <dgm:spPr/>
    </dgm:pt>
    <dgm:pt modelId="{5639343A-7362-4786-9B55-6BD4FADD33A9}" type="pres">
      <dgm:prSet presAssocID="{BB39C39A-90C9-40F4-8DE4-645AED809C4F}" presName="composite3" presStyleCnt="0"/>
      <dgm:spPr/>
    </dgm:pt>
    <dgm:pt modelId="{EAF583A8-BA6E-476E-9F8D-C059704093A1}" type="pres">
      <dgm:prSet presAssocID="{BB39C39A-90C9-40F4-8DE4-645AED809C4F}" presName="background3" presStyleLbl="node3" presStyleIdx="9" presStyleCnt="10"/>
      <dgm:spPr/>
    </dgm:pt>
    <dgm:pt modelId="{6D75485E-5702-4CAF-8A78-ADACB4D73DC6}" type="pres">
      <dgm:prSet presAssocID="{BB39C39A-90C9-40F4-8DE4-645AED809C4F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B77C3-0FA1-444E-95AE-3443F62C9B3E}" type="pres">
      <dgm:prSet presAssocID="{BB39C39A-90C9-40F4-8DE4-645AED809C4F}" presName="hierChild4" presStyleCnt="0"/>
      <dgm:spPr/>
    </dgm:pt>
  </dgm:ptLst>
  <dgm:cxnLst>
    <dgm:cxn modelId="{D190C68D-FBE3-4D75-A9B6-CC9DDA2AF0A0}" srcId="{B46B0F5B-9BD6-4ADE-99B8-48B6F1C68A58}" destId="{BB39C39A-90C9-40F4-8DE4-645AED809C4F}" srcOrd="1" destOrd="0" parTransId="{F96B6838-EF5B-4266-AA63-9B4C56B2AC8D}" sibTransId="{3DA6EC5A-848A-4ED3-8EDC-28245F3BCCAE}"/>
    <dgm:cxn modelId="{FCD475E2-C703-49EF-8B0E-A80E2332725D}" srcId="{2221F15C-3C3A-4958-A2B9-DC90B347C4CF}" destId="{9887F4B9-D285-438A-9A17-47FBD5E4A3CE}" srcOrd="0" destOrd="0" parTransId="{07BE3BEF-E5FF-4080-8002-515161C9109A}" sibTransId="{686D2FD1-3B36-454F-B869-F6AD76F6FACD}"/>
    <dgm:cxn modelId="{AA58AF71-BC79-492F-B15B-720992C421BA}" type="presOf" srcId="{81389B82-1D96-48CB-A832-5F79C94A2704}" destId="{90B929CC-2533-46D6-8DB2-20617F220079}" srcOrd="0" destOrd="0" presId="urn:microsoft.com/office/officeart/2005/8/layout/hierarchy1"/>
    <dgm:cxn modelId="{4EF8BB5C-8A3C-4791-94CA-21E552A35A25}" srcId="{4BA8C47E-B5D0-4483-B314-78783CD8DB5C}" destId="{B46B0F5B-9BD6-4ADE-99B8-48B6F1C68A58}" srcOrd="4" destOrd="0" parTransId="{44E273C9-F6D1-41D5-B07D-0044BD058E92}" sibTransId="{7F2128FA-B905-492A-8C82-F9D36FB9A6C8}"/>
    <dgm:cxn modelId="{BA8F240E-6CE0-4AD1-B060-1EB9CFB89AC2}" type="presOf" srcId="{B46B0F5B-9BD6-4ADE-99B8-48B6F1C68A58}" destId="{F9DECA09-D31F-4AB7-BA53-2935D6A286EF}" srcOrd="0" destOrd="0" presId="urn:microsoft.com/office/officeart/2005/8/layout/hierarchy1"/>
    <dgm:cxn modelId="{90B07E00-2E30-4600-BEF1-CC3DCF653F2E}" type="presOf" srcId="{BC84CDB0-8A7F-49C0-867D-1B461D9C02A4}" destId="{0D47986A-989A-4E91-8388-5756EEC40928}" srcOrd="0" destOrd="0" presId="urn:microsoft.com/office/officeart/2005/8/layout/hierarchy1"/>
    <dgm:cxn modelId="{96DF24C6-7EC1-4E9D-8173-C5051797C505}" type="presOf" srcId="{2221F15C-3C3A-4958-A2B9-DC90B347C4CF}" destId="{BE4DD480-3479-4AAF-9598-E84956CA2707}" srcOrd="0" destOrd="0" presId="urn:microsoft.com/office/officeart/2005/8/layout/hierarchy1"/>
    <dgm:cxn modelId="{C378AE88-EE40-4B4B-95A9-F80D4B8005C4}" srcId="{BC84CDB0-8A7F-49C0-867D-1B461D9C02A4}" destId="{4BA8C47E-B5D0-4483-B314-78783CD8DB5C}" srcOrd="0" destOrd="0" parTransId="{EFA60A8A-1C0D-4493-A602-FD80B231019E}" sibTransId="{47044F0E-E0E2-4E2E-A79D-480A6708627D}"/>
    <dgm:cxn modelId="{27D3CC8A-D0C7-45CF-9B25-09BD56CABB02}" srcId="{4BA8C47E-B5D0-4483-B314-78783CD8DB5C}" destId="{2221F15C-3C3A-4958-A2B9-DC90B347C4CF}" srcOrd="3" destOrd="0" parTransId="{2D9BBB67-BD8F-40B0-B03B-A8FBD98396CF}" sibTransId="{28EA60D3-525B-493E-8783-8CA39539C571}"/>
    <dgm:cxn modelId="{85FE2A47-8C4B-41AA-A36D-51B22910B2E8}" srcId="{781D6A93-8CC9-497F-8194-B2CF3CEE9BD7}" destId="{F215D91E-071E-4BA7-83E1-F12997063ED6}" srcOrd="2" destOrd="0" parTransId="{ADC61D0A-3804-4DE8-A25F-2A2DEBBE6108}" sibTransId="{078D01DA-A7A3-4B7E-A2BE-E11A3E9C1E1B}"/>
    <dgm:cxn modelId="{44590B82-68F8-4336-B77C-C74F82D922CF}" srcId="{781D6A93-8CC9-497F-8194-B2CF3CEE9BD7}" destId="{86F1F9DB-A401-456E-B073-2EF42B958594}" srcOrd="0" destOrd="0" parTransId="{6E34D91F-58D8-4363-94AA-CBEDF3BACAC1}" sibTransId="{A47D1517-997A-4C2C-A590-1A98D5C3870E}"/>
    <dgm:cxn modelId="{2DC20EC7-3454-4344-8F0F-6EC423224690}" srcId="{4BA8C47E-B5D0-4483-B314-78783CD8DB5C}" destId="{87474689-62CE-48D8-A470-45952D4E3AB2}" srcOrd="2" destOrd="0" parTransId="{CFE2D784-A181-40C1-ACD9-5BEBCAE5B959}" sibTransId="{14892535-E72B-4ABA-92FD-CC2C6F9169C8}"/>
    <dgm:cxn modelId="{F48F0B0C-1CD0-4096-AEF7-444765126C98}" type="presOf" srcId="{6AFC3132-BFFD-47A2-B68F-7C302833253A}" destId="{2FB0B6A3-485B-442E-9330-C31ABC676330}" srcOrd="0" destOrd="0" presId="urn:microsoft.com/office/officeart/2005/8/layout/hierarchy1"/>
    <dgm:cxn modelId="{3F37C4E5-2347-40D7-908C-748DC6DAA5E3}" srcId="{4BA8C47E-B5D0-4483-B314-78783CD8DB5C}" destId="{57B3707F-088D-4538-A0CF-1395EB94C881}" srcOrd="0" destOrd="0" parTransId="{8F771645-D92E-43D7-97F4-12006E012774}" sibTransId="{C88CF501-E3F4-47D6-A036-935FAAF62559}"/>
    <dgm:cxn modelId="{C447D441-2430-42BA-84BB-F427FF96836A}" type="presOf" srcId="{2D9BBB67-BD8F-40B0-B03B-A8FBD98396CF}" destId="{715A0C54-2068-4761-97EB-D2B3A4D95155}" srcOrd="0" destOrd="0" presId="urn:microsoft.com/office/officeart/2005/8/layout/hierarchy1"/>
    <dgm:cxn modelId="{4BDD0168-BC7C-4FA7-8827-26C41EE1A39C}" srcId="{781D6A93-8CC9-497F-8194-B2CF3CEE9BD7}" destId="{59C384E3-7D20-4FCA-B8B5-1744012F068E}" srcOrd="1" destOrd="0" parTransId="{BE1BA15C-08F5-4CCC-A60F-074455C5C47D}" sibTransId="{A8935FF7-8EDB-48D5-B37C-55DEE7927375}"/>
    <dgm:cxn modelId="{22FB6A9F-3D82-4253-BA19-B4B1AE29ABA7}" type="presOf" srcId="{4BA8C47E-B5D0-4483-B314-78783CD8DB5C}" destId="{1D8BB5A1-D906-4C37-B6C2-90DCCCFD484E}" srcOrd="0" destOrd="0" presId="urn:microsoft.com/office/officeart/2005/8/layout/hierarchy1"/>
    <dgm:cxn modelId="{0BC5C9C3-E718-4AEE-836B-5A061A31607D}" type="presOf" srcId="{44E273C9-F6D1-41D5-B07D-0044BD058E92}" destId="{A3B59DC0-17BA-44F3-9E53-AC2DBDD85E67}" srcOrd="0" destOrd="0" presId="urn:microsoft.com/office/officeart/2005/8/layout/hierarchy1"/>
    <dgm:cxn modelId="{E7EDF120-8DA0-41D0-B26D-D1EDFACACDCF}" srcId="{87474689-62CE-48D8-A470-45952D4E3AB2}" destId="{CD6A734C-7FBF-4FCC-88D7-6AC2FD0A91BF}" srcOrd="1" destOrd="0" parTransId="{CF034D2A-241B-458A-822B-A55736A1C67E}" sibTransId="{F94BA2D7-207F-40B4-B48B-8026D9F9F99D}"/>
    <dgm:cxn modelId="{17EDEE52-6709-4942-A9D2-C28F4FB30539}" type="presOf" srcId="{59C384E3-7D20-4FCA-B8B5-1744012F068E}" destId="{7FA1FD84-5059-4292-82DB-931F78F1FF6C}" srcOrd="0" destOrd="0" presId="urn:microsoft.com/office/officeart/2005/8/layout/hierarchy1"/>
    <dgm:cxn modelId="{26F11752-114D-468B-9FBE-258555D59555}" type="presOf" srcId="{6E34D91F-58D8-4363-94AA-CBEDF3BACAC1}" destId="{4714D57F-8D73-4739-B61C-9ADED1BAFBC7}" srcOrd="0" destOrd="0" presId="urn:microsoft.com/office/officeart/2005/8/layout/hierarchy1"/>
    <dgm:cxn modelId="{B1D1C75C-999A-4755-9766-02CC3AB7D2E4}" type="presOf" srcId="{07BE3BEF-E5FF-4080-8002-515161C9109A}" destId="{C988E3B8-BD95-4FA1-AE7B-5E2A4D8D2583}" srcOrd="0" destOrd="0" presId="urn:microsoft.com/office/officeart/2005/8/layout/hierarchy1"/>
    <dgm:cxn modelId="{B55D9E55-9E56-4A91-B2E5-E877D65901DA}" srcId="{2221F15C-3C3A-4958-A2B9-DC90B347C4CF}" destId="{69C90B8E-101F-4493-80E5-300558FAD213}" srcOrd="2" destOrd="0" parTransId="{22C4E410-9132-4C6E-9FB9-2EBA10ACA94A}" sibTransId="{6422F7F7-A374-4C25-8C68-287047AD6CD3}"/>
    <dgm:cxn modelId="{EB1DC6AF-CE8A-4173-B8A6-723AB33CC7C1}" type="presOf" srcId="{781D6A93-8CC9-497F-8194-B2CF3CEE9BD7}" destId="{1A4E61D5-FB9D-4ECC-9C4D-79C6A569FBC5}" srcOrd="0" destOrd="0" presId="urn:microsoft.com/office/officeart/2005/8/layout/hierarchy1"/>
    <dgm:cxn modelId="{24996F72-EA63-4296-855C-3ABD7106AA1F}" type="presOf" srcId="{CF034D2A-241B-458A-822B-A55736A1C67E}" destId="{02ED56A2-ECE7-4416-954A-DBE441EE4C88}" srcOrd="0" destOrd="0" presId="urn:microsoft.com/office/officeart/2005/8/layout/hierarchy1"/>
    <dgm:cxn modelId="{AC9F57E7-BA4C-4C65-A27F-B8838CC70F5F}" type="presOf" srcId="{EFECA8B3-4822-4162-83B7-BA4039F51A39}" destId="{E6C58C91-98B5-46C9-890C-E4283C08CE29}" srcOrd="0" destOrd="0" presId="urn:microsoft.com/office/officeart/2005/8/layout/hierarchy1"/>
    <dgm:cxn modelId="{4CB9AEBA-F0F9-4C1B-85F8-7F11BE6B7E2D}" type="presOf" srcId="{BB39C39A-90C9-40F4-8DE4-645AED809C4F}" destId="{6D75485E-5702-4CAF-8A78-ADACB4D73DC6}" srcOrd="0" destOrd="0" presId="urn:microsoft.com/office/officeart/2005/8/layout/hierarchy1"/>
    <dgm:cxn modelId="{49047C84-9508-45FE-AE41-FEF1B22817B5}" type="presOf" srcId="{CD6A734C-7FBF-4FCC-88D7-6AC2FD0A91BF}" destId="{E6D0A4EB-1458-4EDE-80E5-3BABEDE3F29D}" srcOrd="0" destOrd="0" presId="urn:microsoft.com/office/officeart/2005/8/layout/hierarchy1"/>
    <dgm:cxn modelId="{726220CD-9476-40AE-8B90-D6CC235E79B3}" type="presOf" srcId="{F96B6838-EF5B-4266-AA63-9B4C56B2AC8D}" destId="{E95503E4-E6D7-4240-A313-629796C59271}" srcOrd="0" destOrd="0" presId="urn:microsoft.com/office/officeart/2005/8/layout/hierarchy1"/>
    <dgm:cxn modelId="{B9B94155-31AB-4F25-8FDA-7719FD311044}" type="presOf" srcId="{69C90B8E-101F-4493-80E5-300558FAD213}" destId="{4A54DDD9-3991-43C2-86C3-08E4D70935A8}" srcOrd="0" destOrd="0" presId="urn:microsoft.com/office/officeart/2005/8/layout/hierarchy1"/>
    <dgm:cxn modelId="{BDF9C22C-A2B8-4FFA-A0DF-8920C04CF955}" type="presOf" srcId="{ADC61D0A-3804-4DE8-A25F-2A2DEBBE6108}" destId="{394A9B0E-9BD3-4B3C-A270-7DBC08F76840}" srcOrd="0" destOrd="0" presId="urn:microsoft.com/office/officeart/2005/8/layout/hierarchy1"/>
    <dgm:cxn modelId="{93C34A14-1B15-4A7B-90D5-967749C81F41}" type="presOf" srcId="{57B3707F-088D-4538-A0CF-1395EB94C881}" destId="{398D9FCD-25E8-4205-81C5-C59624E57A5C}" srcOrd="0" destOrd="0" presId="urn:microsoft.com/office/officeart/2005/8/layout/hierarchy1"/>
    <dgm:cxn modelId="{F9371896-AAC5-4A16-AC13-518512ECF96B}" type="presOf" srcId="{CFE2D784-A181-40C1-ACD9-5BEBCAE5B959}" destId="{FF894BD5-EA55-4743-9FD8-2A9733966CDA}" srcOrd="0" destOrd="0" presId="urn:microsoft.com/office/officeart/2005/8/layout/hierarchy1"/>
    <dgm:cxn modelId="{C1F58ECB-4BFB-4C06-B85A-FEA6ECBFA1A2}" type="presOf" srcId="{87474689-62CE-48D8-A470-45952D4E3AB2}" destId="{69222749-9E7C-43AC-A412-7C7E33FFDA71}" srcOrd="0" destOrd="0" presId="urn:microsoft.com/office/officeart/2005/8/layout/hierarchy1"/>
    <dgm:cxn modelId="{8B75E9AF-DA61-4995-AA2B-06CE889FD499}" type="presOf" srcId="{C5DAF395-C9D3-4601-B3E1-B379BFE09622}" destId="{78917DBF-662A-4DC7-8979-2196FFBD6C51}" srcOrd="0" destOrd="0" presId="urn:microsoft.com/office/officeart/2005/8/layout/hierarchy1"/>
    <dgm:cxn modelId="{4D4F670E-0826-4E85-9B79-63F7E1DD5CF6}" srcId="{B46B0F5B-9BD6-4ADE-99B8-48B6F1C68A58}" destId="{81389B82-1D96-48CB-A832-5F79C94A2704}" srcOrd="0" destOrd="0" parTransId="{1988105A-705A-43FC-BCEF-C880625C3629}" sibTransId="{95E6B5DC-7B66-4385-B851-8E12DD5F7388}"/>
    <dgm:cxn modelId="{D481FED7-7A02-479E-9A32-4C3DBD51E08A}" type="presOf" srcId="{F215D91E-071E-4BA7-83E1-F12997063ED6}" destId="{9C1A7913-A513-421C-AC2A-A26F120D29DD}" srcOrd="0" destOrd="0" presId="urn:microsoft.com/office/officeart/2005/8/layout/hierarchy1"/>
    <dgm:cxn modelId="{87D6C5ED-C16F-472E-9B3C-F141045613AB}" type="presOf" srcId="{8F771645-D92E-43D7-97F4-12006E012774}" destId="{E354218E-5CF9-4CBA-8284-335E7A02A11D}" srcOrd="0" destOrd="0" presId="urn:microsoft.com/office/officeart/2005/8/layout/hierarchy1"/>
    <dgm:cxn modelId="{F810052C-13D7-45D2-ACFD-D2F47DDA53F4}" type="presOf" srcId="{1988105A-705A-43FC-BCEF-C880625C3629}" destId="{5636C4F8-8B87-4F18-9DD0-41177FAEB1E3}" srcOrd="0" destOrd="0" presId="urn:microsoft.com/office/officeart/2005/8/layout/hierarchy1"/>
    <dgm:cxn modelId="{C1610966-B8C2-4FD6-A037-C9C201195774}" srcId="{2221F15C-3C3A-4958-A2B9-DC90B347C4CF}" destId="{3FD2129F-C246-4713-9361-38682713599E}" srcOrd="1" destOrd="0" parTransId="{6AFC3132-BFFD-47A2-B68F-7C302833253A}" sibTransId="{3B62C56D-BA4A-435D-B1DD-DED7AB809408}"/>
    <dgm:cxn modelId="{6D483242-0A51-41BC-8B83-96D2EE41ED03}" type="presOf" srcId="{3FD2129F-C246-4713-9361-38682713599E}" destId="{AD55E827-A6D9-480F-9DD9-325573CCA5AA}" srcOrd="0" destOrd="0" presId="urn:microsoft.com/office/officeart/2005/8/layout/hierarchy1"/>
    <dgm:cxn modelId="{30724AD3-4B14-4D66-AFC7-B58DBBF4F990}" type="presOf" srcId="{22C4E410-9132-4C6E-9FB9-2EBA10ACA94A}" destId="{6FEFDE9F-C237-4899-A1A5-3F7C941BA75F}" srcOrd="0" destOrd="0" presId="urn:microsoft.com/office/officeart/2005/8/layout/hierarchy1"/>
    <dgm:cxn modelId="{B4DD0FE6-D718-43FB-8A4D-2508268FB63E}" type="presOf" srcId="{948E92CF-01B0-4E62-B15D-CDB237FB9ECE}" destId="{34CFABC1-84A0-45C4-9BF5-B72FC65BCD0D}" srcOrd="0" destOrd="0" presId="urn:microsoft.com/office/officeart/2005/8/layout/hierarchy1"/>
    <dgm:cxn modelId="{24A447ED-51F6-49BB-B343-099D07980457}" type="presOf" srcId="{BE1BA15C-08F5-4CCC-A60F-074455C5C47D}" destId="{8EBF7545-F599-4B96-837A-39D88C927649}" srcOrd="0" destOrd="0" presId="urn:microsoft.com/office/officeart/2005/8/layout/hierarchy1"/>
    <dgm:cxn modelId="{4B8E8E11-E8A8-4DE3-9535-D32D6D85E8D1}" srcId="{4BA8C47E-B5D0-4483-B314-78783CD8DB5C}" destId="{781D6A93-8CC9-497F-8194-B2CF3CEE9BD7}" srcOrd="1" destOrd="0" parTransId="{948E92CF-01B0-4E62-B15D-CDB237FB9ECE}" sibTransId="{F18C4F32-47DD-4B98-B4E7-B8287F2B4E89}"/>
    <dgm:cxn modelId="{3216BC15-E3CA-422B-A383-969D33983503}" srcId="{87474689-62CE-48D8-A470-45952D4E3AB2}" destId="{C5DAF395-C9D3-4601-B3E1-B379BFE09622}" srcOrd="0" destOrd="0" parTransId="{EFECA8B3-4822-4162-83B7-BA4039F51A39}" sibTransId="{0510E5EA-0344-411D-9702-59BA8E3EB844}"/>
    <dgm:cxn modelId="{B79397C5-2C0D-4913-9B86-794AF2710543}" type="presOf" srcId="{86F1F9DB-A401-456E-B073-2EF42B958594}" destId="{EBA717A0-40B5-4FD0-8900-73047EF5681E}" srcOrd="0" destOrd="0" presId="urn:microsoft.com/office/officeart/2005/8/layout/hierarchy1"/>
    <dgm:cxn modelId="{8FCE653B-76A9-4424-98D1-CC63E6D3EFBC}" type="presOf" srcId="{9887F4B9-D285-438A-9A17-47FBD5E4A3CE}" destId="{237C7994-08F3-4E7C-A4A5-75F9A9A6F68C}" srcOrd="0" destOrd="0" presId="urn:microsoft.com/office/officeart/2005/8/layout/hierarchy1"/>
    <dgm:cxn modelId="{3163AA65-1235-4AB0-9A3A-F1DD342D0131}" type="presParOf" srcId="{0D47986A-989A-4E91-8388-5756EEC40928}" destId="{FFEF1B1C-C179-4171-BC10-4A06E81E5A7C}" srcOrd="0" destOrd="0" presId="urn:microsoft.com/office/officeart/2005/8/layout/hierarchy1"/>
    <dgm:cxn modelId="{83820C2E-CC18-4681-98BF-887788F45F68}" type="presParOf" srcId="{FFEF1B1C-C179-4171-BC10-4A06E81E5A7C}" destId="{3B129266-C910-4C2A-B01C-CC873C705BFB}" srcOrd="0" destOrd="0" presId="urn:microsoft.com/office/officeart/2005/8/layout/hierarchy1"/>
    <dgm:cxn modelId="{352DD1A9-BC7F-42A4-AEBD-0B8802B5C492}" type="presParOf" srcId="{3B129266-C910-4C2A-B01C-CC873C705BFB}" destId="{72BE086E-6B4E-4629-9271-D41CCD66437E}" srcOrd="0" destOrd="0" presId="urn:microsoft.com/office/officeart/2005/8/layout/hierarchy1"/>
    <dgm:cxn modelId="{C9792433-DB32-479D-B0EC-2B66B2E5079C}" type="presParOf" srcId="{3B129266-C910-4C2A-B01C-CC873C705BFB}" destId="{1D8BB5A1-D906-4C37-B6C2-90DCCCFD484E}" srcOrd="1" destOrd="0" presId="urn:microsoft.com/office/officeart/2005/8/layout/hierarchy1"/>
    <dgm:cxn modelId="{A671E46F-C4D4-47DD-94FE-4959AC8B5BC7}" type="presParOf" srcId="{FFEF1B1C-C179-4171-BC10-4A06E81E5A7C}" destId="{9B2EF35F-4083-47DA-901D-2069E7139208}" srcOrd="1" destOrd="0" presId="urn:microsoft.com/office/officeart/2005/8/layout/hierarchy1"/>
    <dgm:cxn modelId="{955F4C26-8F22-4085-B340-263EA62C4539}" type="presParOf" srcId="{9B2EF35F-4083-47DA-901D-2069E7139208}" destId="{E354218E-5CF9-4CBA-8284-335E7A02A11D}" srcOrd="0" destOrd="0" presId="urn:microsoft.com/office/officeart/2005/8/layout/hierarchy1"/>
    <dgm:cxn modelId="{712C9333-EA40-4AAB-B777-B5E7F4380F4F}" type="presParOf" srcId="{9B2EF35F-4083-47DA-901D-2069E7139208}" destId="{C6BB4CD8-D497-4910-8EED-7C5DEF16AD2C}" srcOrd="1" destOrd="0" presId="urn:microsoft.com/office/officeart/2005/8/layout/hierarchy1"/>
    <dgm:cxn modelId="{4F8ABC81-88F8-4A2E-9118-482DEE98B186}" type="presParOf" srcId="{C6BB4CD8-D497-4910-8EED-7C5DEF16AD2C}" destId="{E94EEC04-F22E-4746-8B1C-78AED5C8ECBB}" srcOrd="0" destOrd="0" presId="urn:microsoft.com/office/officeart/2005/8/layout/hierarchy1"/>
    <dgm:cxn modelId="{1510599E-4885-473E-8138-EAF9E7EAC040}" type="presParOf" srcId="{E94EEC04-F22E-4746-8B1C-78AED5C8ECBB}" destId="{075E6FD8-62CA-4FEB-8864-ABB311AB1CC0}" srcOrd="0" destOrd="0" presId="urn:microsoft.com/office/officeart/2005/8/layout/hierarchy1"/>
    <dgm:cxn modelId="{FE1B5F54-A745-4CCC-9255-987515A9CC00}" type="presParOf" srcId="{E94EEC04-F22E-4746-8B1C-78AED5C8ECBB}" destId="{398D9FCD-25E8-4205-81C5-C59624E57A5C}" srcOrd="1" destOrd="0" presId="urn:microsoft.com/office/officeart/2005/8/layout/hierarchy1"/>
    <dgm:cxn modelId="{DBC15509-02E2-43AF-B6B7-ECFB3F4C5197}" type="presParOf" srcId="{C6BB4CD8-D497-4910-8EED-7C5DEF16AD2C}" destId="{6E580618-60DA-48C3-AD17-51495C77B586}" srcOrd="1" destOrd="0" presId="urn:microsoft.com/office/officeart/2005/8/layout/hierarchy1"/>
    <dgm:cxn modelId="{467EBBF2-CE8A-421F-9AF7-0CFB34689EDD}" type="presParOf" srcId="{9B2EF35F-4083-47DA-901D-2069E7139208}" destId="{34CFABC1-84A0-45C4-9BF5-B72FC65BCD0D}" srcOrd="2" destOrd="0" presId="urn:microsoft.com/office/officeart/2005/8/layout/hierarchy1"/>
    <dgm:cxn modelId="{E698CAC2-2DB5-43F6-997B-FD9696573014}" type="presParOf" srcId="{9B2EF35F-4083-47DA-901D-2069E7139208}" destId="{FCDA45D3-46D1-41A2-99FF-0700D0F11AED}" srcOrd="3" destOrd="0" presId="urn:microsoft.com/office/officeart/2005/8/layout/hierarchy1"/>
    <dgm:cxn modelId="{687BFF18-72DF-4A53-AEAE-4829CC6BCB51}" type="presParOf" srcId="{FCDA45D3-46D1-41A2-99FF-0700D0F11AED}" destId="{BC69611B-BAF2-42E8-B919-1253286BC3E7}" srcOrd="0" destOrd="0" presId="urn:microsoft.com/office/officeart/2005/8/layout/hierarchy1"/>
    <dgm:cxn modelId="{895D73D9-5B8A-47CB-94BF-20CDB9EB0B3E}" type="presParOf" srcId="{BC69611B-BAF2-42E8-B919-1253286BC3E7}" destId="{91D8EFD2-0BC0-4FA5-AED3-80D8903ACD04}" srcOrd="0" destOrd="0" presId="urn:microsoft.com/office/officeart/2005/8/layout/hierarchy1"/>
    <dgm:cxn modelId="{1E4EA193-3C60-4AC6-BD31-37F05CAB8621}" type="presParOf" srcId="{BC69611B-BAF2-42E8-B919-1253286BC3E7}" destId="{1A4E61D5-FB9D-4ECC-9C4D-79C6A569FBC5}" srcOrd="1" destOrd="0" presId="urn:microsoft.com/office/officeart/2005/8/layout/hierarchy1"/>
    <dgm:cxn modelId="{1F93BD90-06D0-4242-9070-CBFBBA12B3CC}" type="presParOf" srcId="{FCDA45D3-46D1-41A2-99FF-0700D0F11AED}" destId="{9786A17C-724B-45CE-9BB6-712D9A87B45A}" srcOrd="1" destOrd="0" presId="urn:microsoft.com/office/officeart/2005/8/layout/hierarchy1"/>
    <dgm:cxn modelId="{007A3EA2-957B-411A-9671-FD3504E035A0}" type="presParOf" srcId="{9786A17C-724B-45CE-9BB6-712D9A87B45A}" destId="{4714D57F-8D73-4739-B61C-9ADED1BAFBC7}" srcOrd="0" destOrd="0" presId="urn:microsoft.com/office/officeart/2005/8/layout/hierarchy1"/>
    <dgm:cxn modelId="{28853168-D870-4210-9AB3-DCEFDB39D8B4}" type="presParOf" srcId="{9786A17C-724B-45CE-9BB6-712D9A87B45A}" destId="{3BFAE58D-82DB-44EE-BC59-2DB464D8E3EF}" srcOrd="1" destOrd="0" presId="urn:microsoft.com/office/officeart/2005/8/layout/hierarchy1"/>
    <dgm:cxn modelId="{2F1BA079-6212-4123-B83D-F0089196C380}" type="presParOf" srcId="{3BFAE58D-82DB-44EE-BC59-2DB464D8E3EF}" destId="{5AEA4E3C-EAFA-412C-992C-751D355C2395}" srcOrd="0" destOrd="0" presId="urn:microsoft.com/office/officeart/2005/8/layout/hierarchy1"/>
    <dgm:cxn modelId="{B26D41B2-E6FF-46E3-BFB7-0939639A9D32}" type="presParOf" srcId="{5AEA4E3C-EAFA-412C-992C-751D355C2395}" destId="{806DADB9-D2A7-47E8-84EC-1BD54D331C2B}" srcOrd="0" destOrd="0" presId="urn:microsoft.com/office/officeart/2005/8/layout/hierarchy1"/>
    <dgm:cxn modelId="{4017C54A-9488-4171-9E7B-3397F70EDF8D}" type="presParOf" srcId="{5AEA4E3C-EAFA-412C-992C-751D355C2395}" destId="{EBA717A0-40B5-4FD0-8900-73047EF5681E}" srcOrd="1" destOrd="0" presId="urn:microsoft.com/office/officeart/2005/8/layout/hierarchy1"/>
    <dgm:cxn modelId="{6386A47B-B806-45B9-AE4C-4455B515D0D1}" type="presParOf" srcId="{3BFAE58D-82DB-44EE-BC59-2DB464D8E3EF}" destId="{C9FA4AAC-0747-4797-9844-9F4EF838F4ED}" srcOrd="1" destOrd="0" presId="urn:microsoft.com/office/officeart/2005/8/layout/hierarchy1"/>
    <dgm:cxn modelId="{CA7E46B4-C464-4773-908E-8375E5ADE286}" type="presParOf" srcId="{9786A17C-724B-45CE-9BB6-712D9A87B45A}" destId="{8EBF7545-F599-4B96-837A-39D88C927649}" srcOrd="2" destOrd="0" presId="urn:microsoft.com/office/officeart/2005/8/layout/hierarchy1"/>
    <dgm:cxn modelId="{9FC8B4F9-567B-4D24-9C95-F9E1E0908280}" type="presParOf" srcId="{9786A17C-724B-45CE-9BB6-712D9A87B45A}" destId="{2057A64C-9E68-4659-8D6B-526F56D58EA4}" srcOrd="3" destOrd="0" presId="urn:microsoft.com/office/officeart/2005/8/layout/hierarchy1"/>
    <dgm:cxn modelId="{FBEAB18F-9E91-4269-903D-8334982E9C6A}" type="presParOf" srcId="{2057A64C-9E68-4659-8D6B-526F56D58EA4}" destId="{A95C81BA-B23B-47AE-8013-89108A826F26}" srcOrd="0" destOrd="0" presId="urn:microsoft.com/office/officeart/2005/8/layout/hierarchy1"/>
    <dgm:cxn modelId="{24482394-1D72-4983-A1D0-2CB3BDBD421F}" type="presParOf" srcId="{A95C81BA-B23B-47AE-8013-89108A826F26}" destId="{0F47B424-1FBD-4694-B21A-1D8E8F27B031}" srcOrd="0" destOrd="0" presId="urn:microsoft.com/office/officeart/2005/8/layout/hierarchy1"/>
    <dgm:cxn modelId="{E530F89A-2C06-4DC7-B604-D73A5FBCE9D5}" type="presParOf" srcId="{A95C81BA-B23B-47AE-8013-89108A826F26}" destId="{7FA1FD84-5059-4292-82DB-931F78F1FF6C}" srcOrd="1" destOrd="0" presId="urn:microsoft.com/office/officeart/2005/8/layout/hierarchy1"/>
    <dgm:cxn modelId="{99AD9FE4-D12E-4942-9269-72ABB92E83E3}" type="presParOf" srcId="{2057A64C-9E68-4659-8D6B-526F56D58EA4}" destId="{3E8A2D87-D8D0-4312-A035-BE9357FF7D5F}" srcOrd="1" destOrd="0" presId="urn:microsoft.com/office/officeart/2005/8/layout/hierarchy1"/>
    <dgm:cxn modelId="{18DF92A9-A618-4A49-99A2-8975EEE8AC8A}" type="presParOf" srcId="{9786A17C-724B-45CE-9BB6-712D9A87B45A}" destId="{394A9B0E-9BD3-4B3C-A270-7DBC08F76840}" srcOrd="4" destOrd="0" presId="urn:microsoft.com/office/officeart/2005/8/layout/hierarchy1"/>
    <dgm:cxn modelId="{6899FBB7-45A2-4E8B-B185-6E075F4176EE}" type="presParOf" srcId="{9786A17C-724B-45CE-9BB6-712D9A87B45A}" destId="{75838624-F0A6-494D-A161-17BF0C372CDA}" srcOrd="5" destOrd="0" presId="urn:microsoft.com/office/officeart/2005/8/layout/hierarchy1"/>
    <dgm:cxn modelId="{D6997F67-8AE6-4B68-B47E-B8AFCE89F66B}" type="presParOf" srcId="{75838624-F0A6-494D-A161-17BF0C372CDA}" destId="{E8FF8B73-6517-4B42-9696-A8F344718809}" srcOrd="0" destOrd="0" presId="urn:microsoft.com/office/officeart/2005/8/layout/hierarchy1"/>
    <dgm:cxn modelId="{0FADAF30-40E5-405E-8718-FB325120D621}" type="presParOf" srcId="{E8FF8B73-6517-4B42-9696-A8F344718809}" destId="{D9CFDEEB-73C6-4153-BBDB-B9129FF82C12}" srcOrd="0" destOrd="0" presId="urn:microsoft.com/office/officeart/2005/8/layout/hierarchy1"/>
    <dgm:cxn modelId="{B20CC25F-E6F0-4308-9612-380C5369EE16}" type="presParOf" srcId="{E8FF8B73-6517-4B42-9696-A8F344718809}" destId="{9C1A7913-A513-421C-AC2A-A26F120D29DD}" srcOrd="1" destOrd="0" presId="urn:microsoft.com/office/officeart/2005/8/layout/hierarchy1"/>
    <dgm:cxn modelId="{11ECDB3F-0662-42B5-97D5-73C3A10AE573}" type="presParOf" srcId="{75838624-F0A6-494D-A161-17BF0C372CDA}" destId="{A3F8C835-A756-4AD2-A1B3-17AEEC4088B8}" srcOrd="1" destOrd="0" presId="urn:microsoft.com/office/officeart/2005/8/layout/hierarchy1"/>
    <dgm:cxn modelId="{E455AEF4-A92C-4DE0-A200-277D0C8C4D89}" type="presParOf" srcId="{9B2EF35F-4083-47DA-901D-2069E7139208}" destId="{FF894BD5-EA55-4743-9FD8-2A9733966CDA}" srcOrd="4" destOrd="0" presId="urn:microsoft.com/office/officeart/2005/8/layout/hierarchy1"/>
    <dgm:cxn modelId="{02621607-D7E0-46E1-8912-9E9EBB906EA9}" type="presParOf" srcId="{9B2EF35F-4083-47DA-901D-2069E7139208}" destId="{38C08839-7715-434E-9575-0C4F19859534}" srcOrd="5" destOrd="0" presId="urn:microsoft.com/office/officeart/2005/8/layout/hierarchy1"/>
    <dgm:cxn modelId="{9DE698B5-F8E7-43F7-8BB0-DCA5B84ED7A4}" type="presParOf" srcId="{38C08839-7715-434E-9575-0C4F19859534}" destId="{9CD16DC2-6F7F-4A99-BA07-2555E6FC1C3C}" srcOrd="0" destOrd="0" presId="urn:microsoft.com/office/officeart/2005/8/layout/hierarchy1"/>
    <dgm:cxn modelId="{040ECCA1-AE81-4C05-8C25-47264D8CD918}" type="presParOf" srcId="{9CD16DC2-6F7F-4A99-BA07-2555E6FC1C3C}" destId="{A8FDFA08-B6DD-4546-A970-DD15D5418592}" srcOrd="0" destOrd="0" presId="urn:microsoft.com/office/officeart/2005/8/layout/hierarchy1"/>
    <dgm:cxn modelId="{02019C3D-0D0F-4243-A6B9-5FC251934219}" type="presParOf" srcId="{9CD16DC2-6F7F-4A99-BA07-2555E6FC1C3C}" destId="{69222749-9E7C-43AC-A412-7C7E33FFDA71}" srcOrd="1" destOrd="0" presId="urn:microsoft.com/office/officeart/2005/8/layout/hierarchy1"/>
    <dgm:cxn modelId="{C5158A44-AD25-4DAA-9876-5092663ACF28}" type="presParOf" srcId="{38C08839-7715-434E-9575-0C4F19859534}" destId="{64397886-1507-4EDA-9014-9091B9FF52E7}" srcOrd="1" destOrd="0" presId="urn:microsoft.com/office/officeart/2005/8/layout/hierarchy1"/>
    <dgm:cxn modelId="{067B9721-65C7-4FFD-B42C-E8FC2C5F2DEA}" type="presParOf" srcId="{64397886-1507-4EDA-9014-9091B9FF52E7}" destId="{E6C58C91-98B5-46C9-890C-E4283C08CE29}" srcOrd="0" destOrd="0" presId="urn:microsoft.com/office/officeart/2005/8/layout/hierarchy1"/>
    <dgm:cxn modelId="{1DB8218D-9E13-4493-A555-566B4CB2E511}" type="presParOf" srcId="{64397886-1507-4EDA-9014-9091B9FF52E7}" destId="{F3FABEBF-0828-421B-9C0F-5FDD7A7B9F3E}" srcOrd="1" destOrd="0" presId="urn:microsoft.com/office/officeart/2005/8/layout/hierarchy1"/>
    <dgm:cxn modelId="{635CA461-098B-47F5-8157-1F2F81593BD1}" type="presParOf" srcId="{F3FABEBF-0828-421B-9C0F-5FDD7A7B9F3E}" destId="{5641EE74-5783-4D1C-A442-7D173BBB96A0}" srcOrd="0" destOrd="0" presId="urn:microsoft.com/office/officeart/2005/8/layout/hierarchy1"/>
    <dgm:cxn modelId="{E88176A1-BA46-4A1B-AE60-3D2688FD9195}" type="presParOf" srcId="{5641EE74-5783-4D1C-A442-7D173BBB96A0}" destId="{5D1BD493-9EC4-4500-99B4-C1BF60519DE9}" srcOrd="0" destOrd="0" presId="urn:microsoft.com/office/officeart/2005/8/layout/hierarchy1"/>
    <dgm:cxn modelId="{3070BB7C-CB97-40AF-89C2-D8AB33A8F724}" type="presParOf" srcId="{5641EE74-5783-4D1C-A442-7D173BBB96A0}" destId="{78917DBF-662A-4DC7-8979-2196FFBD6C51}" srcOrd="1" destOrd="0" presId="urn:microsoft.com/office/officeart/2005/8/layout/hierarchy1"/>
    <dgm:cxn modelId="{6C45D086-D15F-451E-BD2F-1BA0E426E8D2}" type="presParOf" srcId="{F3FABEBF-0828-421B-9C0F-5FDD7A7B9F3E}" destId="{0AEFFC2B-447C-412C-BC4D-634CDC43D124}" srcOrd="1" destOrd="0" presId="urn:microsoft.com/office/officeart/2005/8/layout/hierarchy1"/>
    <dgm:cxn modelId="{839262E2-B77B-48A3-AA67-DD5F439E1C8A}" type="presParOf" srcId="{64397886-1507-4EDA-9014-9091B9FF52E7}" destId="{02ED56A2-ECE7-4416-954A-DBE441EE4C88}" srcOrd="2" destOrd="0" presId="urn:microsoft.com/office/officeart/2005/8/layout/hierarchy1"/>
    <dgm:cxn modelId="{FF9E7D7F-4B41-4A72-94C1-63A74489B72D}" type="presParOf" srcId="{64397886-1507-4EDA-9014-9091B9FF52E7}" destId="{C344F9DD-AD7D-4DD3-9F83-6E35F55F2BDE}" srcOrd="3" destOrd="0" presId="urn:microsoft.com/office/officeart/2005/8/layout/hierarchy1"/>
    <dgm:cxn modelId="{8B3485F6-2A17-4FC0-BA43-EFF2D30F2F1C}" type="presParOf" srcId="{C344F9DD-AD7D-4DD3-9F83-6E35F55F2BDE}" destId="{7F209243-3510-494E-9A9F-E9DDB081D27A}" srcOrd="0" destOrd="0" presId="urn:microsoft.com/office/officeart/2005/8/layout/hierarchy1"/>
    <dgm:cxn modelId="{F4908EBD-DCBE-4215-BF2E-D1226A01F72F}" type="presParOf" srcId="{7F209243-3510-494E-9A9F-E9DDB081D27A}" destId="{A11D6925-7580-4DD3-A036-0114E2DB9104}" srcOrd="0" destOrd="0" presId="urn:microsoft.com/office/officeart/2005/8/layout/hierarchy1"/>
    <dgm:cxn modelId="{5A992075-B1F0-40AB-BE08-C68383CB60B6}" type="presParOf" srcId="{7F209243-3510-494E-9A9F-E9DDB081D27A}" destId="{E6D0A4EB-1458-4EDE-80E5-3BABEDE3F29D}" srcOrd="1" destOrd="0" presId="urn:microsoft.com/office/officeart/2005/8/layout/hierarchy1"/>
    <dgm:cxn modelId="{F2B4B397-CA61-41B4-B70E-A3C61C61D67C}" type="presParOf" srcId="{C344F9DD-AD7D-4DD3-9F83-6E35F55F2BDE}" destId="{AE696048-9DEC-4AE3-A671-45A8FEE1DD35}" srcOrd="1" destOrd="0" presId="urn:microsoft.com/office/officeart/2005/8/layout/hierarchy1"/>
    <dgm:cxn modelId="{7CE3EF90-97FE-4FA1-B25E-C20F03F5AAFB}" type="presParOf" srcId="{9B2EF35F-4083-47DA-901D-2069E7139208}" destId="{715A0C54-2068-4761-97EB-D2B3A4D95155}" srcOrd="6" destOrd="0" presId="urn:microsoft.com/office/officeart/2005/8/layout/hierarchy1"/>
    <dgm:cxn modelId="{91C920AC-807D-4C98-9A02-83174EC72401}" type="presParOf" srcId="{9B2EF35F-4083-47DA-901D-2069E7139208}" destId="{249168CA-B714-424E-BDAB-2059E1A3DDBF}" srcOrd="7" destOrd="0" presId="urn:microsoft.com/office/officeart/2005/8/layout/hierarchy1"/>
    <dgm:cxn modelId="{BA09B06C-1C9E-4C79-ACA3-F12FBFB24C9E}" type="presParOf" srcId="{249168CA-B714-424E-BDAB-2059E1A3DDBF}" destId="{4F58B4EF-8A29-40AF-8261-6531D207F64F}" srcOrd="0" destOrd="0" presId="urn:microsoft.com/office/officeart/2005/8/layout/hierarchy1"/>
    <dgm:cxn modelId="{A8D0AA06-EDFF-4F59-B818-09841DFDD328}" type="presParOf" srcId="{4F58B4EF-8A29-40AF-8261-6531D207F64F}" destId="{D2D4CCBD-8537-46C5-93CC-E7FFE7F7FC41}" srcOrd="0" destOrd="0" presId="urn:microsoft.com/office/officeart/2005/8/layout/hierarchy1"/>
    <dgm:cxn modelId="{4F27373C-00B9-42F3-A6D7-E0DE1D0C078B}" type="presParOf" srcId="{4F58B4EF-8A29-40AF-8261-6531D207F64F}" destId="{BE4DD480-3479-4AAF-9598-E84956CA2707}" srcOrd="1" destOrd="0" presId="urn:microsoft.com/office/officeart/2005/8/layout/hierarchy1"/>
    <dgm:cxn modelId="{EF5A7C0A-5303-43D9-BE23-878184DDCAC7}" type="presParOf" srcId="{249168CA-B714-424E-BDAB-2059E1A3DDBF}" destId="{0C676C27-81DA-4B6D-BE28-F4F662B68DDF}" srcOrd="1" destOrd="0" presId="urn:microsoft.com/office/officeart/2005/8/layout/hierarchy1"/>
    <dgm:cxn modelId="{67C9EF13-E529-4191-9E0B-A8AE412F8D46}" type="presParOf" srcId="{0C676C27-81DA-4B6D-BE28-F4F662B68DDF}" destId="{C988E3B8-BD95-4FA1-AE7B-5E2A4D8D2583}" srcOrd="0" destOrd="0" presId="urn:microsoft.com/office/officeart/2005/8/layout/hierarchy1"/>
    <dgm:cxn modelId="{740F424D-1A89-4D61-8BB1-B25FC703C084}" type="presParOf" srcId="{0C676C27-81DA-4B6D-BE28-F4F662B68DDF}" destId="{0A78C1A2-0914-476A-9EB2-28433A085B93}" srcOrd="1" destOrd="0" presId="urn:microsoft.com/office/officeart/2005/8/layout/hierarchy1"/>
    <dgm:cxn modelId="{327103A9-D81E-4067-86E7-1A365A5A52DA}" type="presParOf" srcId="{0A78C1A2-0914-476A-9EB2-28433A085B93}" destId="{7BA31CCF-8E11-400C-A864-C7559F20A29A}" srcOrd="0" destOrd="0" presId="urn:microsoft.com/office/officeart/2005/8/layout/hierarchy1"/>
    <dgm:cxn modelId="{7095348E-722D-4ED0-A989-613F27BF37E6}" type="presParOf" srcId="{7BA31CCF-8E11-400C-A864-C7559F20A29A}" destId="{1FE72421-EA91-4839-B2AE-6DCABCE925C5}" srcOrd="0" destOrd="0" presId="urn:microsoft.com/office/officeart/2005/8/layout/hierarchy1"/>
    <dgm:cxn modelId="{E7808A21-076C-45CB-9D48-8ED44821EEA7}" type="presParOf" srcId="{7BA31CCF-8E11-400C-A864-C7559F20A29A}" destId="{237C7994-08F3-4E7C-A4A5-75F9A9A6F68C}" srcOrd="1" destOrd="0" presId="urn:microsoft.com/office/officeart/2005/8/layout/hierarchy1"/>
    <dgm:cxn modelId="{AF04A7A8-BE7C-4E07-8386-B8780F364E17}" type="presParOf" srcId="{0A78C1A2-0914-476A-9EB2-28433A085B93}" destId="{8938E1FC-C09E-45FE-837D-E9DD2FBB4916}" srcOrd="1" destOrd="0" presId="urn:microsoft.com/office/officeart/2005/8/layout/hierarchy1"/>
    <dgm:cxn modelId="{1E2F541F-4FCA-4202-8D12-D8E69D0B4C5A}" type="presParOf" srcId="{0C676C27-81DA-4B6D-BE28-F4F662B68DDF}" destId="{2FB0B6A3-485B-442E-9330-C31ABC676330}" srcOrd="2" destOrd="0" presId="urn:microsoft.com/office/officeart/2005/8/layout/hierarchy1"/>
    <dgm:cxn modelId="{AC73EEC0-4CC7-4F47-8707-BAA20EFE6A5A}" type="presParOf" srcId="{0C676C27-81DA-4B6D-BE28-F4F662B68DDF}" destId="{FA7EFB52-8A4C-4020-9082-B110C34D8D2D}" srcOrd="3" destOrd="0" presId="urn:microsoft.com/office/officeart/2005/8/layout/hierarchy1"/>
    <dgm:cxn modelId="{6FA56BA3-A569-4300-BF38-AE49AE39AE28}" type="presParOf" srcId="{FA7EFB52-8A4C-4020-9082-B110C34D8D2D}" destId="{B372C1A1-0382-4438-85E1-CADB594ECC0B}" srcOrd="0" destOrd="0" presId="urn:microsoft.com/office/officeart/2005/8/layout/hierarchy1"/>
    <dgm:cxn modelId="{C9F18C58-5843-4847-AD48-915DB3930FF4}" type="presParOf" srcId="{B372C1A1-0382-4438-85E1-CADB594ECC0B}" destId="{BD60CD13-94DD-41A3-B515-648AA67C5CD8}" srcOrd="0" destOrd="0" presId="urn:microsoft.com/office/officeart/2005/8/layout/hierarchy1"/>
    <dgm:cxn modelId="{04516C20-C7CB-46F3-80F4-5D1638784C9C}" type="presParOf" srcId="{B372C1A1-0382-4438-85E1-CADB594ECC0B}" destId="{AD55E827-A6D9-480F-9DD9-325573CCA5AA}" srcOrd="1" destOrd="0" presId="urn:microsoft.com/office/officeart/2005/8/layout/hierarchy1"/>
    <dgm:cxn modelId="{5B9F26C1-D4AA-4512-A8AD-84BFA902A0EE}" type="presParOf" srcId="{FA7EFB52-8A4C-4020-9082-B110C34D8D2D}" destId="{D9BC5384-FE1A-4767-9DEF-64BFF9B75BCC}" srcOrd="1" destOrd="0" presId="urn:microsoft.com/office/officeart/2005/8/layout/hierarchy1"/>
    <dgm:cxn modelId="{889C1FAF-0A57-4EC9-843A-F0D0812861BA}" type="presParOf" srcId="{0C676C27-81DA-4B6D-BE28-F4F662B68DDF}" destId="{6FEFDE9F-C237-4899-A1A5-3F7C941BA75F}" srcOrd="4" destOrd="0" presId="urn:microsoft.com/office/officeart/2005/8/layout/hierarchy1"/>
    <dgm:cxn modelId="{A7E96E6E-7E9A-4746-B7EC-9BB13BA36763}" type="presParOf" srcId="{0C676C27-81DA-4B6D-BE28-F4F662B68DDF}" destId="{5C5129C8-C822-4F5D-A09A-F0A906EBFC50}" srcOrd="5" destOrd="0" presId="urn:microsoft.com/office/officeart/2005/8/layout/hierarchy1"/>
    <dgm:cxn modelId="{3D47342B-BBF5-4A6D-8958-8E04523F574D}" type="presParOf" srcId="{5C5129C8-C822-4F5D-A09A-F0A906EBFC50}" destId="{74BA94AD-C45A-4C2D-9D04-E735780B0DE4}" srcOrd="0" destOrd="0" presId="urn:microsoft.com/office/officeart/2005/8/layout/hierarchy1"/>
    <dgm:cxn modelId="{B4B5B671-87F2-43F7-95BE-D6CA5887BB14}" type="presParOf" srcId="{74BA94AD-C45A-4C2D-9D04-E735780B0DE4}" destId="{FF7E8E4A-F4EA-44C5-8352-96FF824131AA}" srcOrd="0" destOrd="0" presId="urn:microsoft.com/office/officeart/2005/8/layout/hierarchy1"/>
    <dgm:cxn modelId="{1061C7CD-905B-4A02-A8ED-5E3746A98E9B}" type="presParOf" srcId="{74BA94AD-C45A-4C2D-9D04-E735780B0DE4}" destId="{4A54DDD9-3991-43C2-86C3-08E4D70935A8}" srcOrd="1" destOrd="0" presId="urn:microsoft.com/office/officeart/2005/8/layout/hierarchy1"/>
    <dgm:cxn modelId="{11B9D06A-D4DC-4CF1-A0D9-A0275B39B619}" type="presParOf" srcId="{5C5129C8-C822-4F5D-A09A-F0A906EBFC50}" destId="{E3EE2C93-38F2-44BE-8E96-003ACF373B29}" srcOrd="1" destOrd="0" presId="urn:microsoft.com/office/officeart/2005/8/layout/hierarchy1"/>
    <dgm:cxn modelId="{E5577B90-7962-4674-8F7D-741EEBAD8281}" type="presParOf" srcId="{9B2EF35F-4083-47DA-901D-2069E7139208}" destId="{A3B59DC0-17BA-44F3-9E53-AC2DBDD85E67}" srcOrd="8" destOrd="0" presId="urn:microsoft.com/office/officeart/2005/8/layout/hierarchy1"/>
    <dgm:cxn modelId="{766768D7-5E49-46BB-9C25-8857F4F3E4B6}" type="presParOf" srcId="{9B2EF35F-4083-47DA-901D-2069E7139208}" destId="{63702FBC-692A-4147-999B-4F73AEACDE60}" srcOrd="9" destOrd="0" presId="urn:microsoft.com/office/officeart/2005/8/layout/hierarchy1"/>
    <dgm:cxn modelId="{3755820D-EE68-42FC-AA46-7F2173083780}" type="presParOf" srcId="{63702FBC-692A-4147-999B-4F73AEACDE60}" destId="{A1D9040F-C27A-4B2A-94FF-3DB9C2AA0BF3}" srcOrd="0" destOrd="0" presId="urn:microsoft.com/office/officeart/2005/8/layout/hierarchy1"/>
    <dgm:cxn modelId="{D75D3C68-03E0-4B1A-B26C-F6C65E157BB8}" type="presParOf" srcId="{A1D9040F-C27A-4B2A-94FF-3DB9C2AA0BF3}" destId="{983A6474-2E35-4253-BC91-D8890F38C229}" srcOrd="0" destOrd="0" presId="urn:microsoft.com/office/officeart/2005/8/layout/hierarchy1"/>
    <dgm:cxn modelId="{139D7B11-E19E-4A8D-8661-3C747BC5F9BA}" type="presParOf" srcId="{A1D9040F-C27A-4B2A-94FF-3DB9C2AA0BF3}" destId="{F9DECA09-D31F-4AB7-BA53-2935D6A286EF}" srcOrd="1" destOrd="0" presId="urn:microsoft.com/office/officeart/2005/8/layout/hierarchy1"/>
    <dgm:cxn modelId="{13711E09-CB31-4D78-8952-D2841C5DFB32}" type="presParOf" srcId="{63702FBC-692A-4147-999B-4F73AEACDE60}" destId="{3FD90425-3C26-49C8-A01F-4D55FA221461}" srcOrd="1" destOrd="0" presId="urn:microsoft.com/office/officeart/2005/8/layout/hierarchy1"/>
    <dgm:cxn modelId="{E60A1FEA-91A5-4826-BAD7-0B663D017B60}" type="presParOf" srcId="{3FD90425-3C26-49C8-A01F-4D55FA221461}" destId="{5636C4F8-8B87-4F18-9DD0-41177FAEB1E3}" srcOrd="0" destOrd="0" presId="urn:microsoft.com/office/officeart/2005/8/layout/hierarchy1"/>
    <dgm:cxn modelId="{22EA0CBD-BACE-439F-8FC1-A9A47C57CC4F}" type="presParOf" srcId="{3FD90425-3C26-49C8-A01F-4D55FA221461}" destId="{1208BEA4-1703-4F73-A4AF-DBCB3A74C308}" srcOrd="1" destOrd="0" presId="urn:microsoft.com/office/officeart/2005/8/layout/hierarchy1"/>
    <dgm:cxn modelId="{6D091D9B-A236-437E-91FE-D07D2BD9BA06}" type="presParOf" srcId="{1208BEA4-1703-4F73-A4AF-DBCB3A74C308}" destId="{0B81E2EC-6C56-4A94-A26B-BF7B403A46C1}" srcOrd="0" destOrd="0" presId="urn:microsoft.com/office/officeart/2005/8/layout/hierarchy1"/>
    <dgm:cxn modelId="{BBA0FBC6-AEB3-41A2-9F9F-8B8FB7E95C2D}" type="presParOf" srcId="{0B81E2EC-6C56-4A94-A26B-BF7B403A46C1}" destId="{3504E8E8-1B37-46DA-B884-8A3EE54A1681}" srcOrd="0" destOrd="0" presId="urn:microsoft.com/office/officeart/2005/8/layout/hierarchy1"/>
    <dgm:cxn modelId="{F4933D40-3C1D-4EE8-937C-BF25628FDC33}" type="presParOf" srcId="{0B81E2EC-6C56-4A94-A26B-BF7B403A46C1}" destId="{90B929CC-2533-46D6-8DB2-20617F220079}" srcOrd="1" destOrd="0" presId="urn:microsoft.com/office/officeart/2005/8/layout/hierarchy1"/>
    <dgm:cxn modelId="{B92C629E-D767-44B8-8495-F1A6064888D3}" type="presParOf" srcId="{1208BEA4-1703-4F73-A4AF-DBCB3A74C308}" destId="{BAE1289A-EBEB-4CEB-A913-C440DAB921CD}" srcOrd="1" destOrd="0" presId="urn:microsoft.com/office/officeart/2005/8/layout/hierarchy1"/>
    <dgm:cxn modelId="{BE1CA9C6-86BF-4DA0-BF29-59B82E31AC4A}" type="presParOf" srcId="{3FD90425-3C26-49C8-A01F-4D55FA221461}" destId="{E95503E4-E6D7-4240-A313-629796C59271}" srcOrd="2" destOrd="0" presId="urn:microsoft.com/office/officeart/2005/8/layout/hierarchy1"/>
    <dgm:cxn modelId="{9D65E654-BEE2-4E07-AD9E-2C96B327208D}" type="presParOf" srcId="{3FD90425-3C26-49C8-A01F-4D55FA221461}" destId="{B311A918-DDF0-45A9-BC7B-7082B3DBCBF8}" srcOrd="3" destOrd="0" presId="urn:microsoft.com/office/officeart/2005/8/layout/hierarchy1"/>
    <dgm:cxn modelId="{8363B1F0-176B-4F0E-9E64-6C16D03E660B}" type="presParOf" srcId="{B311A918-DDF0-45A9-BC7B-7082B3DBCBF8}" destId="{5639343A-7362-4786-9B55-6BD4FADD33A9}" srcOrd="0" destOrd="0" presId="urn:microsoft.com/office/officeart/2005/8/layout/hierarchy1"/>
    <dgm:cxn modelId="{EE57CE22-B413-4B3E-A221-4CE507CEE1CB}" type="presParOf" srcId="{5639343A-7362-4786-9B55-6BD4FADD33A9}" destId="{EAF583A8-BA6E-476E-9F8D-C059704093A1}" srcOrd="0" destOrd="0" presId="urn:microsoft.com/office/officeart/2005/8/layout/hierarchy1"/>
    <dgm:cxn modelId="{62E88C20-27A7-4FF6-BB99-9BAF9F23449F}" type="presParOf" srcId="{5639343A-7362-4786-9B55-6BD4FADD33A9}" destId="{6D75485E-5702-4CAF-8A78-ADACB4D73DC6}" srcOrd="1" destOrd="0" presId="urn:microsoft.com/office/officeart/2005/8/layout/hierarchy1"/>
    <dgm:cxn modelId="{71FAFD9A-FFA5-4630-81CC-FD3046513C90}" type="presParOf" srcId="{B311A918-DDF0-45A9-BC7B-7082B3DBCBF8}" destId="{54DB77C3-0FA1-444E-95AE-3443F62C9B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9EAEA-6C9B-47C5-8AA3-12974A3F7A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947CF01-D9AC-4152-9CB0-3E4C481BE1C8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2A734699-52A7-42E2-B7F4-4ABB98461769}" type="parTrans" cxnId="{A1EDF817-9D54-4876-856F-F8E113AEF54B}">
      <dgm:prSet/>
      <dgm:spPr/>
      <dgm:t>
        <a:bodyPr/>
        <a:lstStyle/>
        <a:p>
          <a:endParaRPr lang="zh-TW" altLang="en-US"/>
        </a:p>
      </dgm:t>
    </dgm:pt>
    <dgm:pt modelId="{B892B8EC-D1BA-4BB5-A036-441C56F06EA8}" type="sibTrans" cxnId="{A1EDF817-9D54-4876-856F-F8E113AEF54B}">
      <dgm:prSet/>
      <dgm:spPr/>
      <dgm:t>
        <a:bodyPr/>
        <a:lstStyle/>
        <a:p>
          <a:endParaRPr lang="zh-TW" altLang="en-US"/>
        </a:p>
      </dgm:t>
    </dgm:pt>
    <dgm:pt modelId="{62D0F0C2-F964-4ADB-AD0B-FD92D8346E77}">
      <dgm:prSet phldrT="[文字]"/>
      <dgm:spPr/>
      <dgm:t>
        <a:bodyPr/>
        <a:lstStyle/>
        <a:p>
          <a:r>
            <a:rPr lang="zh-TW" altLang="en-US" dirty="0" smtClean="0"/>
            <a:t>修改社團歷史</a:t>
          </a:r>
          <a:endParaRPr lang="zh-TW" altLang="en-US" dirty="0"/>
        </a:p>
      </dgm:t>
    </dgm:pt>
    <dgm:pt modelId="{8D172A18-49DA-4687-A785-7ADD1F9A798A}" type="parTrans" cxnId="{CB6DF530-F46D-4F76-8DB2-A390D84E32D9}">
      <dgm:prSet/>
      <dgm:spPr/>
      <dgm:t>
        <a:bodyPr/>
        <a:lstStyle/>
        <a:p>
          <a:endParaRPr lang="zh-TW" altLang="en-US"/>
        </a:p>
      </dgm:t>
    </dgm:pt>
    <dgm:pt modelId="{8E89DFA3-E965-4910-8963-F1B4D6F345E8}" type="sibTrans" cxnId="{CB6DF530-F46D-4F76-8DB2-A390D84E32D9}">
      <dgm:prSet/>
      <dgm:spPr/>
      <dgm:t>
        <a:bodyPr/>
        <a:lstStyle/>
        <a:p>
          <a:endParaRPr lang="zh-TW" altLang="en-US"/>
        </a:p>
      </dgm:t>
    </dgm:pt>
    <dgm:pt modelId="{08B03C17-E106-4938-AB5B-436078BAA6DA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刪除社團公告</a:t>
          </a:r>
          <a:endParaRPr lang="zh-TW" altLang="en-US" dirty="0"/>
        </a:p>
      </dgm:t>
    </dgm:pt>
    <dgm:pt modelId="{C5728EEF-6243-4DBD-9196-7907C0000F17}" type="parTrans" cxnId="{044902F2-3BDA-4BEF-B824-F6B741592B07}">
      <dgm:prSet/>
      <dgm:spPr/>
      <dgm:t>
        <a:bodyPr/>
        <a:lstStyle/>
        <a:p>
          <a:endParaRPr lang="zh-TW" altLang="en-US"/>
        </a:p>
      </dgm:t>
    </dgm:pt>
    <dgm:pt modelId="{80C6C599-59CC-455E-9597-F9FFD734630D}" type="sibTrans" cxnId="{044902F2-3BDA-4BEF-B824-F6B741592B07}">
      <dgm:prSet/>
      <dgm:spPr/>
      <dgm:t>
        <a:bodyPr/>
        <a:lstStyle/>
        <a:p>
          <a:endParaRPr lang="zh-TW" altLang="en-US"/>
        </a:p>
      </dgm:t>
    </dgm:pt>
    <dgm:pt modelId="{BDC89A98-9982-4426-9198-C0F678C4CA66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刪除幹部介紹</a:t>
          </a:r>
          <a:endParaRPr lang="zh-TW" altLang="en-US" dirty="0"/>
        </a:p>
      </dgm:t>
    </dgm:pt>
    <dgm:pt modelId="{72F47980-ADBF-417C-A47B-B6D6E2A651D9}" type="parTrans" cxnId="{C9AF25FC-FCC7-4D42-B720-94F0A4250940}">
      <dgm:prSet/>
      <dgm:spPr/>
      <dgm:t>
        <a:bodyPr/>
        <a:lstStyle/>
        <a:p>
          <a:endParaRPr lang="zh-TW" altLang="en-US"/>
        </a:p>
      </dgm:t>
    </dgm:pt>
    <dgm:pt modelId="{7B72C4D1-A649-4C62-9147-9C1387AC2FAA}" type="sibTrans" cxnId="{C9AF25FC-FCC7-4D42-B720-94F0A4250940}">
      <dgm:prSet/>
      <dgm:spPr/>
      <dgm:t>
        <a:bodyPr/>
        <a:lstStyle/>
        <a:p>
          <a:endParaRPr lang="zh-TW" altLang="en-US"/>
        </a:p>
      </dgm:t>
    </dgm:pt>
    <dgm:pt modelId="{324C6680-2FD9-45B3-893E-20BAC34495CC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刪除老師介紹</a:t>
          </a:r>
          <a:endParaRPr lang="zh-TW" altLang="en-US" dirty="0"/>
        </a:p>
      </dgm:t>
    </dgm:pt>
    <dgm:pt modelId="{D8213470-C3CD-4747-9029-B01F6EDEF952}" type="parTrans" cxnId="{E6A14FEE-7ECC-4151-9504-E3A419C3F624}">
      <dgm:prSet/>
      <dgm:spPr/>
      <dgm:t>
        <a:bodyPr/>
        <a:lstStyle/>
        <a:p>
          <a:endParaRPr lang="zh-TW" altLang="en-US"/>
        </a:p>
      </dgm:t>
    </dgm:pt>
    <dgm:pt modelId="{F2653F57-B8FE-47C3-96D4-63FB493C4E39}" type="sibTrans" cxnId="{E6A14FEE-7ECC-4151-9504-E3A419C3F624}">
      <dgm:prSet/>
      <dgm:spPr/>
      <dgm:t>
        <a:bodyPr/>
        <a:lstStyle/>
        <a:p>
          <a:endParaRPr lang="zh-TW" altLang="en-US"/>
        </a:p>
      </dgm:t>
    </dgm:pt>
    <dgm:pt modelId="{635AA023-5038-485B-B937-C3988FC1A4FB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刪除樂器介紹</a:t>
          </a:r>
          <a:endParaRPr lang="zh-TW" altLang="en-US" dirty="0"/>
        </a:p>
      </dgm:t>
    </dgm:pt>
    <dgm:pt modelId="{C139F541-E9CC-4238-866B-E101FE2720FA}" type="parTrans" cxnId="{F5EB4BD8-8A18-413F-A5FF-B4F6ED44B4C5}">
      <dgm:prSet/>
      <dgm:spPr/>
      <dgm:t>
        <a:bodyPr/>
        <a:lstStyle/>
        <a:p>
          <a:endParaRPr lang="zh-TW" altLang="en-US"/>
        </a:p>
      </dgm:t>
    </dgm:pt>
    <dgm:pt modelId="{43BAFF1E-A4B7-49B0-90DE-A2EFB963B998}" type="sibTrans" cxnId="{F5EB4BD8-8A18-413F-A5FF-B4F6ED44B4C5}">
      <dgm:prSet/>
      <dgm:spPr/>
      <dgm:t>
        <a:bodyPr/>
        <a:lstStyle/>
        <a:p>
          <a:endParaRPr lang="zh-TW" altLang="en-US"/>
        </a:p>
      </dgm:t>
    </dgm:pt>
    <dgm:pt modelId="{EF6FAFBC-218B-4EC3-8A0E-044680C572A5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刪除社團活動</a:t>
          </a:r>
          <a:endParaRPr lang="zh-TW" altLang="en-US" dirty="0"/>
        </a:p>
      </dgm:t>
    </dgm:pt>
    <dgm:pt modelId="{F2FF2C8E-EDC9-4948-884E-87459FDEDB55}" type="parTrans" cxnId="{C3B4D7CD-628F-4E7C-BBA5-79D545B4E35D}">
      <dgm:prSet/>
      <dgm:spPr/>
      <dgm:t>
        <a:bodyPr/>
        <a:lstStyle/>
        <a:p>
          <a:endParaRPr lang="zh-TW" altLang="en-US"/>
        </a:p>
      </dgm:t>
    </dgm:pt>
    <dgm:pt modelId="{BF016B22-983D-47BB-B7F1-4EB3DC2B7756}" type="sibTrans" cxnId="{C3B4D7CD-628F-4E7C-BBA5-79D545B4E35D}">
      <dgm:prSet/>
      <dgm:spPr/>
      <dgm:t>
        <a:bodyPr/>
        <a:lstStyle/>
        <a:p>
          <a:endParaRPr lang="zh-TW" altLang="en-US"/>
        </a:p>
      </dgm:t>
    </dgm:pt>
    <dgm:pt modelId="{10856725-55E6-400D-8103-4D00CBA3B612}">
      <dgm:prSet phldrT="[文字]"/>
      <dgm:spPr/>
      <dgm:t>
        <a:bodyPr/>
        <a:lstStyle/>
        <a:p>
          <a:r>
            <a:rPr lang="zh-TW" altLang="en-US" dirty="0" smtClean="0"/>
            <a:t>修改個人資料</a:t>
          </a:r>
          <a:endParaRPr lang="zh-TW" altLang="en-US" dirty="0"/>
        </a:p>
      </dgm:t>
    </dgm:pt>
    <dgm:pt modelId="{94284660-690A-4683-84E1-B9936CC3AD28}" type="parTrans" cxnId="{753F161A-FB44-4EDB-8A85-B58C1481A79B}">
      <dgm:prSet/>
      <dgm:spPr/>
      <dgm:t>
        <a:bodyPr/>
        <a:lstStyle/>
        <a:p>
          <a:endParaRPr lang="zh-TW" altLang="en-US"/>
        </a:p>
      </dgm:t>
    </dgm:pt>
    <dgm:pt modelId="{017C6756-DD9E-4ACD-B50E-A685372E02E6}" type="sibTrans" cxnId="{753F161A-FB44-4EDB-8A85-B58C1481A79B}">
      <dgm:prSet/>
      <dgm:spPr/>
      <dgm:t>
        <a:bodyPr/>
        <a:lstStyle/>
        <a:p>
          <a:endParaRPr lang="zh-TW" altLang="en-US"/>
        </a:p>
      </dgm:t>
    </dgm:pt>
    <dgm:pt modelId="{AEB2144D-19A8-4DB6-9EB8-A11D0D1D7EFF}">
      <dgm:prSet phldrT="[文字]"/>
      <dgm:spPr/>
      <dgm:t>
        <a:bodyPr/>
        <a:lstStyle/>
        <a:p>
          <a:r>
            <a:rPr lang="zh-TW" altLang="en-US" dirty="0" smtClean="0"/>
            <a:t>設定模式</a:t>
          </a:r>
          <a:r>
            <a:rPr lang="en-US" altLang="zh-TW" dirty="0" smtClean="0"/>
            <a:t>(</a:t>
          </a:r>
          <a:r>
            <a:rPr lang="zh-TW" altLang="en-US" dirty="0" smtClean="0"/>
            <a:t>幹部</a:t>
          </a:r>
          <a:r>
            <a:rPr lang="en-US" altLang="zh-TW" dirty="0" smtClean="0"/>
            <a:t>…)</a:t>
          </a:r>
          <a:endParaRPr lang="zh-TW" altLang="en-US" dirty="0"/>
        </a:p>
      </dgm:t>
    </dgm:pt>
    <dgm:pt modelId="{C80C36C5-0238-4797-BB3C-BC3F4ABE1888}" type="parTrans" cxnId="{B3645926-148F-4C76-B14B-4BFBB3A47D1D}">
      <dgm:prSet/>
      <dgm:spPr/>
      <dgm:t>
        <a:bodyPr/>
        <a:lstStyle/>
        <a:p>
          <a:endParaRPr lang="zh-TW" altLang="en-US"/>
        </a:p>
      </dgm:t>
    </dgm:pt>
    <dgm:pt modelId="{908552E2-3293-4700-8219-AF938AF918FF}" type="sibTrans" cxnId="{B3645926-148F-4C76-B14B-4BFBB3A47D1D}">
      <dgm:prSet/>
      <dgm:spPr/>
      <dgm:t>
        <a:bodyPr/>
        <a:lstStyle/>
        <a:p>
          <a:endParaRPr lang="zh-TW" altLang="en-US"/>
        </a:p>
      </dgm:t>
    </dgm:pt>
    <dgm:pt modelId="{219A6F9B-1FAD-42D6-A696-3E53D0B611C4}">
      <dgm:prSet phldrT="[文字]"/>
      <dgm:spPr/>
      <dgm:t>
        <a:bodyPr/>
        <a:lstStyle/>
        <a:p>
          <a:r>
            <a:rPr lang="zh-TW" altLang="en-US" dirty="0" smtClean="0"/>
            <a:t>修改密碼</a:t>
          </a:r>
          <a:endParaRPr lang="zh-TW" altLang="en-US" dirty="0"/>
        </a:p>
      </dgm:t>
    </dgm:pt>
    <dgm:pt modelId="{178868E1-7D9F-48A6-B9D8-DA44015C1920}" type="parTrans" cxnId="{AEAD2D7C-E4A8-4581-921F-681AB58A46B3}">
      <dgm:prSet/>
      <dgm:spPr/>
      <dgm:t>
        <a:bodyPr/>
        <a:lstStyle/>
        <a:p>
          <a:endParaRPr lang="zh-TW" altLang="en-US"/>
        </a:p>
      </dgm:t>
    </dgm:pt>
    <dgm:pt modelId="{F59C6900-BB78-4AD3-A4BB-2987CB1E9D80}" type="sibTrans" cxnId="{AEAD2D7C-E4A8-4581-921F-681AB58A46B3}">
      <dgm:prSet/>
      <dgm:spPr/>
      <dgm:t>
        <a:bodyPr/>
        <a:lstStyle/>
        <a:p>
          <a:endParaRPr lang="zh-TW" altLang="en-US"/>
        </a:p>
      </dgm:t>
    </dgm:pt>
    <dgm:pt modelId="{8426E954-C1C2-48CE-A46F-17EF6305F46C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/</a:t>
          </a:r>
          <a:r>
            <a:rPr lang="zh-TW" altLang="en-US" dirty="0" smtClean="0"/>
            <a:t>修改</a:t>
          </a:r>
          <a:r>
            <a:rPr lang="en-US" altLang="zh-TW" dirty="0" smtClean="0"/>
            <a:t>/</a:t>
          </a:r>
          <a:r>
            <a:rPr lang="zh-TW" altLang="en-US" dirty="0" smtClean="0"/>
            <a:t>刪除社團分部</a:t>
          </a:r>
          <a:endParaRPr lang="zh-TW" altLang="en-US" dirty="0"/>
        </a:p>
      </dgm:t>
    </dgm:pt>
    <dgm:pt modelId="{F080DE86-A4C2-4865-BC16-3B10B3A4CEAC}" type="parTrans" cxnId="{B0AF9ADA-64E3-4841-8BEE-B83F446D82E2}">
      <dgm:prSet/>
      <dgm:spPr/>
    </dgm:pt>
    <dgm:pt modelId="{1D1870C3-B66F-4530-900D-524353734635}" type="sibTrans" cxnId="{B0AF9ADA-64E3-4841-8BEE-B83F446D82E2}">
      <dgm:prSet/>
      <dgm:spPr/>
    </dgm:pt>
    <dgm:pt modelId="{9D90D6A4-4AC8-4A68-91B4-402B8EABE5A7}" type="pres">
      <dgm:prSet presAssocID="{30F9EAEA-6C9B-47C5-8AA3-12974A3F7A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B93F44E-972F-47D8-AFB8-9534372E35BC}" type="pres">
      <dgm:prSet presAssocID="{4947CF01-D9AC-4152-9CB0-3E4C481BE1C8}" presName="hierRoot1" presStyleCnt="0"/>
      <dgm:spPr/>
    </dgm:pt>
    <dgm:pt modelId="{3106B539-1158-472D-AEC1-198D850F4F5F}" type="pres">
      <dgm:prSet presAssocID="{4947CF01-D9AC-4152-9CB0-3E4C481BE1C8}" presName="composite" presStyleCnt="0"/>
      <dgm:spPr/>
    </dgm:pt>
    <dgm:pt modelId="{983B256C-BAB0-4291-9181-00051AD2C42B}" type="pres">
      <dgm:prSet presAssocID="{4947CF01-D9AC-4152-9CB0-3E4C481BE1C8}" presName="background" presStyleLbl="node0" presStyleIdx="0" presStyleCnt="1"/>
      <dgm:spPr/>
    </dgm:pt>
    <dgm:pt modelId="{B9A85501-0630-4473-AC6C-5A74C41DD451}" type="pres">
      <dgm:prSet presAssocID="{4947CF01-D9AC-4152-9CB0-3E4C481BE1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A5FF3D-03CC-4155-9E21-4269CA74EFBE}" type="pres">
      <dgm:prSet presAssocID="{4947CF01-D9AC-4152-9CB0-3E4C481BE1C8}" presName="hierChild2" presStyleCnt="0"/>
      <dgm:spPr/>
    </dgm:pt>
    <dgm:pt modelId="{98D73C02-C1A9-4F18-8374-50923796FB15}" type="pres">
      <dgm:prSet presAssocID="{94284660-690A-4683-84E1-B9936CC3AD28}" presName="Name10" presStyleLbl="parChTrans1D2" presStyleIdx="0" presStyleCnt="10"/>
      <dgm:spPr/>
      <dgm:t>
        <a:bodyPr/>
        <a:lstStyle/>
        <a:p>
          <a:endParaRPr lang="zh-TW" altLang="en-US"/>
        </a:p>
      </dgm:t>
    </dgm:pt>
    <dgm:pt modelId="{040E6897-7E2E-4D54-8446-CB4A4AC09DA4}" type="pres">
      <dgm:prSet presAssocID="{10856725-55E6-400D-8103-4D00CBA3B612}" presName="hierRoot2" presStyleCnt="0"/>
      <dgm:spPr/>
    </dgm:pt>
    <dgm:pt modelId="{8683D83E-AA6B-4114-A6C0-A9C94200D323}" type="pres">
      <dgm:prSet presAssocID="{10856725-55E6-400D-8103-4D00CBA3B612}" presName="composite2" presStyleCnt="0"/>
      <dgm:spPr/>
    </dgm:pt>
    <dgm:pt modelId="{E5513AF4-9A53-4A7F-97F6-77F7D179AAAA}" type="pres">
      <dgm:prSet presAssocID="{10856725-55E6-400D-8103-4D00CBA3B612}" presName="background2" presStyleLbl="node2" presStyleIdx="0" presStyleCnt="10"/>
      <dgm:spPr/>
    </dgm:pt>
    <dgm:pt modelId="{405430C3-9742-4287-A80C-72D8D13F7ECF}" type="pres">
      <dgm:prSet presAssocID="{10856725-55E6-400D-8103-4D00CBA3B612}" presName="text2" presStyleLbl="fgAcc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0E63C8-92C0-4DC3-A6FF-E005465083B5}" type="pres">
      <dgm:prSet presAssocID="{10856725-55E6-400D-8103-4D00CBA3B612}" presName="hierChild3" presStyleCnt="0"/>
      <dgm:spPr/>
    </dgm:pt>
    <dgm:pt modelId="{163ADF62-D12D-4675-89B8-1101ACE2C934}" type="pres">
      <dgm:prSet presAssocID="{178868E1-7D9F-48A6-B9D8-DA44015C1920}" presName="Name10" presStyleLbl="parChTrans1D2" presStyleIdx="1" presStyleCnt="10"/>
      <dgm:spPr/>
      <dgm:t>
        <a:bodyPr/>
        <a:lstStyle/>
        <a:p>
          <a:endParaRPr lang="zh-TW" altLang="en-US"/>
        </a:p>
      </dgm:t>
    </dgm:pt>
    <dgm:pt modelId="{6503771D-2BFF-462B-80E3-7B8C174F583D}" type="pres">
      <dgm:prSet presAssocID="{219A6F9B-1FAD-42D6-A696-3E53D0B611C4}" presName="hierRoot2" presStyleCnt="0"/>
      <dgm:spPr/>
    </dgm:pt>
    <dgm:pt modelId="{3C92B1E7-FE73-4B25-9417-958C10B1148D}" type="pres">
      <dgm:prSet presAssocID="{219A6F9B-1FAD-42D6-A696-3E53D0B611C4}" presName="composite2" presStyleCnt="0"/>
      <dgm:spPr/>
    </dgm:pt>
    <dgm:pt modelId="{3BD3D87B-72F8-4A62-83B9-D8898D917E4B}" type="pres">
      <dgm:prSet presAssocID="{219A6F9B-1FAD-42D6-A696-3E53D0B611C4}" presName="background2" presStyleLbl="node2" presStyleIdx="1" presStyleCnt="10"/>
      <dgm:spPr/>
    </dgm:pt>
    <dgm:pt modelId="{0E9D9A54-DFEA-4501-8148-28612390CB62}" type="pres">
      <dgm:prSet presAssocID="{219A6F9B-1FAD-42D6-A696-3E53D0B611C4}" presName="text2" presStyleLbl="fgAcc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D27973-14B8-4295-96D5-4B053F3C3668}" type="pres">
      <dgm:prSet presAssocID="{219A6F9B-1FAD-42D6-A696-3E53D0B611C4}" presName="hierChild3" presStyleCnt="0"/>
      <dgm:spPr/>
    </dgm:pt>
    <dgm:pt modelId="{4AB93031-AA01-4952-817E-F994D2640E4F}" type="pres">
      <dgm:prSet presAssocID="{8D172A18-49DA-4687-A785-7ADD1F9A798A}" presName="Name10" presStyleLbl="parChTrans1D2" presStyleIdx="2" presStyleCnt="10"/>
      <dgm:spPr/>
      <dgm:t>
        <a:bodyPr/>
        <a:lstStyle/>
        <a:p>
          <a:endParaRPr lang="zh-TW" altLang="en-US"/>
        </a:p>
      </dgm:t>
    </dgm:pt>
    <dgm:pt modelId="{9FEEA2D5-804A-4184-92A0-D3F4C0A82297}" type="pres">
      <dgm:prSet presAssocID="{62D0F0C2-F964-4ADB-AD0B-FD92D8346E77}" presName="hierRoot2" presStyleCnt="0"/>
      <dgm:spPr/>
    </dgm:pt>
    <dgm:pt modelId="{6380FEBA-1CA9-40F0-A762-0B1A73B35089}" type="pres">
      <dgm:prSet presAssocID="{62D0F0C2-F964-4ADB-AD0B-FD92D8346E77}" presName="composite2" presStyleCnt="0"/>
      <dgm:spPr/>
    </dgm:pt>
    <dgm:pt modelId="{8975EF36-3289-4D94-85A8-A10091C135F6}" type="pres">
      <dgm:prSet presAssocID="{62D0F0C2-F964-4ADB-AD0B-FD92D8346E77}" presName="background2" presStyleLbl="node2" presStyleIdx="2" presStyleCnt="10"/>
      <dgm:spPr/>
    </dgm:pt>
    <dgm:pt modelId="{117549B8-D85D-4A15-9ABE-6B7991DD6AD2}" type="pres">
      <dgm:prSet presAssocID="{62D0F0C2-F964-4ADB-AD0B-FD92D8346E77}" presName="text2" presStyleLbl="fgAcc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3F56A3-4F1D-4611-89DD-4D364E7B055E}" type="pres">
      <dgm:prSet presAssocID="{62D0F0C2-F964-4ADB-AD0B-FD92D8346E77}" presName="hierChild3" presStyleCnt="0"/>
      <dgm:spPr/>
    </dgm:pt>
    <dgm:pt modelId="{92BCEEB4-D269-4836-BB57-362FFB75F3C1}" type="pres">
      <dgm:prSet presAssocID="{C5728EEF-6243-4DBD-9196-7907C0000F17}" presName="Name10" presStyleLbl="parChTrans1D2" presStyleIdx="3" presStyleCnt="10"/>
      <dgm:spPr/>
      <dgm:t>
        <a:bodyPr/>
        <a:lstStyle/>
        <a:p>
          <a:endParaRPr lang="zh-TW" altLang="en-US"/>
        </a:p>
      </dgm:t>
    </dgm:pt>
    <dgm:pt modelId="{92C71949-C618-432E-BA38-E5A986D695CF}" type="pres">
      <dgm:prSet presAssocID="{08B03C17-E106-4938-AB5B-436078BAA6DA}" presName="hierRoot2" presStyleCnt="0"/>
      <dgm:spPr/>
    </dgm:pt>
    <dgm:pt modelId="{41C925CF-A551-4C48-8DA8-98508763BDC0}" type="pres">
      <dgm:prSet presAssocID="{08B03C17-E106-4938-AB5B-436078BAA6DA}" presName="composite2" presStyleCnt="0"/>
      <dgm:spPr/>
    </dgm:pt>
    <dgm:pt modelId="{93921221-2708-416C-AAF3-871693D69DB2}" type="pres">
      <dgm:prSet presAssocID="{08B03C17-E106-4938-AB5B-436078BAA6DA}" presName="background2" presStyleLbl="node2" presStyleIdx="3" presStyleCnt="10"/>
      <dgm:spPr/>
    </dgm:pt>
    <dgm:pt modelId="{6A9FF2E0-EF53-471A-89F4-73145E90A318}" type="pres">
      <dgm:prSet presAssocID="{08B03C17-E106-4938-AB5B-436078BAA6DA}" presName="text2" presStyleLbl="fgAcc2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7A8FC1-0AD0-4A92-B770-42DB0B72D9E8}" type="pres">
      <dgm:prSet presAssocID="{08B03C17-E106-4938-AB5B-436078BAA6DA}" presName="hierChild3" presStyleCnt="0"/>
      <dgm:spPr/>
    </dgm:pt>
    <dgm:pt modelId="{258C75F4-B40E-4F61-9CB8-13C0C21C5F12}" type="pres">
      <dgm:prSet presAssocID="{F2FF2C8E-EDC9-4948-884E-87459FDEDB55}" presName="Name10" presStyleLbl="parChTrans1D2" presStyleIdx="4" presStyleCnt="10"/>
      <dgm:spPr/>
      <dgm:t>
        <a:bodyPr/>
        <a:lstStyle/>
        <a:p>
          <a:endParaRPr lang="zh-TW" altLang="en-US"/>
        </a:p>
      </dgm:t>
    </dgm:pt>
    <dgm:pt modelId="{3DE3FACA-98A4-4F49-8F54-F744ABBDFB53}" type="pres">
      <dgm:prSet presAssocID="{EF6FAFBC-218B-4EC3-8A0E-044680C572A5}" presName="hierRoot2" presStyleCnt="0"/>
      <dgm:spPr/>
    </dgm:pt>
    <dgm:pt modelId="{C3B8164F-9BD3-46AC-BF46-098C778FEB05}" type="pres">
      <dgm:prSet presAssocID="{EF6FAFBC-218B-4EC3-8A0E-044680C572A5}" presName="composite2" presStyleCnt="0"/>
      <dgm:spPr/>
    </dgm:pt>
    <dgm:pt modelId="{480A484D-7664-48F7-AE86-CCC9ABF989AC}" type="pres">
      <dgm:prSet presAssocID="{EF6FAFBC-218B-4EC3-8A0E-044680C572A5}" presName="background2" presStyleLbl="node2" presStyleIdx="4" presStyleCnt="10"/>
      <dgm:spPr/>
    </dgm:pt>
    <dgm:pt modelId="{16494AC3-FE01-450A-8567-800C6FDB4A70}" type="pres">
      <dgm:prSet presAssocID="{EF6FAFBC-218B-4EC3-8A0E-044680C572A5}" presName="text2" presStyleLbl="fgAcc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E27F28-7B9B-486D-8B7C-9F2663CAF6FD}" type="pres">
      <dgm:prSet presAssocID="{EF6FAFBC-218B-4EC3-8A0E-044680C572A5}" presName="hierChild3" presStyleCnt="0"/>
      <dgm:spPr/>
    </dgm:pt>
    <dgm:pt modelId="{D4CB3812-E46C-40D7-B03C-ACB08ECB518C}" type="pres">
      <dgm:prSet presAssocID="{72F47980-ADBF-417C-A47B-B6D6E2A651D9}" presName="Name10" presStyleLbl="parChTrans1D2" presStyleIdx="5" presStyleCnt="10"/>
      <dgm:spPr/>
      <dgm:t>
        <a:bodyPr/>
        <a:lstStyle/>
        <a:p>
          <a:endParaRPr lang="zh-TW" altLang="en-US"/>
        </a:p>
      </dgm:t>
    </dgm:pt>
    <dgm:pt modelId="{C77280E4-CE48-4E8E-B905-8D2E53F5CD4D}" type="pres">
      <dgm:prSet presAssocID="{BDC89A98-9982-4426-9198-C0F678C4CA66}" presName="hierRoot2" presStyleCnt="0"/>
      <dgm:spPr/>
    </dgm:pt>
    <dgm:pt modelId="{E840876B-E8FB-4600-BE47-3B00AA693528}" type="pres">
      <dgm:prSet presAssocID="{BDC89A98-9982-4426-9198-C0F678C4CA66}" presName="composite2" presStyleCnt="0"/>
      <dgm:spPr/>
    </dgm:pt>
    <dgm:pt modelId="{C9A82320-41B9-477F-9CC8-2467372B8C3B}" type="pres">
      <dgm:prSet presAssocID="{BDC89A98-9982-4426-9198-C0F678C4CA66}" presName="background2" presStyleLbl="node2" presStyleIdx="5" presStyleCnt="10"/>
      <dgm:spPr/>
    </dgm:pt>
    <dgm:pt modelId="{EDF8E645-827D-49A5-95F1-F9BBE6EBB2A3}" type="pres">
      <dgm:prSet presAssocID="{BDC89A98-9982-4426-9198-C0F678C4CA66}" presName="text2" presStyleLbl="fgAcc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9D3B97-BD60-4D84-9F51-39AA18A74E81}" type="pres">
      <dgm:prSet presAssocID="{BDC89A98-9982-4426-9198-C0F678C4CA66}" presName="hierChild3" presStyleCnt="0"/>
      <dgm:spPr/>
    </dgm:pt>
    <dgm:pt modelId="{4A22F1F0-C0C8-45FE-8E16-58A97B3585E0}" type="pres">
      <dgm:prSet presAssocID="{D8213470-C3CD-4747-9029-B01F6EDEF952}" presName="Name10" presStyleLbl="parChTrans1D2" presStyleIdx="6" presStyleCnt="10"/>
      <dgm:spPr/>
      <dgm:t>
        <a:bodyPr/>
        <a:lstStyle/>
        <a:p>
          <a:endParaRPr lang="zh-TW" altLang="en-US"/>
        </a:p>
      </dgm:t>
    </dgm:pt>
    <dgm:pt modelId="{993E8381-BEAA-4322-9E1F-CBC76F31B1AA}" type="pres">
      <dgm:prSet presAssocID="{324C6680-2FD9-45B3-893E-20BAC34495CC}" presName="hierRoot2" presStyleCnt="0"/>
      <dgm:spPr/>
    </dgm:pt>
    <dgm:pt modelId="{F9E617D0-2DE1-46AE-8033-5DFA9613FF01}" type="pres">
      <dgm:prSet presAssocID="{324C6680-2FD9-45B3-893E-20BAC34495CC}" presName="composite2" presStyleCnt="0"/>
      <dgm:spPr/>
    </dgm:pt>
    <dgm:pt modelId="{2F80E4F9-A776-46CE-80FA-196F735FC5A8}" type="pres">
      <dgm:prSet presAssocID="{324C6680-2FD9-45B3-893E-20BAC34495CC}" presName="background2" presStyleLbl="node2" presStyleIdx="6" presStyleCnt="10"/>
      <dgm:spPr/>
    </dgm:pt>
    <dgm:pt modelId="{031B36EB-12A1-4C08-98F6-6229B58D79CA}" type="pres">
      <dgm:prSet presAssocID="{324C6680-2FD9-45B3-893E-20BAC34495CC}" presName="text2" presStyleLbl="fgAcc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2C54F6-3EE1-413B-9962-FCBC4134EE92}" type="pres">
      <dgm:prSet presAssocID="{324C6680-2FD9-45B3-893E-20BAC34495CC}" presName="hierChild3" presStyleCnt="0"/>
      <dgm:spPr/>
    </dgm:pt>
    <dgm:pt modelId="{59A9DD9B-6DF0-47B9-84B1-79A7F90DC831}" type="pres">
      <dgm:prSet presAssocID="{C139F541-E9CC-4238-866B-E101FE2720FA}" presName="Name10" presStyleLbl="parChTrans1D2" presStyleIdx="7" presStyleCnt="10"/>
      <dgm:spPr/>
      <dgm:t>
        <a:bodyPr/>
        <a:lstStyle/>
        <a:p>
          <a:endParaRPr lang="zh-TW" altLang="en-US"/>
        </a:p>
      </dgm:t>
    </dgm:pt>
    <dgm:pt modelId="{3E3F0FDB-AB6E-4C15-A40F-9C553151BAF7}" type="pres">
      <dgm:prSet presAssocID="{635AA023-5038-485B-B937-C3988FC1A4FB}" presName="hierRoot2" presStyleCnt="0"/>
      <dgm:spPr/>
    </dgm:pt>
    <dgm:pt modelId="{9ED3BACD-415E-44C2-A11D-F03B11C4CE63}" type="pres">
      <dgm:prSet presAssocID="{635AA023-5038-485B-B937-C3988FC1A4FB}" presName="composite2" presStyleCnt="0"/>
      <dgm:spPr/>
    </dgm:pt>
    <dgm:pt modelId="{0C7A73A8-73C2-4D05-BD58-7DD281337334}" type="pres">
      <dgm:prSet presAssocID="{635AA023-5038-485B-B937-C3988FC1A4FB}" presName="background2" presStyleLbl="node2" presStyleIdx="7" presStyleCnt="10"/>
      <dgm:spPr/>
    </dgm:pt>
    <dgm:pt modelId="{DE4A2B13-0F97-42A2-9F11-93A63F069860}" type="pres">
      <dgm:prSet presAssocID="{635AA023-5038-485B-B937-C3988FC1A4FB}" presName="text2" presStyleLbl="fgAcc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681195-6841-45E9-9E7E-CA2B7809199C}" type="pres">
      <dgm:prSet presAssocID="{635AA023-5038-485B-B937-C3988FC1A4FB}" presName="hierChild3" presStyleCnt="0"/>
      <dgm:spPr/>
    </dgm:pt>
    <dgm:pt modelId="{D94F52F7-1CDF-4918-980C-F1BC1218EFDE}" type="pres">
      <dgm:prSet presAssocID="{F080DE86-A4C2-4865-BC16-3B10B3A4CEAC}" presName="Name10" presStyleLbl="parChTrans1D2" presStyleIdx="8" presStyleCnt="10"/>
      <dgm:spPr/>
    </dgm:pt>
    <dgm:pt modelId="{F6857715-2CF2-4473-A2A6-6F4423D4A4E7}" type="pres">
      <dgm:prSet presAssocID="{8426E954-C1C2-48CE-A46F-17EF6305F46C}" presName="hierRoot2" presStyleCnt="0"/>
      <dgm:spPr/>
    </dgm:pt>
    <dgm:pt modelId="{818C0A46-CC70-4C27-B47E-4DEB098BEE0B}" type="pres">
      <dgm:prSet presAssocID="{8426E954-C1C2-48CE-A46F-17EF6305F46C}" presName="composite2" presStyleCnt="0"/>
      <dgm:spPr/>
    </dgm:pt>
    <dgm:pt modelId="{84658A4A-BB8D-480F-ABB9-620D010495C4}" type="pres">
      <dgm:prSet presAssocID="{8426E954-C1C2-48CE-A46F-17EF6305F46C}" presName="background2" presStyleLbl="node2" presStyleIdx="8" presStyleCnt="10"/>
      <dgm:spPr/>
    </dgm:pt>
    <dgm:pt modelId="{45988C14-9F6A-4101-B87E-125907675EA1}" type="pres">
      <dgm:prSet presAssocID="{8426E954-C1C2-48CE-A46F-17EF6305F46C}" presName="text2" presStyleLbl="fgAcc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67980E4-728C-488C-84CC-D1B792E7522D}" type="pres">
      <dgm:prSet presAssocID="{8426E954-C1C2-48CE-A46F-17EF6305F46C}" presName="hierChild3" presStyleCnt="0"/>
      <dgm:spPr/>
    </dgm:pt>
    <dgm:pt modelId="{8340B917-AEDB-47BE-9376-1EF9A0F8491B}" type="pres">
      <dgm:prSet presAssocID="{C80C36C5-0238-4797-BB3C-BC3F4ABE1888}" presName="Name10" presStyleLbl="parChTrans1D2" presStyleIdx="9" presStyleCnt="10"/>
      <dgm:spPr/>
      <dgm:t>
        <a:bodyPr/>
        <a:lstStyle/>
        <a:p>
          <a:endParaRPr lang="zh-TW" altLang="en-US"/>
        </a:p>
      </dgm:t>
    </dgm:pt>
    <dgm:pt modelId="{10AD50DD-67CD-47D3-9AAD-9C02AE269E38}" type="pres">
      <dgm:prSet presAssocID="{AEB2144D-19A8-4DB6-9EB8-A11D0D1D7EFF}" presName="hierRoot2" presStyleCnt="0"/>
      <dgm:spPr/>
    </dgm:pt>
    <dgm:pt modelId="{B01F336A-4F77-4416-A767-2F0ECA4D0DA4}" type="pres">
      <dgm:prSet presAssocID="{AEB2144D-19A8-4DB6-9EB8-A11D0D1D7EFF}" presName="composite2" presStyleCnt="0"/>
      <dgm:spPr/>
    </dgm:pt>
    <dgm:pt modelId="{619DA245-CF56-4506-A52B-CC4C62E3EC1D}" type="pres">
      <dgm:prSet presAssocID="{AEB2144D-19A8-4DB6-9EB8-A11D0D1D7EFF}" presName="background2" presStyleLbl="node2" presStyleIdx="9" presStyleCnt="10"/>
      <dgm:spPr/>
    </dgm:pt>
    <dgm:pt modelId="{50D69222-F63F-4BB2-B336-1919270E4A59}" type="pres">
      <dgm:prSet presAssocID="{AEB2144D-19A8-4DB6-9EB8-A11D0D1D7EFF}" presName="text2" presStyleLbl="fgAcc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F5E340-19EA-4121-8A6B-B813FA9A6296}" type="pres">
      <dgm:prSet presAssocID="{AEB2144D-19A8-4DB6-9EB8-A11D0D1D7EFF}" presName="hierChild3" presStyleCnt="0"/>
      <dgm:spPr/>
    </dgm:pt>
  </dgm:ptLst>
  <dgm:cxnLst>
    <dgm:cxn modelId="{CB6DF530-F46D-4F76-8DB2-A390D84E32D9}" srcId="{4947CF01-D9AC-4152-9CB0-3E4C481BE1C8}" destId="{62D0F0C2-F964-4ADB-AD0B-FD92D8346E77}" srcOrd="2" destOrd="0" parTransId="{8D172A18-49DA-4687-A785-7ADD1F9A798A}" sibTransId="{8E89DFA3-E965-4910-8963-F1B4D6F345E8}"/>
    <dgm:cxn modelId="{50FDD218-1140-4A6A-A274-18B47C5EE2E9}" type="presOf" srcId="{324C6680-2FD9-45B3-893E-20BAC34495CC}" destId="{031B36EB-12A1-4C08-98F6-6229B58D79CA}" srcOrd="0" destOrd="0" presId="urn:microsoft.com/office/officeart/2005/8/layout/hierarchy1"/>
    <dgm:cxn modelId="{7632DE17-04E5-476D-BC11-23DDEFC7259B}" type="presOf" srcId="{C5728EEF-6243-4DBD-9196-7907C0000F17}" destId="{92BCEEB4-D269-4836-BB57-362FFB75F3C1}" srcOrd="0" destOrd="0" presId="urn:microsoft.com/office/officeart/2005/8/layout/hierarchy1"/>
    <dgm:cxn modelId="{1BFD059D-4EE4-475B-BC77-3E0B35534E35}" type="presOf" srcId="{62D0F0C2-F964-4ADB-AD0B-FD92D8346E77}" destId="{117549B8-D85D-4A15-9ABE-6B7991DD6AD2}" srcOrd="0" destOrd="0" presId="urn:microsoft.com/office/officeart/2005/8/layout/hierarchy1"/>
    <dgm:cxn modelId="{52978F3E-C05A-4DE0-98BC-F752F4163CA8}" type="presOf" srcId="{AEB2144D-19A8-4DB6-9EB8-A11D0D1D7EFF}" destId="{50D69222-F63F-4BB2-B336-1919270E4A59}" srcOrd="0" destOrd="0" presId="urn:microsoft.com/office/officeart/2005/8/layout/hierarchy1"/>
    <dgm:cxn modelId="{E6A14FEE-7ECC-4151-9504-E3A419C3F624}" srcId="{4947CF01-D9AC-4152-9CB0-3E4C481BE1C8}" destId="{324C6680-2FD9-45B3-893E-20BAC34495CC}" srcOrd="6" destOrd="0" parTransId="{D8213470-C3CD-4747-9029-B01F6EDEF952}" sibTransId="{F2653F57-B8FE-47C3-96D4-63FB493C4E39}"/>
    <dgm:cxn modelId="{AEAD2D7C-E4A8-4581-921F-681AB58A46B3}" srcId="{4947CF01-D9AC-4152-9CB0-3E4C481BE1C8}" destId="{219A6F9B-1FAD-42D6-A696-3E53D0B611C4}" srcOrd="1" destOrd="0" parTransId="{178868E1-7D9F-48A6-B9D8-DA44015C1920}" sibTransId="{F59C6900-BB78-4AD3-A4BB-2987CB1E9D80}"/>
    <dgm:cxn modelId="{4AF4B605-2638-4784-BE0E-12A9B5032F69}" type="presOf" srcId="{8426E954-C1C2-48CE-A46F-17EF6305F46C}" destId="{45988C14-9F6A-4101-B87E-125907675EA1}" srcOrd="0" destOrd="0" presId="urn:microsoft.com/office/officeart/2005/8/layout/hierarchy1"/>
    <dgm:cxn modelId="{9611A51E-A6F7-4DCF-BEF2-BA5EC876DA64}" type="presOf" srcId="{219A6F9B-1FAD-42D6-A696-3E53D0B611C4}" destId="{0E9D9A54-DFEA-4501-8148-28612390CB62}" srcOrd="0" destOrd="0" presId="urn:microsoft.com/office/officeart/2005/8/layout/hierarchy1"/>
    <dgm:cxn modelId="{1B0B5A9A-B3EC-4708-8828-AFDFBAD82C11}" type="presOf" srcId="{F2FF2C8E-EDC9-4948-884E-87459FDEDB55}" destId="{258C75F4-B40E-4F61-9CB8-13C0C21C5F12}" srcOrd="0" destOrd="0" presId="urn:microsoft.com/office/officeart/2005/8/layout/hierarchy1"/>
    <dgm:cxn modelId="{04DAB42D-329B-47AE-8F3B-DE26BAA03AED}" type="presOf" srcId="{D8213470-C3CD-4747-9029-B01F6EDEF952}" destId="{4A22F1F0-C0C8-45FE-8E16-58A97B3585E0}" srcOrd="0" destOrd="0" presId="urn:microsoft.com/office/officeart/2005/8/layout/hierarchy1"/>
    <dgm:cxn modelId="{793EF2BF-054D-482D-86DC-91ADA34B1ACE}" type="presOf" srcId="{8D172A18-49DA-4687-A785-7ADD1F9A798A}" destId="{4AB93031-AA01-4952-817E-F994D2640E4F}" srcOrd="0" destOrd="0" presId="urn:microsoft.com/office/officeart/2005/8/layout/hierarchy1"/>
    <dgm:cxn modelId="{D5F1DBD2-F4B1-473F-94CF-5DD6B3932FCB}" type="presOf" srcId="{C139F541-E9CC-4238-866B-E101FE2720FA}" destId="{59A9DD9B-6DF0-47B9-84B1-79A7F90DC831}" srcOrd="0" destOrd="0" presId="urn:microsoft.com/office/officeart/2005/8/layout/hierarchy1"/>
    <dgm:cxn modelId="{F5EB4BD8-8A18-413F-A5FF-B4F6ED44B4C5}" srcId="{4947CF01-D9AC-4152-9CB0-3E4C481BE1C8}" destId="{635AA023-5038-485B-B937-C3988FC1A4FB}" srcOrd="7" destOrd="0" parTransId="{C139F541-E9CC-4238-866B-E101FE2720FA}" sibTransId="{43BAFF1E-A4B7-49B0-90DE-A2EFB963B998}"/>
    <dgm:cxn modelId="{B3645926-148F-4C76-B14B-4BFBB3A47D1D}" srcId="{4947CF01-D9AC-4152-9CB0-3E4C481BE1C8}" destId="{AEB2144D-19A8-4DB6-9EB8-A11D0D1D7EFF}" srcOrd="9" destOrd="0" parTransId="{C80C36C5-0238-4797-BB3C-BC3F4ABE1888}" sibTransId="{908552E2-3293-4700-8219-AF938AF918FF}"/>
    <dgm:cxn modelId="{9531EF60-F251-45FC-8020-F114787F98E5}" type="presOf" srcId="{C80C36C5-0238-4797-BB3C-BC3F4ABE1888}" destId="{8340B917-AEDB-47BE-9376-1EF9A0F8491B}" srcOrd="0" destOrd="0" presId="urn:microsoft.com/office/officeart/2005/8/layout/hierarchy1"/>
    <dgm:cxn modelId="{B0598C8C-B05B-4D4C-A1FA-1A0BD7153AF7}" type="presOf" srcId="{EF6FAFBC-218B-4EC3-8A0E-044680C572A5}" destId="{16494AC3-FE01-450A-8567-800C6FDB4A70}" srcOrd="0" destOrd="0" presId="urn:microsoft.com/office/officeart/2005/8/layout/hierarchy1"/>
    <dgm:cxn modelId="{445F0545-8397-42D1-B1B8-B87D48AD1E31}" type="presOf" srcId="{178868E1-7D9F-48A6-B9D8-DA44015C1920}" destId="{163ADF62-D12D-4675-89B8-1101ACE2C934}" srcOrd="0" destOrd="0" presId="urn:microsoft.com/office/officeart/2005/8/layout/hierarchy1"/>
    <dgm:cxn modelId="{C9AF25FC-FCC7-4D42-B720-94F0A4250940}" srcId="{4947CF01-D9AC-4152-9CB0-3E4C481BE1C8}" destId="{BDC89A98-9982-4426-9198-C0F678C4CA66}" srcOrd="5" destOrd="0" parTransId="{72F47980-ADBF-417C-A47B-B6D6E2A651D9}" sibTransId="{7B72C4D1-A649-4C62-9147-9C1387AC2FAA}"/>
    <dgm:cxn modelId="{C3B4D7CD-628F-4E7C-BBA5-79D545B4E35D}" srcId="{4947CF01-D9AC-4152-9CB0-3E4C481BE1C8}" destId="{EF6FAFBC-218B-4EC3-8A0E-044680C572A5}" srcOrd="4" destOrd="0" parTransId="{F2FF2C8E-EDC9-4948-884E-87459FDEDB55}" sibTransId="{BF016B22-983D-47BB-B7F1-4EB3DC2B7756}"/>
    <dgm:cxn modelId="{89432E7B-9820-42C4-AEB7-264FE3A6D8B2}" type="presOf" srcId="{4947CF01-D9AC-4152-9CB0-3E4C481BE1C8}" destId="{B9A85501-0630-4473-AC6C-5A74C41DD451}" srcOrd="0" destOrd="0" presId="urn:microsoft.com/office/officeart/2005/8/layout/hierarchy1"/>
    <dgm:cxn modelId="{180EAF00-F800-4497-8C01-4D4BCDBDE298}" type="presOf" srcId="{F080DE86-A4C2-4865-BC16-3B10B3A4CEAC}" destId="{D94F52F7-1CDF-4918-980C-F1BC1218EFDE}" srcOrd="0" destOrd="0" presId="urn:microsoft.com/office/officeart/2005/8/layout/hierarchy1"/>
    <dgm:cxn modelId="{FB307E92-7CDD-4107-8118-3431953F2B4E}" type="presOf" srcId="{10856725-55E6-400D-8103-4D00CBA3B612}" destId="{405430C3-9742-4287-A80C-72D8D13F7ECF}" srcOrd="0" destOrd="0" presId="urn:microsoft.com/office/officeart/2005/8/layout/hierarchy1"/>
    <dgm:cxn modelId="{753F161A-FB44-4EDB-8A85-B58C1481A79B}" srcId="{4947CF01-D9AC-4152-9CB0-3E4C481BE1C8}" destId="{10856725-55E6-400D-8103-4D00CBA3B612}" srcOrd="0" destOrd="0" parTransId="{94284660-690A-4683-84E1-B9936CC3AD28}" sibTransId="{017C6756-DD9E-4ACD-B50E-A685372E02E6}"/>
    <dgm:cxn modelId="{F7C12A4A-2A9C-466B-8F11-26AE88097F6C}" type="presOf" srcId="{635AA023-5038-485B-B937-C3988FC1A4FB}" destId="{DE4A2B13-0F97-42A2-9F11-93A63F069860}" srcOrd="0" destOrd="0" presId="urn:microsoft.com/office/officeart/2005/8/layout/hierarchy1"/>
    <dgm:cxn modelId="{A1EDF817-9D54-4876-856F-F8E113AEF54B}" srcId="{30F9EAEA-6C9B-47C5-8AA3-12974A3F7A72}" destId="{4947CF01-D9AC-4152-9CB0-3E4C481BE1C8}" srcOrd="0" destOrd="0" parTransId="{2A734699-52A7-42E2-B7F4-4ABB98461769}" sibTransId="{B892B8EC-D1BA-4BB5-A036-441C56F06EA8}"/>
    <dgm:cxn modelId="{E9653384-B8EE-4423-B553-76288727E4E2}" type="presOf" srcId="{72F47980-ADBF-417C-A47B-B6D6E2A651D9}" destId="{D4CB3812-E46C-40D7-B03C-ACB08ECB518C}" srcOrd="0" destOrd="0" presId="urn:microsoft.com/office/officeart/2005/8/layout/hierarchy1"/>
    <dgm:cxn modelId="{B0AF9ADA-64E3-4841-8BEE-B83F446D82E2}" srcId="{4947CF01-D9AC-4152-9CB0-3E4C481BE1C8}" destId="{8426E954-C1C2-48CE-A46F-17EF6305F46C}" srcOrd="8" destOrd="0" parTransId="{F080DE86-A4C2-4865-BC16-3B10B3A4CEAC}" sibTransId="{1D1870C3-B66F-4530-900D-524353734635}"/>
    <dgm:cxn modelId="{4D58F69E-C375-4C6F-830F-70E573AF14DA}" type="presOf" srcId="{30F9EAEA-6C9B-47C5-8AA3-12974A3F7A72}" destId="{9D90D6A4-4AC8-4A68-91B4-402B8EABE5A7}" srcOrd="0" destOrd="0" presId="urn:microsoft.com/office/officeart/2005/8/layout/hierarchy1"/>
    <dgm:cxn modelId="{044902F2-3BDA-4BEF-B824-F6B741592B07}" srcId="{4947CF01-D9AC-4152-9CB0-3E4C481BE1C8}" destId="{08B03C17-E106-4938-AB5B-436078BAA6DA}" srcOrd="3" destOrd="0" parTransId="{C5728EEF-6243-4DBD-9196-7907C0000F17}" sibTransId="{80C6C599-59CC-455E-9597-F9FFD734630D}"/>
    <dgm:cxn modelId="{4B0B5D88-F2BC-4377-98C0-7B026728914F}" type="presOf" srcId="{94284660-690A-4683-84E1-B9936CC3AD28}" destId="{98D73C02-C1A9-4F18-8374-50923796FB15}" srcOrd="0" destOrd="0" presId="urn:microsoft.com/office/officeart/2005/8/layout/hierarchy1"/>
    <dgm:cxn modelId="{48F6B1E8-BFC5-4C98-A670-070E79B171E4}" type="presOf" srcId="{08B03C17-E106-4938-AB5B-436078BAA6DA}" destId="{6A9FF2E0-EF53-471A-89F4-73145E90A318}" srcOrd="0" destOrd="0" presId="urn:microsoft.com/office/officeart/2005/8/layout/hierarchy1"/>
    <dgm:cxn modelId="{359045E8-E960-4C6E-ADC5-3DB3C5F92F5B}" type="presOf" srcId="{BDC89A98-9982-4426-9198-C0F678C4CA66}" destId="{EDF8E645-827D-49A5-95F1-F9BBE6EBB2A3}" srcOrd="0" destOrd="0" presId="urn:microsoft.com/office/officeart/2005/8/layout/hierarchy1"/>
    <dgm:cxn modelId="{0ABDD204-3220-4300-9F50-35C72E779300}" type="presParOf" srcId="{9D90D6A4-4AC8-4A68-91B4-402B8EABE5A7}" destId="{EB93F44E-972F-47D8-AFB8-9534372E35BC}" srcOrd="0" destOrd="0" presId="urn:microsoft.com/office/officeart/2005/8/layout/hierarchy1"/>
    <dgm:cxn modelId="{53E90E2F-961A-4C0D-B052-2D9EF54EB483}" type="presParOf" srcId="{EB93F44E-972F-47D8-AFB8-9534372E35BC}" destId="{3106B539-1158-472D-AEC1-198D850F4F5F}" srcOrd="0" destOrd="0" presId="urn:microsoft.com/office/officeart/2005/8/layout/hierarchy1"/>
    <dgm:cxn modelId="{E595ED86-04C8-4950-9687-C08ECC2B4ED7}" type="presParOf" srcId="{3106B539-1158-472D-AEC1-198D850F4F5F}" destId="{983B256C-BAB0-4291-9181-00051AD2C42B}" srcOrd="0" destOrd="0" presId="urn:microsoft.com/office/officeart/2005/8/layout/hierarchy1"/>
    <dgm:cxn modelId="{5E302CE5-9F67-45FE-9C4F-FBB701B34B95}" type="presParOf" srcId="{3106B539-1158-472D-AEC1-198D850F4F5F}" destId="{B9A85501-0630-4473-AC6C-5A74C41DD451}" srcOrd="1" destOrd="0" presId="urn:microsoft.com/office/officeart/2005/8/layout/hierarchy1"/>
    <dgm:cxn modelId="{9FA3FB95-A9E2-45B4-B731-2C6461CC3B16}" type="presParOf" srcId="{EB93F44E-972F-47D8-AFB8-9534372E35BC}" destId="{40A5FF3D-03CC-4155-9E21-4269CA74EFBE}" srcOrd="1" destOrd="0" presId="urn:microsoft.com/office/officeart/2005/8/layout/hierarchy1"/>
    <dgm:cxn modelId="{490E843D-8F3E-447F-B8DD-DD8E897FC5E2}" type="presParOf" srcId="{40A5FF3D-03CC-4155-9E21-4269CA74EFBE}" destId="{98D73C02-C1A9-4F18-8374-50923796FB15}" srcOrd="0" destOrd="0" presId="urn:microsoft.com/office/officeart/2005/8/layout/hierarchy1"/>
    <dgm:cxn modelId="{BE2EE7B7-2310-4E9C-B2B4-EA21C607B025}" type="presParOf" srcId="{40A5FF3D-03CC-4155-9E21-4269CA74EFBE}" destId="{040E6897-7E2E-4D54-8446-CB4A4AC09DA4}" srcOrd="1" destOrd="0" presId="urn:microsoft.com/office/officeart/2005/8/layout/hierarchy1"/>
    <dgm:cxn modelId="{760CB04B-C83A-493C-9A84-79B86E05B4B8}" type="presParOf" srcId="{040E6897-7E2E-4D54-8446-CB4A4AC09DA4}" destId="{8683D83E-AA6B-4114-A6C0-A9C94200D323}" srcOrd="0" destOrd="0" presId="urn:microsoft.com/office/officeart/2005/8/layout/hierarchy1"/>
    <dgm:cxn modelId="{03F4EA56-00F1-41BE-9846-0631BC9394C3}" type="presParOf" srcId="{8683D83E-AA6B-4114-A6C0-A9C94200D323}" destId="{E5513AF4-9A53-4A7F-97F6-77F7D179AAAA}" srcOrd="0" destOrd="0" presId="urn:microsoft.com/office/officeart/2005/8/layout/hierarchy1"/>
    <dgm:cxn modelId="{EB062F6F-012D-4E76-8872-C6629245CDB7}" type="presParOf" srcId="{8683D83E-AA6B-4114-A6C0-A9C94200D323}" destId="{405430C3-9742-4287-A80C-72D8D13F7ECF}" srcOrd="1" destOrd="0" presId="urn:microsoft.com/office/officeart/2005/8/layout/hierarchy1"/>
    <dgm:cxn modelId="{52802EAA-01CC-4B7D-A6E8-107821BC8ABC}" type="presParOf" srcId="{040E6897-7E2E-4D54-8446-CB4A4AC09DA4}" destId="{E60E63C8-92C0-4DC3-A6FF-E005465083B5}" srcOrd="1" destOrd="0" presId="urn:microsoft.com/office/officeart/2005/8/layout/hierarchy1"/>
    <dgm:cxn modelId="{726B41E7-ED7F-49A6-9817-B31C6426C88B}" type="presParOf" srcId="{40A5FF3D-03CC-4155-9E21-4269CA74EFBE}" destId="{163ADF62-D12D-4675-89B8-1101ACE2C934}" srcOrd="2" destOrd="0" presId="urn:microsoft.com/office/officeart/2005/8/layout/hierarchy1"/>
    <dgm:cxn modelId="{C7B4BE40-4E22-4730-88B7-4A87DB84FB96}" type="presParOf" srcId="{40A5FF3D-03CC-4155-9E21-4269CA74EFBE}" destId="{6503771D-2BFF-462B-80E3-7B8C174F583D}" srcOrd="3" destOrd="0" presId="urn:microsoft.com/office/officeart/2005/8/layout/hierarchy1"/>
    <dgm:cxn modelId="{A363C110-B7E0-4AC0-93BA-9F931E42C52C}" type="presParOf" srcId="{6503771D-2BFF-462B-80E3-7B8C174F583D}" destId="{3C92B1E7-FE73-4B25-9417-958C10B1148D}" srcOrd="0" destOrd="0" presId="urn:microsoft.com/office/officeart/2005/8/layout/hierarchy1"/>
    <dgm:cxn modelId="{7820A854-9DF7-42C7-9365-1D01ABF916DF}" type="presParOf" srcId="{3C92B1E7-FE73-4B25-9417-958C10B1148D}" destId="{3BD3D87B-72F8-4A62-83B9-D8898D917E4B}" srcOrd="0" destOrd="0" presId="urn:microsoft.com/office/officeart/2005/8/layout/hierarchy1"/>
    <dgm:cxn modelId="{95B28E6C-9C43-4E05-AF72-F0C98494D758}" type="presParOf" srcId="{3C92B1E7-FE73-4B25-9417-958C10B1148D}" destId="{0E9D9A54-DFEA-4501-8148-28612390CB62}" srcOrd="1" destOrd="0" presId="urn:microsoft.com/office/officeart/2005/8/layout/hierarchy1"/>
    <dgm:cxn modelId="{BB6BF602-F714-4C4D-8AF7-9E5A803E9D1D}" type="presParOf" srcId="{6503771D-2BFF-462B-80E3-7B8C174F583D}" destId="{26D27973-14B8-4295-96D5-4B053F3C3668}" srcOrd="1" destOrd="0" presId="urn:microsoft.com/office/officeart/2005/8/layout/hierarchy1"/>
    <dgm:cxn modelId="{725B91FE-9ABD-4C24-9EDA-18E3689D4F4F}" type="presParOf" srcId="{40A5FF3D-03CC-4155-9E21-4269CA74EFBE}" destId="{4AB93031-AA01-4952-817E-F994D2640E4F}" srcOrd="4" destOrd="0" presId="urn:microsoft.com/office/officeart/2005/8/layout/hierarchy1"/>
    <dgm:cxn modelId="{2A5C23D1-5A71-41DD-A306-56183712D689}" type="presParOf" srcId="{40A5FF3D-03CC-4155-9E21-4269CA74EFBE}" destId="{9FEEA2D5-804A-4184-92A0-D3F4C0A82297}" srcOrd="5" destOrd="0" presId="urn:microsoft.com/office/officeart/2005/8/layout/hierarchy1"/>
    <dgm:cxn modelId="{1584CF62-71A7-4E7C-B779-2CC6CE0B62DC}" type="presParOf" srcId="{9FEEA2D5-804A-4184-92A0-D3F4C0A82297}" destId="{6380FEBA-1CA9-40F0-A762-0B1A73B35089}" srcOrd="0" destOrd="0" presId="urn:microsoft.com/office/officeart/2005/8/layout/hierarchy1"/>
    <dgm:cxn modelId="{D4DE39D1-3D7C-4F39-8272-13C15AF32771}" type="presParOf" srcId="{6380FEBA-1CA9-40F0-A762-0B1A73B35089}" destId="{8975EF36-3289-4D94-85A8-A10091C135F6}" srcOrd="0" destOrd="0" presId="urn:microsoft.com/office/officeart/2005/8/layout/hierarchy1"/>
    <dgm:cxn modelId="{A7D0A329-3D6A-40DA-8C32-633157443D22}" type="presParOf" srcId="{6380FEBA-1CA9-40F0-A762-0B1A73B35089}" destId="{117549B8-D85D-4A15-9ABE-6B7991DD6AD2}" srcOrd="1" destOrd="0" presId="urn:microsoft.com/office/officeart/2005/8/layout/hierarchy1"/>
    <dgm:cxn modelId="{451AA1EF-2925-46BA-AA8E-F8F12E41021D}" type="presParOf" srcId="{9FEEA2D5-804A-4184-92A0-D3F4C0A82297}" destId="{4A3F56A3-4F1D-4611-89DD-4D364E7B055E}" srcOrd="1" destOrd="0" presId="urn:microsoft.com/office/officeart/2005/8/layout/hierarchy1"/>
    <dgm:cxn modelId="{E3AB6B31-1DB0-46CD-8DF8-C96E4D56BEED}" type="presParOf" srcId="{40A5FF3D-03CC-4155-9E21-4269CA74EFBE}" destId="{92BCEEB4-D269-4836-BB57-362FFB75F3C1}" srcOrd="6" destOrd="0" presId="urn:microsoft.com/office/officeart/2005/8/layout/hierarchy1"/>
    <dgm:cxn modelId="{19B2C13F-9274-456B-8A43-4DAFECE16C4F}" type="presParOf" srcId="{40A5FF3D-03CC-4155-9E21-4269CA74EFBE}" destId="{92C71949-C618-432E-BA38-E5A986D695CF}" srcOrd="7" destOrd="0" presId="urn:microsoft.com/office/officeart/2005/8/layout/hierarchy1"/>
    <dgm:cxn modelId="{7C9F8BC5-97EE-4D4B-A07E-8D8E282DDAE7}" type="presParOf" srcId="{92C71949-C618-432E-BA38-E5A986D695CF}" destId="{41C925CF-A551-4C48-8DA8-98508763BDC0}" srcOrd="0" destOrd="0" presId="urn:microsoft.com/office/officeart/2005/8/layout/hierarchy1"/>
    <dgm:cxn modelId="{D576B444-CCD3-43E2-8055-DA1A62A86C98}" type="presParOf" srcId="{41C925CF-A551-4C48-8DA8-98508763BDC0}" destId="{93921221-2708-416C-AAF3-871693D69DB2}" srcOrd="0" destOrd="0" presId="urn:microsoft.com/office/officeart/2005/8/layout/hierarchy1"/>
    <dgm:cxn modelId="{03A980FE-4C77-41E5-98EA-006D2DDEA5D9}" type="presParOf" srcId="{41C925CF-A551-4C48-8DA8-98508763BDC0}" destId="{6A9FF2E0-EF53-471A-89F4-73145E90A318}" srcOrd="1" destOrd="0" presId="urn:microsoft.com/office/officeart/2005/8/layout/hierarchy1"/>
    <dgm:cxn modelId="{4A25EB62-5762-4D38-A889-65F878347428}" type="presParOf" srcId="{92C71949-C618-432E-BA38-E5A986D695CF}" destId="{797A8FC1-0AD0-4A92-B770-42DB0B72D9E8}" srcOrd="1" destOrd="0" presId="urn:microsoft.com/office/officeart/2005/8/layout/hierarchy1"/>
    <dgm:cxn modelId="{D2C2C56E-28B2-493C-9BBB-0972D54D38F9}" type="presParOf" srcId="{40A5FF3D-03CC-4155-9E21-4269CA74EFBE}" destId="{258C75F4-B40E-4F61-9CB8-13C0C21C5F12}" srcOrd="8" destOrd="0" presId="urn:microsoft.com/office/officeart/2005/8/layout/hierarchy1"/>
    <dgm:cxn modelId="{AB435026-3A6A-49E8-9C94-F45740C28083}" type="presParOf" srcId="{40A5FF3D-03CC-4155-9E21-4269CA74EFBE}" destId="{3DE3FACA-98A4-4F49-8F54-F744ABBDFB53}" srcOrd="9" destOrd="0" presId="urn:microsoft.com/office/officeart/2005/8/layout/hierarchy1"/>
    <dgm:cxn modelId="{219B1D19-4720-44B5-8211-2873A325B6A8}" type="presParOf" srcId="{3DE3FACA-98A4-4F49-8F54-F744ABBDFB53}" destId="{C3B8164F-9BD3-46AC-BF46-098C778FEB05}" srcOrd="0" destOrd="0" presId="urn:microsoft.com/office/officeart/2005/8/layout/hierarchy1"/>
    <dgm:cxn modelId="{E09F1BE4-FE52-4BFB-BE7B-1DD31C639E70}" type="presParOf" srcId="{C3B8164F-9BD3-46AC-BF46-098C778FEB05}" destId="{480A484D-7664-48F7-AE86-CCC9ABF989AC}" srcOrd="0" destOrd="0" presId="urn:microsoft.com/office/officeart/2005/8/layout/hierarchy1"/>
    <dgm:cxn modelId="{E52201AA-8617-4919-8644-C29BE732C084}" type="presParOf" srcId="{C3B8164F-9BD3-46AC-BF46-098C778FEB05}" destId="{16494AC3-FE01-450A-8567-800C6FDB4A70}" srcOrd="1" destOrd="0" presId="urn:microsoft.com/office/officeart/2005/8/layout/hierarchy1"/>
    <dgm:cxn modelId="{D61131E1-B852-4DB0-A5F4-D71836149CBA}" type="presParOf" srcId="{3DE3FACA-98A4-4F49-8F54-F744ABBDFB53}" destId="{3AE27F28-7B9B-486D-8B7C-9F2663CAF6FD}" srcOrd="1" destOrd="0" presId="urn:microsoft.com/office/officeart/2005/8/layout/hierarchy1"/>
    <dgm:cxn modelId="{78F506A9-64E4-449D-9739-65A7CE412D4A}" type="presParOf" srcId="{40A5FF3D-03CC-4155-9E21-4269CA74EFBE}" destId="{D4CB3812-E46C-40D7-B03C-ACB08ECB518C}" srcOrd="10" destOrd="0" presId="urn:microsoft.com/office/officeart/2005/8/layout/hierarchy1"/>
    <dgm:cxn modelId="{E9869BD1-9A01-4B07-A979-DC7C5DA96767}" type="presParOf" srcId="{40A5FF3D-03CC-4155-9E21-4269CA74EFBE}" destId="{C77280E4-CE48-4E8E-B905-8D2E53F5CD4D}" srcOrd="11" destOrd="0" presId="urn:microsoft.com/office/officeart/2005/8/layout/hierarchy1"/>
    <dgm:cxn modelId="{EAB5D0CA-9A38-4D23-BD3D-0A7F287B5B9D}" type="presParOf" srcId="{C77280E4-CE48-4E8E-B905-8D2E53F5CD4D}" destId="{E840876B-E8FB-4600-BE47-3B00AA693528}" srcOrd="0" destOrd="0" presId="urn:microsoft.com/office/officeart/2005/8/layout/hierarchy1"/>
    <dgm:cxn modelId="{EE74BF7B-DF79-470E-AE65-1F50E3E1BA4C}" type="presParOf" srcId="{E840876B-E8FB-4600-BE47-3B00AA693528}" destId="{C9A82320-41B9-477F-9CC8-2467372B8C3B}" srcOrd="0" destOrd="0" presId="urn:microsoft.com/office/officeart/2005/8/layout/hierarchy1"/>
    <dgm:cxn modelId="{CBA9A6E6-9194-42F7-8F6C-A365E2B97734}" type="presParOf" srcId="{E840876B-E8FB-4600-BE47-3B00AA693528}" destId="{EDF8E645-827D-49A5-95F1-F9BBE6EBB2A3}" srcOrd="1" destOrd="0" presId="urn:microsoft.com/office/officeart/2005/8/layout/hierarchy1"/>
    <dgm:cxn modelId="{7681CA88-8E21-4F40-9A11-A7FE53EB3FDC}" type="presParOf" srcId="{C77280E4-CE48-4E8E-B905-8D2E53F5CD4D}" destId="{3B9D3B97-BD60-4D84-9F51-39AA18A74E81}" srcOrd="1" destOrd="0" presId="urn:microsoft.com/office/officeart/2005/8/layout/hierarchy1"/>
    <dgm:cxn modelId="{9B6D77D6-1F69-4D49-8712-B7C2F8169397}" type="presParOf" srcId="{40A5FF3D-03CC-4155-9E21-4269CA74EFBE}" destId="{4A22F1F0-C0C8-45FE-8E16-58A97B3585E0}" srcOrd="12" destOrd="0" presId="urn:microsoft.com/office/officeart/2005/8/layout/hierarchy1"/>
    <dgm:cxn modelId="{1BA748FA-E7FD-4446-8F0A-FE2B4099D5C5}" type="presParOf" srcId="{40A5FF3D-03CC-4155-9E21-4269CA74EFBE}" destId="{993E8381-BEAA-4322-9E1F-CBC76F31B1AA}" srcOrd="13" destOrd="0" presId="urn:microsoft.com/office/officeart/2005/8/layout/hierarchy1"/>
    <dgm:cxn modelId="{223DF9E3-680F-4AE7-A26F-35FE9E8E534E}" type="presParOf" srcId="{993E8381-BEAA-4322-9E1F-CBC76F31B1AA}" destId="{F9E617D0-2DE1-46AE-8033-5DFA9613FF01}" srcOrd="0" destOrd="0" presId="urn:microsoft.com/office/officeart/2005/8/layout/hierarchy1"/>
    <dgm:cxn modelId="{AD907F05-26BB-4D20-BC87-531939622C4C}" type="presParOf" srcId="{F9E617D0-2DE1-46AE-8033-5DFA9613FF01}" destId="{2F80E4F9-A776-46CE-80FA-196F735FC5A8}" srcOrd="0" destOrd="0" presId="urn:microsoft.com/office/officeart/2005/8/layout/hierarchy1"/>
    <dgm:cxn modelId="{5B2058C3-629D-4C4B-BF21-A268A2BD1D74}" type="presParOf" srcId="{F9E617D0-2DE1-46AE-8033-5DFA9613FF01}" destId="{031B36EB-12A1-4C08-98F6-6229B58D79CA}" srcOrd="1" destOrd="0" presId="urn:microsoft.com/office/officeart/2005/8/layout/hierarchy1"/>
    <dgm:cxn modelId="{3D29C6EA-6592-48B6-B2DE-41A5FE67389C}" type="presParOf" srcId="{993E8381-BEAA-4322-9E1F-CBC76F31B1AA}" destId="{402C54F6-3EE1-413B-9962-FCBC4134EE92}" srcOrd="1" destOrd="0" presId="urn:microsoft.com/office/officeart/2005/8/layout/hierarchy1"/>
    <dgm:cxn modelId="{0266FBE4-407D-43EB-9124-19092E0B3EC8}" type="presParOf" srcId="{40A5FF3D-03CC-4155-9E21-4269CA74EFBE}" destId="{59A9DD9B-6DF0-47B9-84B1-79A7F90DC831}" srcOrd="14" destOrd="0" presId="urn:microsoft.com/office/officeart/2005/8/layout/hierarchy1"/>
    <dgm:cxn modelId="{5863D312-A1D4-4D57-A22D-7847A1C3AB3E}" type="presParOf" srcId="{40A5FF3D-03CC-4155-9E21-4269CA74EFBE}" destId="{3E3F0FDB-AB6E-4C15-A40F-9C553151BAF7}" srcOrd="15" destOrd="0" presId="urn:microsoft.com/office/officeart/2005/8/layout/hierarchy1"/>
    <dgm:cxn modelId="{293FB133-FE04-4B8E-BECC-6B1AD50A97CB}" type="presParOf" srcId="{3E3F0FDB-AB6E-4C15-A40F-9C553151BAF7}" destId="{9ED3BACD-415E-44C2-A11D-F03B11C4CE63}" srcOrd="0" destOrd="0" presId="urn:microsoft.com/office/officeart/2005/8/layout/hierarchy1"/>
    <dgm:cxn modelId="{14B770B7-9B3A-46A7-AFD1-07504019CFEE}" type="presParOf" srcId="{9ED3BACD-415E-44C2-A11D-F03B11C4CE63}" destId="{0C7A73A8-73C2-4D05-BD58-7DD281337334}" srcOrd="0" destOrd="0" presId="urn:microsoft.com/office/officeart/2005/8/layout/hierarchy1"/>
    <dgm:cxn modelId="{6876F0DE-1D09-4509-A376-DB5A1E26069B}" type="presParOf" srcId="{9ED3BACD-415E-44C2-A11D-F03B11C4CE63}" destId="{DE4A2B13-0F97-42A2-9F11-93A63F069860}" srcOrd="1" destOrd="0" presId="urn:microsoft.com/office/officeart/2005/8/layout/hierarchy1"/>
    <dgm:cxn modelId="{83E2CDF1-4E1D-4EFC-8E23-89FE61C52360}" type="presParOf" srcId="{3E3F0FDB-AB6E-4C15-A40F-9C553151BAF7}" destId="{02681195-6841-45E9-9E7E-CA2B7809199C}" srcOrd="1" destOrd="0" presId="urn:microsoft.com/office/officeart/2005/8/layout/hierarchy1"/>
    <dgm:cxn modelId="{AE8A3AC2-3E80-4561-82CA-6F7CC4753A68}" type="presParOf" srcId="{40A5FF3D-03CC-4155-9E21-4269CA74EFBE}" destId="{D94F52F7-1CDF-4918-980C-F1BC1218EFDE}" srcOrd="16" destOrd="0" presId="urn:microsoft.com/office/officeart/2005/8/layout/hierarchy1"/>
    <dgm:cxn modelId="{2540183D-292B-4B5C-B1D1-6BEC7E0B713A}" type="presParOf" srcId="{40A5FF3D-03CC-4155-9E21-4269CA74EFBE}" destId="{F6857715-2CF2-4473-A2A6-6F4423D4A4E7}" srcOrd="17" destOrd="0" presId="urn:microsoft.com/office/officeart/2005/8/layout/hierarchy1"/>
    <dgm:cxn modelId="{126D43B2-D08F-4C80-A0B0-C31F6B329788}" type="presParOf" srcId="{F6857715-2CF2-4473-A2A6-6F4423D4A4E7}" destId="{818C0A46-CC70-4C27-B47E-4DEB098BEE0B}" srcOrd="0" destOrd="0" presId="urn:microsoft.com/office/officeart/2005/8/layout/hierarchy1"/>
    <dgm:cxn modelId="{713863A1-D3E0-482B-8561-F87DAF5C2D2E}" type="presParOf" srcId="{818C0A46-CC70-4C27-B47E-4DEB098BEE0B}" destId="{84658A4A-BB8D-480F-ABB9-620D010495C4}" srcOrd="0" destOrd="0" presId="urn:microsoft.com/office/officeart/2005/8/layout/hierarchy1"/>
    <dgm:cxn modelId="{035C4A34-5F35-4DEB-892E-FA02D03F521D}" type="presParOf" srcId="{818C0A46-CC70-4C27-B47E-4DEB098BEE0B}" destId="{45988C14-9F6A-4101-B87E-125907675EA1}" srcOrd="1" destOrd="0" presId="urn:microsoft.com/office/officeart/2005/8/layout/hierarchy1"/>
    <dgm:cxn modelId="{84C2AECF-CA7A-4751-A822-90FEFC9D570E}" type="presParOf" srcId="{F6857715-2CF2-4473-A2A6-6F4423D4A4E7}" destId="{467980E4-728C-488C-84CC-D1B792E7522D}" srcOrd="1" destOrd="0" presId="urn:microsoft.com/office/officeart/2005/8/layout/hierarchy1"/>
    <dgm:cxn modelId="{374AFFC7-2220-459C-8827-C4A057A5F80B}" type="presParOf" srcId="{40A5FF3D-03CC-4155-9E21-4269CA74EFBE}" destId="{8340B917-AEDB-47BE-9376-1EF9A0F8491B}" srcOrd="18" destOrd="0" presId="urn:microsoft.com/office/officeart/2005/8/layout/hierarchy1"/>
    <dgm:cxn modelId="{9A0CDF21-307B-48F5-9E6A-FA48D0D3DF61}" type="presParOf" srcId="{40A5FF3D-03CC-4155-9E21-4269CA74EFBE}" destId="{10AD50DD-67CD-47D3-9AAD-9C02AE269E38}" srcOrd="19" destOrd="0" presId="urn:microsoft.com/office/officeart/2005/8/layout/hierarchy1"/>
    <dgm:cxn modelId="{2C7C741F-ACD9-48EB-AB8A-1224C2F26D84}" type="presParOf" srcId="{10AD50DD-67CD-47D3-9AAD-9C02AE269E38}" destId="{B01F336A-4F77-4416-A767-2F0ECA4D0DA4}" srcOrd="0" destOrd="0" presId="urn:microsoft.com/office/officeart/2005/8/layout/hierarchy1"/>
    <dgm:cxn modelId="{C99C8DD8-823E-48CC-8B6F-CFEF6502A7FD}" type="presParOf" srcId="{B01F336A-4F77-4416-A767-2F0ECA4D0DA4}" destId="{619DA245-CF56-4506-A52B-CC4C62E3EC1D}" srcOrd="0" destOrd="0" presId="urn:microsoft.com/office/officeart/2005/8/layout/hierarchy1"/>
    <dgm:cxn modelId="{62294886-1975-4404-BED5-3F2B1FA061A3}" type="presParOf" srcId="{B01F336A-4F77-4416-A767-2F0ECA4D0DA4}" destId="{50D69222-F63F-4BB2-B336-1919270E4A59}" srcOrd="1" destOrd="0" presId="urn:microsoft.com/office/officeart/2005/8/layout/hierarchy1"/>
    <dgm:cxn modelId="{B89B93E1-C4BD-4C9E-AD5D-45EBD8342879}" type="presParOf" srcId="{10AD50DD-67CD-47D3-9AAD-9C02AE269E38}" destId="{6EF5E340-19EA-4121-8A6B-B813FA9A62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503E4-E6D7-4240-A313-629796C59271}">
      <dsp:nvSpPr>
        <dsp:cNvPr id="0" name=""/>
        <dsp:cNvSpPr/>
      </dsp:nvSpPr>
      <dsp:spPr>
        <a:xfrm>
          <a:off x="10957991" y="3695291"/>
          <a:ext cx="614734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614734" y="199369"/>
              </a:lnTo>
              <a:lnTo>
                <a:pt x="614734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C4F8-8B87-4F18-9DD0-41177FAEB1E3}">
      <dsp:nvSpPr>
        <dsp:cNvPr id="0" name=""/>
        <dsp:cNvSpPr/>
      </dsp:nvSpPr>
      <dsp:spPr>
        <a:xfrm>
          <a:off x="10343257" y="3695291"/>
          <a:ext cx="614734" cy="292557"/>
        </a:xfrm>
        <a:custGeom>
          <a:avLst/>
          <a:gdLst/>
          <a:ahLst/>
          <a:cxnLst/>
          <a:rect l="0" t="0" r="0" b="0"/>
          <a:pathLst>
            <a:path>
              <a:moveTo>
                <a:pt x="614734" y="0"/>
              </a:moveTo>
              <a:lnTo>
                <a:pt x="614734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59DC0-17BA-44F3-9E53-AC2DBDD85E67}">
      <dsp:nvSpPr>
        <dsp:cNvPr id="0" name=""/>
        <dsp:cNvSpPr/>
      </dsp:nvSpPr>
      <dsp:spPr>
        <a:xfrm>
          <a:off x="5732747" y="2763968"/>
          <a:ext cx="5225243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5225243" y="199369"/>
              </a:lnTo>
              <a:lnTo>
                <a:pt x="5225243" y="292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FDE9F-C237-4899-A1A5-3F7C941BA75F}">
      <dsp:nvSpPr>
        <dsp:cNvPr id="0" name=""/>
        <dsp:cNvSpPr/>
      </dsp:nvSpPr>
      <dsp:spPr>
        <a:xfrm>
          <a:off x="7884318" y="3695291"/>
          <a:ext cx="1229469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1229469" y="199369"/>
              </a:lnTo>
              <a:lnTo>
                <a:pt x="1229469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0B6A3-485B-442E-9330-C31ABC676330}">
      <dsp:nvSpPr>
        <dsp:cNvPr id="0" name=""/>
        <dsp:cNvSpPr/>
      </dsp:nvSpPr>
      <dsp:spPr>
        <a:xfrm>
          <a:off x="7838598" y="3695291"/>
          <a:ext cx="91440" cy="2925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8E3B8-BD95-4FA1-AE7B-5E2A4D8D2583}">
      <dsp:nvSpPr>
        <dsp:cNvPr id="0" name=""/>
        <dsp:cNvSpPr/>
      </dsp:nvSpPr>
      <dsp:spPr>
        <a:xfrm>
          <a:off x="6654849" y="3695291"/>
          <a:ext cx="1229469" cy="292557"/>
        </a:xfrm>
        <a:custGeom>
          <a:avLst/>
          <a:gdLst/>
          <a:ahLst/>
          <a:cxnLst/>
          <a:rect l="0" t="0" r="0" b="0"/>
          <a:pathLst>
            <a:path>
              <a:moveTo>
                <a:pt x="1229469" y="0"/>
              </a:moveTo>
              <a:lnTo>
                <a:pt x="1229469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A0C54-2068-4761-97EB-D2B3A4D95155}">
      <dsp:nvSpPr>
        <dsp:cNvPr id="0" name=""/>
        <dsp:cNvSpPr/>
      </dsp:nvSpPr>
      <dsp:spPr>
        <a:xfrm>
          <a:off x="5732747" y="2763968"/>
          <a:ext cx="2151570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2151570" y="199369"/>
              </a:lnTo>
              <a:lnTo>
                <a:pt x="2151570" y="292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D56A2-ECE7-4416-954A-DBE441EE4C88}">
      <dsp:nvSpPr>
        <dsp:cNvPr id="0" name=""/>
        <dsp:cNvSpPr/>
      </dsp:nvSpPr>
      <dsp:spPr>
        <a:xfrm>
          <a:off x="4810645" y="3695291"/>
          <a:ext cx="614734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614734" y="199369"/>
              </a:lnTo>
              <a:lnTo>
                <a:pt x="614734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58C91-98B5-46C9-890C-E4283C08CE29}">
      <dsp:nvSpPr>
        <dsp:cNvPr id="0" name=""/>
        <dsp:cNvSpPr/>
      </dsp:nvSpPr>
      <dsp:spPr>
        <a:xfrm>
          <a:off x="4195911" y="3695291"/>
          <a:ext cx="614734" cy="292557"/>
        </a:xfrm>
        <a:custGeom>
          <a:avLst/>
          <a:gdLst/>
          <a:ahLst/>
          <a:cxnLst/>
          <a:rect l="0" t="0" r="0" b="0"/>
          <a:pathLst>
            <a:path>
              <a:moveTo>
                <a:pt x="614734" y="0"/>
              </a:moveTo>
              <a:lnTo>
                <a:pt x="614734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94BD5-EA55-4743-9FD8-2A9733966CDA}">
      <dsp:nvSpPr>
        <dsp:cNvPr id="0" name=""/>
        <dsp:cNvSpPr/>
      </dsp:nvSpPr>
      <dsp:spPr>
        <a:xfrm>
          <a:off x="4810645" y="2763968"/>
          <a:ext cx="922101" cy="292557"/>
        </a:xfrm>
        <a:custGeom>
          <a:avLst/>
          <a:gdLst/>
          <a:ahLst/>
          <a:cxnLst/>
          <a:rect l="0" t="0" r="0" b="0"/>
          <a:pathLst>
            <a:path>
              <a:moveTo>
                <a:pt x="922101" y="0"/>
              </a:moveTo>
              <a:lnTo>
                <a:pt x="922101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A9B0E-9BD3-4B3C-A270-7DBC08F76840}">
      <dsp:nvSpPr>
        <dsp:cNvPr id="0" name=""/>
        <dsp:cNvSpPr/>
      </dsp:nvSpPr>
      <dsp:spPr>
        <a:xfrm>
          <a:off x="1736973" y="3695291"/>
          <a:ext cx="1229469" cy="29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69"/>
              </a:lnTo>
              <a:lnTo>
                <a:pt x="1229469" y="199369"/>
              </a:lnTo>
              <a:lnTo>
                <a:pt x="1229469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F7545-F599-4B96-837A-39D88C927649}">
      <dsp:nvSpPr>
        <dsp:cNvPr id="0" name=""/>
        <dsp:cNvSpPr/>
      </dsp:nvSpPr>
      <dsp:spPr>
        <a:xfrm>
          <a:off x="1691253" y="3695291"/>
          <a:ext cx="91440" cy="2925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4D57F-8D73-4739-B61C-9ADED1BAFBC7}">
      <dsp:nvSpPr>
        <dsp:cNvPr id="0" name=""/>
        <dsp:cNvSpPr/>
      </dsp:nvSpPr>
      <dsp:spPr>
        <a:xfrm>
          <a:off x="507503" y="3695291"/>
          <a:ext cx="1229469" cy="292557"/>
        </a:xfrm>
        <a:custGeom>
          <a:avLst/>
          <a:gdLst/>
          <a:ahLst/>
          <a:cxnLst/>
          <a:rect l="0" t="0" r="0" b="0"/>
          <a:pathLst>
            <a:path>
              <a:moveTo>
                <a:pt x="1229469" y="0"/>
              </a:moveTo>
              <a:lnTo>
                <a:pt x="1229469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ABC1-84A0-45C4-9BF5-B72FC65BCD0D}">
      <dsp:nvSpPr>
        <dsp:cNvPr id="0" name=""/>
        <dsp:cNvSpPr/>
      </dsp:nvSpPr>
      <dsp:spPr>
        <a:xfrm>
          <a:off x="1736973" y="2763968"/>
          <a:ext cx="3995774" cy="292557"/>
        </a:xfrm>
        <a:custGeom>
          <a:avLst/>
          <a:gdLst/>
          <a:ahLst/>
          <a:cxnLst/>
          <a:rect l="0" t="0" r="0" b="0"/>
          <a:pathLst>
            <a:path>
              <a:moveTo>
                <a:pt x="3995774" y="0"/>
              </a:moveTo>
              <a:lnTo>
                <a:pt x="3995774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4218E-5CF9-4CBA-8284-335E7A02A11D}">
      <dsp:nvSpPr>
        <dsp:cNvPr id="0" name=""/>
        <dsp:cNvSpPr/>
      </dsp:nvSpPr>
      <dsp:spPr>
        <a:xfrm>
          <a:off x="507503" y="2763968"/>
          <a:ext cx="5225243" cy="292557"/>
        </a:xfrm>
        <a:custGeom>
          <a:avLst/>
          <a:gdLst/>
          <a:ahLst/>
          <a:cxnLst/>
          <a:rect l="0" t="0" r="0" b="0"/>
          <a:pathLst>
            <a:path>
              <a:moveTo>
                <a:pt x="5225243" y="0"/>
              </a:moveTo>
              <a:lnTo>
                <a:pt x="5225243" y="199369"/>
              </a:lnTo>
              <a:lnTo>
                <a:pt x="0" y="199369"/>
              </a:lnTo>
              <a:lnTo>
                <a:pt x="0" y="292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E086E-6B4E-4629-9271-D41CCD66437E}">
      <dsp:nvSpPr>
        <dsp:cNvPr id="0" name=""/>
        <dsp:cNvSpPr/>
      </dsp:nvSpPr>
      <dsp:spPr>
        <a:xfrm>
          <a:off x="5229783" y="2125203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BB5A1-D906-4C37-B6C2-90DCCCFD484E}">
      <dsp:nvSpPr>
        <dsp:cNvPr id="0" name=""/>
        <dsp:cNvSpPr/>
      </dsp:nvSpPr>
      <dsp:spPr>
        <a:xfrm>
          <a:off x="5341553" y="2231385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首頁</a:t>
          </a:r>
          <a:endParaRPr lang="zh-TW" altLang="en-US" sz="1600" kern="1200" dirty="0"/>
        </a:p>
      </dsp:txBody>
      <dsp:txXfrm>
        <a:off x="5360262" y="2250094"/>
        <a:ext cx="968511" cy="601347"/>
      </dsp:txXfrm>
    </dsp:sp>
    <dsp:sp modelId="{075E6FD8-62CA-4FEB-8864-ABB311AB1CC0}">
      <dsp:nvSpPr>
        <dsp:cNvPr id="0" name=""/>
        <dsp:cNvSpPr/>
      </dsp:nvSpPr>
      <dsp:spPr>
        <a:xfrm>
          <a:off x="4539" y="3056526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D9FCD-25E8-4205-81C5-C59624E57A5C}">
      <dsp:nvSpPr>
        <dsp:cNvPr id="0" name=""/>
        <dsp:cNvSpPr/>
      </dsp:nvSpPr>
      <dsp:spPr>
        <a:xfrm>
          <a:off x="116309" y="3162708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社團公告</a:t>
          </a:r>
          <a:endParaRPr lang="zh-TW" altLang="en-US" sz="1600" kern="1200" dirty="0"/>
        </a:p>
      </dsp:txBody>
      <dsp:txXfrm>
        <a:off x="135018" y="3181417"/>
        <a:ext cx="968511" cy="601347"/>
      </dsp:txXfrm>
    </dsp:sp>
    <dsp:sp modelId="{91D8EFD2-0BC0-4FA5-AED3-80D8903ACD04}">
      <dsp:nvSpPr>
        <dsp:cNvPr id="0" name=""/>
        <dsp:cNvSpPr/>
      </dsp:nvSpPr>
      <dsp:spPr>
        <a:xfrm>
          <a:off x="1234008" y="3056526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E61D5-FB9D-4ECC-9C4D-79C6A569FBC5}">
      <dsp:nvSpPr>
        <dsp:cNvPr id="0" name=""/>
        <dsp:cNvSpPr/>
      </dsp:nvSpPr>
      <dsp:spPr>
        <a:xfrm>
          <a:off x="1345778" y="3162708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社團組織</a:t>
          </a:r>
          <a:endParaRPr lang="zh-TW" altLang="en-US" sz="1600" kern="1200" dirty="0"/>
        </a:p>
      </dsp:txBody>
      <dsp:txXfrm>
        <a:off x="1364487" y="3181417"/>
        <a:ext cx="968511" cy="601347"/>
      </dsp:txXfrm>
    </dsp:sp>
    <dsp:sp modelId="{806DADB9-D2A7-47E8-84EC-1BD54D331C2B}">
      <dsp:nvSpPr>
        <dsp:cNvPr id="0" name=""/>
        <dsp:cNvSpPr/>
      </dsp:nvSpPr>
      <dsp:spPr>
        <a:xfrm>
          <a:off x="4539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717A0-40B5-4FD0-8900-73047EF5681E}">
      <dsp:nvSpPr>
        <dsp:cNvPr id="0" name=""/>
        <dsp:cNvSpPr/>
      </dsp:nvSpPr>
      <dsp:spPr>
        <a:xfrm>
          <a:off x="116309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老師介紹</a:t>
          </a:r>
          <a:endParaRPr lang="zh-TW" altLang="en-US" sz="1600" kern="1200" dirty="0"/>
        </a:p>
      </dsp:txBody>
      <dsp:txXfrm>
        <a:off x="135018" y="4112740"/>
        <a:ext cx="968511" cy="601347"/>
      </dsp:txXfrm>
    </dsp:sp>
    <dsp:sp modelId="{0F47B424-1FBD-4694-B21A-1D8E8F27B031}">
      <dsp:nvSpPr>
        <dsp:cNvPr id="0" name=""/>
        <dsp:cNvSpPr/>
      </dsp:nvSpPr>
      <dsp:spPr>
        <a:xfrm>
          <a:off x="1234008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1FD84-5059-4292-82DB-931F78F1FF6C}">
      <dsp:nvSpPr>
        <dsp:cNvPr id="0" name=""/>
        <dsp:cNvSpPr/>
      </dsp:nvSpPr>
      <dsp:spPr>
        <a:xfrm>
          <a:off x="1345778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幹部介紹</a:t>
          </a:r>
          <a:endParaRPr lang="zh-TW" altLang="en-US" sz="1600" kern="1200" dirty="0"/>
        </a:p>
      </dsp:txBody>
      <dsp:txXfrm>
        <a:off x="1364487" y="4112740"/>
        <a:ext cx="968511" cy="601347"/>
      </dsp:txXfrm>
    </dsp:sp>
    <dsp:sp modelId="{D9CFDEEB-73C6-4153-BBDB-B9129FF82C12}">
      <dsp:nvSpPr>
        <dsp:cNvPr id="0" name=""/>
        <dsp:cNvSpPr/>
      </dsp:nvSpPr>
      <dsp:spPr>
        <a:xfrm>
          <a:off x="2463477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A7913-A513-421C-AC2A-A26F120D29DD}">
      <dsp:nvSpPr>
        <dsp:cNvPr id="0" name=""/>
        <dsp:cNvSpPr/>
      </dsp:nvSpPr>
      <dsp:spPr>
        <a:xfrm>
          <a:off x="2575247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smtClean="0"/>
            <a:t>社團歷史</a:t>
          </a:r>
          <a:endParaRPr lang="zh-TW" altLang="en-US" sz="1600" kern="1200" dirty="0"/>
        </a:p>
      </dsp:txBody>
      <dsp:txXfrm>
        <a:off x="2593956" y="4112740"/>
        <a:ext cx="968511" cy="601347"/>
      </dsp:txXfrm>
    </dsp:sp>
    <dsp:sp modelId="{A8FDFA08-B6DD-4546-A970-DD15D5418592}">
      <dsp:nvSpPr>
        <dsp:cNvPr id="0" name=""/>
        <dsp:cNvSpPr/>
      </dsp:nvSpPr>
      <dsp:spPr>
        <a:xfrm>
          <a:off x="4307681" y="3056526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22749-9E7C-43AC-A412-7C7E33FFDA71}">
      <dsp:nvSpPr>
        <dsp:cNvPr id="0" name=""/>
        <dsp:cNvSpPr/>
      </dsp:nvSpPr>
      <dsp:spPr>
        <a:xfrm>
          <a:off x="4419451" y="3162708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樂器介紹</a:t>
          </a:r>
          <a:endParaRPr lang="zh-TW" altLang="en-US" sz="1600" kern="1200" dirty="0"/>
        </a:p>
      </dsp:txBody>
      <dsp:txXfrm>
        <a:off x="4438160" y="3181417"/>
        <a:ext cx="968511" cy="601347"/>
      </dsp:txXfrm>
    </dsp:sp>
    <dsp:sp modelId="{5D1BD493-9EC4-4500-99B4-C1BF60519DE9}">
      <dsp:nvSpPr>
        <dsp:cNvPr id="0" name=""/>
        <dsp:cNvSpPr/>
      </dsp:nvSpPr>
      <dsp:spPr>
        <a:xfrm>
          <a:off x="3692946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7DBF-662A-4DC7-8979-2196FFBD6C51}">
      <dsp:nvSpPr>
        <dsp:cNvPr id="0" name=""/>
        <dsp:cNvSpPr/>
      </dsp:nvSpPr>
      <dsp:spPr>
        <a:xfrm>
          <a:off x="3804716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樂器介紹</a:t>
          </a:r>
          <a:endParaRPr lang="zh-TW" altLang="en-US" sz="1600" kern="1200" dirty="0"/>
        </a:p>
      </dsp:txBody>
      <dsp:txXfrm>
        <a:off x="3823425" y="4112740"/>
        <a:ext cx="968511" cy="601347"/>
      </dsp:txXfrm>
    </dsp:sp>
    <dsp:sp modelId="{A11D6925-7580-4DD3-A036-0114E2DB9104}">
      <dsp:nvSpPr>
        <dsp:cNvPr id="0" name=""/>
        <dsp:cNvSpPr/>
      </dsp:nvSpPr>
      <dsp:spPr>
        <a:xfrm>
          <a:off x="4922415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0A4EB-1458-4EDE-80E5-3BABEDE3F29D}">
      <dsp:nvSpPr>
        <dsp:cNvPr id="0" name=""/>
        <dsp:cNvSpPr/>
      </dsp:nvSpPr>
      <dsp:spPr>
        <a:xfrm>
          <a:off x="5034185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分部介紹</a:t>
          </a:r>
          <a:endParaRPr lang="zh-TW" altLang="en-US" sz="1600" kern="1200" dirty="0"/>
        </a:p>
      </dsp:txBody>
      <dsp:txXfrm>
        <a:off x="5052894" y="4112740"/>
        <a:ext cx="968511" cy="601347"/>
      </dsp:txXfrm>
    </dsp:sp>
    <dsp:sp modelId="{D2D4CCBD-8537-46C5-93CC-E7FFE7F7FC41}">
      <dsp:nvSpPr>
        <dsp:cNvPr id="0" name=""/>
        <dsp:cNvSpPr/>
      </dsp:nvSpPr>
      <dsp:spPr>
        <a:xfrm>
          <a:off x="7381354" y="3056526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DD480-3479-4AAF-9598-E84956CA2707}">
      <dsp:nvSpPr>
        <dsp:cNvPr id="0" name=""/>
        <dsp:cNvSpPr/>
      </dsp:nvSpPr>
      <dsp:spPr>
        <a:xfrm>
          <a:off x="7493124" y="3162708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社團活動</a:t>
          </a:r>
          <a:endParaRPr lang="zh-TW" altLang="en-US" sz="1600" kern="1200" dirty="0"/>
        </a:p>
      </dsp:txBody>
      <dsp:txXfrm>
        <a:off x="7511833" y="3181417"/>
        <a:ext cx="968511" cy="601347"/>
      </dsp:txXfrm>
    </dsp:sp>
    <dsp:sp modelId="{1FE72421-EA91-4839-B2AE-6DCABCE925C5}">
      <dsp:nvSpPr>
        <dsp:cNvPr id="0" name=""/>
        <dsp:cNvSpPr/>
      </dsp:nvSpPr>
      <dsp:spPr>
        <a:xfrm>
          <a:off x="6151884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7994-08F3-4E7C-A4A5-75F9A9A6F68C}">
      <dsp:nvSpPr>
        <dsp:cNvPr id="0" name=""/>
        <dsp:cNvSpPr/>
      </dsp:nvSpPr>
      <dsp:spPr>
        <a:xfrm>
          <a:off x="6263654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例行課程</a:t>
          </a:r>
          <a:endParaRPr lang="zh-TW" altLang="en-US" sz="1600" kern="1200" dirty="0"/>
        </a:p>
      </dsp:txBody>
      <dsp:txXfrm>
        <a:off x="6282363" y="4112740"/>
        <a:ext cx="968511" cy="601347"/>
      </dsp:txXfrm>
    </dsp:sp>
    <dsp:sp modelId="{BD60CD13-94DD-41A3-B515-648AA67C5CD8}">
      <dsp:nvSpPr>
        <dsp:cNvPr id="0" name=""/>
        <dsp:cNvSpPr/>
      </dsp:nvSpPr>
      <dsp:spPr>
        <a:xfrm>
          <a:off x="7381354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5E827-A6D9-480F-9DD9-325573CCA5AA}">
      <dsp:nvSpPr>
        <dsp:cNvPr id="0" name=""/>
        <dsp:cNvSpPr/>
      </dsp:nvSpPr>
      <dsp:spPr>
        <a:xfrm>
          <a:off x="7493124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例行活動</a:t>
          </a:r>
          <a:endParaRPr lang="zh-TW" altLang="en-US" sz="1600" kern="1200" dirty="0"/>
        </a:p>
      </dsp:txBody>
      <dsp:txXfrm>
        <a:off x="7511833" y="4112740"/>
        <a:ext cx="968511" cy="601347"/>
      </dsp:txXfrm>
    </dsp:sp>
    <dsp:sp modelId="{FF7E8E4A-F4EA-44C5-8352-96FF824131AA}">
      <dsp:nvSpPr>
        <dsp:cNvPr id="0" name=""/>
        <dsp:cNvSpPr/>
      </dsp:nvSpPr>
      <dsp:spPr>
        <a:xfrm>
          <a:off x="8610823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4DDD9-3991-43C2-86C3-08E4D70935A8}">
      <dsp:nvSpPr>
        <dsp:cNvPr id="0" name=""/>
        <dsp:cNvSpPr/>
      </dsp:nvSpPr>
      <dsp:spPr>
        <a:xfrm>
          <a:off x="8722593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其他活動</a:t>
          </a:r>
          <a:endParaRPr lang="zh-TW" altLang="en-US" sz="1600" kern="1200" dirty="0"/>
        </a:p>
      </dsp:txBody>
      <dsp:txXfrm>
        <a:off x="8741302" y="4112740"/>
        <a:ext cx="968511" cy="601347"/>
      </dsp:txXfrm>
    </dsp:sp>
    <dsp:sp modelId="{983A6474-2E35-4253-BC91-D8890F38C229}">
      <dsp:nvSpPr>
        <dsp:cNvPr id="0" name=""/>
        <dsp:cNvSpPr/>
      </dsp:nvSpPr>
      <dsp:spPr>
        <a:xfrm>
          <a:off x="10455026" y="3056526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ECA09-D31F-4AB7-BA53-2935D6A286EF}">
      <dsp:nvSpPr>
        <dsp:cNvPr id="0" name=""/>
        <dsp:cNvSpPr/>
      </dsp:nvSpPr>
      <dsp:spPr>
        <a:xfrm>
          <a:off x="10566796" y="3162708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網站管理</a:t>
          </a:r>
          <a:endParaRPr lang="zh-TW" altLang="en-US" sz="1600" kern="1200" dirty="0"/>
        </a:p>
      </dsp:txBody>
      <dsp:txXfrm>
        <a:off x="10585505" y="3181417"/>
        <a:ext cx="968511" cy="601347"/>
      </dsp:txXfrm>
    </dsp:sp>
    <dsp:sp modelId="{3504E8E8-1B37-46DA-B884-8A3EE54A1681}">
      <dsp:nvSpPr>
        <dsp:cNvPr id="0" name=""/>
        <dsp:cNvSpPr/>
      </dsp:nvSpPr>
      <dsp:spPr>
        <a:xfrm>
          <a:off x="9840292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29CC-2533-46D6-8DB2-20617F220079}">
      <dsp:nvSpPr>
        <dsp:cNvPr id="0" name=""/>
        <dsp:cNvSpPr/>
      </dsp:nvSpPr>
      <dsp:spPr>
        <a:xfrm>
          <a:off x="9952062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登入</a:t>
          </a:r>
          <a:endParaRPr lang="zh-TW" altLang="en-US" sz="1600" kern="1200" dirty="0"/>
        </a:p>
      </dsp:txBody>
      <dsp:txXfrm>
        <a:off x="9970771" y="4112740"/>
        <a:ext cx="968511" cy="601347"/>
      </dsp:txXfrm>
    </dsp:sp>
    <dsp:sp modelId="{EAF583A8-BA6E-476E-9F8D-C059704093A1}">
      <dsp:nvSpPr>
        <dsp:cNvPr id="0" name=""/>
        <dsp:cNvSpPr/>
      </dsp:nvSpPr>
      <dsp:spPr>
        <a:xfrm>
          <a:off x="11069761" y="3987849"/>
          <a:ext cx="1005929" cy="63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485E-5702-4CAF-8A78-ADACB4D73DC6}">
      <dsp:nvSpPr>
        <dsp:cNvPr id="0" name=""/>
        <dsp:cNvSpPr/>
      </dsp:nvSpPr>
      <dsp:spPr>
        <a:xfrm>
          <a:off x="11181531" y="4094031"/>
          <a:ext cx="1005929" cy="6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帳號申請</a:t>
          </a:r>
          <a:endParaRPr lang="zh-TW" altLang="en-US" sz="1600" kern="1200" dirty="0"/>
        </a:p>
      </dsp:txBody>
      <dsp:txXfrm>
        <a:off x="11200240" y="4112740"/>
        <a:ext cx="968511" cy="601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3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5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D9F0-2649-4D38-8CD8-2252A344F52F}" type="datetimeFigureOut">
              <a:rPr lang="zh-TW" altLang="en-US" smtClean="0"/>
              <a:t>2013/12/1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CC3B-6BEA-46A9-8B3B-B87308E66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24293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812724155"/>
              </p:ext>
            </p:extLst>
          </p:nvPr>
        </p:nvGraphicFramePr>
        <p:xfrm>
          <a:off x="0" y="621792"/>
          <a:ext cx="12094464" cy="599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5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Office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洪晧銘</dc:creator>
  <cp:lastModifiedBy>洪晧銘</cp:lastModifiedBy>
  <cp:revision>10</cp:revision>
  <dcterms:created xsi:type="dcterms:W3CDTF">2013-10-05T06:13:05Z</dcterms:created>
  <dcterms:modified xsi:type="dcterms:W3CDTF">2013-12-01T13:35:49Z</dcterms:modified>
</cp:coreProperties>
</file>