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32BC-DAA0-66D0-F536-F796A12AC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D4074-0A5D-5419-C322-7D7E23D8B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23862-2078-5DD0-7632-FE4F93CC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BE1D-1D33-4B1D-BA92-B7BCFA1642A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02E8-7CBC-27AE-4D17-FABBD608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264CD-A148-6ABE-7CF5-649C00D4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0604-F563-422D-B3F5-27B10C81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6ECE-0AF1-BCBA-D1B6-E5EB1290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F4807-3664-1ACE-CBA9-76B0C09DF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371C7-2BB2-084A-A141-BD7A2517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BE1D-1D33-4B1D-BA92-B7BCFA1642A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3EDBF-8BBC-A939-A0BA-2F648C41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AA21-50AC-3E59-9DAC-762CFCDA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0604-F563-422D-B3F5-27B10C81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E2DB9-EED0-B852-E38C-C5DAF1BD2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8DBE7-2506-A310-002C-40C5931B2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ABDC5-4128-C8C5-C39A-6076F17C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BE1D-1D33-4B1D-BA92-B7BCFA1642A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4196B-D5C9-0D66-47CA-62505309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B761E-B9D6-69AB-D3BA-65E765D2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0604-F563-422D-B3F5-27B10C81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3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DBEB-EC53-18CD-818B-9876570C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D5F9F-AB3B-657D-1347-ACD69ED1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85AB-7B0A-9278-DBBC-FB0C3C47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BE1D-1D33-4B1D-BA92-B7BCFA1642A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1111-DD8F-A9FB-FFD0-05CB2E43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4054-496A-9AB6-4B4F-E979B986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0604-F563-422D-B3F5-27B10C81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C197-9709-5E6C-0584-352519D7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BAE10-A0EC-4878-D445-4FCB66646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39FB6-EFC8-891C-7EBE-6F6EE70C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BE1D-1D33-4B1D-BA92-B7BCFA1642A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EB0AE-8D55-999E-1968-932E70C8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F6F1-F92E-86CF-9F4E-57F4D13D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0604-F563-422D-B3F5-27B10C81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A375-A1FA-B6E7-1F1B-D6A07A2F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D945A-AFCB-302D-30F2-ABF9C2310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67BC0-8AC9-79FC-929C-01190A2FE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856A8-0045-371C-9053-5FF69DAC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BE1D-1D33-4B1D-BA92-B7BCFA1642A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144A7-4687-65CA-7EF7-60AF6F5F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DA309-B7BF-8A0C-634D-9970519A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0604-F563-422D-B3F5-27B10C81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38FB-710A-C2A8-72CF-A3225832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A79A7-F247-802B-E42C-0F5ECBDDA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2040C-DF25-3A02-324C-53F8989BB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5A0FA-5269-4785-801A-F7A62B2EF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7B6CD-DD6D-2BE8-9A99-891AA53C6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8A047-29F6-D17A-7368-19BFFEA1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BE1D-1D33-4B1D-BA92-B7BCFA1642A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83FC7-C5CE-E360-4EB6-570097D9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E41A3-9EFD-7A8F-E7C4-69498E0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0604-F563-422D-B3F5-27B10C81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D3393-E66B-8E28-439D-97809555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37F00-ABA2-6A92-32B4-4A53DBFB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BE1D-1D33-4B1D-BA92-B7BCFA1642A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33FDD-07CE-BBCA-33ED-1391B09F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3D982-F465-B537-1A67-32AE0531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0604-F563-422D-B3F5-27B10C81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0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C3B4B-DABE-84DD-36A4-A02D77EF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BE1D-1D33-4B1D-BA92-B7BCFA1642A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8750C-7C4C-9F92-45D8-DC8B9547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149FA-65F5-755A-4F47-D8AE6468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0604-F563-422D-B3F5-27B10C81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830-8F2B-35B4-C4B4-DAB210D7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5473-CFEF-FE9B-CEB5-D8EA7536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355DE-9E41-16B7-11F6-52E61A18A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213CA-9CAB-C220-F956-CF311C27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BE1D-1D33-4B1D-BA92-B7BCFA1642A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BDC7B-357F-1FCB-E963-8F935766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D349D-DD6A-C112-0788-8D6A2CEA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0604-F563-422D-B3F5-27B10C81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0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F3F6-564C-F14D-1509-C2763CCF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9B574-7366-952C-1C73-6EC7B30F5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8975F-A5F5-0453-D57E-130E3B594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E76A9-22AF-1E56-B173-298532F0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BE1D-1D33-4B1D-BA92-B7BCFA1642A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B5552-4802-C033-71B6-41883ABD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93D30-C2AB-7AA0-6BE4-AB6EEAC7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0604-F563-422D-B3F5-27B10C81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0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29F26-93D4-B9F1-73D9-2E2E30E8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2422-8008-4997-9D16-C0E4C795A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2853-2E20-FB4D-E0AF-F6643170A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BE1D-1D33-4B1D-BA92-B7BCFA1642A6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4404F-362C-E4EA-65BA-16944CAFD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95941-3256-4438-53DC-FFEE16E8E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60604-F563-422D-B3F5-27B10C81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6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932839-7D0A-320B-719B-619763497B71}"/>
              </a:ext>
            </a:extLst>
          </p:cNvPr>
          <p:cNvSpPr txBox="1"/>
          <p:nvPr/>
        </p:nvSpPr>
        <p:spPr>
          <a:xfrm>
            <a:off x="4161731" y="472427"/>
            <a:ext cx="330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Alpha-beta pruning in Minimax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FC607EC-B6B7-91E6-D89B-6B73FE506DF8}"/>
              </a:ext>
            </a:extLst>
          </p:cNvPr>
          <p:cNvSpPr/>
          <p:nvPr/>
        </p:nvSpPr>
        <p:spPr>
          <a:xfrm>
            <a:off x="5244202" y="1461406"/>
            <a:ext cx="870411" cy="726623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A16B2E6-865D-1047-6FAC-ECA951D18B15}"/>
              </a:ext>
            </a:extLst>
          </p:cNvPr>
          <p:cNvSpPr/>
          <p:nvPr/>
        </p:nvSpPr>
        <p:spPr>
          <a:xfrm>
            <a:off x="4666667" y="4758375"/>
            <a:ext cx="588264" cy="507124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ysClr val="windowText" lastClr="000000"/>
                </a:solidFill>
              </a:rPr>
              <a:t>9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564A53A-17FE-F11E-61D3-CA2A0DF95F59}"/>
              </a:ext>
            </a:extLst>
          </p:cNvPr>
          <p:cNvSpPr/>
          <p:nvPr/>
        </p:nvSpPr>
        <p:spPr>
          <a:xfrm>
            <a:off x="3715969" y="4775170"/>
            <a:ext cx="588264" cy="507124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BDC701C-BF57-3F25-7E2F-110A947393EB}"/>
              </a:ext>
            </a:extLst>
          </p:cNvPr>
          <p:cNvSpPr/>
          <p:nvPr/>
        </p:nvSpPr>
        <p:spPr>
          <a:xfrm>
            <a:off x="2996725" y="4775170"/>
            <a:ext cx="588264" cy="507124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CA161509-3E88-654E-07ED-07BBD7D55CF8}"/>
              </a:ext>
            </a:extLst>
          </p:cNvPr>
          <p:cNvSpPr/>
          <p:nvPr/>
        </p:nvSpPr>
        <p:spPr>
          <a:xfrm>
            <a:off x="3185317" y="3333041"/>
            <a:ext cx="945480" cy="585815"/>
          </a:xfrm>
          <a:prstGeom prst="flowChartMerg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6E14904-67AD-63FF-AAC8-9BCB09B428F3}"/>
              </a:ext>
            </a:extLst>
          </p:cNvPr>
          <p:cNvSpPr/>
          <p:nvPr/>
        </p:nvSpPr>
        <p:spPr>
          <a:xfrm>
            <a:off x="5390640" y="4757441"/>
            <a:ext cx="588264" cy="507124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0EB08B6-EFC6-00D3-C388-302718344967}"/>
              </a:ext>
            </a:extLst>
          </p:cNvPr>
          <p:cNvSpPr/>
          <p:nvPr/>
        </p:nvSpPr>
        <p:spPr>
          <a:xfrm>
            <a:off x="6114613" y="4757441"/>
            <a:ext cx="588264" cy="507124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59C4F0B-17B2-FC7A-3064-387A032C21DD}"/>
              </a:ext>
            </a:extLst>
          </p:cNvPr>
          <p:cNvSpPr/>
          <p:nvPr/>
        </p:nvSpPr>
        <p:spPr>
          <a:xfrm>
            <a:off x="7069945" y="4757441"/>
            <a:ext cx="588264" cy="507124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13E55B0E-8D18-395D-1604-FC8D69419D56}"/>
              </a:ext>
            </a:extLst>
          </p:cNvPr>
          <p:cNvSpPr/>
          <p:nvPr/>
        </p:nvSpPr>
        <p:spPr>
          <a:xfrm>
            <a:off x="5217068" y="3333041"/>
            <a:ext cx="945480" cy="585815"/>
          </a:xfrm>
          <a:prstGeom prst="flowChartMerg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≤3</a:t>
            </a:r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36E66487-C521-B8DD-3417-BCB0F38EC5B9}"/>
              </a:ext>
            </a:extLst>
          </p:cNvPr>
          <p:cNvSpPr/>
          <p:nvPr/>
        </p:nvSpPr>
        <p:spPr>
          <a:xfrm>
            <a:off x="7185469" y="3333041"/>
            <a:ext cx="945480" cy="585815"/>
          </a:xfrm>
          <a:prstGeom prst="flowChartMerg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≤2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51CA65E-CA42-1C58-4326-049B531AD8DE}"/>
              </a:ext>
            </a:extLst>
          </p:cNvPr>
          <p:cNvSpPr/>
          <p:nvPr/>
        </p:nvSpPr>
        <p:spPr>
          <a:xfrm>
            <a:off x="7767880" y="4757441"/>
            <a:ext cx="588264" cy="507124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5FCAF5-C306-0096-D023-1C89F0C71B6A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3658057" y="2188029"/>
            <a:ext cx="1586145" cy="1145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5C9C6B-53A0-9113-0116-7DD761AA3BE0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5679408" y="2188029"/>
            <a:ext cx="10400" cy="1145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91D99A-482C-4B0D-340B-2628056C7CBF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>
            <a:off x="6114613" y="2188029"/>
            <a:ext cx="1543596" cy="1145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2DE990-F929-942C-4D6A-11713076E9D3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3290857" y="3918856"/>
            <a:ext cx="367200" cy="856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F78A00-4D07-1A93-1709-D791116CCBDD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3658057" y="3918856"/>
            <a:ext cx="352044" cy="856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48E123-A9A1-EFA1-38FB-57F533158245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4960799" y="3918856"/>
            <a:ext cx="729009" cy="83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53FA08-D669-E296-E3D3-9D5D05C919C3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 flipH="1">
            <a:off x="5684772" y="3918856"/>
            <a:ext cx="5036" cy="838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E6F09B-C4C7-B581-2BFE-C657D464EFF4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5689808" y="3918856"/>
            <a:ext cx="718937" cy="838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C83201-FEEA-B18A-C996-9C99A8DD2C30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7364077" y="3918856"/>
            <a:ext cx="294132" cy="838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CBE840-808E-ECB9-7C8B-F97C2B2E6D1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658209" y="3918856"/>
            <a:ext cx="403803" cy="838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6941CF8-6188-E423-6459-BE73C940FC30}"/>
              </a:ext>
            </a:extLst>
          </p:cNvPr>
          <p:cNvSpPr txBox="1"/>
          <p:nvPr/>
        </p:nvSpPr>
        <p:spPr>
          <a:xfrm>
            <a:off x="2940555" y="5360985"/>
            <a:ext cx="644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1)</a:t>
            </a:r>
          </a:p>
          <a:p>
            <a:r>
              <a:rPr lang="el-GR" sz="1400" b="0" i="0">
                <a:effectLst/>
                <a:latin typeface="Google Sans"/>
              </a:rPr>
              <a:t>α</a:t>
            </a:r>
            <a:r>
              <a:rPr lang="en-US" sz="1400">
                <a:latin typeface="Google Sans"/>
              </a:rPr>
              <a:t> = -</a:t>
            </a:r>
            <a:r>
              <a:rPr lang="en-US" sz="1400" b="0" i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∞</a:t>
            </a:r>
          </a:p>
          <a:p>
            <a:r>
              <a:rPr lang="el-GR" sz="1400" b="0" i="0">
                <a:effectLst/>
                <a:latin typeface="Google Sans"/>
              </a:rPr>
              <a:t>β</a:t>
            </a:r>
            <a:r>
              <a:rPr lang="en-US" sz="1400" b="0" i="0">
                <a:effectLst/>
                <a:latin typeface="Google Sans"/>
              </a:rPr>
              <a:t> = 4</a:t>
            </a:r>
            <a:endParaRPr lang="en-US" sz="14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931144-A919-FB94-ACCA-D29E39CC3816}"/>
              </a:ext>
            </a:extLst>
          </p:cNvPr>
          <p:cNvSpPr txBox="1"/>
          <p:nvPr/>
        </p:nvSpPr>
        <p:spPr>
          <a:xfrm>
            <a:off x="3691934" y="5360985"/>
            <a:ext cx="644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2)</a:t>
            </a:r>
          </a:p>
          <a:p>
            <a:r>
              <a:rPr lang="el-GR" sz="1400" b="0" i="0">
                <a:effectLst/>
                <a:latin typeface="Google Sans"/>
              </a:rPr>
              <a:t>α</a:t>
            </a:r>
            <a:r>
              <a:rPr lang="en-US" sz="1400">
                <a:latin typeface="Google Sans"/>
              </a:rPr>
              <a:t> = -</a:t>
            </a:r>
            <a:r>
              <a:rPr lang="en-US" sz="1400" b="0" i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∞</a:t>
            </a:r>
          </a:p>
          <a:p>
            <a:r>
              <a:rPr lang="el-GR" sz="1400" b="0" i="0">
                <a:effectLst/>
                <a:latin typeface="Google Sans"/>
              </a:rPr>
              <a:t>β</a:t>
            </a:r>
            <a:r>
              <a:rPr lang="en-US" sz="1400" b="0" i="0">
                <a:effectLst/>
                <a:latin typeface="Google Sans"/>
              </a:rPr>
              <a:t> = 4</a:t>
            </a:r>
            <a:endParaRPr lang="en-US" sz="1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BAAB0A-88D1-973C-8914-E907AEEE0131}"/>
              </a:ext>
            </a:extLst>
          </p:cNvPr>
          <p:cNvSpPr txBox="1"/>
          <p:nvPr/>
        </p:nvSpPr>
        <p:spPr>
          <a:xfrm>
            <a:off x="3099470" y="2535552"/>
            <a:ext cx="644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3)</a:t>
            </a:r>
          </a:p>
          <a:p>
            <a:r>
              <a:rPr lang="el-GR" sz="1400" b="0" i="0">
                <a:effectLst/>
                <a:latin typeface="Google Sans"/>
              </a:rPr>
              <a:t>α</a:t>
            </a:r>
            <a:r>
              <a:rPr lang="en-US" sz="1400">
                <a:latin typeface="Google Sans"/>
              </a:rPr>
              <a:t> = 4</a:t>
            </a:r>
            <a:endParaRPr lang="en-US" sz="1400" b="0" i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  <a:p>
            <a:r>
              <a:rPr lang="el-GR" sz="1400" b="0" i="0">
                <a:effectLst/>
                <a:latin typeface="Google Sans"/>
              </a:rPr>
              <a:t>β</a:t>
            </a:r>
            <a:r>
              <a:rPr lang="en-US" sz="1400" b="0" i="0">
                <a:effectLst/>
                <a:latin typeface="Google Sans"/>
              </a:rPr>
              <a:t> = </a:t>
            </a:r>
            <a:r>
              <a:rPr lang="en-US" sz="1400" b="0" i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∞</a:t>
            </a:r>
            <a:endParaRPr lang="en-US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D138FA-8791-5E55-9475-32B9FB251246}"/>
              </a:ext>
            </a:extLst>
          </p:cNvPr>
          <p:cNvSpPr txBox="1"/>
          <p:nvPr/>
        </p:nvSpPr>
        <p:spPr>
          <a:xfrm>
            <a:off x="4666667" y="5360058"/>
            <a:ext cx="644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4)</a:t>
            </a:r>
          </a:p>
          <a:p>
            <a:r>
              <a:rPr lang="el-GR" sz="1400" b="0" i="0">
                <a:effectLst/>
                <a:latin typeface="Google Sans"/>
              </a:rPr>
              <a:t>α</a:t>
            </a:r>
            <a:r>
              <a:rPr lang="en-US" sz="1400">
                <a:latin typeface="Google Sans"/>
              </a:rPr>
              <a:t> = 4</a:t>
            </a:r>
            <a:endParaRPr lang="en-US" sz="1400" b="0" i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  <a:p>
            <a:r>
              <a:rPr lang="el-GR" sz="1400" b="0" i="0">
                <a:effectLst/>
                <a:latin typeface="Google Sans"/>
              </a:rPr>
              <a:t>β</a:t>
            </a:r>
            <a:r>
              <a:rPr lang="en-US" sz="1400" b="0" i="0">
                <a:effectLst/>
                <a:latin typeface="Google Sans"/>
              </a:rPr>
              <a:t> = </a:t>
            </a:r>
            <a:r>
              <a:rPr lang="en-US" sz="1400" b="0" i="0">
                <a:solidFill>
                  <a:srgbClr val="222222"/>
                </a:solidFill>
                <a:effectLst/>
                <a:latin typeface="Google Sans"/>
              </a:rPr>
              <a:t>9</a:t>
            </a:r>
            <a:endParaRPr lang="en-US" sz="1400">
              <a:latin typeface="Google San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D6C7F5-46CC-2C08-FD88-A3FD38A2342D}"/>
              </a:ext>
            </a:extLst>
          </p:cNvPr>
          <p:cNvSpPr txBox="1"/>
          <p:nvPr/>
        </p:nvSpPr>
        <p:spPr>
          <a:xfrm>
            <a:off x="5390640" y="5360058"/>
            <a:ext cx="6444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5)</a:t>
            </a:r>
          </a:p>
          <a:p>
            <a:r>
              <a:rPr lang="el-GR" sz="1400" b="0" i="0">
                <a:effectLst/>
                <a:latin typeface="Google Sans"/>
              </a:rPr>
              <a:t>α</a:t>
            </a:r>
            <a:r>
              <a:rPr lang="en-US" sz="1400">
                <a:latin typeface="Google Sans"/>
              </a:rPr>
              <a:t> = 4</a:t>
            </a:r>
            <a:endParaRPr lang="en-US" sz="1400" b="0" i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  <a:p>
            <a:r>
              <a:rPr lang="el-GR" sz="1400" b="0" i="0">
                <a:effectLst/>
                <a:latin typeface="Google Sans"/>
              </a:rPr>
              <a:t>β</a:t>
            </a:r>
            <a:r>
              <a:rPr lang="en-US" sz="1400" b="0" i="0">
                <a:effectLst/>
                <a:latin typeface="Google Sans"/>
              </a:rPr>
              <a:t> = </a:t>
            </a:r>
            <a:r>
              <a:rPr lang="en-US" sz="1400" b="0" i="0">
                <a:solidFill>
                  <a:srgbClr val="222222"/>
                </a:solidFill>
                <a:effectLst/>
                <a:latin typeface="Google Sans"/>
              </a:rPr>
              <a:t>3 </a:t>
            </a:r>
          </a:p>
          <a:p>
            <a:r>
              <a:rPr lang="el-GR" sz="1400" b="0" i="0">
                <a:effectLst/>
                <a:latin typeface="Google Sans"/>
              </a:rPr>
              <a:t>β</a:t>
            </a:r>
            <a:r>
              <a:rPr lang="en-US" sz="1400" b="0" i="0">
                <a:effectLst/>
                <a:latin typeface="Google Sans"/>
              </a:rPr>
              <a:t> &lt; </a:t>
            </a:r>
            <a:r>
              <a:rPr lang="el-GR" sz="1400" b="0" i="0">
                <a:effectLst/>
                <a:latin typeface="Google Sans"/>
              </a:rPr>
              <a:t>α</a:t>
            </a:r>
            <a:endParaRPr lang="en-US" sz="1400" b="0" i="0">
              <a:solidFill>
                <a:srgbClr val="222222"/>
              </a:solidFill>
              <a:effectLst/>
              <a:latin typeface="Google Sans"/>
            </a:endParaRPr>
          </a:p>
          <a:p>
            <a:r>
              <a:rPr lang="en-US" sz="1400">
                <a:solidFill>
                  <a:srgbClr val="222222"/>
                </a:solidFill>
                <a:latin typeface="Google Sans"/>
              </a:rPr>
              <a:t>break</a:t>
            </a:r>
            <a:endParaRPr lang="en-US" sz="1400">
              <a:latin typeface="Google San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AB15A6-180C-F102-C55D-667A400E3991}"/>
              </a:ext>
            </a:extLst>
          </p:cNvPr>
          <p:cNvSpPr txBox="1"/>
          <p:nvPr/>
        </p:nvSpPr>
        <p:spPr>
          <a:xfrm>
            <a:off x="5109120" y="2549209"/>
            <a:ext cx="644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6)</a:t>
            </a:r>
          </a:p>
          <a:p>
            <a:r>
              <a:rPr lang="el-GR" sz="1400" b="0" i="0">
                <a:effectLst/>
                <a:latin typeface="Google Sans"/>
              </a:rPr>
              <a:t>α</a:t>
            </a:r>
            <a:r>
              <a:rPr lang="en-US" sz="1400">
                <a:latin typeface="Google Sans"/>
              </a:rPr>
              <a:t> = 4</a:t>
            </a:r>
            <a:endParaRPr lang="en-US" sz="1400" b="0" i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  <a:p>
            <a:r>
              <a:rPr lang="el-GR" sz="1400" b="0" i="0">
                <a:effectLst/>
                <a:latin typeface="Google Sans"/>
              </a:rPr>
              <a:t>β</a:t>
            </a:r>
            <a:r>
              <a:rPr lang="en-US" sz="1400" b="0" i="0">
                <a:effectLst/>
                <a:latin typeface="Google Sans"/>
              </a:rPr>
              <a:t> = </a:t>
            </a:r>
            <a:r>
              <a:rPr lang="en-US" sz="1400" b="0" i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∞</a:t>
            </a:r>
            <a:endParaRPr lang="en-US" sz="1400">
              <a:latin typeface="Google San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3A6EC1-0002-D123-11D1-955A70F3CCE0}"/>
              </a:ext>
            </a:extLst>
          </p:cNvPr>
          <p:cNvSpPr txBox="1"/>
          <p:nvPr/>
        </p:nvSpPr>
        <p:spPr>
          <a:xfrm>
            <a:off x="5311101" y="937252"/>
            <a:ext cx="771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9)</a:t>
            </a:r>
          </a:p>
          <a:p>
            <a:r>
              <a:rPr lang="en-US" sz="1400">
                <a:latin typeface="Google Sans"/>
              </a:rPr>
              <a:t>return 4</a:t>
            </a:r>
            <a:endParaRPr lang="en-US" sz="14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A08D54-1FF2-67C8-632B-C551F12B6D91}"/>
              </a:ext>
            </a:extLst>
          </p:cNvPr>
          <p:cNvSpPr txBox="1"/>
          <p:nvPr/>
        </p:nvSpPr>
        <p:spPr>
          <a:xfrm>
            <a:off x="7067077" y="5360058"/>
            <a:ext cx="644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7)</a:t>
            </a:r>
          </a:p>
          <a:p>
            <a:r>
              <a:rPr lang="el-GR" sz="1400" b="0" i="0">
                <a:effectLst/>
                <a:latin typeface="Google Sans"/>
              </a:rPr>
              <a:t>α</a:t>
            </a:r>
            <a:r>
              <a:rPr lang="en-US" sz="1400">
                <a:latin typeface="Google Sans"/>
              </a:rPr>
              <a:t> = 4</a:t>
            </a:r>
            <a:endParaRPr lang="en-US" sz="1400" b="0" i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  <a:p>
            <a:r>
              <a:rPr lang="el-GR" sz="1400" b="0" i="0">
                <a:effectLst/>
                <a:latin typeface="Google Sans"/>
              </a:rPr>
              <a:t>β</a:t>
            </a:r>
            <a:r>
              <a:rPr lang="en-US" sz="1400" b="0" i="0">
                <a:effectLst/>
                <a:latin typeface="Google Sans"/>
              </a:rPr>
              <a:t> = 2</a:t>
            </a:r>
          </a:p>
          <a:p>
            <a:r>
              <a:rPr lang="en-US" sz="1400">
                <a:latin typeface="Google Sans"/>
              </a:rPr>
              <a:t>break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7D09BB-592B-7C8F-B0C1-9287B6CA5360}"/>
              </a:ext>
            </a:extLst>
          </p:cNvPr>
          <p:cNvSpPr txBox="1"/>
          <p:nvPr/>
        </p:nvSpPr>
        <p:spPr>
          <a:xfrm>
            <a:off x="7644070" y="2549209"/>
            <a:ext cx="644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8)</a:t>
            </a:r>
          </a:p>
          <a:p>
            <a:r>
              <a:rPr lang="el-GR" sz="1400" b="0" i="0">
                <a:effectLst/>
                <a:latin typeface="Google Sans"/>
              </a:rPr>
              <a:t>α</a:t>
            </a:r>
            <a:r>
              <a:rPr lang="en-US" sz="1400">
                <a:latin typeface="Google Sans"/>
              </a:rPr>
              <a:t> = 4</a:t>
            </a:r>
            <a:endParaRPr lang="en-US" sz="1400" b="0" i="0">
              <a:solidFill>
                <a:srgbClr val="222222"/>
              </a:solidFill>
              <a:effectLst/>
              <a:latin typeface="Georgia" panose="02040502050405020303" pitchFamily="18" charset="0"/>
            </a:endParaRPr>
          </a:p>
          <a:p>
            <a:r>
              <a:rPr lang="el-GR" sz="1400" b="0" i="0">
                <a:effectLst/>
                <a:latin typeface="Google Sans"/>
              </a:rPr>
              <a:t>β</a:t>
            </a:r>
            <a:r>
              <a:rPr lang="en-US" sz="1400" b="0" i="0">
                <a:effectLst/>
                <a:latin typeface="Google Sans"/>
              </a:rPr>
              <a:t> = </a:t>
            </a:r>
            <a:r>
              <a:rPr lang="en-US" sz="1400" b="0" i="0"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∞</a:t>
            </a:r>
            <a:endParaRPr lang="en-US" sz="140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6194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90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Hoang</dc:creator>
  <cp:lastModifiedBy>Hung Hoang</cp:lastModifiedBy>
  <cp:revision>5</cp:revision>
  <dcterms:created xsi:type="dcterms:W3CDTF">2023-10-07T00:42:07Z</dcterms:created>
  <dcterms:modified xsi:type="dcterms:W3CDTF">2023-10-07T01:21:40Z</dcterms:modified>
</cp:coreProperties>
</file>