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712" r:id="rId2"/>
    <p:sldMasterId id="2147483724" r:id="rId3"/>
    <p:sldMasterId id="2147483736" r:id="rId4"/>
    <p:sldMasterId id="2147483773" r:id="rId5"/>
    <p:sldMasterId id="2147483785" r:id="rId6"/>
    <p:sldMasterId id="2147483797" r:id="rId7"/>
    <p:sldMasterId id="2147483809"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3" r:id="rId25"/>
    <p:sldId id="272" r:id="rId26"/>
    <p:sldId id="274" r:id="rId27"/>
    <p:sldId id="275" r:id="rId28"/>
    <p:sldId id="276" r:id="rId29"/>
    <p:sldId id="277" r:id="rId30"/>
    <p:sldId id="278" r:id="rId31"/>
    <p:sldId id="279" r:id="rId32"/>
    <p:sldId id="280"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347"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376176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130453672"/>
      </p:ext>
    </p:extLst>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87491780"/>
      </p:ext>
    </p:extLst>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37617650"/>
      </p:ext>
    </p:extLst>
  </p:cSld>
  <p:clrMapOvr>
    <a:masterClrMapping/>
  </p:clrMapOvr>
  <p:transition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667890057"/>
      </p:ext>
    </p:extLst>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366976293"/>
      </p:ext>
    </p:extLst>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78736954"/>
      </p:ext>
    </p:extLst>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0755847"/>
      </p:ext>
    </p:extLst>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667154845"/>
      </p:ext>
    </p:extLst>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62106"/>
      </p:ext>
    </p:extLst>
  </p:cSld>
  <p:clrMapOvr>
    <a:masterClrMapping/>
  </p:clrMapOvr>
  <p:transition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909192748"/>
      </p:ext>
    </p:extLst>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667890057"/>
      </p:ext>
    </p:extLst>
  </p:cSld>
  <p:clrMapOvr>
    <a:masterClrMapping/>
  </p:clrMapOvr>
  <p:transition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808761596"/>
      </p:ext>
    </p:extLst>
  </p:cSld>
  <p:clrMapOvr>
    <a:masterClrMapping/>
  </p:clrMapOvr>
  <p:transition advClick="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130453672"/>
      </p:ext>
    </p:extLst>
  </p:cSld>
  <p:clrMapOvr>
    <a:masterClrMapping/>
  </p:clrMapOvr>
  <p:transition advClick="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87491780"/>
      </p:ext>
    </p:extLst>
  </p:cSld>
  <p:clrMapOvr>
    <a:masterClrMapping/>
  </p:clrMapOvr>
  <p:transition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376176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667890057"/>
      </p:ext>
    </p:extLst>
  </p:cSld>
  <p:clrMapOvr>
    <a:masterClrMapping/>
  </p:clrMapOvr>
  <p:transition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366976293"/>
      </p:ext>
    </p:extLst>
  </p:cSld>
  <p:clrMapOvr>
    <a:masterClrMapping/>
  </p:clrMapOvr>
  <p:transition advClick="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78736954"/>
      </p:ext>
    </p:extLst>
  </p:cSld>
  <p:clrMapOvr>
    <a:masterClrMapping/>
  </p:clrMapOvr>
  <p:transition advClick="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0755847"/>
      </p:ext>
    </p:extLst>
  </p:cSld>
  <p:clrMapOvr>
    <a:masterClrMapping/>
  </p:clrMapOvr>
  <p:transition advClick="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667154845"/>
      </p:ext>
    </p:extLst>
  </p:cSld>
  <p:clrMapOvr>
    <a:masterClrMapping/>
  </p:clrMapOvr>
  <p:transition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62106"/>
      </p:ext>
    </p:extLst>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366976293"/>
      </p:ext>
    </p:extLst>
  </p:cSld>
  <p:clrMapOvr>
    <a:masterClrMapping/>
  </p:clrMapOvr>
  <p:transition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909192748"/>
      </p:ext>
    </p:extLst>
  </p:cSld>
  <p:clrMapOvr>
    <a:masterClrMapping/>
  </p:clrMapOvr>
  <p:transition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808761596"/>
      </p:ext>
    </p:extLst>
  </p:cSld>
  <p:clrMapOvr>
    <a:masterClrMapping/>
  </p:clrMapOvr>
  <p:transition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130453672"/>
      </p:ext>
    </p:extLst>
  </p:cSld>
  <p:clrMapOvr>
    <a:masterClrMapping/>
  </p:clrMapOvr>
  <p:transition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87491780"/>
      </p:ext>
    </p:extLst>
  </p:cSld>
  <p:clrMapOvr>
    <a:masterClrMapping/>
  </p:clrMapOvr>
  <p:transition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37617650"/>
      </p:ext>
    </p:extLst>
  </p:cSld>
  <p:clrMapOvr>
    <a:masterClrMapping/>
  </p:clrMapOvr>
  <p:transition advClick="0">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667890057"/>
      </p:ext>
    </p:extLst>
  </p:cSld>
  <p:clrMapOvr>
    <a:masterClrMapping/>
  </p:clrMapOvr>
  <p:transition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366976293"/>
      </p:ext>
    </p:extLst>
  </p:cSld>
  <p:clrMapOvr>
    <a:masterClrMapping/>
  </p:clrMapOvr>
  <p:transition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78736954"/>
      </p:ext>
    </p:extLst>
  </p:cSld>
  <p:clrMapOvr>
    <a:masterClrMapping/>
  </p:clrMapOvr>
  <p:transition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0755847"/>
      </p:ext>
    </p:extLst>
  </p:cSld>
  <p:clrMapOvr>
    <a:masterClrMapping/>
  </p:clrMapOvr>
  <p:transition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667154845"/>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78736954"/>
      </p:ext>
    </p:extLst>
  </p:cSld>
  <p:clrMapOvr>
    <a:masterClrMapping/>
  </p:clrMapOvr>
  <p:transition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62106"/>
      </p:ext>
    </p:extLst>
  </p:cSld>
  <p:clrMapOvr>
    <a:masterClrMapping/>
  </p:clrMapOvr>
  <p:transition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909192748"/>
      </p:ext>
    </p:extLst>
  </p:cSld>
  <p:clrMapOvr>
    <a:masterClrMapping/>
  </p:clrMapOvr>
  <p:transition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808761596"/>
      </p:ext>
    </p:extLst>
  </p:cSld>
  <p:clrMapOvr>
    <a:masterClrMapping/>
  </p:clrMapOvr>
  <p:transition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130453672"/>
      </p:ext>
    </p:extLst>
  </p:cSld>
  <p:clrMapOvr>
    <a:masterClrMapping/>
  </p:clrMapOvr>
  <p:transition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87491780"/>
      </p:ext>
    </p:extLst>
  </p:cSld>
  <p:clrMapOvr>
    <a:masterClrMapping/>
  </p:clrMapOvr>
  <p:transition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1292744089"/>
      </p:ext>
    </p:extLst>
  </p:cSld>
  <p:clrMapOvr>
    <a:masterClrMapping/>
  </p:clrMapOvr>
  <p:transition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24037770"/>
      </p:ext>
    </p:extLst>
  </p:cSld>
  <p:clrMapOvr>
    <a:masterClrMapping/>
  </p:clrMapOvr>
  <p:transition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518810469"/>
      </p:ext>
    </p:extLst>
  </p:cSld>
  <p:clrMapOvr>
    <a:masterClrMapping/>
  </p:clrMapOvr>
  <p:transition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48387962"/>
      </p:ext>
    </p:extLst>
  </p:cSld>
  <p:clrMapOvr>
    <a:masterClrMapping/>
  </p:clrMapOvr>
  <p:transition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4912237"/>
      </p:ext>
    </p:extLst>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0755847"/>
      </p:ext>
    </p:extLst>
  </p:cSld>
  <p:clrMapOvr>
    <a:masterClrMapping/>
  </p:clrMapOvr>
  <p:transition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385971443"/>
      </p:ext>
    </p:extLst>
  </p:cSld>
  <p:clrMapOvr>
    <a:masterClrMapping/>
  </p:clrMapOvr>
  <p:transition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344731"/>
      </p:ext>
    </p:extLst>
  </p:cSld>
  <p:clrMapOvr>
    <a:masterClrMapping/>
  </p:clrMapOvr>
  <p:transition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779235450"/>
      </p:ext>
    </p:extLst>
  </p:cSld>
  <p:clrMapOvr>
    <a:masterClrMapping/>
  </p:clrMapOvr>
  <p:transition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175362989"/>
      </p:ext>
    </p:extLst>
  </p:cSld>
  <p:clrMapOvr>
    <a:masterClrMapping/>
  </p:clrMapOvr>
  <p:transition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02350299"/>
      </p:ext>
    </p:extLst>
  </p:cSld>
  <p:clrMapOvr>
    <a:masterClrMapping/>
  </p:clrMapOvr>
  <p:transition advClick="0">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812897778"/>
      </p:ext>
    </p:extLst>
  </p:cSld>
  <p:clrMapOvr>
    <a:masterClrMapping/>
  </p:clrMapOvr>
  <p:transition advClick="0">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4178575023"/>
      </p:ext>
    </p:extLst>
  </p:cSld>
  <p:clrMapOvr>
    <a:masterClrMapping/>
  </p:clrMapOvr>
  <p:transition advClick="0">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283867251"/>
      </p:ext>
    </p:extLst>
  </p:cSld>
  <p:clrMapOvr>
    <a:masterClrMapping/>
  </p:clrMapOvr>
  <p:transition advClick="0">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600767024"/>
      </p:ext>
    </p:extLst>
  </p:cSld>
  <p:clrMapOvr>
    <a:masterClrMapping/>
  </p:clrMapOvr>
  <p:transition advClick="0">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17046584"/>
      </p:ext>
    </p:extLst>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667154845"/>
      </p:ext>
    </p:extLst>
  </p:cSld>
  <p:clrMapOvr>
    <a:masterClrMapping/>
  </p:clrMapOvr>
  <p:transition advClick="0">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91267119"/>
      </p:ext>
    </p:extLst>
  </p:cSld>
  <p:clrMapOvr>
    <a:masterClrMapping/>
  </p:clrMapOvr>
  <p:transition advClick="0">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186640775"/>
      </p:ext>
    </p:extLst>
  </p:cSld>
  <p:clrMapOvr>
    <a:masterClrMapping/>
  </p:clrMapOvr>
  <p:transition advClick="0">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246051"/>
      </p:ext>
    </p:extLst>
  </p:cSld>
  <p:clrMapOvr>
    <a:masterClrMapping/>
  </p:clrMapOvr>
  <p:transition advClick="0">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647624469"/>
      </p:ext>
    </p:extLst>
  </p:cSld>
  <p:clrMapOvr>
    <a:masterClrMapping/>
  </p:clrMapOvr>
  <p:transition advClick="0">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55085416"/>
      </p:ext>
    </p:extLst>
  </p:cSld>
  <p:clrMapOvr>
    <a:masterClrMapping/>
  </p:clrMapOvr>
  <p:transition advClick="0">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487030791"/>
      </p:ext>
    </p:extLst>
  </p:cSld>
  <p:clrMapOvr>
    <a:masterClrMapping/>
  </p:clrMapOvr>
  <p:transition advClick="0">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802887745"/>
      </p:ext>
    </p:extLst>
  </p:cSld>
  <p:clrMapOvr>
    <a:masterClrMapping/>
  </p:clrMapOvr>
  <p:transition advClick="0">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4178575023"/>
      </p:ext>
    </p:extLst>
  </p:cSld>
  <p:clrMapOvr>
    <a:masterClrMapping/>
  </p:clrMapOvr>
  <p:transition advClick="0">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283867251"/>
      </p:ext>
    </p:extLst>
  </p:cSld>
  <p:clrMapOvr>
    <a:masterClrMapping/>
  </p:clrMapOvr>
  <p:transition advClick="0">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600767024"/>
      </p:ext>
    </p:extLst>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62106"/>
      </p:ext>
    </p:extLst>
  </p:cSld>
  <p:clrMapOvr>
    <a:masterClrMapping/>
  </p:clrMapOvr>
  <p:transition advClick="0">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17046584"/>
      </p:ext>
    </p:extLst>
  </p:cSld>
  <p:clrMapOvr>
    <a:masterClrMapping/>
  </p:clrMapOvr>
  <p:transition advClick="0">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91267119"/>
      </p:ext>
    </p:extLst>
  </p:cSld>
  <p:clrMapOvr>
    <a:masterClrMapping/>
  </p:clrMapOvr>
  <p:transition advClick="0">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186640775"/>
      </p:ext>
    </p:extLst>
  </p:cSld>
  <p:clrMapOvr>
    <a:masterClrMapping/>
  </p:clrMapOvr>
  <p:transition advClick="0">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246051"/>
      </p:ext>
    </p:extLst>
  </p:cSld>
  <p:clrMapOvr>
    <a:masterClrMapping/>
  </p:clrMapOvr>
  <p:transition advClick="0">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647624469"/>
      </p:ext>
    </p:extLst>
  </p:cSld>
  <p:clrMapOvr>
    <a:masterClrMapping/>
  </p:clrMapOvr>
  <p:transition advClick="0">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55085416"/>
      </p:ext>
    </p:extLst>
  </p:cSld>
  <p:clrMapOvr>
    <a:masterClrMapping/>
  </p:clrMapOvr>
  <p:transition advClick="0">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487030791"/>
      </p:ext>
    </p:extLst>
  </p:cSld>
  <p:clrMapOvr>
    <a:masterClrMapping/>
  </p:clrMapOvr>
  <p:transition advClick="0">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802887745"/>
      </p:ext>
    </p:extLst>
  </p:cSld>
  <p:clrMapOvr>
    <a:masterClrMapping/>
  </p:clrMapOvr>
  <p:transition advClick="0">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accent2">
            <a:lumMod val="75000"/>
          </a:schemeClr>
        </a:solidFill>
        <a:effectLst/>
      </p:bgPr>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48816" y="4725144"/>
            <a:ext cx="8443664" cy="1142256"/>
          </a:xfrm>
        </p:spPr>
        <p:txBody>
          <a:bodyPr anchor="b"/>
          <a:lstStyle>
            <a:lvl1pPr algn="r">
              <a:defRPr cap="all" baseline="0">
                <a:solidFill>
                  <a:schemeClr val="accent2">
                    <a:lumMod val="20000"/>
                    <a:lumOff val="80000"/>
                  </a:schemeClr>
                </a:solidFill>
              </a:defRPr>
            </a:lvl1pPr>
          </a:lstStyle>
          <a:p>
            <a:r>
              <a:rPr kumimoji="0" lang="zh-TW" altLang="en-US"/>
              <a:t>按一下以編輯母片標題樣式</a:t>
            </a:r>
            <a:endParaRPr kumimoji="0" lang="en-US" dirty="0"/>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D2F0728-9CA3-4206-8918-001157A81A1C}" type="datetime1">
              <a:rPr lang="zh-TW" altLang="en-US" smtClean="0"/>
              <a:t>2023/2/7</a:t>
            </a:fld>
            <a:endParaRPr lang="zh-TW" altLang="en-US"/>
          </a:p>
        </p:txBody>
      </p:sp>
      <p:sp>
        <p:nvSpPr>
          <p:cNvPr id="17" name="頁尾版面配置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1F7C61-E806-464B-B0A8-1A94F5094F25}"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162366"/>
            <a:ext cx="8153400" cy="818362"/>
          </a:xfrm>
        </p:spPr>
        <p:txBody>
          <a:bodyPr/>
          <a:lstStyle/>
          <a:p>
            <a:r>
              <a:rPr kumimoji="0" lang="zh-TW" altLang="en-US"/>
              <a:t>按一下以編輯母片標題樣式</a:t>
            </a:r>
            <a:endParaRPr kumimoji="0" lang="en-US" dirty="0"/>
          </a:p>
        </p:txBody>
      </p:sp>
      <p:sp>
        <p:nvSpPr>
          <p:cNvPr id="4" name="日期版面配置區 3"/>
          <p:cNvSpPr>
            <a:spLocks noGrp="1"/>
          </p:cNvSpPr>
          <p:nvPr>
            <p:ph type="dt" sz="half" idx="10"/>
          </p:nvPr>
        </p:nvSpPr>
        <p:spPr/>
        <p:txBody>
          <a:bodyPr/>
          <a:lstStyle/>
          <a:p>
            <a:fld id="{669541FC-7E9B-4FC3-BDCE-536618F041CF}" type="datetime1">
              <a:rPr lang="zh-TW" altLang="en-US" smtClean="0"/>
              <a:t>2023/2/7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8460432" y="6453336"/>
            <a:ext cx="683568" cy="381653"/>
          </a:xfrm>
        </p:spPr>
        <p:txBody>
          <a:bodyPr/>
          <a:lstStyle>
            <a:lvl1pPr>
              <a:defRPr sz="2000">
                <a:solidFill>
                  <a:schemeClr val="tx1"/>
                </a:solidFill>
              </a:defRPr>
            </a:lvl1pPr>
          </a:lstStyle>
          <a:p>
            <a:fld id="{0C1F7C61-E806-464B-B0A8-1A94F5094F25}" type="slidenum">
              <a:rPr lang="zh-TW" altLang="en-US" smtClean="0"/>
              <a:pPr/>
              <a:t>‹#›</a:t>
            </a:fld>
            <a:endParaRPr lang="zh-TW" altLang="en-US" dirty="0"/>
          </a:p>
        </p:txBody>
      </p:sp>
      <p:sp>
        <p:nvSpPr>
          <p:cNvPr id="8" name="內容版面配置區 7"/>
          <p:cNvSpPr>
            <a:spLocks noGrp="1"/>
          </p:cNvSpPr>
          <p:nvPr>
            <p:ph sz="quarter" idx="1"/>
          </p:nvPr>
        </p:nvSpPr>
        <p:spPr>
          <a:xfrm>
            <a:off x="612648" y="1412776"/>
            <a:ext cx="8153400" cy="4824536"/>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909192748"/>
      </p:ext>
    </p:extLst>
  </p:cSld>
  <p:clrMapOvr>
    <a:masterClrMapping/>
  </p:clrMapOvr>
  <p:transition advClick="0">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0" y="2343944"/>
            <a:ext cx="7123113" cy="3821360"/>
          </a:xfrm>
        </p:spPr>
        <p:txBody>
          <a:bodyPr anchor="t">
            <a:normAutofit/>
          </a:bodyPr>
          <a:lstStyle>
            <a:lvl1pPr marL="363538" indent="-363538">
              <a:buClr>
                <a:schemeClr val="accent3">
                  <a:lumMod val="75000"/>
                </a:schemeClr>
              </a:buClr>
              <a:buSzPct val="90000"/>
              <a:buFont typeface="Wingdings" pitchFamily="2" charset="2"/>
              <a:buChar char="l"/>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7" name="矩形 6"/>
          <p:cNvSpPr/>
          <p:nvPr/>
        </p:nvSpPr>
        <p:spPr bwMode="white">
          <a:xfrm>
            <a:off x="0" y="1124744"/>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00944"/>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200944"/>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371600" y="1200944"/>
            <a:ext cx="7620000" cy="990600"/>
          </a:xfrm>
        </p:spPr>
        <p:txBody>
          <a:bodyPr/>
          <a:lstStyle>
            <a:lvl1pPr algn="l">
              <a:buNone/>
              <a:defRPr sz="4400" b="1" cap="none">
                <a:solidFill>
                  <a:srgbClr val="FFFFFF"/>
                </a:solidFill>
              </a:defRPr>
            </a:lvl1pPr>
          </a:lstStyle>
          <a:p>
            <a:r>
              <a:rPr kumimoji="0" lang="zh-TW" altLang="en-US"/>
              <a:t>按一下以編輯母片標題樣式</a:t>
            </a:r>
            <a:endParaRPr kumimoji="0" lang="en-US" dirty="0"/>
          </a:p>
        </p:txBody>
      </p:sp>
      <p:sp>
        <p:nvSpPr>
          <p:cNvPr id="12" name="日期版面配置區 11"/>
          <p:cNvSpPr>
            <a:spLocks noGrp="1"/>
          </p:cNvSpPr>
          <p:nvPr>
            <p:ph type="dt" sz="half" idx="10"/>
          </p:nvPr>
        </p:nvSpPr>
        <p:spPr/>
        <p:txBody>
          <a:bodyPr/>
          <a:lstStyle/>
          <a:p>
            <a:fld id="{0787C396-86CC-4418-AE23-9F316F3804AB}" type="datetime1">
              <a:rPr lang="zh-TW" altLang="en-US" smtClean="0"/>
              <a:t>2023/2/7</a:t>
            </a:fld>
            <a:endParaRPr lang="zh-TW" altLang="en-US"/>
          </a:p>
        </p:txBody>
      </p:sp>
      <p:sp>
        <p:nvSpPr>
          <p:cNvPr id="13" name="投影片編號版面配置區 12"/>
          <p:cNvSpPr>
            <a:spLocks noGrp="1"/>
          </p:cNvSpPr>
          <p:nvPr>
            <p:ph type="sldNum" sz="quarter" idx="11"/>
          </p:nvPr>
        </p:nvSpPr>
        <p:spPr>
          <a:xfrm>
            <a:off x="0" y="1353344"/>
            <a:ext cx="1295400" cy="701676"/>
          </a:xfrm>
        </p:spPr>
        <p:txBody>
          <a:bodyPr>
            <a:noAutofit/>
          </a:bodyPr>
          <a:lstStyle>
            <a:lvl1pPr>
              <a:defRPr sz="2400">
                <a:solidFill>
                  <a:srgbClr val="FFFFFF"/>
                </a:solidFill>
              </a:defRPr>
            </a:lvl1pPr>
          </a:lstStyle>
          <a:p>
            <a:fld id="{0C1F7C61-E806-464B-B0A8-1A94F5094F25}" type="slidenum">
              <a:rPr lang="zh-TW" altLang="en-US" smtClean="0"/>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632"/>
            <a:ext cx="8153400" cy="936104"/>
          </a:xfrm>
        </p:spPr>
        <p:txBody>
          <a:bodyPr/>
          <a:lstStyle>
            <a:lvl1pPr>
              <a:defRPr>
                <a:solidFill>
                  <a:schemeClr val="tx1"/>
                </a:solidFill>
              </a:defRPr>
            </a:lvl1p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B69BAEB0-8608-4B71-A833-FEE336A3A737}" type="datetime1">
              <a:rPr lang="zh-TW" altLang="en-US" smtClean="0"/>
              <a:t>2023/2/7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6" name="投影片編號版面配置區 5"/>
          <p:cNvSpPr txBox="1">
            <a:spLocks/>
          </p:cNvSpPr>
          <p:nvPr/>
        </p:nvSpPr>
        <p:spPr>
          <a:xfrm>
            <a:off x="8460432" y="6453336"/>
            <a:ext cx="683568" cy="381653"/>
          </a:xfrm>
          <a:prstGeom prst="rect">
            <a:avLst/>
          </a:prstGeom>
        </p:spPr>
        <p:txBody>
          <a:bodyPr vert="horz" anchor="ctr" anchorCtr="0">
            <a:noAutofit/>
          </a:bodyPr>
          <a:lstStyle>
            <a:defPPr>
              <a:defRPr lang="zh-TW"/>
            </a:defPPr>
            <a:lvl1pPr marL="0" algn="ctr" defTabSz="914400" rtl="0" eaLnBrk="1" latinLnBrk="0" hangingPunct="1">
              <a:defRPr kumimoji="0" sz="2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1F7C61-E806-464B-B0A8-1A94F5094F25}" type="slidenum">
              <a:rPr lang="zh-TW" altLang="en-US" smtClean="0"/>
              <a:pPr/>
              <a:t>‹#›</a:t>
            </a:fld>
            <a:endParaRPr lang="zh-TW" altLang="en-US" dirty="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學習目標">
    <p:bg>
      <p:bgPr>
        <a:solidFill>
          <a:schemeClr val="bg1">
            <a:lumMod val="85000"/>
          </a:schemeClr>
        </a:solidFill>
        <a:effectLst/>
      </p:bgPr>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91680" y="366936"/>
            <a:ext cx="7223720" cy="4574232"/>
          </a:xfrm>
        </p:spPr>
        <p:txBody>
          <a:bodyPr>
            <a:normAutofit/>
          </a:bodyPr>
          <a:lstStyle>
            <a:lvl1pPr marL="342900" indent="-342900">
              <a:buClr>
                <a:schemeClr val="accent3">
                  <a:lumMod val="75000"/>
                </a:schemeClr>
              </a:buClr>
              <a:buSzPct val="80000"/>
              <a:buFont typeface="Wingdings" pitchFamily="2" charset="2"/>
              <a:buChar char="l"/>
              <a:defRPr sz="28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a:t>按一下以編輯母片文字樣式</a:t>
            </a:r>
          </a:p>
        </p:txBody>
      </p:sp>
      <p:sp>
        <p:nvSpPr>
          <p:cNvPr id="8" name="矩形 7"/>
          <p:cNvSpPr/>
          <p:nvPr/>
        </p:nvSpPr>
        <p:spPr bwMode="white">
          <a:xfrm>
            <a:off x="-9144" y="513432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522576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521661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600200" y="5210520"/>
            <a:ext cx="7315200" cy="685800"/>
          </a:xfrm>
        </p:spPr>
        <p:txBody>
          <a:bodyPr anchor="ctr">
            <a:normAutofit/>
          </a:bodyPr>
          <a:lstStyle>
            <a:lvl1pPr algn="l">
              <a:buNone/>
              <a:defRPr sz="3600" b="1">
                <a:solidFill>
                  <a:srgbClr val="FFFFFF"/>
                </a:solidFill>
              </a:defRPr>
            </a:lvl1pPr>
          </a:lstStyle>
          <a:p>
            <a:r>
              <a:rPr kumimoji="0" lang="zh-TW" altLang="en-US"/>
              <a:t>按一下以編輯母片標題樣式</a:t>
            </a:r>
            <a:endParaRPr kumimoji="0" lang="en-US" dirty="0"/>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6248400" y="6248400"/>
            <a:ext cx="2667000" cy="365125"/>
          </a:xfrm>
        </p:spPr>
        <p:txBody>
          <a:bodyPr rtlCol="0"/>
          <a:lstStyle/>
          <a:p>
            <a:fld id="{42EEF934-0481-460A-B4D6-FC510688BE11}" type="datetime1">
              <a:rPr lang="zh-TW" altLang="en-US" smtClean="0"/>
              <a:t>2023/2/7</a:t>
            </a:fld>
            <a:endParaRPr lang="zh-TW" altLang="en-US"/>
          </a:p>
        </p:txBody>
      </p:sp>
      <p:sp>
        <p:nvSpPr>
          <p:cNvPr id="13" name="投影片編號版面配置區 12"/>
          <p:cNvSpPr>
            <a:spLocks noGrp="1"/>
          </p:cNvSpPr>
          <p:nvPr>
            <p:ph type="sldNum" sz="quarter" idx="11"/>
          </p:nvPr>
        </p:nvSpPr>
        <p:spPr>
          <a:xfrm>
            <a:off x="0" y="5229569"/>
            <a:ext cx="1447800" cy="663578"/>
          </a:xfrm>
        </p:spPr>
        <p:txBody>
          <a:bodyPr rtlCol="0"/>
          <a:lstStyle>
            <a:lvl1pPr>
              <a:defRPr sz="2800"/>
            </a:lvl1pPr>
          </a:lstStyle>
          <a:p>
            <a:fld id="{0C1F7C61-E806-464B-B0A8-1A94F5094F25}" type="slidenum">
              <a:rPr lang="zh-TW" altLang="en-US" smtClean="0"/>
              <a:t>‹#›</a:t>
            </a:fld>
            <a:endParaRPr lang="zh-TW" altLang="en-US"/>
          </a:p>
        </p:txBody>
      </p:sp>
      <p:sp>
        <p:nvSpPr>
          <p:cNvPr id="14" name="頁尾版面配置區 13"/>
          <p:cNvSpPr>
            <a:spLocks noGrp="1"/>
          </p:cNvSpPr>
          <p:nvPr>
            <p:ph type="ftr" sz="quarter" idx="12"/>
          </p:nvPr>
        </p:nvSpPr>
        <p:spPr>
          <a:xfrm>
            <a:off x="1600200" y="6248206"/>
            <a:ext cx="4572000" cy="365125"/>
          </a:xfrm>
        </p:spPr>
        <p:txBody>
          <a:bodyPr rtlCol="0"/>
          <a:lstStyle/>
          <a:p>
            <a:endParaRPr lang="zh-TW" altLang="en-US"/>
          </a:p>
        </p:txBody>
      </p:sp>
      <p:pic>
        <p:nvPicPr>
          <p:cNvPr id="15"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505" b="100000" l="599" r="100000">
                        <a14:foregroundMark x1="28743" y1="55856" x2="28743" y2="55856"/>
                        <a14:foregroundMark x1="17964" y1="58559" x2="17964" y2="58559"/>
                      </a14:backgroundRemoval>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53325" y="4179262"/>
            <a:ext cx="15906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4178575023"/>
      </p:ext>
    </p:extLst>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808761596"/>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5.png"/><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5.png"/><Relationship Id="rId2" Type="http://schemas.openxmlformats.org/officeDocument/2006/relationships/slideLayout" Target="../slideLayouts/slideLayout35.xml"/><Relationship Id="rId16"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18" Type="http://schemas.openxmlformats.org/officeDocument/2006/relationships/image" Target="../media/image1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11.png"/><Relationship Id="rId2" Type="http://schemas.openxmlformats.org/officeDocument/2006/relationships/slideLayout" Target="../slideLayouts/slideLayout46.xml"/><Relationship Id="rId16"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9.png"/><Relationship Id="rId10" Type="http://schemas.openxmlformats.org/officeDocument/2006/relationships/slideLayout" Target="../slideLayouts/slideLayout54.xml"/><Relationship Id="rId19" Type="http://schemas.openxmlformats.org/officeDocument/2006/relationships/image" Target="../media/image13.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image" Target="../media/image6.png"/><Relationship Id="rId2" Type="http://schemas.openxmlformats.org/officeDocument/2006/relationships/slideLayout" Target="../slideLayouts/slideLayout57.xml"/><Relationship Id="rId16" Type="http://schemas.openxmlformats.org/officeDocument/2006/relationships/image" Target="../media/image5.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4.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4.png"/><Relationship Id="rId18" Type="http://schemas.openxmlformats.org/officeDocument/2006/relationships/image" Target="../media/image6.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image" Target="../media/image5.png"/><Relationship Id="rId2" Type="http://schemas.openxmlformats.org/officeDocument/2006/relationships/slideLayout" Target="../slideLayouts/slideLayout68.xml"/><Relationship Id="rId16" Type="http://schemas.openxmlformats.org/officeDocument/2006/relationships/image" Target="../media/image4.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3.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80.xml"/><Relationship Id="rId7"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n-n-n	</a:t>
            </a:r>
            <a:r>
              <a:rPr lang="zh-TW" altLang="en-US" dirty="0"/>
              <a:t>小小節按一下以編輯母片以編輯母片以編輯母片以編輯母片以編輯母片</a:t>
            </a:r>
          </a:p>
          <a:p>
            <a:pPr lvl="1"/>
            <a:r>
              <a:rPr lang="zh-TW" altLang="en-US" dirty="0"/>
              <a:t>一般內文</a:t>
            </a:r>
            <a:r>
              <a:rPr lang="en-US" altLang="zh-TW" dirty="0"/>
              <a:t>(</a:t>
            </a:r>
            <a:r>
              <a:rPr lang="zh-TW" altLang="en-US" dirty="0"/>
              <a:t>按一次</a:t>
            </a:r>
            <a:r>
              <a:rPr lang="en-US" altLang="zh-TW" dirty="0"/>
              <a:t>Tab</a:t>
            </a:r>
            <a:r>
              <a:rPr lang="zh-TW" altLang="en-US" dirty="0"/>
              <a:t>空</a:t>
            </a:r>
            <a:r>
              <a:rPr lang="en-US" altLang="zh-TW" dirty="0"/>
              <a:t>2</a:t>
            </a:r>
            <a:r>
              <a:rPr lang="zh-TW" altLang="en-US" dirty="0"/>
              <a:t>格</a:t>
            </a:r>
            <a:r>
              <a:rPr lang="en-US" altLang="zh-TW" dirty="0"/>
              <a:t>)</a:t>
            </a:r>
            <a:r>
              <a:rPr lang="zh-TW" altLang="en-US" dirty="0"/>
              <a:t>第二層第二層第二層</a:t>
            </a:r>
            <a:r>
              <a:rPr lang="en-US" altLang="zh-TW" dirty="0"/>
              <a:t>	</a:t>
            </a:r>
            <a:r>
              <a:rPr lang="zh-TW" altLang="en-US" dirty="0"/>
              <a:t>第二層第二層第二層第二層第二層第二層</a:t>
            </a:r>
          </a:p>
          <a:p>
            <a:pPr lvl="2"/>
            <a:r>
              <a:rPr lang="en-US" altLang="zh-TW" dirty="0" err="1"/>
              <a:t>nn</a:t>
            </a:r>
            <a:r>
              <a:rPr lang="en-US" altLang="zh-TW" dirty="0"/>
              <a:t>.		</a:t>
            </a:r>
            <a:r>
              <a:rPr lang="zh-TW" altLang="en-US" dirty="0"/>
              <a:t>第三層第三層第三層第三層第三層第三層第三層第三層第三層第三層第三層第三層</a:t>
            </a:r>
          </a:p>
          <a:p>
            <a:pPr lvl="3"/>
            <a:r>
              <a:rPr lang="zh-TW" altLang="en-US" dirty="0"/>
              <a:t>第四層第四層第四層第四層第四層第四層第四層第四層第四層第四層第四層</a:t>
            </a:r>
          </a:p>
          <a:p>
            <a:pPr lvl="4"/>
            <a:r>
              <a:rPr lang="zh-TW" altLang="en-US" dirty="0"/>
              <a:t>圖說：第五層第五層第五層第五層第五層</a:t>
            </a:r>
          </a:p>
        </p:txBody>
      </p:sp>
      <p:pic>
        <p:nvPicPr>
          <p:cNvPr id="1028" name="Picture 13" descr="icon-06">
            <a:hlinkClick r:id="" action="ppaction://hlinkshowjump?jump=previous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66050" y="6567488"/>
            <a:ext cx="19843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4" descr="icon-02">
            <a:hlinkClick r:id="" action="ppaction://hlinkshowjump?jump=las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45550" y="6561138"/>
            <a:ext cx="215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5" descr="icon-03">
            <a:hlinkClick r:id="" action="ppaction://hlinkshowjump?jump=next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23288" y="6567488"/>
            <a:ext cx="1984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6" descr="icon-04">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88313" y="6529388"/>
            <a:ext cx="3111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7" descr="icon-05">
            <a:hlinkClick r:id="" action="ppaction://hlinkshowjump?jump=firs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6325" y="6567488"/>
            <a:ext cx="2159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8"/>
          <p:cNvSpPr txBox="1">
            <a:spLocks noChangeArrowheads="1"/>
          </p:cNvSpPr>
          <p:nvPr/>
        </p:nvSpPr>
        <p:spPr bwMode="auto">
          <a:xfrm>
            <a:off x="4221163" y="65389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b="1">
                <a:solidFill>
                  <a:schemeClr val="bg1"/>
                </a:solidFill>
                <a:latin typeface="Times New Roman" pitchFamily="18" charset="0"/>
                <a:ea typeface="標楷體" pitchFamily="65" charset="-120"/>
              </a:defRPr>
            </a:lvl1pPr>
            <a:lvl2pPr marL="742950" indent="-285750" eaLnBrk="0" hangingPunct="0">
              <a:defRPr kumimoji="1" sz="2000" b="1">
                <a:solidFill>
                  <a:schemeClr val="bg1"/>
                </a:solidFill>
                <a:latin typeface="Times New Roman" pitchFamily="18" charset="0"/>
                <a:ea typeface="標楷體" pitchFamily="65" charset="-120"/>
              </a:defRPr>
            </a:lvl2pPr>
            <a:lvl3pPr marL="1143000" indent="-228600" eaLnBrk="0" hangingPunct="0">
              <a:defRPr kumimoji="1" sz="2000" b="1">
                <a:solidFill>
                  <a:schemeClr val="bg1"/>
                </a:solidFill>
                <a:latin typeface="Times New Roman" pitchFamily="18" charset="0"/>
                <a:ea typeface="標楷體" pitchFamily="65" charset="-120"/>
              </a:defRPr>
            </a:lvl3pPr>
            <a:lvl4pPr marL="1600200" indent="-228600" eaLnBrk="0" hangingPunct="0">
              <a:defRPr kumimoji="1" sz="2000" b="1">
                <a:solidFill>
                  <a:schemeClr val="bg1"/>
                </a:solidFill>
                <a:latin typeface="Times New Roman" pitchFamily="18" charset="0"/>
                <a:ea typeface="標楷體" pitchFamily="65" charset="-120"/>
              </a:defRPr>
            </a:lvl4pPr>
            <a:lvl5pPr marL="2057400" indent="-228600" eaLnBrk="0" hangingPunct="0">
              <a:defRPr kumimoji="1" sz="2000"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9pPr>
          </a:lstStyle>
          <a:p>
            <a:pPr algn="ctr" eaLnBrk="1" hangingPunct="1"/>
            <a:r>
              <a:rPr lang="zh-TW" altLang="en-US" sz="1200"/>
              <a:t>第</a:t>
            </a:r>
            <a:fld id="{FB50671E-FF17-449B-91CD-50110F99F354}" type="slidenum">
              <a:rPr lang="zh-TW" altLang="en-US" sz="1200"/>
              <a:pPr algn="ctr" eaLnBrk="1" hangingPunct="1"/>
              <a:t>‹#›</a:t>
            </a:fld>
            <a:r>
              <a:rPr lang="zh-TW" altLang="en-US" sz="1200"/>
              <a:t>頁</a:t>
            </a:r>
            <a:endParaRPr lang="zh-TW" altLang="en-US" sz="1800">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1000" fill="hold"/>
                                        <p:tgtEl>
                                          <p:spTgt spid="66563"/>
                                        </p:tgtEl>
                                        <p:attrNameLst>
                                          <p:attrName>ppt_x</p:attrName>
                                        </p:attrNameLst>
                                      </p:cBhvr>
                                      <p:tavLst>
                                        <p:tav tm="0">
                                          <p:val>
                                            <p:strVal val="#ppt_x-.2"/>
                                          </p:val>
                                        </p:tav>
                                        <p:tav tm="100000">
                                          <p:val>
                                            <p:strVal val="#ppt_x"/>
                                          </p:val>
                                        </p:tav>
                                      </p:tavLst>
                                    </p:anim>
                                    <p:anim calcmode="lin" valueType="num">
                                      <p:cBhvr>
                                        <p:cTn id="8" dur="1000" fill="hold"/>
                                        <p:tgtEl>
                                          <p:spTgt spid="66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66563"/>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6564">
                                            <p:txEl>
                                              <p:pRg st="0" end="0"/>
                                            </p:txEl>
                                          </p:spTgt>
                                        </p:tgtEl>
                                        <p:attrNameLst>
                                          <p:attrName>style.visibility</p:attrName>
                                        </p:attrNameLst>
                                      </p:cBhvr>
                                      <p:to>
                                        <p:strVal val="visible"/>
                                      </p:to>
                                    </p:set>
                                    <p:animEffect transition="in" filter="fade">
                                      <p:cBhvr>
                                        <p:cTn id="13" dur="500"/>
                                        <p:tgtEl>
                                          <p:spTgt spid="66564">
                                            <p:txEl>
                                              <p:pRg st="0" end="0"/>
                                            </p:txEl>
                                          </p:spTgt>
                                        </p:tgtEl>
                                      </p:cBhvr>
                                    </p:animEffect>
                                    <p:anim calcmode="lin" valueType="num">
                                      <p:cBhvr>
                                        <p:cTn id="14"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6656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66564">
                                            <p:txEl>
                                              <p:pRg st="1" end="1"/>
                                            </p:txEl>
                                          </p:spTgt>
                                        </p:tgtEl>
                                        <p:attrNameLst>
                                          <p:attrName>style.visibility</p:attrName>
                                        </p:attrNameLst>
                                      </p:cBhvr>
                                      <p:to>
                                        <p:strVal val="visible"/>
                                      </p:to>
                                    </p:set>
                                    <p:animEffect transition="in" filter="fade">
                                      <p:cBhvr>
                                        <p:cTn id="19" dur="500"/>
                                        <p:tgtEl>
                                          <p:spTgt spid="66564">
                                            <p:txEl>
                                              <p:pRg st="1" end="1"/>
                                            </p:txEl>
                                          </p:spTgt>
                                        </p:tgtEl>
                                      </p:cBhvr>
                                    </p:animEffect>
                                    <p:anim calcmode="lin" valueType="num">
                                      <p:cBhvr>
                                        <p:cTn id="20"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66564">
                                            <p:txEl>
                                              <p:pRg st="1" end="1"/>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66564">
                                            <p:txEl>
                                              <p:pRg st="2" end="2"/>
                                            </p:txEl>
                                          </p:spTgt>
                                        </p:tgtEl>
                                        <p:attrNameLst>
                                          <p:attrName>style.visibility</p:attrName>
                                        </p:attrNameLst>
                                      </p:cBhvr>
                                      <p:to>
                                        <p:strVal val="visible"/>
                                      </p:to>
                                    </p:set>
                                    <p:animEffect transition="in" filter="fade">
                                      <p:cBhvr>
                                        <p:cTn id="24" dur="500"/>
                                        <p:tgtEl>
                                          <p:spTgt spid="66564">
                                            <p:txEl>
                                              <p:pRg st="2" end="2"/>
                                            </p:txEl>
                                          </p:spTgt>
                                        </p:tgtEl>
                                      </p:cBhvr>
                                    </p:animEffect>
                                    <p:anim calcmode="lin" valueType="num">
                                      <p:cBhvr>
                                        <p:cTn id="25"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66564">
                                            <p:txEl>
                                              <p:pRg st="2" end="2"/>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66564">
                                            <p:txEl>
                                              <p:pRg st="3" end="3"/>
                                            </p:txEl>
                                          </p:spTgt>
                                        </p:tgtEl>
                                        <p:attrNameLst>
                                          <p:attrName>style.visibility</p:attrName>
                                        </p:attrNameLst>
                                      </p:cBhvr>
                                      <p:to>
                                        <p:strVal val="visible"/>
                                      </p:to>
                                    </p:set>
                                    <p:animEffect transition="in" filter="fade">
                                      <p:cBhvr>
                                        <p:cTn id="29" dur="500"/>
                                        <p:tgtEl>
                                          <p:spTgt spid="66564">
                                            <p:txEl>
                                              <p:pRg st="3" end="3"/>
                                            </p:txEl>
                                          </p:spTgt>
                                        </p:tgtEl>
                                      </p:cBhvr>
                                    </p:animEffect>
                                    <p:anim calcmode="lin" valueType="num">
                                      <p:cBhvr>
                                        <p:cTn id="30"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66564">
                                            <p:txEl>
                                              <p:pRg st="3" end="3"/>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66564">
                                            <p:txEl>
                                              <p:pRg st="4" end="4"/>
                                            </p:txEl>
                                          </p:spTgt>
                                        </p:tgtEl>
                                        <p:attrNameLst>
                                          <p:attrName>style.visibility</p:attrName>
                                        </p:attrNameLst>
                                      </p:cBhvr>
                                      <p:to>
                                        <p:strVal val="visible"/>
                                      </p:to>
                                    </p:set>
                                    <p:animEffect transition="in" filter="fade">
                                      <p:cBhvr>
                                        <p:cTn id="34" dur="500"/>
                                        <p:tgtEl>
                                          <p:spTgt spid="66564">
                                            <p:txEl>
                                              <p:pRg st="4" end="4"/>
                                            </p:txEl>
                                          </p:spTgt>
                                        </p:tgtEl>
                                      </p:cBhvr>
                                    </p:animEffect>
                                    <p:anim calcmode="lin" valueType="num">
                                      <p:cBhvr>
                                        <p:cTn id="35"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665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build="p"/>
    </p:bldLst>
  </p:timing>
  <p:txStyles>
    <p:titleStyle>
      <a:lvl1pPr algn="l" rtl="0" eaLnBrk="1" fontAlgn="base" hangingPunct="1">
        <a:spcBef>
          <a:spcPct val="0"/>
        </a:spcBef>
        <a:spcAft>
          <a:spcPct val="0"/>
        </a:spcAft>
        <a:defRPr kumimoji="1" sz="3600" b="1">
          <a:solidFill>
            <a:schemeClr val="accent2"/>
          </a:solidFill>
          <a:latin typeface="+mj-lt"/>
          <a:ea typeface="+mj-ea"/>
          <a:cs typeface="+mj-cs"/>
        </a:defRPr>
      </a:lvl1pPr>
      <a:lvl2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2pPr>
      <a:lvl3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3pPr>
      <a:lvl4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4pPr>
      <a:lvl5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5pPr>
      <a:lvl6pPr marL="4572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6pPr>
      <a:lvl7pPr marL="9144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7pPr>
      <a:lvl8pPr marL="13716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8pPr>
      <a:lvl9pPr marL="18288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9pPr>
    </p:titleStyle>
    <p:bodyStyle>
      <a:lvl1pPr marL="342900" indent="-342900" algn="just" rtl="0" eaLnBrk="1" fontAlgn="base" hangingPunct="1">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mn-ea"/>
          <a:ea typeface="+mn-ea"/>
        </a:defRPr>
      </a:lvl2pPr>
      <a:lvl3pPr marL="719138" indent="-715963" algn="just" rtl="0" eaLnBrk="1" fontAlgn="base" hangingPunct="1">
        <a:lnSpc>
          <a:spcPct val="120000"/>
        </a:lnSpc>
        <a:spcBef>
          <a:spcPct val="0"/>
        </a:spcBef>
        <a:spcAft>
          <a:spcPct val="0"/>
        </a:spcAft>
        <a:tabLst>
          <a:tab pos="728663" algn="l"/>
          <a:tab pos="1176338" algn="l"/>
        </a:tabLst>
        <a:defRPr sz="2800">
          <a:solidFill>
            <a:schemeClr val="tx1"/>
          </a:solidFill>
          <a:latin typeface="+mn-ea"/>
          <a:ea typeface="+mn-ea"/>
        </a:defRPr>
      </a:lvl3pPr>
      <a:lvl4pPr marL="1346200" indent="25400"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mn-ea"/>
          <a:ea typeface="+mn-ea"/>
        </a:defRPr>
      </a:lvl4pPr>
      <a:lvl5pPr marL="460375" indent="136842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mn-ea"/>
          <a:ea typeface="+mn-ea"/>
        </a:defRPr>
      </a:lvl5pPr>
      <a:lvl6pPr marL="9175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28" name="Picture 13" descr="icon-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66050" y="6567488"/>
            <a:ext cx="19843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4" descr="icon-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45550" y="6561138"/>
            <a:ext cx="215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5" descr="icon-0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23288" y="6567488"/>
            <a:ext cx="1984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6" descr="icon-0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88313" y="6529388"/>
            <a:ext cx="3111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7" descr="icon-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6325" y="6567488"/>
            <a:ext cx="2159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8"/>
          <p:cNvSpPr txBox="1">
            <a:spLocks noChangeArrowheads="1"/>
          </p:cNvSpPr>
          <p:nvPr/>
        </p:nvSpPr>
        <p:spPr bwMode="auto">
          <a:xfrm>
            <a:off x="4221163" y="65389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b="1">
                <a:solidFill>
                  <a:schemeClr val="bg1"/>
                </a:solidFill>
                <a:latin typeface="Times New Roman" pitchFamily="18" charset="0"/>
                <a:ea typeface="標楷體" pitchFamily="65" charset="-120"/>
              </a:defRPr>
            </a:lvl1pPr>
            <a:lvl2pPr marL="742950" indent="-285750" eaLnBrk="0" hangingPunct="0">
              <a:defRPr kumimoji="1" sz="2000" b="1">
                <a:solidFill>
                  <a:schemeClr val="bg1"/>
                </a:solidFill>
                <a:latin typeface="Times New Roman" pitchFamily="18" charset="0"/>
                <a:ea typeface="標楷體" pitchFamily="65" charset="-120"/>
              </a:defRPr>
            </a:lvl2pPr>
            <a:lvl3pPr marL="1143000" indent="-228600" eaLnBrk="0" hangingPunct="0">
              <a:defRPr kumimoji="1" sz="2000" b="1">
                <a:solidFill>
                  <a:schemeClr val="bg1"/>
                </a:solidFill>
                <a:latin typeface="Times New Roman" pitchFamily="18" charset="0"/>
                <a:ea typeface="標楷體" pitchFamily="65" charset="-120"/>
              </a:defRPr>
            </a:lvl3pPr>
            <a:lvl4pPr marL="1600200" indent="-228600" eaLnBrk="0" hangingPunct="0">
              <a:defRPr kumimoji="1" sz="2000" b="1">
                <a:solidFill>
                  <a:schemeClr val="bg1"/>
                </a:solidFill>
                <a:latin typeface="Times New Roman" pitchFamily="18" charset="0"/>
                <a:ea typeface="標楷體" pitchFamily="65" charset="-120"/>
              </a:defRPr>
            </a:lvl4pPr>
            <a:lvl5pPr marL="2057400" indent="-228600" eaLnBrk="0" hangingPunct="0">
              <a:defRPr kumimoji="1" sz="2000"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9pPr>
          </a:lstStyle>
          <a:p>
            <a:pPr algn="ctr" eaLnBrk="1" hangingPunct="1"/>
            <a:r>
              <a:rPr lang="zh-TW" altLang="en-US" sz="1200"/>
              <a:t>第</a:t>
            </a:r>
            <a:fld id="{FB50671E-FF17-449B-91CD-50110F99F354}" type="slidenum">
              <a:rPr lang="zh-TW" altLang="en-US" sz="1200"/>
              <a:pPr algn="ctr" eaLnBrk="1" hangingPunct="1"/>
              <a:t>‹#›</a:t>
            </a:fld>
            <a:r>
              <a:rPr lang="zh-TW" altLang="en-US" sz="1200"/>
              <a:t>頁</a:t>
            </a:r>
            <a:endParaRPr lang="zh-TW" altLang="en-US" sz="1800">
              <a:latin typeface="Arial" pitchFamily="34" charset="0"/>
              <a:ea typeface="新細明體" pitchFamily="18" charset="-120"/>
            </a:endParaRPr>
          </a:p>
        </p:txBody>
      </p:sp>
      <p:pic>
        <p:nvPicPr>
          <p:cNvPr id="10" name="Picture 13" descr="icon-06">
            <a:hlinkClick r:id="" action="ppaction://hlinkshowjump?jump=previous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66050" y="6567488"/>
            <a:ext cx="19843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icon-02">
            <a:hlinkClick r:id="" action="ppaction://hlinkshowjump?jump=las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45550" y="6561138"/>
            <a:ext cx="215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icon-03">
            <a:hlinkClick r:id="" action="ppaction://hlinkshowjump?jump=next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23288" y="6567488"/>
            <a:ext cx="1984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descr="icon-04">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88313" y="6529388"/>
            <a:ext cx="3111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descr="icon-05">
            <a:hlinkClick r:id="" action="ppaction://hlinkshowjump?jump=firs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6325" y="6567488"/>
            <a:ext cx="2159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8"/>
          <p:cNvSpPr txBox="1">
            <a:spLocks noChangeArrowheads="1"/>
          </p:cNvSpPr>
          <p:nvPr/>
        </p:nvSpPr>
        <p:spPr bwMode="auto">
          <a:xfrm>
            <a:off x="4221163" y="65389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b="1">
                <a:solidFill>
                  <a:schemeClr val="bg1"/>
                </a:solidFill>
                <a:latin typeface="Times New Roman" pitchFamily="18" charset="0"/>
                <a:ea typeface="標楷體" pitchFamily="65" charset="-120"/>
              </a:defRPr>
            </a:lvl1pPr>
            <a:lvl2pPr marL="742950" indent="-285750" eaLnBrk="0" hangingPunct="0">
              <a:defRPr kumimoji="1" sz="2000" b="1">
                <a:solidFill>
                  <a:schemeClr val="bg1"/>
                </a:solidFill>
                <a:latin typeface="Times New Roman" pitchFamily="18" charset="0"/>
                <a:ea typeface="標楷體" pitchFamily="65" charset="-120"/>
              </a:defRPr>
            </a:lvl2pPr>
            <a:lvl3pPr marL="1143000" indent="-228600" eaLnBrk="0" hangingPunct="0">
              <a:defRPr kumimoji="1" sz="2000" b="1">
                <a:solidFill>
                  <a:schemeClr val="bg1"/>
                </a:solidFill>
                <a:latin typeface="Times New Roman" pitchFamily="18" charset="0"/>
                <a:ea typeface="標楷體" pitchFamily="65" charset="-120"/>
              </a:defRPr>
            </a:lvl3pPr>
            <a:lvl4pPr marL="1600200" indent="-228600" eaLnBrk="0" hangingPunct="0">
              <a:defRPr kumimoji="1" sz="2000" b="1">
                <a:solidFill>
                  <a:schemeClr val="bg1"/>
                </a:solidFill>
                <a:latin typeface="Times New Roman" pitchFamily="18" charset="0"/>
                <a:ea typeface="標楷體" pitchFamily="65" charset="-120"/>
              </a:defRPr>
            </a:lvl4pPr>
            <a:lvl5pPr marL="2057400" indent="-228600" eaLnBrk="0" hangingPunct="0">
              <a:defRPr kumimoji="1" sz="2000"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9pPr>
          </a:lstStyle>
          <a:p>
            <a:pPr algn="ctr" eaLnBrk="1" hangingPunct="1"/>
            <a:r>
              <a:rPr lang="zh-TW" altLang="en-US" sz="1200"/>
              <a:t>第</a:t>
            </a:r>
            <a:fld id="{FB50671E-FF17-449B-91CD-50110F99F354}" type="slidenum">
              <a:rPr lang="zh-TW" altLang="en-US" sz="1200"/>
              <a:pPr algn="ctr" eaLnBrk="1" hangingPunct="1"/>
              <a:t>‹#›</a:t>
            </a:fld>
            <a:r>
              <a:rPr lang="zh-TW" altLang="en-US" sz="1200"/>
              <a:t>頁</a:t>
            </a:r>
            <a:endParaRPr lang="zh-TW" altLang="en-US" sz="1800">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advClick="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1000" fill="hold"/>
                                        <p:tgtEl>
                                          <p:spTgt spid="66563"/>
                                        </p:tgtEl>
                                        <p:attrNameLst>
                                          <p:attrName>ppt_x</p:attrName>
                                        </p:attrNameLst>
                                      </p:cBhvr>
                                      <p:tavLst>
                                        <p:tav tm="0">
                                          <p:val>
                                            <p:strVal val="#ppt_x-.2"/>
                                          </p:val>
                                        </p:tav>
                                        <p:tav tm="100000">
                                          <p:val>
                                            <p:strVal val="#ppt_x"/>
                                          </p:val>
                                        </p:tav>
                                      </p:tavLst>
                                    </p:anim>
                                    <p:anim calcmode="lin" valueType="num">
                                      <p:cBhvr>
                                        <p:cTn id="8" dur="1000" fill="hold"/>
                                        <p:tgtEl>
                                          <p:spTgt spid="66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66563"/>
                                        </p:tgtEl>
                                      </p:cBhvr>
                                    </p:animEffect>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6564">
                                            <p:txEl>
                                              <p:pRg st="0" end="0"/>
                                            </p:txEl>
                                          </p:spTgt>
                                        </p:tgtEl>
                                        <p:attrNameLst>
                                          <p:attrName>style.visibility</p:attrName>
                                        </p:attrNameLst>
                                      </p:cBhvr>
                                      <p:to>
                                        <p:strVal val="visible"/>
                                      </p:to>
                                    </p:set>
                                    <p:animEffect transition="in" filter="fade">
                                      <p:cBhvr>
                                        <p:cTn id="13" dur="500"/>
                                        <p:tgtEl>
                                          <p:spTgt spid="66564">
                                            <p:txEl>
                                              <p:pRg st="0" end="0"/>
                                            </p:txEl>
                                          </p:spTgt>
                                        </p:tgtEl>
                                      </p:cBhvr>
                                    </p:animEffect>
                                    <p:anim calcmode="lin" valueType="num">
                                      <p:cBhvr>
                                        <p:cTn id="14"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66564">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66564">
                                            <p:txEl>
                                              <p:pRg st="1" end="1"/>
                                            </p:txEl>
                                          </p:spTgt>
                                        </p:tgtEl>
                                        <p:attrNameLst>
                                          <p:attrName>style.visibility</p:attrName>
                                        </p:attrNameLst>
                                      </p:cBhvr>
                                      <p:to>
                                        <p:strVal val="visible"/>
                                      </p:to>
                                    </p:set>
                                    <p:animEffect transition="in" filter="fade">
                                      <p:cBhvr>
                                        <p:cTn id="19" dur="500"/>
                                        <p:tgtEl>
                                          <p:spTgt spid="66564">
                                            <p:txEl>
                                              <p:pRg st="1" end="1"/>
                                            </p:txEl>
                                          </p:spTgt>
                                        </p:tgtEl>
                                      </p:cBhvr>
                                    </p:animEffect>
                                    <p:anim calcmode="lin" valueType="num">
                                      <p:cBhvr>
                                        <p:cTn id="20"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66564">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66564">
                                            <p:txEl>
                                              <p:pRg st="2" end="2"/>
                                            </p:txEl>
                                          </p:spTgt>
                                        </p:tgtEl>
                                        <p:attrNameLst>
                                          <p:attrName>style.visibility</p:attrName>
                                        </p:attrNameLst>
                                      </p:cBhvr>
                                      <p:to>
                                        <p:strVal val="visible"/>
                                      </p:to>
                                    </p:set>
                                    <p:animEffect transition="in" filter="fade">
                                      <p:cBhvr>
                                        <p:cTn id="25" dur="500"/>
                                        <p:tgtEl>
                                          <p:spTgt spid="66564">
                                            <p:txEl>
                                              <p:pRg st="2" end="2"/>
                                            </p:txEl>
                                          </p:spTgt>
                                        </p:tgtEl>
                                      </p:cBhvr>
                                    </p:animEffect>
                                    <p:anim calcmode="lin" valueType="num">
                                      <p:cBhvr>
                                        <p:cTn id="26"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66564">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66564">
                                            <p:txEl>
                                              <p:pRg st="3" end="3"/>
                                            </p:txEl>
                                          </p:spTgt>
                                        </p:tgtEl>
                                        <p:attrNameLst>
                                          <p:attrName>style.visibility</p:attrName>
                                        </p:attrNameLst>
                                      </p:cBhvr>
                                      <p:to>
                                        <p:strVal val="visible"/>
                                      </p:to>
                                    </p:set>
                                    <p:animEffect transition="in" filter="fade">
                                      <p:cBhvr>
                                        <p:cTn id="31" dur="500"/>
                                        <p:tgtEl>
                                          <p:spTgt spid="66564">
                                            <p:txEl>
                                              <p:pRg st="3" end="3"/>
                                            </p:txEl>
                                          </p:spTgt>
                                        </p:tgtEl>
                                      </p:cBhvr>
                                    </p:animEffect>
                                    <p:anim calcmode="lin" valueType="num">
                                      <p:cBhvr>
                                        <p:cTn id="32"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66564">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3000"/>
                            </p:stCondLst>
                            <p:childTnLst>
                              <p:par>
                                <p:cTn id="35" presetID="47" presetClass="entr" presetSubtype="0" fill="hold" grpId="0" nodeType="afterEffect">
                                  <p:stCondLst>
                                    <p:cond delay="0"/>
                                  </p:stCondLst>
                                  <p:childTnLst>
                                    <p:set>
                                      <p:cBhvr>
                                        <p:cTn id="36" dur="1" fill="hold">
                                          <p:stCondLst>
                                            <p:cond delay="0"/>
                                          </p:stCondLst>
                                        </p:cTn>
                                        <p:tgtEl>
                                          <p:spTgt spid="66564">
                                            <p:txEl>
                                              <p:pRg st="4" end="4"/>
                                            </p:txEl>
                                          </p:spTgt>
                                        </p:tgtEl>
                                        <p:attrNameLst>
                                          <p:attrName>style.visibility</p:attrName>
                                        </p:attrNameLst>
                                      </p:cBhvr>
                                      <p:to>
                                        <p:strVal val="visible"/>
                                      </p:to>
                                    </p:set>
                                    <p:animEffect transition="in" filter="fade">
                                      <p:cBhvr>
                                        <p:cTn id="37" dur="500"/>
                                        <p:tgtEl>
                                          <p:spTgt spid="66564">
                                            <p:txEl>
                                              <p:pRg st="4" end="4"/>
                                            </p:txEl>
                                          </p:spTgt>
                                        </p:tgtEl>
                                      </p:cBhvr>
                                    </p:animEffect>
                                    <p:anim calcmode="lin" valueType="num">
                                      <p:cBhvr>
                                        <p:cTn id="38"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665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build="p">
        <p:tmplLst>
          <p:tmpl lvl="1">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eaLnBrk="1" fontAlgn="base" hangingPunct="1">
        <a:spcBef>
          <a:spcPct val="0"/>
        </a:spcBef>
        <a:spcAft>
          <a:spcPct val="0"/>
        </a:spcAft>
        <a:defRPr kumimoji="1" sz="3600" b="1">
          <a:solidFill>
            <a:schemeClr val="accent2"/>
          </a:solidFill>
          <a:latin typeface="+mj-lt"/>
          <a:ea typeface="+mj-ea"/>
          <a:cs typeface="+mj-cs"/>
        </a:defRPr>
      </a:lvl1pPr>
      <a:lvl2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2pPr>
      <a:lvl3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3pPr>
      <a:lvl4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4pPr>
      <a:lvl5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5pPr>
      <a:lvl6pPr marL="4572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6pPr>
      <a:lvl7pPr marL="9144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7pPr>
      <a:lvl8pPr marL="13716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8pPr>
      <a:lvl9pPr marL="18288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9pPr>
    </p:titleStyle>
    <p:bodyStyle>
      <a:lvl1pPr marL="342900" indent="-342900" algn="just" rtl="0" eaLnBrk="1" fontAlgn="base" hangingPunct="1">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pitchFamily="18" charset="-120"/>
        </a:defRPr>
      </a:lvl2pPr>
      <a:lvl3pPr marL="457200" indent="-454025" algn="just" rtl="0" eaLnBrk="1" fontAlgn="base" hangingPunct="1">
        <a:lnSpc>
          <a:spcPct val="120000"/>
        </a:lnSpc>
        <a:spcBef>
          <a:spcPct val="0"/>
        </a:spcBef>
        <a:spcAft>
          <a:spcPct val="0"/>
        </a:spcAft>
        <a:tabLst>
          <a:tab pos="728663" algn="l"/>
          <a:tab pos="1176338" algn="l"/>
        </a:tabLst>
        <a:defRPr sz="2800">
          <a:solidFill>
            <a:schemeClr val="tx1"/>
          </a:solidFill>
          <a:latin typeface="Times New Roman" pitchFamily="18" charset="0"/>
          <a:ea typeface="新細明體" pitchFamily="18" charset="-120"/>
        </a:defRPr>
      </a:lvl3pPr>
      <a:lvl4pPr marL="458788" indent="912813"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pitchFamily="18" charset="-120"/>
        </a:defRPr>
      </a:lvl4pPr>
      <a:lvl5pPr marL="460375" indent="136842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5pPr>
      <a:lvl6pPr marL="9175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n-n-n	</a:t>
            </a:r>
            <a:r>
              <a:rPr lang="zh-TW" altLang="en-US" dirty="0"/>
              <a:t>小小節按一下以編輯母片以編輯母片以編輯母片以編輯母片以編輯母片</a:t>
            </a:r>
          </a:p>
          <a:p>
            <a:pPr lvl="1"/>
            <a:r>
              <a:rPr lang="zh-TW" altLang="en-US" dirty="0"/>
              <a:t>一般內文</a:t>
            </a:r>
            <a:r>
              <a:rPr lang="en-US" altLang="zh-TW" dirty="0"/>
              <a:t>(</a:t>
            </a:r>
            <a:r>
              <a:rPr lang="zh-TW" altLang="en-US" dirty="0"/>
              <a:t>按一次</a:t>
            </a:r>
            <a:r>
              <a:rPr lang="en-US" altLang="zh-TW" dirty="0"/>
              <a:t>Tab</a:t>
            </a:r>
            <a:r>
              <a:rPr lang="zh-TW" altLang="en-US" dirty="0"/>
              <a:t>空</a:t>
            </a:r>
            <a:r>
              <a:rPr lang="en-US" altLang="zh-TW" dirty="0"/>
              <a:t>2</a:t>
            </a:r>
            <a:r>
              <a:rPr lang="zh-TW" altLang="en-US" dirty="0"/>
              <a:t>格</a:t>
            </a:r>
            <a:r>
              <a:rPr lang="en-US" altLang="zh-TW" dirty="0"/>
              <a:t>)</a:t>
            </a:r>
            <a:r>
              <a:rPr lang="zh-TW" altLang="en-US" dirty="0"/>
              <a:t>第二層第二層第二層</a:t>
            </a:r>
            <a:r>
              <a:rPr lang="en-US" altLang="zh-TW" dirty="0"/>
              <a:t>	</a:t>
            </a:r>
            <a:r>
              <a:rPr lang="zh-TW" altLang="en-US" dirty="0"/>
              <a:t>第二層第二層第二層第二層第二層第二層</a:t>
            </a:r>
          </a:p>
          <a:p>
            <a:pPr lvl="2"/>
            <a:r>
              <a:rPr lang="en-US" altLang="zh-TW" dirty="0" err="1"/>
              <a:t>nn</a:t>
            </a:r>
            <a:r>
              <a:rPr lang="en-US" altLang="zh-TW" dirty="0"/>
              <a:t>.		</a:t>
            </a:r>
            <a:r>
              <a:rPr lang="zh-TW" altLang="en-US" dirty="0"/>
              <a:t>第三層第三層第三層第三層第三層第三層第三層第三層第三層第三層第三層第三層</a:t>
            </a:r>
          </a:p>
          <a:p>
            <a:pPr lvl="3"/>
            <a:r>
              <a:rPr lang="zh-TW" altLang="en-US" dirty="0"/>
              <a:t>第四層第四層第四層第四層第四層第四層第四層第四層第四層第四層第四層</a:t>
            </a:r>
          </a:p>
          <a:p>
            <a:pPr lvl="4"/>
            <a:r>
              <a:rPr lang="zh-TW" altLang="en-US" dirty="0"/>
              <a:t>圖說：第五層第五層第五層第五層第五層</a:t>
            </a:r>
          </a:p>
        </p:txBody>
      </p:sp>
      <p:pic>
        <p:nvPicPr>
          <p:cNvPr id="1028" name="Picture 13" descr="icon-06">
            <a:hlinkClick r:id="" action="ppaction://hlinkshowjump?jump=previous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66050" y="6567488"/>
            <a:ext cx="19843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4" descr="icon-02">
            <a:hlinkClick r:id="" action="ppaction://hlinkshowjump?jump=las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45550" y="6561138"/>
            <a:ext cx="215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5" descr="icon-03">
            <a:hlinkClick r:id="" action="ppaction://hlinkshowjump?jump=next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23288" y="6567488"/>
            <a:ext cx="1984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6" descr="icon-04">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88313" y="6529388"/>
            <a:ext cx="3111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7" descr="icon-05">
            <a:hlinkClick r:id="" action="ppaction://hlinkshowjump?jump=firs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6325" y="6567488"/>
            <a:ext cx="2159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8"/>
          <p:cNvSpPr txBox="1">
            <a:spLocks noChangeArrowheads="1"/>
          </p:cNvSpPr>
          <p:nvPr/>
        </p:nvSpPr>
        <p:spPr bwMode="auto">
          <a:xfrm>
            <a:off x="4221163" y="65389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b="1">
                <a:solidFill>
                  <a:schemeClr val="bg1"/>
                </a:solidFill>
                <a:latin typeface="Times New Roman" pitchFamily="18" charset="0"/>
                <a:ea typeface="標楷體" pitchFamily="65" charset="-120"/>
              </a:defRPr>
            </a:lvl1pPr>
            <a:lvl2pPr marL="742950" indent="-285750" eaLnBrk="0" hangingPunct="0">
              <a:defRPr kumimoji="1" sz="2000" b="1">
                <a:solidFill>
                  <a:schemeClr val="bg1"/>
                </a:solidFill>
                <a:latin typeface="Times New Roman" pitchFamily="18" charset="0"/>
                <a:ea typeface="標楷體" pitchFamily="65" charset="-120"/>
              </a:defRPr>
            </a:lvl2pPr>
            <a:lvl3pPr marL="1143000" indent="-228600" eaLnBrk="0" hangingPunct="0">
              <a:defRPr kumimoji="1" sz="2000" b="1">
                <a:solidFill>
                  <a:schemeClr val="bg1"/>
                </a:solidFill>
                <a:latin typeface="Times New Roman" pitchFamily="18" charset="0"/>
                <a:ea typeface="標楷體" pitchFamily="65" charset="-120"/>
              </a:defRPr>
            </a:lvl3pPr>
            <a:lvl4pPr marL="1600200" indent="-228600" eaLnBrk="0" hangingPunct="0">
              <a:defRPr kumimoji="1" sz="2000" b="1">
                <a:solidFill>
                  <a:schemeClr val="bg1"/>
                </a:solidFill>
                <a:latin typeface="Times New Roman" pitchFamily="18" charset="0"/>
                <a:ea typeface="標楷體" pitchFamily="65" charset="-120"/>
              </a:defRPr>
            </a:lvl4pPr>
            <a:lvl5pPr marL="2057400" indent="-228600" eaLnBrk="0" hangingPunct="0">
              <a:defRPr kumimoji="1" sz="2000"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9pPr>
          </a:lstStyle>
          <a:p>
            <a:pPr algn="ctr" eaLnBrk="1" hangingPunct="1"/>
            <a:r>
              <a:rPr lang="zh-TW" altLang="en-US" sz="1200"/>
              <a:t>第</a:t>
            </a:r>
            <a:fld id="{FB50671E-FF17-449B-91CD-50110F99F354}" type="slidenum">
              <a:rPr lang="zh-TW" altLang="en-US" sz="1200"/>
              <a:pPr algn="ctr" eaLnBrk="1" hangingPunct="1"/>
              <a:t>‹#›</a:t>
            </a:fld>
            <a:r>
              <a:rPr lang="zh-TW" altLang="en-US" sz="1200"/>
              <a:t>頁</a:t>
            </a:r>
            <a:endParaRPr lang="zh-TW" altLang="en-US" sz="1800">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1000" fill="hold"/>
                                        <p:tgtEl>
                                          <p:spTgt spid="66563"/>
                                        </p:tgtEl>
                                        <p:attrNameLst>
                                          <p:attrName>ppt_x</p:attrName>
                                        </p:attrNameLst>
                                      </p:cBhvr>
                                      <p:tavLst>
                                        <p:tav tm="0">
                                          <p:val>
                                            <p:strVal val="#ppt_x-.2"/>
                                          </p:val>
                                        </p:tav>
                                        <p:tav tm="100000">
                                          <p:val>
                                            <p:strVal val="#ppt_x"/>
                                          </p:val>
                                        </p:tav>
                                      </p:tavLst>
                                    </p:anim>
                                    <p:anim calcmode="lin" valueType="num">
                                      <p:cBhvr>
                                        <p:cTn id="8" dur="1000" fill="hold"/>
                                        <p:tgtEl>
                                          <p:spTgt spid="66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66563"/>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6564">
                                            <p:txEl>
                                              <p:pRg st="0" end="0"/>
                                            </p:txEl>
                                          </p:spTgt>
                                        </p:tgtEl>
                                        <p:attrNameLst>
                                          <p:attrName>style.visibility</p:attrName>
                                        </p:attrNameLst>
                                      </p:cBhvr>
                                      <p:to>
                                        <p:strVal val="visible"/>
                                      </p:to>
                                    </p:set>
                                    <p:animEffect transition="in" filter="fade">
                                      <p:cBhvr>
                                        <p:cTn id="13" dur="500"/>
                                        <p:tgtEl>
                                          <p:spTgt spid="66564">
                                            <p:txEl>
                                              <p:pRg st="0" end="0"/>
                                            </p:txEl>
                                          </p:spTgt>
                                        </p:tgtEl>
                                      </p:cBhvr>
                                    </p:animEffect>
                                    <p:anim calcmode="lin" valueType="num">
                                      <p:cBhvr>
                                        <p:cTn id="14"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66564">
                                            <p:txEl>
                                              <p:pRg st="0" end="0"/>
                                            </p:txEl>
                                          </p:spTgt>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66564">
                                            <p:txEl>
                                              <p:pRg st="1" end="1"/>
                                            </p:txEl>
                                          </p:spTgt>
                                        </p:tgtEl>
                                        <p:attrNameLst>
                                          <p:attrName>style.visibility</p:attrName>
                                        </p:attrNameLst>
                                      </p:cBhvr>
                                      <p:to>
                                        <p:strVal val="visible"/>
                                      </p:to>
                                    </p:set>
                                    <p:animEffect transition="in" filter="fade">
                                      <p:cBhvr>
                                        <p:cTn id="18" dur="500"/>
                                        <p:tgtEl>
                                          <p:spTgt spid="66564">
                                            <p:txEl>
                                              <p:pRg st="1" end="1"/>
                                            </p:txEl>
                                          </p:spTgt>
                                        </p:tgtEl>
                                      </p:cBhvr>
                                    </p:animEffect>
                                    <p:anim calcmode="lin" valueType="num">
                                      <p:cBhvr>
                                        <p:cTn id="19"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66564">
                                            <p:txEl>
                                              <p:pRg st="1" end="1"/>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66564">
                                            <p:txEl>
                                              <p:pRg st="2" end="2"/>
                                            </p:txEl>
                                          </p:spTgt>
                                        </p:tgtEl>
                                        <p:attrNameLst>
                                          <p:attrName>style.visibility</p:attrName>
                                        </p:attrNameLst>
                                      </p:cBhvr>
                                      <p:to>
                                        <p:strVal val="visible"/>
                                      </p:to>
                                    </p:set>
                                    <p:animEffect transition="in" filter="fade">
                                      <p:cBhvr>
                                        <p:cTn id="23" dur="500"/>
                                        <p:tgtEl>
                                          <p:spTgt spid="66564">
                                            <p:txEl>
                                              <p:pRg st="2" end="2"/>
                                            </p:txEl>
                                          </p:spTgt>
                                        </p:tgtEl>
                                      </p:cBhvr>
                                    </p:animEffect>
                                    <p:anim calcmode="lin" valueType="num">
                                      <p:cBhvr>
                                        <p:cTn id="24"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66564">
                                            <p:txEl>
                                              <p:pRg st="2" end="2"/>
                                            </p:txEl>
                                          </p:spTgt>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66564">
                                            <p:txEl>
                                              <p:pRg st="3" end="3"/>
                                            </p:txEl>
                                          </p:spTgt>
                                        </p:tgtEl>
                                        <p:attrNameLst>
                                          <p:attrName>style.visibility</p:attrName>
                                        </p:attrNameLst>
                                      </p:cBhvr>
                                      <p:to>
                                        <p:strVal val="visible"/>
                                      </p:to>
                                    </p:set>
                                    <p:animEffect transition="in" filter="fade">
                                      <p:cBhvr>
                                        <p:cTn id="28" dur="500"/>
                                        <p:tgtEl>
                                          <p:spTgt spid="66564">
                                            <p:txEl>
                                              <p:pRg st="3" end="3"/>
                                            </p:txEl>
                                          </p:spTgt>
                                        </p:tgtEl>
                                      </p:cBhvr>
                                    </p:animEffect>
                                    <p:anim calcmode="lin" valueType="num">
                                      <p:cBhvr>
                                        <p:cTn id="29"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66564">
                                            <p:txEl>
                                              <p:pRg st="3" end="3"/>
                                            </p:txEl>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66564">
                                            <p:txEl>
                                              <p:pRg st="4" end="4"/>
                                            </p:txEl>
                                          </p:spTgt>
                                        </p:tgtEl>
                                        <p:attrNameLst>
                                          <p:attrName>style.visibility</p:attrName>
                                        </p:attrNameLst>
                                      </p:cBhvr>
                                      <p:to>
                                        <p:strVal val="visible"/>
                                      </p:to>
                                    </p:set>
                                    <p:animEffect transition="in" filter="fade">
                                      <p:cBhvr>
                                        <p:cTn id="33" dur="500"/>
                                        <p:tgtEl>
                                          <p:spTgt spid="66564">
                                            <p:txEl>
                                              <p:pRg st="4" end="4"/>
                                            </p:txEl>
                                          </p:spTgt>
                                        </p:tgtEl>
                                      </p:cBhvr>
                                    </p:animEffect>
                                    <p:anim calcmode="lin" valueType="num">
                                      <p:cBhvr>
                                        <p:cTn id="34"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665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build="p"/>
    </p:bldLst>
  </p:timing>
  <p:txStyles>
    <p:titleStyle>
      <a:lvl1pPr algn="l" rtl="0" eaLnBrk="1" fontAlgn="base" hangingPunct="1">
        <a:spcBef>
          <a:spcPct val="0"/>
        </a:spcBef>
        <a:spcAft>
          <a:spcPct val="0"/>
        </a:spcAft>
        <a:defRPr kumimoji="1" sz="3600" b="1">
          <a:solidFill>
            <a:schemeClr val="accent2"/>
          </a:solidFill>
          <a:latin typeface="+mj-lt"/>
          <a:ea typeface="+mj-ea"/>
          <a:cs typeface="+mj-cs"/>
        </a:defRPr>
      </a:lvl1pPr>
      <a:lvl2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2pPr>
      <a:lvl3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3pPr>
      <a:lvl4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4pPr>
      <a:lvl5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5pPr>
      <a:lvl6pPr marL="4572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6pPr>
      <a:lvl7pPr marL="9144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7pPr>
      <a:lvl8pPr marL="13716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8pPr>
      <a:lvl9pPr marL="18288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9pPr>
    </p:titleStyle>
    <p:bodyStyle>
      <a:lvl1pPr marL="342900" indent="-342900" algn="just" rtl="0" eaLnBrk="1" fontAlgn="base" hangingPunct="1">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mn-ea"/>
          <a:ea typeface="+mn-ea"/>
        </a:defRPr>
      </a:lvl2pPr>
      <a:lvl3pPr marL="719138" indent="-715963" algn="just" rtl="0" eaLnBrk="1" fontAlgn="base" hangingPunct="1">
        <a:lnSpc>
          <a:spcPct val="120000"/>
        </a:lnSpc>
        <a:spcBef>
          <a:spcPct val="0"/>
        </a:spcBef>
        <a:spcAft>
          <a:spcPct val="0"/>
        </a:spcAft>
        <a:tabLst>
          <a:tab pos="728663" algn="l"/>
          <a:tab pos="1176338" algn="l"/>
        </a:tabLst>
        <a:defRPr sz="2800">
          <a:solidFill>
            <a:schemeClr val="tx1"/>
          </a:solidFill>
          <a:latin typeface="+mn-ea"/>
          <a:ea typeface="+mn-ea"/>
        </a:defRPr>
      </a:lvl3pPr>
      <a:lvl4pPr marL="1346200" indent="25400"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mn-ea"/>
          <a:ea typeface="+mn-ea"/>
        </a:defRPr>
      </a:lvl4pPr>
      <a:lvl5pPr marL="460375" indent="136842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mn-ea"/>
          <a:ea typeface="+mn-ea"/>
        </a:defRPr>
      </a:lvl5pPr>
      <a:lvl6pPr marL="9175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28" name="Picture 13" descr="icon-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66050" y="6567488"/>
            <a:ext cx="19843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4" descr="icon-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45550" y="6561138"/>
            <a:ext cx="215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5" descr="icon-0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23288" y="6567488"/>
            <a:ext cx="1984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6" descr="icon-0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88313" y="6529388"/>
            <a:ext cx="3111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7" descr="icon-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6325" y="6567488"/>
            <a:ext cx="2159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8"/>
          <p:cNvSpPr txBox="1">
            <a:spLocks noChangeArrowheads="1"/>
          </p:cNvSpPr>
          <p:nvPr/>
        </p:nvSpPr>
        <p:spPr bwMode="auto">
          <a:xfrm>
            <a:off x="4221163" y="65389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b="1">
                <a:solidFill>
                  <a:schemeClr val="bg1"/>
                </a:solidFill>
                <a:latin typeface="Times New Roman" pitchFamily="18" charset="0"/>
                <a:ea typeface="標楷體" pitchFamily="65" charset="-120"/>
              </a:defRPr>
            </a:lvl1pPr>
            <a:lvl2pPr marL="742950" indent="-285750" eaLnBrk="0" hangingPunct="0">
              <a:defRPr kumimoji="1" sz="2000" b="1">
                <a:solidFill>
                  <a:schemeClr val="bg1"/>
                </a:solidFill>
                <a:latin typeface="Times New Roman" pitchFamily="18" charset="0"/>
                <a:ea typeface="標楷體" pitchFamily="65" charset="-120"/>
              </a:defRPr>
            </a:lvl2pPr>
            <a:lvl3pPr marL="1143000" indent="-228600" eaLnBrk="0" hangingPunct="0">
              <a:defRPr kumimoji="1" sz="2000" b="1">
                <a:solidFill>
                  <a:schemeClr val="bg1"/>
                </a:solidFill>
                <a:latin typeface="Times New Roman" pitchFamily="18" charset="0"/>
                <a:ea typeface="標楷體" pitchFamily="65" charset="-120"/>
              </a:defRPr>
            </a:lvl3pPr>
            <a:lvl4pPr marL="1600200" indent="-228600" eaLnBrk="0" hangingPunct="0">
              <a:defRPr kumimoji="1" sz="2000" b="1">
                <a:solidFill>
                  <a:schemeClr val="bg1"/>
                </a:solidFill>
                <a:latin typeface="Times New Roman" pitchFamily="18" charset="0"/>
                <a:ea typeface="標楷體" pitchFamily="65" charset="-120"/>
              </a:defRPr>
            </a:lvl4pPr>
            <a:lvl5pPr marL="2057400" indent="-228600" eaLnBrk="0" hangingPunct="0">
              <a:defRPr kumimoji="1" sz="2000"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9pPr>
          </a:lstStyle>
          <a:p>
            <a:pPr algn="ctr" eaLnBrk="1" hangingPunct="1"/>
            <a:r>
              <a:rPr lang="zh-TW" altLang="en-US" sz="1200"/>
              <a:t>第</a:t>
            </a:r>
            <a:fld id="{FB50671E-FF17-449B-91CD-50110F99F354}" type="slidenum">
              <a:rPr lang="zh-TW" altLang="en-US" sz="1200"/>
              <a:pPr algn="ctr" eaLnBrk="1" hangingPunct="1"/>
              <a:t>‹#›</a:t>
            </a:fld>
            <a:r>
              <a:rPr lang="zh-TW" altLang="en-US" sz="1200"/>
              <a:t>頁</a:t>
            </a:r>
            <a:endParaRPr lang="zh-TW" altLang="en-US" sz="1800">
              <a:latin typeface="Arial" pitchFamily="34" charset="0"/>
              <a:ea typeface="新細明體" pitchFamily="18" charset="-120"/>
            </a:endParaRPr>
          </a:p>
        </p:txBody>
      </p:sp>
      <p:pic>
        <p:nvPicPr>
          <p:cNvPr id="10" name="Picture 13" descr="icon-06">
            <a:hlinkClick r:id="" action="ppaction://hlinkshowjump?jump=previous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66050" y="6567488"/>
            <a:ext cx="19843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icon-02">
            <a:hlinkClick r:id="" action="ppaction://hlinkshowjump?jump=las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45550" y="6561138"/>
            <a:ext cx="215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icon-03">
            <a:hlinkClick r:id="" action="ppaction://hlinkshowjump?jump=next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23288" y="6567488"/>
            <a:ext cx="1984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descr="icon-04">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88313" y="6529388"/>
            <a:ext cx="3111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descr="icon-05">
            <a:hlinkClick r:id="" action="ppaction://hlinkshowjump?jump=firs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6325" y="6567488"/>
            <a:ext cx="2159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8"/>
          <p:cNvSpPr txBox="1">
            <a:spLocks noChangeArrowheads="1"/>
          </p:cNvSpPr>
          <p:nvPr/>
        </p:nvSpPr>
        <p:spPr bwMode="auto">
          <a:xfrm>
            <a:off x="4221163" y="65389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b="1">
                <a:solidFill>
                  <a:schemeClr val="bg1"/>
                </a:solidFill>
                <a:latin typeface="Times New Roman" pitchFamily="18" charset="0"/>
                <a:ea typeface="標楷體" pitchFamily="65" charset="-120"/>
              </a:defRPr>
            </a:lvl1pPr>
            <a:lvl2pPr marL="742950" indent="-285750" eaLnBrk="0" hangingPunct="0">
              <a:defRPr kumimoji="1" sz="2000" b="1">
                <a:solidFill>
                  <a:schemeClr val="bg1"/>
                </a:solidFill>
                <a:latin typeface="Times New Roman" pitchFamily="18" charset="0"/>
                <a:ea typeface="標楷體" pitchFamily="65" charset="-120"/>
              </a:defRPr>
            </a:lvl2pPr>
            <a:lvl3pPr marL="1143000" indent="-228600" eaLnBrk="0" hangingPunct="0">
              <a:defRPr kumimoji="1" sz="2000" b="1">
                <a:solidFill>
                  <a:schemeClr val="bg1"/>
                </a:solidFill>
                <a:latin typeface="Times New Roman" pitchFamily="18" charset="0"/>
                <a:ea typeface="標楷體" pitchFamily="65" charset="-120"/>
              </a:defRPr>
            </a:lvl3pPr>
            <a:lvl4pPr marL="1600200" indent="-228600" eaLnBrk="0" hangingPunct="0">
              <a:defRPr kumimoji="1" sz="2000" b="1">
                <a:solidFill>
                  <a:schemeClr val="bg1"/>
                </a:solidFill>
                <a:latin typeface="Times New Roman" pitchFamily="18" charset="0"/>
                <a:ea typeface="標楷體" pitchFamily="65" charset="-120"/>
              </a:defRPr>
            </a:lvl4pPr>
            <a:lvl5pPr marL="2057400" indent="-228600" eaLnBrk="0" hangingPunct="0">
              <a:defRPr kumimoji="1" sz="2000"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9pPr>
          </a:lstStyle>
          <a:p>
            <a:pPr algn="ctr" eaLnBrk="1" hangingPunct="1"/>
            <a:r>
              <a:rPr lang="zh-TW" altLang="en-US" sz="1200"/>
              <a:t>第</a:t>
            </a:r>
            <a:fld id="{FB50671E-FF17-449B-91CD-50110F99F354}" type="slidenum">
              <a:rPr lang="zh-TW" altLang="en-US" sz="1200"/>
              <a:pPr algn="ctr" eaLnBrk="1" hangingPunct="1"/>
              <a:t>‹#›</a:t>
            </a:fld>
            <a:r>
              <a:rPr lang="zh-TW" altLang="en-US" sz="1200"/>
              <a:t>頁</a:t>
            </a:r>
            <a:endParaRPr lang="zh-TW" altLang="en-US" sz="1800">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advClick="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1000" fill="hold"/>
                                        <p:tgtEl>
                                          <p:spTgt spid="66563"/>
                                        </p:tgtEl>
                                        <p:attrNameLst>
                                          <p:attrName>ppt_x</p:attrName>
                                        </p:attrNameLst>
                                      </p:cBhvr>
                                      <p:tavLst>
                                        <p:tav tm="0">
                                          <p:val>
                                            <p:strVal val="#ppt_x-.2"/>
                                          </p:val>
                                        </p:tav>
                                        <p:tav tm="100000">
                                          <p:val>
                                            <p:strVal val="#ppt_x"/>
                                          </p:val>
                                        </p:tav>
                                      </p:tavLst>
                                    </p:anim>
                                    <p:anim calcmode="lin" valueType="num">
                                      <p:cBhvr>
                                        <p:cTn id="8" dur="1000" fill="hold"/>
                                        <p:tgtEl>
                                          <p:spTgt spid="66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66563"/>
                                        </p:tgtEl>
                                      </p:cBhvr>
                                    </p:animEffect>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6564">
                                            <p:txEl>
                                              <p:pRg st="0" end="0"/>
                                            </p:txEl>
                                          </p:spTgt>
                                        </p:tgtEl>
                                        <p:attrNameLst>
                                          <p:attrName>style.visibility</p:attrName>
                                        </p:attrNameLst>
                                      </p:cBhvr>
                                      <p:to>
                                        <p:strVal val="visible"/>
                                      </p:to>
                                    </p:set>
                                    <p:animEffect transition="in" filter="fade">
                                      <p:cBhvr>
                                        <p:cTn id="13" dur="500"/>
                                        <p:tgtEl>
                                          <p:spTgt spid="66564">
                                            <p:txEl>
                                              <p:pRg st="0" end="0"/>
                                            </p:txEl>
                                          </p:spTgt>
                                        </p:tgtEl>
                                      </p:cBhvr>
                                    </p:animEffect>
                                    <p:anim calcmode="lin" valueType="num">
                                      <p:cBhvr>
                                        <p:cTn id="14"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66564">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66564">
                                            <p:txEl>
                                              <p:pRg st="1" end="1"/>
                                            </p:txEl>
                                          </p:spTgt>
                                        </p:tgtEl>
                                        <p:attrNameLst>
                                          <p:attrName>style.visibility</p:attrName>
                                        </p:attrNameLst>
                                      </p:cBhvr>
                                      <p:to>
                                        <p:strVal val="visible"/>
                                      </p:to>
                                    </p:set>
                                    <p:animEffect transition="in" filter="fade">
                                      <p:cBhvr>
                                        <p:cTn id="19" dur="500"/>
                                        <p:tgtEl>
                                          <p:spTgt spid="66564">
                                            <p:txEl>
                                              <p:pRg st="1" end="1"/>
                                            </p:txEl>
                                          </p:spTgt>
                                        </p:tgtEl>
                                      </p:cBhvr>
                                    </p:animEffect>
                                    <p:anim calcmode="lin" valueType="num">
                                      <p:cBhvr>
                                        <p:cTn id="20"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66564">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66564">
                                            <p:txEl>
                                              <p:pRg st="2" end="2"/>
                                            </p:txEl>
                                          </p:spTgt>
                                        </p:tgtEl>
                                        <p:attrNameLst>
                                          <p:attrName>style.visibility</p:attrName>
                                        </p:attrNameLst>
                                      </p:cBhvr>
                                      <p:to>
                                        <p:strVal val="visible"/>
                                      </p:to>
                                    </p:set>
                                    <p:animEffect transition="in" filter="fade">
                                      <p:cBhvr>
                                        <p:cTn id="25" dur="500"/>
                                        <p:tgtEl>
                                          <p:spTgt spid="66564">
                                            <p:txEl>
                                              <p:pRg st="2" end="2"/>
                                            </p:txEl>
                                          </p:spTgt>
                                        </p:tgtEl>
                                      </p:cBhvr>
                                    </p:animEffect>
                                    <p:anim calcmode="lin" valueType="num">
                                      <p:cBhvr>
                                        <p:cTn id="26"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66564">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66564">
                                            <p:txEl>
                                              <p:pRg st="3" end="3"/>
                                            </p:txEl>
                                          </p:spTgt>
                                        </p:tgtEl>
                                        <p:attrNameLst>
                                          <p:attrName>style.visibility</p:attrName>
                                        </p:attrNameLst>
                                      </p:cBhvr>
                                      <p:to>
                                        <p:strVal val="visible"/>
                                      </p:to>
                                    </p:set>
                                    <p:animEffect transition="in" filter="fade">
                                      <p:cBhvr>
                                        <p:cTn id="31" dur="500"/>
                                        <p:tgtEl>
                                          <p:spTgt spid="66564">
                                            <p:txEl>
                                              <p:pRg st="3" end="3"/>
                                            </p:txEl>
                                          </p:spTgt>
                                        </p:tgtEl>
                                      </p:cBhvr>
                                    </p:animEffect>
                                    <p:anim calcmode="lin" valueType="num">
                                      <p:cBhvr>
                                        <p:cTn id="32"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66564">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3000"/>
                            </p:stCondLst>
                            <p:childTnLst>
                              <p:par>
                                <p:cTn id="35" presetID="47" presetClass="entr" presetSubtype="0" fill="hold" grpId="0" nodeType="afterEffect">
                                  <p:stCondLst>
                                    <p:cond delay="0"/>
                                  </p:stCondLst>
                                  <p:childTnLst>
                                    <p:set>
                                      <p:cBhvr>
                                        <p:cTn id="36" dur="1" fill="hold">
                                          <p:stCondLst>
                                            <p:cond delay="0"/>
                                          </p:stCondLst>
                                        </p:cTn>
                                        <p:tgtEl>
                                          <p:spTgt spid="66564">
                                            <p:txEl>
                                              <p:pRg st="4" end="4"/>
                                            </p:txEl>
                                          </p:spTgt>
                                        </p:tgtEl>
                                        <p:attrNameLst>
                                          <p:attrName>style.visibility</p:attrName>
                                        </p:attrNameLst>
                                      </p:cBhvr>
                                      <p:to>
                                        <p:strVal val="visible"/>
                                      </p:to>
                                    </p:set>
                                    <p:animEffect transition="in" filter="fade">
                                      <p:cBhvr>
                                        <p:cTn id="37" dur="500"/>
                                        <p:tgtEl>
                                          <p:spTgt spid="66564">
                                            <p:txEl>
                                              <p:pRg st="4" end="4"/>
                                            </p:txEl>
                                          </p:spTgt>
                                        </p:tgtEl>
                                      </p:cBhvr>
                                    </p:animEffect>
                                    <p:anim calcmode="lin" valueType="num">
                                      <p:cBhvr>
                                        <p:cTn id="38"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665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build="p">
        <p:tmplLst>
          <p:tmpl lvl="1">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eaLnBrk="1" fontAlgn="base" hangingPunct="1">
        <a:spcBef>
          <a:spcPct val="0"/>
        </a:spcBef>
        <a:spcAft>
          <a:spcPct val="0"/>
        </a:spcAft>
        <a:defRPr kumimoji="1" sz="3600" b="1">
          <a:solidFill>
            <a:schemeClr val="accent2"/>
          </a:solidFill>
          <a:latin typeface="+mj-lt"/>
          <a:ea typeface="+mj-ea"/>
          <a:cs typeface="+mj-cs"/>
        </a:defRPr>
      </a:lvl1pPr>
      <a:lvl2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2pPr>
      <a:lvl3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3pPr>
      <a:lvl4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4pPr>
      <a:lvl5pPr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5pPr>
      <a:lvl6pPr marL="4572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6pPr>
      <a:lvl7pPr marL="9144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7pPr>
      <a:lvl8pPr marL="13716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8pPr>
      <a:lvl9pPr marL="1828800" algn="l" rtl="0" eaLnBrk="1" fontAlgn="base" hangingPunct="1">
        <a:spcBef>
          <a:spcPct val="0"/>
        </a:spcBef>
        <a:spcAft>
          <a:spcPct val="0"/>
        </a:spcAft>
        <a:defRPr kumimoji="1" sz="3600" b="1">
          <a:solidFill>
            <a:schemeClr val="accent2"/>
          </a:solidFill>
          <a:latin typeface="Arial" pitchFamily="34" charset="0"/>
          <a:ea typeface="微軟正黑體" pitchFamily="34" charset="-120"/>
        </a:defRPr>
      </a:lvl9pPr>
    </p:titleStyle>
    <p:bodyStyle>
      <a:lvl1pPr marL="342900" indent="-342900" algn="just" rtl="0" eaLnBrk="1" fontAlgn="base" hangingPunct="1">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pitchFamily="18" charset="-120"/>
        </a:defRPr>
      </a:lvl2pPr>
      <a:lvl3pPr marL="457200" indent="-454025" algn="just" rtl="0" eaLnBrk="1" fontAlgn="base" hangingPunct="1">
        <a:lnSpc>
          <a:spcPct val="120000"/>
        </a:lnSpc>
        <a:spcBef>
          <a:spcPct val="0"/>
        </a:spcBef>
        <a:spcAft>
          <a:spcPct val="0"/>
        </a:spcAft>
        <a:tabLst>
          <a:tab pos="728663" algn="l"/>
          <a:tab pos="1176338" algn="l"/>
        </a:tabLst>
        <a:defRPr sz="2800">
          <a:solidFill>
            <a:schemeClr val="tx1"/>
          </a:solidFill>
          <a:latin typeface="Times New Roman" pitchFamily="18" charset="0"/>
          <a:ea typeface="新細明體" pitchFamily="18" charset="-120"/>
        </a:defRPr>
      </a:lvl3pPr>
      <a:lvl4pPr marL="458788" indent="912813"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pitchFamily="18" charset="-120"/>
        </a:defRPr>
      </a:lvl4pPr>
      <a:lvl5pPr marL="460375" indent="136842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5pPr>
      <a:lvl6pPr marL="9175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4210050" y="6526213"/>
            <a:ext cx="6905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b="1">
                <a:solidFill>
                  <a:schemeClr val="bg1"/>
                </a:solidFill>
                <a:latin typeface="Times New Roman" pitchFamily="18" charset="0"/>
                <a:ea typeface="標楷體" pitchFamily="65" charset="-120"/>
              </a:defRPr>
            </a:lvl1pPr>
            <a:lvl2pPr marL="742950" indent="-285750" eaLnBrk="0" hangingPunct="0">
              <a:defRPr kumimoji="1" sz="2000" b="1">
                <a:solidFill>
                  <a:schemeClr val="bg1"/>
                </a:solidFill>
                <a:latin typeface="Times New Roman" pitchFamily="18" charset="0"/>
                <a:ea typeface="標楷體" pitchFamily="65" charset="-120"/>
              </a:defRPr>
            </a:lvl2pPr>
            <a:lvl3pPr marL="1143000" indent="-228600" eaLnBrk="0" hangingPunct="0">
              <a:defRPr kumimoji="1" sz="2000" b="1">
                <a:solidFill>
                  <a:schemeClr val="bg1"/>
                </a:solidFill>
                <a:latin typeface="Times New Roman" pitchFamily="18" charset="0"/>
                <a:ea typeface="標楷體" pitchFamily="65" charset="-120"/>
              </a:defRPr>
            </a:lvl3pPr>
            <a:lvl4pPr marL="1600200" indent="-228600" eaLnBrk="0" hangingPunct="0">
              <a:defRPr kumimoji="1" sz="2000" b="1">
                <a:solidFill>
                  <a:schemeClr val="bg1"/>
                </a:solidFill>
                <a:latin typeface="Times New Roman" pitchFamily="18" charset="0"/>
                <a:ea typeface="標楷體" pitchFamily="65" charset="-120"/>
              </a:defRPr>
            </a:lvl4pPr>
            <a:lvl5pPr marL="2057400" indent="-228600" eaLnBrk="0" hangingPunct="0">
              <a:defRPr kumimoji="1" sz="2000"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itchFamily="18" charset="0"/>
                <a:ea typeface="標楷體" pitchFamily="65" charset="-120"/>
              </a:defRPr>
            </a:lvl9pPr>
          </a:lstStyle>
          <a:p>
            <a:pPr algn="ctr" eaLnBrk="1" hangingPunct="1"/>
            <a:r>
              <a:rPr lang="zh-TW" altLang="en-US" sz="1200" b="0">
                <a:solidFill>
                  <a:schemeClr val="tx1"/>
                </a:solidFill>
                <a:latin typeface="微軟正黑體" pitchFamily="34" charset="-120"/>
                <a:ea typeface="微軟正黑體" pitchFamily="34" charset="-120"/>
              </a:rPr>
              <a:t>第</a:t>
            </a:r>
            <a:fld id="{BFBCBB5F-23C3-41CB-AAD5-013182EA4762}" type="slidenum">
              <a:rPr lang="zh-TW" altLang="en-US" sz="1200" b="0">
                <a:solidFill>
                  <a:schemeClr val="tx1"/>
                </a:solidFill>
                <a:latin typeface="微軟正黑體" pitchFamily="34" charset="-120"/>
                <a:ea typeface="微軟正黑體" pitchFamily="34" charset="-120"/>
              </a:rPr>
              <a:pPr algn="ctr" eaLnBrk="1" hangingPunct="1"/>
              <a:t>‹#›</a:t>
            </a:fld>
            <a:r>
              <a:rPr lang="zh-TW" altLang="en-US" sz="1200" b="0">
                <a:solidFill>
                  <a:schemeClr val="tx1"/>
                </a:solidFill>
                <a:latin typeface="微軟正黑體" pitchFamily="34" charset="-120"/>
                <a:ea typeface="微軟正黑體" pitchFamily="34" charset="-120"/>
              </a:rPr>
              <a:t>頁</a:t>
            </a:r>
            <a:endParaRPr lang="zh-TW" altLang="en-US" sz="1800" b="0">
              <a:solidFill>
                <a:schemeClr val="tx1"/>
              </a:solidFill>
              <a:latin typeface="微軟正黑體" pitchFamily="34" charset="-120"/>
              <a:ea typeface="微軟正黑體" pitchFamily="34"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29"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9363" y="6526213"/>
            <a:ext cx="28416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02438" y="6526213"/>
            <a:ext cx="274637"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64400" y="6526213"/>
            <a:ext cx="2841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32713" y="6526213"/>
            <a:ext cx="28416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08963" y="6526213"/>
            <a:ext cx="274637"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680450" y="6526213"/>
            <a:ext cx="2841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advClick="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1000" fill="hold"/>
                                        <p:tgtEl>
                                          <p:spTgt spid="66563"/>
                                        </p:tgtEl>
                                        <p:attrNameLst>
                                          <p:attrName>ppt_x</p:attrName>
                                        </p:attrNameLst>
                                      </p:cBhvr>
                                      <p:tavLst>
                                        <p:tav tm="0">
                                          <p:val>
                                            <p:strVal val="#ppt_x-.2"/>
                                          </p:val>
                                        </p:tav>
                                        <p:tav tm="100000">
                                          <p:val>
                                            <p:strVal val="#ppt_x"/>
                                          </p:val>
                                        </p:tav>
                                      </p:tavLst>
                                    </p:anim>
                                    <p:anim calcmode="lin" valueType="num">
                                      <p:cBhvr>
                                        <p:cTn id="8" dur="1000" fill="hold"/>
                                        <p:tgtEl>
                                          <p:spTgt spid="66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66563"/>
                                        </p:tgtEl>
                                      </p:cBhvr>
                                    </p:animEffect>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6564">
                                            <p:txEl>
                                              <p:pRg st="0" end="0"/>
                                            </p:txEl>
                                          </p:spTgt>
                                        </p:tgtEl>
                                        <p:attrNameLst>
                                          <p:attrName>style.visibility</p:attrName>
                                        </p:attrNameLst>
                                      </p:cBhvr>
                                      <p:to>
                                        <p:strVal val="visible"/>
                                      </p:to>
                                    </p:set>
                                    <p:animEffect transition="in" filter="fade">
                                      <p:cBhvr>
                                        <p:cTn id="13" dur="500"/>
                                        <p:tgtEl>
                                          <p:spTgt spid="66564">
                                            <p:txEl>
                                              <p:pRg st="0" end="0"/>
                                            </p:txEl>
                                          </p:spTgt>
                                        </p:tgtEl>
                                      </p:cBhvr>
                                    </p:animEffect>
                                    <p:anim calcmode="lin" valueType="num">
                                      <p:cBhvr>
                                        <p:cTn id="14"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66564">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66564">
                                            <p:txEl>
                                              <p:pRg st="1" end="1"/>
                                            </p:txEl>
                                          </p:spTgt>
                                        </p:tgtEl>
                                        <p:attrNameLst>
                                          <p:attrName>style.visibility</p:attrName>
                                        </p:attrNameLst>
                                      </p:cBhvr>
                                      <p:to>
                                        <p:strVal val="visible"/>
                                      </p:to>
                                    </p:set>
                                    <p:animEffect transition="in" filter="fade">
                                      <p:cBhvr>
                                        <p:cTn id="19" dur="500"/>
                                        <p:tgtEl>
                                          <p:spTgt spid="66564">
                                            <p:txEl>
                                              <p:pRg st="1" end="1"/>
                                            </p:txEl>
                                          </p:spTgt>
                                        </p:tgtEl>
                                      </p:cBhvr>
                                    </p:animEffect>
                                    <p:anim calcmode="lin" valueType="num">
                                      <p:cBhvr>
                                        <p:cTn id="20"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66564">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66564">
                                            <p:txEl>
                                              <p:pRg st="2" end="2"/>
                                            </p:txEl>
                                          </p:spTgt>
                                        </p:tgtEl>
                                        <p:attrNameLst>
                                          <p:attrName>style.visibility</p:attrName>
                                        </p:attrNameLst>
                                      </p:cBhvr>
                                      <p:to>
                                        <p:strVal val="visible"/>
                                      </p:to>
                                    </p:set>
                                    <p:animEffect transition="in" filter="fade">
                                      <p:cBhvr>
                                        <p:cTn id="25" dur="500"/>
                                        <p:tgtEl>
                                          <p:spTgt spid="66564">
                                            <p:txEl>
                                              <p:pRg st="2" end="2"/>
                                            </p:txEl>
                                          </p:spTgt>
                                        </p:tgtEl>
                                      </p:cBhvr>
                                    </p:animEffect>
                                    <p:anim calcmode="lin" valueType="num">
                                      <p:cBhvr>
                                        <p:cTn id="26"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66564">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66564">
                                            <p:txEl>
                                              <p:pRg st="3" end="3"/>
                                            </p:txEl>
                                          </p:spTgt>
                                        </p:tgtEl>
                                        <p:attrNameLst>
                                          <p:attrName>style.visibility</p:attrName>
                                        </p:attrNameLst>
                                      </p:cBhvr>
                                      <p:to>
                                        <p:strVal val="visible"/>
                                      </p:to>
                                    </p:set>
                                    <p:animEffect transition="in" filter="fade">
                                      <p:cBhvr>
                                        <p:cTn id="31" dur="500"/>
                                        <p:tgtEl>
                                          <p:spTgt spid="66564">
                                            <p:txEl>
                                              <p:pRg st="3" end="3"/>
                                            </p:txEl>
                                          </p:spTgt>
                                        </p:tgtEl>
                                      </p:cBhvr>
                                    </p:animEffect>
                                    <p:anim calcmode="lin" valueType="num">
                                      <p:cBhvr>
                                        <p:cTn id="32"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66564">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3000"/>
                            </p:stCondLst>
                            <p:childTnLst>
                              <p:par>
                                <p:cTn id="35" presetID="47" presetClass="entr" presetSubtype="0" fill="hold" grpId="0" nodeType="afterEffect">
                                  <p:stCondLst>
                                    <p:cond delay="0"/>
                                  </p:stCondLst>
                                  <p:childTnLst>
                                    <p:set>
                                      <p:cBhvr>
                                        <p:cTn id="36" dur="1" fill="hold">
                                          <p:stCondLst>
                                            <p:cond delay="0"/>
                                          </p:stCondLst>
                                        </p:cTn>
                                        <p:tgtEl>
                                          <p:spTgt spid="66564">
                                            <p:txEl>
                                              <p:pRg st="4" end="4"/>
                                            </p:txEl>
                                          </p:spTgt>
                                        </p:tgtEl>
                                        <p:attrNameLst>
                                          <p:attrName>style.visibility</p:attrName>
                                        </p:attrNameLst>
                                      </p:cBhvr>
                                      <p:to>
                                        <p:strVal val="visible"/>
                                      </p:to>
                                    </p:set>
                                    <p:animEffect transition="in" filter="fade">
                                      <p:cBhvr>
                                        <p:cTn id="37" dur="500"/>
                                        <p:tgtEl>
                                          <p:spTgt spid="66564">
                                            <p:txEl>
                                              <p:pRg st="4" end="4"/>
                                            </p:txEl>
                                          </p:spTgt>
                                        </p:tgtEl>
                                      </p:cBhvr>
                                    </p:animEffect>
                                    <p:anim calcmode="lin" valueType="num">
                                      <p:cBhvr>
                                        <p:cTn id="38"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665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build="p">
        <p:tmplLst>
          <p:tmpl lvl="1">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eaLnBrk="1" fontAlgn="base" hangingPunct="1">
        <a:spcBef>
          <a:spcPct val="0"/>
        </a:spcBef>
        <a:spcAft>
          <a:spcPct val="0"/>
        </a:spcAft>
        <a:defRPr kumimoji="1" sz="3600" b="1">
          <a:solidFill>
            <a:srgbClr val="0066CC"/>
          </a:solidFill>
          <a:latin typeface="+mj-lt"/>
          <a:ea typeface="+mj-ea"/>
          <a:cs typeface="+mj-cs"/>
        </a:defRPr>
      </a:lvl1pPr>
      <a:lvl2pPr algn="l" rtl="0" eaLnBrk="1" fontAlgn="base" hangingPunct="1">
        <a:spcBef>
          <a:spcPct val="0"/>
        </a:spcBef>
        <a:spcAft>
          <a:spcPct val="0"/>
        </a:spcAft>
        <a:defRPr kumimoji="1" sz="3600" b="1">
          <a:solidFill>
            <a:srgbClr val="0066CC"/>
          </a:solidFill>
          <a:latin typeface="Arial" charset="0"/>
          <a:ea typeface="微軟正黑體" pitchFamily="34" charset="-120"/>
        </a:defRPr>
      </a:lvl2pPr>
      <a:lvl3pPr algn="l" rtl="0" eaLnBrk="1" fontAlgn="base" hangingPunct="1">
        <a:spcBef>
          <a:spcPct val="0"/>
        </a:spcBef>
        <a:spcAft>
          <a:spcPct val="0"/>
        </a:spcAft>
        <a:defRPr kumimoji="1" sz="3600" b="1">
          <a:solidFill>
            <a:srgbClr val="0066CC"/>
          </a:solidFill>
          <a:latin typeface="Arial" charset="0"/>
          <a:ea typeface="微軟正黑體" pitchFamily="34" charset="-120"/>
        </a:defRPr>
      </a:lvl3pPr>
      <a:lvl4pPr algn="l" rtl="0" eaLnBrk="1" fontAlgn="base" hangingPunct="1">
        <a:spcBef>
          <a:spcPct val="0"/>
        </a:spcBef>
        <a:spcAft>
          <a:spcPct val="0"/>
        </a:spcAft>
        <a:defRPr kumimoji="1" sz="3600" b="1">
          <a:solidFill>
            <a:srgbClr val="0066CC"/>
          </a:solidFill>
          <a:latin typeface="Arial" charset="0"/>
          <a:ea typeface="微軟正黑體" pitchFamily="34" charset="-120"/>
        </a:defRPr>
      </a:lvl4pPr>
      <a:lvl5pPr algn="l" rtl="0" eaLnBrk="1" fontAlgn="base" hangingPunct="1">
        <a:spcBef>
          <a:spcPct val="0"/>
        </a:spcBef>
        <a:spcAft>
          <a:spcPct val="0"/>
        </a:spcAft>
        <a:defRPr kumimoji="1" sz="3600" b="1">
          <a:solidFill>
            <a:srgbClr val="0066CC"/>
          </a:solidFill>
          <a:latin typeface="Arial" charset="0"/>
          <a:ea typeface="微軟正黑體" pitchFamily="34" charset="-120"/>
        </a:defRPr>
      </a:lvl5pPr>
      <a:lvl6pPr marL="457200" algn="l" rtl="0" eaLnBrk="1" fontAlgn="base" hangingPunct="1">
        <a:spcBef>
          <a:spcPct val="0"/>
        </a:spcBef>
        <a:spcAft>
          <a:spcPct val="0"/>
        </a:spcAft>
        <a:defRPr kumimoji="1" sz="3600" b="1">
          <a:solidFill>
            <a:schemeClr val="accent2"/>
          </a:solidFill>
          <a:latin typeface="Arial" charset="0"/>
          <a:ea typeface="微軟正黑體" pitchFamily="34" charset="-120"/>
        </a:defRPr>
      </a:lvl6pPr>
      <a:lvl7pPr marL="914400" algn="l" rtl="0" eaLnBrk="1" fontAlgn="base" hangingPunct="1">
        <a:spcBef>
          <a:spcPct val="0"/>
        </a:spcBef>
        <a:spcAft>
          <a:spcPct val="0"/>
        </a:spcAft>
        <a:defRPr kumimoji="1" sz="3600" b="1">
          <a:solidFill>
            <a:schemeClr val="accent2"/>
          </a:solidFill>
          <a:latin typeface="Arial" charset="0"/>
          <a:ea typeface="微軟正黑體" pitchFamily="34" charset="-120"/>
        </a:defRPr>
      </a:lvl7pPr>
      <a:lvl8pPr marL="1371600" algn="l" rtl="0" eaLnBrk="1" fontAlgn="base" hangingPunct="1">
        <a:spcBef>
          <a:spcPct val="0"/>
        </a:spcBef>
        <a:spcAft>
          <a:spcPct val="0"/>
        </a:spcAft>
        <a:defRPr kumimoji="1" sz="3600" b="1">
          <a:solidFill>
            <a:schemeClr val="accent2"/>
          </a:solidFill>
          <a:latin typeface="Arial" charset="0"/>
          <a:ea typeface="微軟正黑體" pitchFamily="34" charset="-120"/>
        </a:defRPr>
      </a:lvl8pPr>
      <a:lvl9pPr marL="1828800" algn="l" rtl="0" eaLnBrk="1" fontAlgn="base" hangingPunct="1">
        <a:spcBef>
          <a:spcPct val="0"/>
        </a:spcBef>
        <a:spcAft>
          <a:spcPct val="0"/>
        </a:spcAft>
        <a:defRPr kumimoji="1" sz="3600" b="1">
          <a:solidFill>
            <a:schemeClr val="accent2"/>
          </a:solidFill>
          <a:latin typeface="Arial" charset="0"/>
          <a:ea typeface="微軟正黑體" pitchFamily="34" charset="-120"/>
        </a:defRPr>
      </a:lvl9pPr>
    </p:titleStyle>
    <p:bodyStyle>
      <a:lvl1pPr marL="342900" indent="-342900" algn="just" rtl="0" eaLnBrk="1" fontAlgn="base" hangingPunct="1">
        <a:spcBef>
          <a:spcPct val="0"/>
        </a:spcBef>
        <a:spcAft>
          <a:spcPct val="0"/>
        </a:spcAft>
        <a:tabLst>
          <a:tab pos="728663" algn="l"/>
          <a:tab pos="1176338" algn="l"/>
        </a:tabLst>
        <a:defRPr sz="3200" b="1">
          <a:solidFill>
            <a:srgbClr val="990000"/>
          </a:solidFill>
          <a:effectLst>
            <a:outerShdw blurRad="38100" dist="38100" dir="2700000" algn="tl">
              <a:srgbClr val="C0C0C0"/>
            </a:outerShdw>
          </a:effectLst>
          <a:latin typeface="+mn-lt"/>
          <a:ea typeface="+mn-ea"/>
          <a:cs typeface="+mn-cs"/>
        </a:defRPr>
      </a:lvl1pPr>
      <a:lvl2pPr marL="1588" indent="455613"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pitchFamily="18" charset="-120"/>
        </a:defRPr>
      </a:lvl2pPr>
      <a:lvl3pPr marL="457200" indent="-454025" algn="just" rtl="0" eaLnBrk="1" fontAlgn="base" hangingPunct="1">
        <a:lnSpc>
          <a:spcPct val="120000"/>
        </a:lnSpc>
        <a:spcBef>
          <a:spcPct val="0"/>
        </a:spcBef>
        <a:spcAft>
          <a:spcPct val="0"/>
        </a:spcAft>
        <a:tabLst>
          <a:tab pos="728663" algn="l"/>
          <a:tab pos="1176338" algn="l"/>
        </a:tabLst>
        <a:defRPr sz="2800">
          <a:solidFill>
            <a:schemeClr val="tx1"/>
          </a:solidFill>
          <a:latin typeface="Times New Roman" pitchFamily="18" charset="0"/>
          <a:ea typeface="新細明體" pitchFamily="18" charset="-120"/>
        </a:defRPr>
      </a:lvl3pPr>
      <a:lvl4pPr marL="458788" indent="912813"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pitchFamily="18" charset="-120"/>
        </a:defRPr>
      </a:lvl4pPr>
      <a:lvl5pPr marL="460375" indent="136842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5pPr>
      <a:lvl6pPr marL="9175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221163" y="65389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a:t>第</a:t>
            </a:r>
            <a:fld id="{40792B52-9244-4710-911C-1B108330D97A}" type="slidenum">
              <a:rPr lang="zh-TW" altLang="en-US" sz="1200"/>
              <a:pPr algn="ctr"/>
              <a:t>‹#›</a:t>
            </a:fld>
            <a:r>
              <a:rPr lang="zh-TW" altLang="en-US" sz="1200"/>
              <a:t>頁</a:t>
            </a:r>
            <a:endParaRPr lang="zh-TW" altLang="en-US" sz="1800">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66573" name="Picture 13" descr="icon-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66050" y="6567488"/>
            <a:ext cx="198438" cy="204787"/>
          </a:xfrm>
          <a:prstGeom prst="rect">
            <a:avLst/>
          </a:prstGeom>
          <a:noFill/>
          <a:extLst>
            <a:ext uri="{909E8E84-426E-40DD-AFC4-6F175D3DCCD1}">
              <a14:hiddenFill xmlns:a14="http://schemas.microsoft.com/office/drawing/2010/main">
                <a:solidFill>
                  <a:srgbClr val="FFFFFF"/>
                </a:solidFill>
              </a14:hiddenFill>
            </a:ext>
          </a:extLst>
        </p:spPr>
      </p:pic>
      <p:pic>
        <p:nvPicPr>
          <p:cNvPr id="66574" name="Picture 14" descr="icon-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45550" y="6561138"/>
            <a:ext cx="215900" cy="212725"/>
          </a:xfrm>
          <a:prstGeom prst="rect">
            <a:avLst/>
          </a:prstGeom>
          <a:noFill/>
          <a:extLst>
            <a:ext uri="{909E8E84-426E-40DD-AFC4-6F175D3DCCD1}">
              <a14:hiddenFill xmlns:a14="http://schemas.microsoft.com/office/drawing/2010/main">
                <a:solidFill>
                  <a:srgbClr val="FFFFFF"/>
                </a:solidFill>
              </a14:hiddenFill>
            </a:ext>
          </a:extLst>
        </p:spPr>
      </p:pic>
      <p:pic>
        <p:nvPicPr>
          <p:cNvPr id="66575" name="Picture 15" descr="icon-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23288" y="6567488"/>
            <a:ext cx="198437" cy="204787"/>
          </a:xfrm>
          <a:prstGeom prst="rect">
            <a:avLst/>
          </a:prstGeom>
          <a:noFill/>
          <a:extLst>
            <a:ext uri="{909E8E84-426E-40DD-AFC4-6F175D3DCCD1}">
              <a14:hiddenFill xmlns:a14="http://schemas.microsoft.com/office/drawing/2010/main">
                <a:solidFill>
                  <a:srgbClr val="FFFFFF"/>
                </a:solidFill>
              </a14:hiddenFill>
            </a:ext>
          </a:extLst>
        </p:spPr>
      </p:pic>
      <p:pic>
        <p:nvPicPr>
          <p:cNvPr id="66576" name="Picture 16" descr="icon-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88313" y="6529388"/>
            <a:ext cx="3111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66577" name="Picture 17" descr="icon-0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26325" y="6567488"/>
            <a:ext cx="215900" cy="20478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ransition advClick="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1000" fill="hold"/>
                                        <p:tgtEl>
                                          <p:spTgt spid="66563"/>
                                        </p:tgtEl>
                                        <p:attrNameLst>
                                          <p:attrName>ppt_x</p:attrName>
                                        </p:attrNameLst>
                                      </p:cBhvr>
                                      <p:tavLst>
                                        <p:tav tm="0">
                                          <p:val>
                                            <p:strVal val="#ppt_x-.2"/>
                                          </p:val>
                                        </p:tav>
                                        <p:tav tm="100000">
                                          <p:val>
                                            <p:strVal val="#ppt_x"/>
                                          </p:val>
                                        </p:tav>
                                      </p:tavLst>
                                    </p:anim>
                                    <p:anim calcmode="lin" valueType="num">
                                      <p:cBhvr>
                                        <p:cTn id="8" dur="1000" fill="hold"/>
                                        <p:tgtEl>
                                          <p:spTgt spid="66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66563"/>
                                        </p:tgtEl>
                                      </p:cBhvr>
                                    </p:animEffect>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6564">
                                            <p:txEl>
                                              <p:pRg st="0" end="0"/>
                                            </p:txEl>
                                          </p:spTgt>
                                        </p:tgtEl>
                                        <p:attrNameLst>
                                          <p:attrName>style.visibility</p:attrName>
                                        </p:attrNameLst>
                                      </p:cBhvr>
                                      <p:to>
                                        <p:strVal val="visible"/>
                                      </p:to>
                                    </p:set>
                                    <p:animEffect transition="in" filter="fade">
                                      <p:cBhvr>
                                        <p:cTn id="13" dur="500"/>
                                        <p:tgtEl>
                                          <p:spTgt spid="66564">
                                            <p:txEl>
                                              <p:pRg st="0" end="0"/>
                                            </p:txEl>
                                          </p:spTgt>
                                        </p:tgtEl>
                                      </p:cBhvr>
                                    </p:animEffect>
                                    <p:anim calcmode="lin" valueType="num">
                                      <p:cBhvr>
                                        <p:cTn id="14"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66564">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66564">
                                            <p:txEl>
                                              <p:pRg st="1" end="1"/>
                                            </p:txEl>
                                          </p:spTgt>
                                        </p:tgtEl>
                                        <p:attrNameLst>
                                          <p:attrName>style.visibility</p:attrName>
                                        </p:attrNameLst>
                                      </p:cBhvr>
                                      <p:to>
                                        <p:strVal val="visible"/>
                                      </p:to>
                                    </p:set>
                                    <p:animEffect transition="in" filter="fade">
                                      <p:cBhvr>
                                        <p:cTn id="19" dur="500"/>
                                        <p:tgtEl>
                                          <p:spTgt spid="66564">
                                            <p:txEl>
                                              <p:pRg st="1" end="1"/>
                                            </p:txEl>
                                          </p:spTgt>
                                        </p:tgtEl>
                                      </p:cBhvr>
                                    </p:animEffect>
                                    <p:anim calcmode="lin" valueType="num">
                                      <p:cBhvr>
                                        <p:cTn id="20"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66564">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66564">
                                            <p:txEl>
                                              <p:pRg st="2" end="2"/>
                                            </p:txEl>
                                          </p:spTgt>
                                        </p:tgtEl>
                                        <p:attrNameLst>
                                          <p:attrName>style.visibility</p:attrName>
                                        </p:attrNameLst>
                                      </p:cBhvr>
                                      <p:to>
                                        <p:strVal val="visible"/>
                                      </p:to>
                                    </p:set>
                                    <p:animEffect transition="in" filter="fade">
                                      <p:cBhvr>
                                        <p:cTn id="25" dur="500"/>
                                        <p:tgtEl>
                                          <p:spTgt spid="66564">
                                            <p:txEl>
                                              <p:pRg st="2" end="2"/>
                                            </p:txEl>
                                          </p:spTgt>
                                        </p:tgtEl>
                                      </p:cBhvr>
                                    </p:animEffect>
                                    <p:anim calcmode="lin" valueType="num">
                                      <p:cBhvr>
                                        <p:cTn id="26"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66564">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66564">
                                            <p:txEl>
                                              <p:pRg st="3" end="3"/>
                                            </p:txEl>
                                          </p:spTgt>
                                        </p:tgtEl>
                                        <p:attrNameLst>
                                          <p:attrName>style.visibility</p:attrName>
                                        </p:attrNameLst>
                                      </p:cBhvr>
                                      <p:to>
                                        <p:strVal val="visible"/>
                                      </p:to>
                                    </p:set>
                                    <p:animEffect transition="in" filter="fade">
                                      <p:cBhvr>
                                        <p:cTn id="31" dur="500"/>
                                        <p:tgtEl>
                                          <p:spTgt spid="66564">
                                            <p:txEl>
                                              <p:pRg st="3" end="3"/>
                                            </p:txEl>
                                          </p:spTgt>
                                        </p:tgtEl>
                                      </p:cBhvr>
                                    </p:animEffect>
                                    <p:anim calcmode="lin" valueType="num">
                                      <p:cBhvr>
                                        <p:cTn id="32"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66564">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3000"/>
                            </p:stCondLst>
                            <p:childTnLst>
                              <p:par>
                                <p:cTn id="35" presetID="47" presetClass="entr" presetSubtype="0" fill="hold" grpId="0" nodeType="afterEffect">
                                  <p:stCondLst>
                                    <p:cond delay="0"/>
                                  </p:stCondLst>
                                  <p:childTnLst>
                                    <p:set>
                                      <p:cBhvr>
                                        <p:cTn id="36" dur="1" fill="hold">
                                          <p:stCondLst>
                                            <p:cond delay="0"/>
                                          </p:stCondLst>
                                        </p:cTn>
                                        <p:tgtEl>
                                          <p:spTgt spid="66564">
                                            <p:txEl>
                                              <p:pRg st="4" end="4"/>
                                            </p:txEl>
                                          </p:spTgt>
                                        </p:tgtEl>
                                        <p:attrNameLst>
                                          <p:attrName>style.visibility</p:attrName>
                                        </p:attrNameLst>
                                      </p:cBhvr>
                                      <p:to>
                                        <p:strVal val="visible"/>
                                      </p:to>
                                    </p:set>
                                    <p:animEffect transition="in" filter="fade">
                                      <p:cBhvr>
                                        <p:cTn id="37" dur="500"/>
                                        <p:tgtEl>
                                          <p:spTgt spid="66564">
                                            <p:txEl>
                                              <p:pRg st="4" end="4"/>
                                            </p:txEl>
                                          </p:spTgt>
                                        </p:tgtEl>
                                      </p:cBhvr>
                                    </p:animEffect>
                                    <p:anim calcmode="lin" valueType="num">
                                      <p:cBhvr>
                                        <p:cTn id="38"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665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build="p">
        <p:tmplLst>
          <p:tmpl lvl="1">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eaLnBrk="1" fontAlgn="base" hangingPunct="1">
        <a:spcBef>
          <a:spcPct val="0"/>
        </a:spcBef>
        <a:spcAft>
          <a:spcPct val="0"/>
        </a:spcAft>
        <a:defRPr kumimoji="1" sz="3600" b="1">
          <a:solidFill>
            <a:schemeClr val="accent2"/>
          </a:solidFill>
          <a:latin typeface="+mj-lt"/>
          <a:ea typeface="+mj-ea"/>
          <a:cs typeface="+mj-cs"/>
        </a:defRPr>
      </a:lvl1pPr>
      <a:lvl2pPr algn="l" rtl="0" eaLnBrk="1" fontAlgn="base" hangingPunct="1">
        <a:spcBef>
          <a:spcPct val="0"/>
        </a:spcBef>
        <a:spcAft>
          <a:spcPct val="0"/>
        </a:spcAft>
        <a:defRPr kumimoji="1" sz="3600" b="1">
          <a:solidFill>
            <a:schemeClr val="accent2"/>
          </a:solidFill>
          <a:latin typeface="Arial" charset="0"/>
          <a:ea typeface="微軟正黑體" pitchFamily="34" charset="-120"/>
        </a:defRPr>
      </a:lvl2pPr>
      <a:lvl3pPr algn="l" rtl="0" eaLnBrk="1" fontAlgn="base" hangingPunct="1">
        <a:spcBef>
          <a:spcPct val="0"/>
        </a:spcBef>
        <a:spcAft>
          <a:spcPct val="0"/>
        </a:spcAft>
        <a:defRPr kumimoji="1" sz="3600" b="1">
          <a:solidFill>
            <a:schemeClr val="accent2"/>
          </a:solidFill>
          <a:latin typeface="Arial" charset="0"/>
          <a:ea typeface="微軟正黑體" pitchFamily="34" charset="-120"/>
        </a:defRPr>
      </a:lvl3pPr>
      <a:lvl4pPr algn="l" rtl="0" eaLnBrk="1" fontAlgn="base" hangingPunct="1">
        <a:spcBef>
          <a:spcPct val="0"/>
        </a:spcBef>
        <a:spcAft>
          <a:spcPct val="0"/>
        </a:spcAft>
        <a:defRPr kumimoji="1" sz="3600" b="1">
          <a:solidFill>
            <a:schemeClr val="accent2"/>
          </a:solidFill>
          <a:latin typeface="Arial" charset="0"/>
          <a:ea typeface="微軟正黑體" pitchFamily="34" charset="-120"/>
        </a:defRPr>
      </a:lvl4pPr>
      <a:lvl5pPr algn="l" rtl="0" eaLnBrk="1" fontAlgn="base" hangingPunct="1">
        <a:spcBef>
          <a:spcPct val="0"/>
        </a:spcBef>
        <a:spcAft>
          <a:spcPct val="0"/>
        </a:spcAft>
        <a:defRPr kumimoji="1" sz="3600" b="1">
          <a:solidFill>
            <a:schemeClr val="accent2"/>
          </a:solidFill>
          <a:latin typeface="Arial" charset="0"/>
          <a:ea typeface="微軟正黑體" pitchFamily="34" charset="-120"/>
        </a:defRPr>
      </a:lvl5pPr>
      <a:lvl6pPr marL="457200" algn="l" rtl="0" eaLnBrk="1" fontAlgn="base" hangingPunct="1">
        <a:spcBef>
          <a:spcPct val="0"/>
        </a:spcBef>
        <a:spcAft>
          <a:spcPct val="0"/>
        </a:spcAft>
        <a:defRPr kumimoji="1" sz="3600" b="1">
          <a:solidFill>
            <a:schemeClr val="accent2"/>
          </a:solidFill>
          <a:latin typeface="Arial" charset="0"/>
          <a:ea typeface="微軟正黑體" pitchFamily="34" charset="-120"/>
        </a:defRPr>
      </a:lvl6pPr>
      <a:lvl7pPr marL="914400" algn="l" rtl="0" eaLnBrk="1" fontAlgn="base" hangingPunct="1">
        <a:spcBef>
          <a:spcPct val="0"/>
        </a:spcBef>
        <a:spcAft>
          <a:spcPct val="0"/>
        </a:spcAft>
        <a:defRPr kumimoji="1" sz="3600" b="1">
          <a:solidFill>
            <a:schemeClr val="accent2"/>
          </a:solidFill>
          <a:latin typeface="Arial" charset="0"/>
          <a:ea typeface="微軟正黑體" pitchFamily="34" charset="-120"/>
        </a:defRPr>
      </a:lvl7pPr>
      <a:lvl8pPr marL="1371600" algn="l" rtl="0" eaLnBrk="1" fontAlgn="base" hangingPunct="1">
        <a:spcBef>
          <a:spcPct val="0"/>
        </a:spcBef>
        <a:spcAft>
          <a:spcPct val="0"/>
        </a:spcAft>
        <a:defRPr kumimoji="1" sz="3600" b="1">
          <a:solidFill>
            <a:schemeClr val="accent2"/>
          </a:solidFill>
          <a:latin typeface="Arial" charset="0"/>
          <a:ea typeface="微軟正黑體" pitchFamily="34" charset="-120"/>
        </a:defRPr>
      </a:lvl8pPr>
      <a:lvl9pPr marL="1828800" algn="l" rtl="0" eaLnBrk="1" fontAlgn="base" hangingPunct="1">
        <a:spcBef>
          <a:spcPct val="0"/>
        </a:spcBef>
        <a:spcAft>
          <a:spcPct val="0"/>
        </a:spcAft>
        <a:defRPr kumimoji="1" sz="3600" b="1">
          <a:solidFill>
            <a:schemeClr val="accent2"/>
          </a:solidFill>
          <a:latin typeface="Arial" charset="0"/>
          <a:ea typeface="微軟正黑體" pitchFamily="34" charset="-120"/>
        </a:defRPr>
      </a:lvl9pPr>
    </p:titleStyle>
    <p:bodyStyle>
      <a:lvl1pPr algn="just" rtl="0" eaLnBrk="1" fontAlgn="base" hangingPunct="1">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charset="-120"/>
        </a:defRPr>
      </a:lvl2pPr>
      <a:lvl3pPr marL="457200" indent="-454025" algn="just" rtl="0" eaLnBrk="1" fontAlgn="base" hangingPunct="1">
        <a:lnSpc>
          <a:spcPct val="120000"/>
        </a:lnSpc>
        <a:spcBef>
          <a:spcPct val="0"/>
        </a:spcBef>
        <a:spcAft>
          <a:spcPct val="0"/>
        </a:spcAft>
        <a:tabLst>
          <a:tab pos="728663" algn="l"/>
          <a:tab pos="1176338" algn="l"/>
        </a:tabLst>
        <a:defRPr sz="2800">
          <a:solidFill>
            <a:schemeClr val="tx1"/>
          </a:solidFill>
          <a:latin typeface="Times New Roman" pitchFamily="18" charset="0"/>
          <a:ea typeface="新細明體" charset="-120"/>
        </a:defRPr>
      </a:lvl3pPr>
      <a:lvl4pPr marL="458788"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charset="-120"/>
        </a:defRPr>
      </a:lvl4pPr>
      <a:lvl5pPr marL="4603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5pPr>
      <a:lvl6pPr marL="9175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6pPr>
      <a:lvl7pPr marL="13747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7pPr>
      <a:lvl8pPr marL="18319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8pPr>
      <a:lvl9pPr marL="22891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221163" y="65389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a:t>第</a:t>
            </a:r>
            <a:fld id="{40792B52-9244-4710-911C-1B108330D97A}" type="slidenum">
              <a:rPr lang="zh-TW" altLang="en-US" sz="1200"/>
              <a:pPr algn="ctr"/>
              <a:t>‹#›</a:t>
            </a:fld>
            <a:r>
              <a:rPr lang="zh-TW" altLang="en-US" sz="1200"/>
              <a:t>頁</a:t>
            </a:r>
            <a:endParaRPr lang="zh-TW" altLang="en-US" sz="1800">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66573" name="Picture 13" descr="icon-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66050" y="6567488"/>
            <a:ext cx="198438" cy="204787"/>
          </a:xfrm>
          <a:prstGeom prst="rect">
            <a:avLst/>
          </a:prstGeom>
          <a:noFill/>
          <a:extLst>
            <a:ext uri="{909E8E84-426E-40DD-AFC4-6F175D3DCCD1}">
              <a14:hiddenFill xmlns:a14="http://schemas.microsoft.com/office/drawing/2010/main">
                <a:solidFill>
                  <a:srgbClr val="FFFFFF"/>
                </a:solidFill>
              </a14:hiddenFill>
            </a:ext>
          </a:extLst>
        </p:spPr>
      </p:pic>
      <p:pic>
        <p:nvPicPr>
          <p:cNvPr id="66574" name="Picture 14" descr="icon-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45550" y="6561138"/>
            <a:ext cx="215900" cy="212725"/>
          </a:xfrm>
          <a:prstGeom prst="rect">
            <a:avLst/>
          </a:prstGeom>
          <a:noFill/>
          <a:extLst>
            <a:ext uri="{909E8E84-426E-40DD-AFC4-6F175D3DCCD1}">
              <a14:hiddenFill xmlns:a14="http://schemas.microsoft.com/office/drawing/2010/main">
                <a:solidFill>
                  <a:srgbClr val="FFFFFF"/>
                </a:solidFill>
              </a14:hiddenFill>
            </a:ext>
          </a:extLst>
        </p:spPr>
      </p:pic>
      <p:pic>
        <p:nvPicPr>
          <p:cNvPr id="66575" name="Picture 15" descr="icon-0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23288" y="6567488"/>
            <a:ext cx="198437" cy="204787"/>
          </a:xfrm>
          <a:prstGeom prst="rect">
            <a:avLst/>
          </a:prstGeom>
          <a:noFill/>
          <a:extLst>
            <a:ext uri="{909E8E84-426E-40DD-AFC4-6F175D3DCCD1}">
              <a14:hiddenFill xmlns:a14="http://schemas.microsoft.com/office/drawing/2010/main">
                <a:solidFill>
                  <a:srgbClr val="FFFFFF"/>
                </a:solidFill>
              </a14:hiddenFill>
            </a:ext>
          </a:extLst>
        </p:spPr>
      </p:pic>
      <p:pic>
        <p:nvPicPr>
          <p:cNvPr id="66576" name="Picture 16" descr="icon-0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88313" y="6529388"/>
            <a:ext cx="3111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66577" name="Picture 17" descr="icon-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6325" y="6567488"/>
            <a:ext cx="215900" cy="20478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advClick="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1000" fill="hold"/>
                                        <p:tgtEl>
                                          <p:spTgt spid="66563"/>
                                        </p:tgtEl>
                                        <p:attrNameLst>
                                          <p:attrName>ppt_x</p:attrName>
                                        </p:attrNameLst>
                                      </p:cBhvr>
                                      <p:tavLst>
                                        <p:tav tm="0">
                                          <p:val>
                                            <p:strVal val="#ppt_x-.2"/>
                                          </p:val>
                                        </p:tav>
                                        <p:tav tm="100000">
                                          <p:val>
                                            <p:strVal val="#ppt_x"/>
                                          </p:val>
                                        </p:tav>
                                      </p:tavLst>
                                    </p:anim>
                                    <p:anim calcmode="lin" valueType="num">
                                      <p:cBhvr>
                                        <p:cTn id="8" dur="1000" fill="hold"/>
                                        <p:tgtEl>
                                          <p:spTgt spid="66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66563"/>
                                        </p:tgtEl>
                                      </p:cBhvr>
                                    </p:animEffect>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6564">
                                            <p:txEl>
                                              <p:pRg st="0" end="0"/>
                                            </p:txEl>
                                          </p:spTgt>
                                        </p:tgtEl>
                                        <p:attrNameLst>
                                          <p:attrName>style.visibility</p:attrName>
                                        </p:attrNameLst>
                                      </p:cBhvr>
                                      <p:to>
                                        <p:strVal val="visible"/>
                                      </p:to>
                                    </p:set>
                                    <p:animEffect transition="in" filter="fade">
                                      <p:cBhvr>
                                        <p:cTn id="13" dur="500"/>
                                        <p:tgtEl>
                                          <p:spTgt spid="66564">
                                            <p:txEl>
                                              <p:pRg st="0" end="0"/>
                                            </p:txEl>
                                          </p:spTgt>
                                        </p:tgtEl>
                                      </p:cBhvr>
                                    </p:animEffect>
                                    <p:anim calcmode="lin" valueType="num">
                                      <p:cBhvr>
                                        <p:cTn id="14"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66564">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66564">
                                            <p:txEl>
                                              <p:pRg st="1" end="1"/>
                                            </p:txEl>
                                          </p:spTgt>
                                        </p:tgtEl>
                                        <p:attrNameLst>
                                          <p:attrName>style.visibility</p:attrName>
                                        </p:attrNameLst>
                                      </p:cBhvr>
                                      <p:to>
                                        <p:strVal val="visible"/>
                                      </p:to>
                                    </p:set>
                                    <p:animEffect transition="in" filter="fade">
                                      <p:cBhvr>
                                        <p:cTn id="19" dur="500"/>
                                        <p:tgtEl>
                                          <p:spTgt spid="66564">
                                            <p:txEl>
                                              <p:pRg st="1" end="1"/>
                                            </p:txEl>
                                          </p:spTgt>
                                        </p:tgtEl>
                                      </p:cBhvr>
                                    </p:animEffect>
                                    <p:anim calcmode="lin" valueType="num">
                                      <p:cBhvr>
                                        <p:cTn id="20"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66564">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66564">
                                            <p:txEl>
                                              <p:pRg st="2" end="2"/>
                                            </p:txEl>
                                          </p:spTgt>
                                        </p:tgtEl>
                                        <p:attrNameLst>
                                          <p:attrName>style.visibility</p:attrName>
                                        </p:attrNameLst>
                                      </p:cBhvr>
                                      <p:to>
                                        <p:strVal val="visible"/>
                                      </p:to>
                                    </p:set>
                                    <p:animEffect transition="in" filter="fade">
                                      <p:cBhvr>
                                        <p:cTn id="25" dur="500"/>
                                        <p:tgtEl>
                                          <p:spTgt spid="66564">
                                            <p:txEl>
                                              <p:pRg st="2" end="2"/>
                                            </p:txEl>
                                          </p:spTgt>
                                        </p:tgtEl>
                                      </p:cBhvr>
                                    </p:animEffect>
                                    <p:anim calcmode="lin" valueType="num">
                                      <p:cBhvr>
                                        <p:cTn id="26"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66564">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66564">
                                            <p:txEl>
                                              <p:pRg st="3" end="3"/>
                                            </p:txEl>
                                          </p:spTgt>
                                        </p:tgtEl>
                                        <p:attrNameLst>
                                          <p:attrName>style.visibility</p:attrName>
                                        </p:attrNameLst>
                                      </p:cBhvr>
                                      <p:to>
                                        <p:strVal val="visible"/>
                                      </p:to>
                                    </p:set>
                                    <p:animEffect transition="in" filter="fade">
                                      <p:cBhvr>
                                        <p:cTn id="31" dur="500"/>
                                        <p:tgtEl>
                                          <p:spTgt spid="66564">
                                            <p:txEl>
                                              <p:pRg st="3" end="3"/>
                                            </p:txEl>
                                          </p:spTgt>
                                        </p:tgtEl>
                                      </p:cBhvr>
                                    </p:animEffect>
                                    <p:anim calcmode="lin" valueType="num">
                                      <p:cBhvr>
                                        <p:cTn id="32"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66564">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3000"/>
                            </p:stCondLst>
                            <p:childTnLst>
                              <p:par>
                                <p:cTn id="35" presetID="47" presetClass="entr" presetSubtype="0" fill="hold" grpId="0" nodeType="afterEffect">
                                  <p:stCondLst>
                                    <p:cond delay="0"/>
                                  </p:stCondLst>
                                  <p:childTnLst>
                                    <p:set>
                                      <p:cBhvr>
                                        <p:cTn id="36" dur="1" fill="hold">
                                          <p:stCondLst>
                                            <p:cond delay="0"/>
                                          </p:stCondLst>
                                        </p:cTn>
                                        <p:tgtEl>
                                          <p:spTgt spid="66564">
                                            <p:txEl>
                                              <p:pRg st="4" end="4"/>
                                            </p:txEl>
                                          </p:spTgt>
                                        </p:tgtEl>
                                        <p:attrNameLst>
                                          <p:attrName>style.visibility</p:attrName>
                                        </p:attrNameLst>
                                      </p:cBhvr>
                                      <p:to>
                                        <p:strVal val="visible"/>
                                      </p:to>
                                    </p:set>
                                    <p:animEffect transition="in" filter="fade">
                                      <p:cBhvr>
                                        <p:cTn id="37" dur="500"/>
                                        <p:tgtEl>
                                          <p:spTgt spid="66564">
                                            <p:txEl>
                                              <p:pRg st="4" end="4"/>
                                            </p:txEl>
                                          </p:spTgt>
                                        </p:tgtEl>
                                      </p:cBhvr>
                                    </p:animEffect>
                                    <p:anim calcmode="lin" valueType="num">
                                      <p:cBhvr>
                                        <p:cTn id="38"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665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build="p">
        <p:tmplLst>
          <p:tmpl lvl="1">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afterEffect">
                  <p:stCondLst>
                    <p:cond delay="0"/>
                  </p:stCondLst>
                  <p:childTnLst>
                    <p:set>
                      <p:cBhvr>
                        <p:cTn dur="1" fill="hold">
                          <p:stCondLst>
                            <p:cond delay="0"/>
                          </p:stCondLst>
                        </p:cTn>
                        <p:tgtEl>
                          <p:spTgt spid="66564"/>
                        </p:tgtEl>
                        <p:attrNameLst>
                          <p:attrName>style.visibility</p:attrName>
                        </p:attrNameLst>
                      </p:cBhvr>
                      <p:to>
                        <p:strVal val="visible"/>
                      </p:to>
                    </p:set>
                    <p:animEffect transition="in" filter="fade">
                      <p:cBhvr>
                        <p:cTn dur="500"/>
                        <p:tgtEl>
                          <p:spTgt spid="66564"/>
                        </p:tgtEl>
                      </p:cBhvr>
                    </p:animEffect>
                    <p:anim calcmode="lin" valueType="num">
                      <p:cBhvr>
                        <p:cTn dur="500" fill="hold"/>
                        <p:tgtEl>
                          <p:spTgt spid="66564"/>
                        </p:tgtEl>
                        <p:attrNameLst>
                          <p:attrName>ppt_x</p:attrName>
                        </p:attrNameLst>
                      </p:cBhvr>
                      <p:tavLst>
                        <p:tav tm="0">
                          <p:val>
                            <p:strVal val="#ppt_x"/>
                          </p:val>
                        </p:tav>
                        <p:tav tm="100000">
                          <p:val>
                            <p:strVal val="#ppt_x"/>
                          </p:val>
                        </p:tav>
                      </p:tavLst>
                    </p:anim>
                    <p:anim calcmode="lin" valueType="num">
                      <p:cBhvr>
                        <p:cTn dur="500" fill="hold"/>
                        <p:tgtEl>
                          <p:spTgt spid="66564"/>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eaLnBrk="1" fontAlgn="base" hangingPunct="1">
        <a:spcBef>
          <a:spcPct val="0"/>
        </a:spcBef>
        <a:spcAft>
          <a:spcPct val="0"/>
        </a:spcAft>
        <a:defRPr kumimoji="1" sz="3600" b="1">
          <a:solidFill>
            <a:schemeClr val="accent2"/>
          </a:solidFill>
          <a:latin typeface="+mj-lt"/>
          <a:ea typeface="+mj-ea"/>
          <a:cs typeface="+mj-cs"/>
        </a:defRPr>
      </a:lvl1pPr>
      <a:lvl2pPr algn="l" rtl="0" eaLnBrk="1" fontAlgn="base" hangingPunct="1">
        <a:spcBef>
          <a:spcPct val="0"/>
        </a:spcBef>
        <a:spcAft>
          <a:spcPct val="0"/>
        </a:spcAft>
        <a:defRPr kumimoji="1" sz="3600" b="1">
          <a:solidFill>
            <a:schemeClr val="accent2"/>
          </a:solidFill>
          <a:latin typeface="Arial" charset="0"/>
          <a:ea typeface="微軟正黑體" pitchFamily="34" charset="-120"/>
        </a:defRPr>
      </a:lvl2pPr>
      <a:lvl3pPr algn="l" rtl="0" eaLnBrk="1" fontAlgn="base" hangingPunct="1">
        <a:spcBef>
          <a:spcPct val="0"/>
        </a:spcBef>
        <a:spcAft>
          <a:spcPct val="0"/>
        </a:spcAft>
        <a:defRPr kumimoji="1" sz="3600" b="1">
          <a:solidFill>
            <a:schemeClr val="accent2"/>
          </a:solidFill>
          <a:latin typeface="Arial" charset="0"/>
          <a:ea typeface="微軟正黑體" pitchFamily="34" charset="-120"/>
        </a:defRPr>
      </a:lvl3pPr>
      <a:lvl4pPr algn="l" rtl="0" eaLnBrk="1" fontAlgn="base" hangingPunct="1">
        <a:spcBef>
          <a:spcPct val="0"/>
        </a:spcBef>
        <a:spcAft>
          <a:spcPct val="0"/>
        </a:spcAft>
        <a:defRPr kumimoji="1" sz="3600" b="1">
          <a:solidFill>
            <a:schemeClr val="accent2"/>
          </a:solidFill>
          <a:latin typeface="Arial" charset="0"/>
          <a:ea typeface="微軟正黑體" pitchFamily="34" charset="-120"/>
        </a:defRPr>
      </a:lvl4pPr>
      <a:lvl5pPr algn="l" rtl="0" eaLnBrk="1" fontAlgn="base" hangingPunct="1">
        <a:spcBef>
          <a:spcPct val="0"/>
        </a:spcBef>
        <a:spcAft>
          <a:spcPct val="0"/>
        </a:spcAft>
        <a:defRPr kumimoji="1" sz="3600" b="1">
          <a:solidFill>
            <a:schemeClr val="accent2"/>
          </a:solidFill>
          <a:latin typeface="Arial" charset="0"/>
          <a:ea typeface="微軟正黑體" pitchFamily="34" charset="-120"/>
        </a:defRPr>
      </a:lvl5pPr>
      <a:lvl6pPr marL="457200" algn="l" rtl="0" eaLnBrk="1" fontAlgn="base" hangingPunct="1">
        <a:spcBef>
          <a:spcPct val="0"/>
        </a:spcBef>
        <a:spcAft>
          <a:spcPct val="0"/>
        </a:spcAft>
        <a:defRPr kumimoji="1" sz="3600" b="1">
          <a:solidFill>
            <a:schemeClr val="accent2"/>
          </a:solidFill>
          <a:latin typeface="Arial" charset="0"/>
          <a:ea typeface="微軟正黑體" pitchFamily="34" charset="-120"/>
        </a:defRPr>
      </a:lvl6pPr>
      <a:lvl7pPr marL="914400" algn="l" rtl="0" eaLnBrk="1" fontAlgn="base" hangingPunct="1">
        <a:spcBef>
          <a:spcPct val="0"/>
        </a:spcBef>
        <a:spcAft>
          <a:spcPct val="0"/>
        </a:spcAft>
        <a:defRPr kumimoji="1" sz="3600" b="1">
          <a:solidFill>
            <a:schemeClr val="accent2"/>
          </a:solidFill>
          <a:latin typeface="Arial" charset="0"/>
          <a:ea typeface="微軟正黑體" pitchFamily="34" charset="-120"/>
        </a:defRPr>
      </a:lvl7pPr>
      <a:lvl8pPr marL="1371600" algn="l" rtl="0" eaLnBrk="1" fontAlgn="base" hangingPunct="1">
        <a:spcBef>
          <a:spcPct val="0"/>
        </a:spcBef>
        <a:spcAft>
          <a:spcPct val="0"/>
        </a:spcAft>
        <a:defRPr kumimoji="1" sz="3600" b="1">
          <a:solidFill>
            <a:schemeClr val="accent2"/>
          </a:solidFill>
          <a:latin typeface="Arial" charset="0"/>
          <a:ea typeface="微軟正黑體" pitchFamily="34" charset="-120"/>
        </a:defRPr>
      </a:lvl8pPr>
      <a:lvl9pPr marL="1828800" algn="l" rtl="0" eaLnBrk="1" fontAlgn="base" hangingPunct="1">
        <a:spcBef>
          <a:spcPct val="0"/>
        </a:spcBef>
        <a:spcAft>
          <a:spcPct val="0"/>
        </a:spcAft>
        <a:defRPr kumimoji="1" sz="3600" b="1">
          <a:solidFill>
            <a:schemeClr val="accent2"/>
          </a:solidFill>
          <a:latin typeface="Arial" charset="0"/>
          <a:ea typeface="微軟正黑體" pitchFamily="34" charset="-120"/>
        </a:defRPr>
      </a:lvl9pPr>
    </p:titleStyle>
    <p:bodyStyle>
      <a:lvl1pPr algn="just" rtl="0" eaLnBrk="1" fontAlgn="base" hangingPunct="1">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charset="-120"/>
        </a:defRPr>
      </a:lvl2pPr>
      <a:lvl3pPr marL="457200" indent="-454025" algn="just" rtl="0" eaLnBrk="1" fontAlgn="base" hangingPunct="1">
        <a:lnSpc>
          <a:spcPct val="120000"/>
        </a:lnSpc>
        <a:spcBef>
          <a:spcPct val="0"/>
        </a:spcBef>
        <a:spcAft>
          <a:spcPct val="0"/>
        </a:spcAft>
        <a:tabLst>
          <a:tab pos="728663" algn="l"/>
          <a:tab pos="1176338" algn="l"/>
        </a:tabLst>
        <a:defRPr sz="2800">
          <a:solidFill>
            <a:schemeClr val="tx1"/>
          </a:solidFill>
          <a:latin typeface="Times New Roman" pitchFamily="18" charset="0"/>
          <a:ea typeface="新細明體" charset="-120"/>
        </a:defRPr>
      </a:lvl3pPr>
      <a:lvl4pPr marL="458788" algn="just" rtl="0" eaLnBrk="1" fontAlgn="base" hangingPunct="1">
        <a:lnSpc>
          <a:spcPct val="120000"/>
        </a:lnSpc>
        <a:spcBef>
          <a:spcPct val="0"/>
        </a:spcBef>
        <a:spcAft>
          <a:spcPct val="0"/>
        </a:spcAft>
        <a:tabLst>
          <a:tab pos="728663" algn="l"/>
          <a:tab pos="1176338" algn="l"/>
        </a:tabLst>
        <a:defRPr kumimoji="1" sz="2800">
          <a:solidFill>
            <a:schemeClr val="tx1"/>
          </a:solidFill>
          <a:latin typeface="Times New Roman" pitchFamily="18" charset="0"/>
          <a:ea typeface="新細明體" charset="-120"/>
        </a:defRPr>
      </a:lvl4pPr>
      <a:lvl5pPr marL="4603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5pPr>
      <a:lvl6pPr marL="9175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6pPr>
      <a:lvl7pPr marL="13747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7pPr>
      <a:lvl8pPr marL="18319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8pPr>
      <a:lvl9pPr marL="2289175" algn="ctr" rtl="0" eaLnBrk="1" fontAlgn="base" hangingPunct="1">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矩形 11"/>
          <p:cNvSpPr/>
          <p:nvPr/>
        </p:nvSpPr>
        <p:spPr>
          <a:xfrm>
            <a:off x="595992" y="0"/>
            <a:ext cx="8548007" cy="9807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標題版面配置區 21"/>
          <p:cNvSpPr>
            <a:spLocks noGrp="1"/>
          </p:cNvSpPr>
          <p:nvPr>
            <p:ph type="title"/>
          </p:nvPr>
        </p:nvSpPr>
        <p:spPr>
          <a:xfrm>
            <a:off x="609600" y="228600"/>
            <a:ext cx="8153400" cy="680120"/>
          </a:xfrm>
          <a:prstGeom prst="rect">
            <a:avLst/>
          </a:prstGeom>
        </p:spPr>
        <p:txBody>
          <a:bodyPr vert="horz" anchor="ctr">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612648" y="1495008"/>
            <a:ext cx="8153400" cy="4742304"/>
          </a:xfrm>
          <a:prstGeom prst="rect">
            <a:avLst/>
          </a:prstGeom>
        </p:spPr>
        <p:txBody>
          <a:bodyPr vert="horz">
            <a:norm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p>
          <a:p>
            <a:pPr lvl="4" eaLnBrk="1" latinLnBrk="0" hangingPunct="1"/>
            <a:r>
              <a:rPr kumimoji="0" lang="zh-TW" altLang="en-US" dirty="0"/>
              <a:t>第五層</a:t>
            </a:r>
            <a:endParaRPr kumimoji="0" lang="en-US" dirty="0"/>
          </a:p>
        </p:txBody>
      </p:sp>
      <p:sp>
        <p:nvSpPr>
          <p:cNvPr id="14" name="日期版面配置區 13"/>
          <p:cNvSpPr>
            <a:spLocks noGrp="1"/>
          </p:cNvSpPr>
          <p:nvPr>
            <p:ph type="dt" sz="half" idx="2"/>
          </p:nvPr>
        </p:nvSpPr>
        <p:spPr>
          <a:xfrm>
            <a:off x="6096000" y="645353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3C0587-834A-4984-B8F6-812ECE25C1FE}" type="datetime1">
              <a:rPr lang="zh-TW" altLang="en-US" smtClean="0"/>
              <a:t>2023/2/7</a:t>
            </a:fld>
            <a:endParaRPr lang="zh-TW" altLang="en-US"/>
          </a:p>
        </p:txBody>
      </p:sp>
      <p:sp>
        <p:nvSpPr>
          <p:cNvPr id="3" name="頁尾版面配置區 2"/>
          <p:cNvSpPr>
            <a:spLocks noGrp="1"/>
          </p:cNvSpPr>
          <p:nvPr>
            <p:ph type="ftr" sz="quarter" idx="3"/>
          </p:nvPr>
        </p:nvSpPr>
        <p:spPr>
          <a:xfrm>
            <a:off x="609600" y="645333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TW" altLang="en-US"/>
          </a:p>
        </p:txBody>
      </p:sp>
      <p:sp>
        <p:nvSpPr>
          <p:cNvPr id="7" name="矩形 6"/>
          <p:cNvSpPr/>
          <p:nvPr/>
        </p:nvSpPr>
        <p:spPr bwMode="white">
          <a:xfrm>
            <a:off x="0" y="980728"/>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026448"/>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00" b="1" dirty="0">
              <a:latin typeface="+mn-ea"/>
              <a:ea typeface="+mn-ea"/>
            </a:endParaRPr>
          </a:p>
        </p:txBody>
      </p:sp>
      <p:sp>
        <p:nvSpPr>
          <p:cNvPr id="9" name="矩形 8"/>
          <p:cNvSpPr/>
          <p:nvPr/>
        </p:nvSpPr>
        <p:spPr>
          <a:xfrm>
            <a:off x="590550" y="102644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018510"/>
            <a:ext cx="533400" cy="236538"/>
          </a:xfrm>
          <a:prstGeom prst="rect">
            <a:avLst/>
          </a:prstGeom>
        </p:spPr>
        <p:txBody>
          <a:bodyPr vert="horz" anchor="ctr" anchorCtr="0">
            <a:noAutofit/>
          </a:bodyPr>
          <a:lstStyle>
            <a:lvl1pPr algn="ctr" eaLnBrk="1" latinLnBrk="0" hangingPunct="1">
              <a:defRPr kumimoji="0" sz="1800" b="1">
                <a:solidFill>
                  <a:srgbClr val="FFFFFF"/>
                </a:solidFill>
              </a:defRPr>
            </a:lvl1pPr>
          </a:lstStyle>
          <a:p>
            <a:fld id="{0C1F7C61-E806-464B-B0A8-1A94F5094F25}" type="slidenum">
              <a:rPr lang="zh-TW" altLang="en-US" smtClean="0"/>
              <a:pPr/>
              <a:t>‹#›</a:t>
            </a:fld>
            <a:endParaRPr lang="zh-TW" altLang="en-US" dirty="0"/>
          </a:p>
        </p:txBody>
      </p:sp>
      <p:sp>
        <p:nvSpPr>
          <p:cNvPr id="4" name="矩形 3"/>
          <p:cNvSpPr/>
          <p:nvPr/>
        </p:nvSpPr>
        <p:spPr>
          <a:xfrm>
            <a:off x="0" y="0"/>
            <a:ext cx="533400" cy="9807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ppt_x</p:attrName>
                                        </p:attrNameLst>
                                      </p:cBhvr>
                                      <p:tavLst>
                                        <p:tav tm="0">
                                          <p:val>
                                            <p:strVal val="#ppt_x-.2"/>
                                          </p:val>
                                        </p:tav>
                                        <p:tav tm="100000">
                                          <p:val>
                                            <p:strVal val="#ppt_x"/>
                                          </p:val>
                                        </p:tav>
                                      </p:tavLst>
                                    </p:anim>
                                    <p:anim calcmode="lin" valueType="num">
                                      <p:cBhvr>
                                        <p:cTn id="8"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anim calcmode="lin" valueType="num">
                                      <p:cBhvr>
                                        <p:cTn id="1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500"/>
                                        <p:tgtEl>
                                          <p:spTgt spid="13">
                                            <p:txEl>
                                              <p:pRg st="1" end="1"/>
                                            </p:txEl>
                                          </p:spTgt>
                                        </p:tgtEl>
                                      </p:cBhvr>
                                    </p:animEffect>
                                    <p:anim calcmode="lin" valueType="num">
                                      <p:cBhvr>
                                        <p:cTn id="20"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
                                            <p:txEl>
                                              <p:pRg st="1" end="1"/>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anim calcmode="lin" valueType="num">
                                      <p:cBhvr>
                                        <p:cTn id="2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3">
                                            <p:txEl>
                                              <p:pRg st="2" end="2"/>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3">
                                            <p:txEl>
                                              <p:pRg st="3" end="3"/>
                                            </p:txEl>
                                          </p:spTgt>
                                        </p:tgtEl>
                                        <p:attrNameLst>
                                          <p:attrName>style.visibility</p:attrName>
                                        </p:attrNameLst>
                                      </p:cBhvr>
                                      <p:to>
                                        <p:strVal val="visible"/>
                                      </p:to>
                                    </p:set>
                                    <p:animEffect transition="in" filter="fade">
                                      <p:cBhvr>
                                        <p:cTn id="29" dur="500"/>
                                        <p:tgtEl>
                                          <p:spTgt spid="13">
                                            <p:txEl>
                                              <p:pRg st="3" end="3"/>
                                            </p:txEl>
                                          </p:spTgt>
                                        </p:tgtEl>
                                      </p:cBhvr>
                                    </p:animEffect>
                                    <p:anim calcmode="lin" valueType="num">
                                      <p:cBhvr>
                                        <p:cTn id="30"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3">
                                            <p:txEl>
                                              <p:pRg st="3" end="3"/>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500"/>
                                        <p:tgtEl>
                                          <p:spTgt spid="13">
                                            <p:txEl>
                                              <p:pRg st="4" end="4"/>
                                            </p:txEl>
                                          </p:spTgt>
                                        </p:tgtEl>
                                      </p:cBhvr>
                                    </p:animEffect>
                                    <p:anim calcmode="lin" valueType="num">
                                      <p:cBhvr>
                                        <p:cTn id="3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algn="l" rtl="0" eaLnBrk="1" latinLnBrk="0" hangingPunct="1">
        <a:spcBef>
          <a:spcPct val="0"/>
        </a:spcBef>
        <a:buNone/>
        <a:defRPr kumimoji="0" sz="4400" b="1" kern="1200">
          <a:solidFill>
            <a:schemeClr val="tx1"/>
          </a:solidFill>
          <a:latin typeface="+mj-lt"/>
          <a:ea typeface="+mj-ea"/>
          <a:cs typeface="+mj-cs"/>
        </a:defRPr>
      </a:lvl1pPr>
    </p:titleStyle>
    <p:bodyStyle>
      <a:lvl1pPr marL="320040" indent="-320040" algn="just" rtl="0" eaLnBrk="1" latinLnBrk="0" hangingPunct="1">
        <a:spcBef>
          <a:spcPts val="300"/>
        </a:spcBef>
        <a:spcAft>
          <a:spcPts val="600"/>
        </a:spcAft>
        <a:buClr>
          <a:schemeClr val="accent2"/>
        </a:buClr>
        <a:buSzPct val="60000"/>
        <a:buFont typeface="Wingdings"/>
        <a:buChar char=""/>
        <a:defRPr kumimoji="0" sz="2400" b="1" kern="1200">
          <a:solidFill>
            <a:schemeClr val="tx1"/>
          </a:solidFill>
          <a:latin typeface="+mn-lt"/>
          <a:ea typeface="+mn-ea"/>
          <a:cs typeface="+mn-cs"/>
        </a:defRPr>
      </a:lvl1pPr>
      <a:lvl2pPr marL="640080" indent="-274320" algn="just" rtl="0" eaLnBrk="1" latinLnBrk="0" hangingPunct="1">
        <a:spcBef>
          <a:spcPts val="300"/>
        </a:spcBef>
        <a:spcAft>
          <a:spcPts val="600"/>
        </a:spcAft>
        <a:buClr>
          <a:schemeClr val="accent1"/>
        </a:buClr>
        <a:buSzPct val="70000"/>
        <a:buFont typeface="Wingdings 2"/>
        <a:buChar char=""/>
        <a:defRPr kumimoji="0" sz="2000" b="1" kern="1200">
          <a:solidFill>
            <a:schemeClr val="tx1"/>
          </a:solidFill>
          <a:latin typeface="+mn-lt"/>
          <a:ea typeface="+mn-ea"/>
          <a:cs typeface="+mn-cs"/>
        </a:defRPr>
      </a:lvl2pPr>
      <a:lvl3pPr marL="914400" indent="-228600" algn="just" rtl="0" eaLnBrk="1" latinLnBrk="0" hangingPunct="1">
        <a:spcBef>
          <a:spcPts val="300"/>
        </a:spcBef>
        <a:spcAft>
          <a:spcPts val="600"/>
        </a:spcAft>
        <a:buClr>
          <a:schemeClr val="accent2"/>
        </a:buClr>
        <a:buSzPct val="75000"/>
        <a:buFont typeface="Wingdings"/>
        <a:buChar char=""/>
        <a:defRPr kumimoji="0" sz="1800" b="1" kern="1200">
          <a:solidFill>
            <a:schemeClr val="tx1"/>
          </a:solidFill>
          <a:latin typeface="+mn-lt"/>
          <a:ea typeface="+mn-ea"/>
          <a:cs typeface="+mn-cs"/>
        </a:defRPr>
      </a:lvl3pPr>
      <a:lvl4pPr marL="1371600" indent="-228600" algn="just" rtl="0" eaLnBrk="1" latinLnBrk="0" hangingPunct="1">
        <a:spcBef>
          <a:spcPts val="300"/>
        </a:spcBef>
        <a:spcAft>
          <a:spcPts val="600"/>
        </a:spcAft>
        <a:buClr>
          <a:schemeClr val="accent3"/>
        </a:buClr>
        <a:buSzPct val="75000"/>
        <a:buFont typeface="Wingdings"/>
        <a:buChar char=""/>
        <a:defRPr kumimoji="0" sz="1600" b="1" kern="1200">
          <a:solidFill>
            <a:schemeClr val="tx1"/>
          </a:solidFill>
          <a:latin typeface="+mn-lt"/>
          <a:ea typeface="+mn-ea"/>
          <a:cs typeface="+mn-cs"/>
        </a:defRPr>
      </a:lvl4pPr>
      <a:lvl5pPr marL="1828800" indent="-228600" algn="just" rtl="0" eaLnBrk="1" latinLnBrk="0" hangingPunct="1">
        <a:spcBef>
          <a:spcPts val="300"/>
        </a:spcBef>
        <a:spcAft>
          <a:spcPts val="600"/>
        </a:spcAft>
        <a:buClr>
          <a:schemeClr val="accent4"/>
        </a:buClr>
        <a:buSzPct val="65000"/>
        <a:buFont typeface="Wingdings"/>
        <a:buChar char=""/>
        <a:defRPr kumimoji="0" sz="1600" b="1"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1628800"/>
            <a:ext cx="7772400" cy="1470025"/>
          </a:xfrm>
        </p:spPr>
        <p:txBody>
          <a:bodyPr/>
          <a:lstStyle/>
          <a:p>
            <a:r>
              <a:rPr lang="zh-TW" altLang="en-US" dirty="0"/>
              <a:t>第一章　認識</a:t>
            </a:r>
            <a:r>
              <a:rPr lang="en-US" altLang="zh-TW" b="0" dirty="0"/>
              <a:t>R </a:t>
            </a:r>
            <a:r>
              <a:rPr lang="zh-TW" altLang="en-US" dirty="0"/>
              <a:t>語言</a:t>
            </a:r>
          </a:p>
        </p:txBody>
      </p:sp>
      <p:sp>
        <p:nvSpPr>
          <p:cNvPr id="3" name="副標題 2"/>
          <p:cNvSpPr>
            <a:spLocks noGrp="1"/>
          </p:cNvSpPr>
          <p:nvPr>
            <p:ph type="subTitle" idx="1"/>
          </p:nvPr>
        </p:nvSpPr>
        <p:spPr>
          <a:xfrm>
            <a:off x="1371600" y="3284984"/>
            <a:ext cx="6400800" cy="2353816"/>
          </a:xfrm>
        </p:spPr>
        <p:txBody>
          <a:bodyPr>
            <a:normAutofit lnSpcReduction="10000"/>
          </a:bodyPr>
          <a:lstStyle/>
          <a:p>
            <a:pPr algn="l"/>
            <a:r>
              <a:rPr lang="en-US" altLang="zh-TW" b="0" dirty="0"/>
              <a:t>1-1</a:t>
            </a:r>
            <a:r>
              <a:rPr lang="zh-TW" altLang="en-US" b="0" dirty="0"/>
              <a:t>　</a:t>
            </a:r>
            <a:r>
              <a:rPr lang="en-US" altLang="zh-TW" b="0" dirty="0"/>
              <a:t>R </a:t>
            </a:r>
            <a:r>
              <a:rPr lang="zh-TW" altLang="en-US" b="0" dirty="0"/>
              <a:t>語言簡介</a:t>
            </a:r>
          </a:p>
          <a:p>
            <a:pPr algn="l"/>
            <a:r>
              <a:rPr lang="en-US" altLang="zh-TW" b="0" dirty="0"/>
              <a:t>1-2</a:t>
            </a:r>
            <a:r>
              <a:rPr lang="zh-TW" altLang="en-US" b="0" dirty="0"/>
              <a:t>　安裝</a:t>
            </a:r>
            <a:r>
              <a:rPr lang="en-US" altLang="zh-TW" b="0" dirty="0"/>
              <a:t>R </a:t>
            </a:r>
            <a:r>
              <a:rPr lang="zh-TW" altLang="en-US" b="0" dirty="0"/>
              <a:t>語言</a:t>
            </a:r>
          </a:p>
          <a:p>
            <a:pPr algn="l"/>
            <a:r>
              <a:rPr lang="en-US" altLang="zh-TW" b="0" dirty="0"/>
              <a:t>1-3</a:t>
            </a:r>
            <a:r>
              <a:rPr lang="zh-TW" altLang="en-US" b="0" dirty="0"/>
              <a:t>　</a:t>
            </a:r>
            <a:r>
              <a:rPr lang="en-US" altLang="zh-TW" b="0" dirty="0"/>
              <a:t>R </a:t>
            </a:r>
            <a:r>
              <a:rPr lang="zh-TW" altLang="en-US" b="0" dirty="0"/>
              <a:t>語言基本操作</a:t>
            </a:r>
          </a:p>
          <a:p>
            <a:pPr algn="l"/>
            <a:r>
              <a:rPr lang="en-US" altLang="zh-TW" b="0" dirty="0"/>
              <a:t>1-4</a:t>
            </a:r>
            <a:r>
              <a:rPr lang="zh-TW" altLang="en-US" b="0" dirty="0"/>
              <a:t>　</a:t>
            </a:r>
            <a:r>
              <a:rPr lang="en-US" altLang="zh-TW" b="0" dirty="0" err="1"/>
              <a:t>RStudio</a:t>
            </a:r>
            <a:r>
              <a:rPr lang="en-US" altLang="zh-TW" b="0" dirty="0"/>
              <a:t> </a:t>
            </a:r>
            <a:r>
              <a:rPr lang="zh-TW" altLang="en-US" b="0" dirty="0"/>
              <a:t>使用簡介</a:t>
            </a:r>
          </a:p>
          <a:p>
            <a:pPr algn="l"/>
            <a:r>
              <a:rPr lang="en-US" altLang="zh-TW" b="0" dirty="0"/>
              <a:t>1-5</a:t>
            </a:r>
            <a:r>
              <a:rPr lang="zh-TW" altLang="en-US" b="0" dirty="0"/>
              <a:t>　</a:t>
            </a:r>
            <a:r>
              <a:rPr lang="en-US" altLang="zh-TW" b="0" dirty="0"/>
              <a:t>R </a:t>
            </a:r>
            <a:r>
              <a:rPr lang="zh-TW" altLang="en-US" b="0" dirty="0"/>
              <a:t>語言的套件</a:t>
            </a:r>
            <a:endParaRPr lang="zh-TW" altLang="en-US" dirty="0"/>
          </a:p>
        </p:txBody>
      </p:sp>
    </p:spTree>
    <p:extLst>
      <p:ext uri="{BB962C8B-B14F-4D97-AF65-F5344CB8AC3E}">
        <p14:creationId xmlns:p14="http://schemas.microsoft.com/office/powerpoint/2010/main" val="3614894822"/>
      </p:ext>
    </p:extLst>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7030A0"/>
                </a:solidFill>
              </a:rPr>
              <a:t>變數賦值用 </a:t>
            </a:r>
            <a:r>
              <a:rPr lang="en-US" altLang="zh-TW" dirty="0">
                <a:solidFill>
                  <a:srgbClr val="7030A0"/>
                </a:solidFill>
              </a:rPr>
              <a:t>&lt;-</a:t>
            </a:r>
            <a:r>
              <a:rPr lang="zh-TW" altLang="en-US" dirty="0">
                <a:solidFill>
                  <a:srgbClr val="7030A0"/>
                </a:solidFill>
              </a:rPr>
              <a:t> 號</a:t>
            </a:r>
          </a:p>
        </p:txBody>
      </p:sp>
      <p:sp>
        <p:nvSpPr>
          <p:cNvPr id="3" name="內容版面配置區 2"/>
          <p:cNvSpPr>
            <a:spLocks noGrp="1"/>
          </p:cNvSpPr>
          <p:nvPr>
            <p:ph sz="quarter" idx="1"/>
          </p:nvPr>
        </p:nvSpPr>
        <p:spPr/>
        <p:txBody>
          <a:bodyPr/>
          <a:lstStyle/>
          <a:p>
            <a:r>
              <a:rPr lang="zh-TW" altLang="en-US" dirty="0">
                <a:solidFill>
                  <a:srgbClr val="7030A0"/>
                </a:solidFill>
              </a:rPr>
              <a:t>定義某個變數的值，可以利用箭頭「</a:t>
            </a:r>
            <a:r>
              <a:rPr lang="en-US" altLang="zh-TW" dirty="0">
                <a:solidFill>
                  <a:srgbClr val="7030A0"/>
                </a:solidFill>
              </a:rPr>
              <a:t>&lt;-</a:t>
            </a:r>
            <a:r>
              <a:rPr lang="zh-TW" altLang="en-US" dirty="0">
                <a:solidFill>
                  <a:srgbClr val="7030A0"/>
                </a:solidFill>
              </a:rPr>
              <a:t>」或是等號「</a:t>
            </a:r>
            <a:r>
              <a:rPr lang="en-US" altLang="zh-TW" dirty="0">
                <a:solidFill>
                  <a:srgbClr val="7030A0"/>
                </a:solidFill>
              </a:rPr>
              <a:t>=</a:t>
            </a:r>
            <a:r>
              <a:rPr lang="zh-TW" altLang="en-US" dirty="0">
                <a:solidFill>
                  <a:srgbClr val="7030A0"/>
                </a:solidFill>
              </a:rPr>
              <a:t>」</a:t>
            </a:r>
            <a:endParaRPr lang="en-US" altLang="zh-TW" dirty="0">
              <a:solidFill>
                <a:srgbClr val="7030A0"/>
              </a:solidFill>
            </a:endParaRPr>
          </a:p>
          <a:p>
            <a:pPr marL="320040" lvl="1" indent="0">
              <a:buNone/>
            </a:pPr>
            <a:r>
              <a:rPr lang="en-US" altLang="zh-TW" b="0" dirty="0">
                <a:solidFill>
                  <a:srgbClr val="7030A0"/>
                </a:solidFill>
              </a:rPr>
              <a:t>&gt; a &lt;- 3</a:t>
            </a:r>
          </a:p>
          <a:p>
            <a:pPr marL="320040" lvl="1" indent="0">
              <a:buNone/>
            </a:pPr>
            <a:r>
              <a:rPr lang="en-US" altLang="zh-TW" b="0" dirty="0"/>
              <a:t>&gt; b = 5</a:t>
            </a:r>
          </a:p>
          <a:p>
            <a:pPr marL="320040" lvl="1" indent="0">
              <a:buNone/>
            </a:pPr>
            <a:r>
              <a:rPr lang="en-US" altLang="zh-TW" b="0" dirty="0"/>
              <a:t>&gt; a + b</a:t>
            </a:r>
          </a:p>
          <a:p>
            <a:pPr marL="320040" lvl="1" indent="0">
              <a:buNone/>
            </a:pPr>
            <a:r>
              <a:rPr lang="en-US" altLang="zh-TW" b="0" dirty="0"/>
              <a:t>[1] 8</a:t>
            </a:r>
          </a:p>
          <a:p>
            <a:r>
              <a:rPr lang="en-US" altLang="zh-TW" b="0" dirty="0"/>
              <a:t>R </a:t>
            </a:r>
            <a:r>
              <a:rPr lang="zh-TW" altLang="en-US" b="0" dirty="0"/>
              <a:t>語言中，變數名稱必須以英文字母開頭，而且大小寫是有區別的。雖然箭頭或等號都可以定義變數，但是使用箭頭才是</a:t>
            </a:r>
            <a:r>
              <a:rPr lang="en-US" altLang="zh-TW" b="0" dirty="0"/>
              <a:t>R</a:t>
            </a:r>
            <a:r>
              <a:rPr lang="zh-TW" altLang="en-US" b="0" dirty="0"/>
              <a:t>語言最標準的用法，等號主要是在設定函數裡的參數時使用</a:t>
            </a:r>
            <a:endParaRPr lang="zh-TW" altLang="en-US" dirty="0"/>
          </a:p>
        </p:txBody>
      </p:sp>
    </p:spTree>
    <p:extLst>
      <p:ext uri="{BB962C8B-B14F-4D97-AF65-F5344CB8AC3E}">
        <p14:creationId xmlns:p14="http://schemas.microsoft.com/office/powerpoint/2010/main" val="25770767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solidFill>
                  <a:srgbClr val="7030A0"/>
                </a:solidFill>
              </a:rPr>
              <a:t>幾個簡短的指令寫在同一列中，這時候可以利用分號「；」，將這些指令分開</a:t>
            </a:r>
            <a:endParaRPr lang="en-US" altLang="zh-TW" dirty="0">
              <a:solidFill>
                <a:srgbClr val="7030A0"/>
              </a:solidFill>
            </a:endParaRPr>
          </a:p>
          <a:p>
            <a:pPr marL="320040" lvl="1" indent="0">
              <a:buNone/>
            </a:pPr>
            <a:r>
              <a:rPr lang="en-US" altLang="zh-TW" sz="2400" dirty="0"/>
              <a:t>&gt; </a:t>
            </a:r>
            <a:r>
              <a:rPr lang="pt-BR" altLang="zh-TW" sz="2400" dirty="0"/>
              <a:t>a &lt;- 3 ; b &lt;- 5 ; c &lt;- 2 ; a + b*c</a:t>
            </a:r>
          </a:p>
          <a:p>
            <a:pPr marL="320040" lvl="1" indent="0">
              <a:buNone/>
            </a:pPr>
            <a:r>
              <a:rPr lang="pt-BR" altLang="zh-TW" sz="2400" dirty="0"/>
              <a:t>[1] 13</a:t>
            </a:r>
          </a:p>
          <a:p>
            <a:pPr marL="342900" indent="-342900"/>
            <a:r>
              <a:rPr lang="zh-TW" altLang="en-US" dirty="0"/>
              <a:t>查詢目前程式中已經定義了哪些變數</a:t>
            </a:r>
            <a:endParaRPr lang="en-US" altLang="zh-TW" dirty="0"/>
          </a:p>
          <a:p>
            <a:pPr marL="320040" lvl="1" indent="0">
              <a:buNone/>
            </a:pPr>
            <a:r>
              <a:rPr lang="en-US" altLang="zh-TW" sz="2400" dirty="0"/>
              <a:t>&gt; </a:t>
            </a:r>
            <a:r>
              <a:rPr lang="en-US" altLang="zh-TW" sz="2400" dirty="0" err="1"/>
              <a:t>ls</a:t>
            </a:r>
            <a:r>
              <a:rPr lang="en-US" altLang="zh-TW" sz="2400" dirty="0"/>
              <a:t>()</a:t>
            </a:r>
          </a:p>
          <a:p>
            <a:pPr marL="320040" lvl="1" indent="0">
              <a:buNone/>
            </a:pPr>
            <a:r>
              <a:rPr lang="en-US" altLang="zh-TW" sz="2400" dirty="0"/>
              <a:t>[1] "a" "b" "c"</a:t>
            </a:r>
          </a:p>
          <a:p>
            <a:pPr marL="342900" indent="-342900"/>
            <a:endParaRPr lang="zh-TW" altLang="en-US" dirty="0"/>
          </a:p>
        </p:txBody>
      </p:sp>
    </p:spTree>
    <p:extLst>
      <p:ext uri="{BB962C8B-B14F-4D97-AF65-F5344CB8AC3E}">
        <p14:creationId xmlns:p14="http://schemas.microsoft.com/office/powerpoint/2010/main" val="10583847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變數刪除，可以使用</a:t>
            </a:r>
            <a:r>
              <a:rPr lang="en-US" altLang="zh-TW" dirty="0" err="1"/>
              <a:t>rm</a:t>
            </a:r>
            <a:r>
              <a:rPr lang="en-US" altLang="zh-TW" dirty="0"/>
              <a:t>( )</a:t>
            </a:r>
          </a:p>
          <a:p>
            <a:pPr marL="320040" lvl="1" indent="0">
              <a:buNone/>
            </a:pPr>
            <a:r>
              <a:rPr lang="en-US" altLang="zh-TW" sz="2400" dirty="0"/>
              <a:t>&gt; </a:t>
            </a:r>
            <a:r>
              <a:rPr lang="en-US" altLang="zh-TW" sz="2400" dirty="0" err="1"/>
              <a:t>rm</a:t>
            </a:r>
            <a:r>
              <a:rPr lang="en-US" altLang="zh-TW" sz="2400" dirty="0"/>
              <a:t>(a)</a:t>
            </a:r>
          </a:p>
          <a:p>
            <a:pPr marL="320040" lvl="1" indent="0">
              <a:buNone/>
            </a:pPr>
            <a:r>
              <a:rPr lang="en-US" altLang="zh-TW" sz="2400" dirty="0"/>
              <a:t>&gt; </a:t>
            </a:r>
            <a:r>
              <a:rPr lang="en-US" altLang="zh-TW" sz="2400" dirty="0" err="1"/>
              <a:t>ls</a:t>
            </a:r>
            <a:r>
              <a:rPr lang="en-US" altLang="zh-TW" sz="2400" dirty="0"/>
              <a:t>()</a:t>
            </a:r>
          </a:p>
          <a:p>
            <a:pPr marL="320040" lvl="1" indent="0">
              <a:buNone/>
            </a:pPr>
            <a:r>
              <a:rPr lang="en-US" altLang="zh-TW" sz="2400" dirty="0"/>
              <a:t>[1] "b" "c“</a:t>
            </a:r>
          </a:p>
          <a:p>
            <a:pPr marL="320040" lvl="1" indent="0">
              <a:buNone/>
            </a:pPr>
            <a:endParaRPr lang="en-US" altLang="zh-TW" sz="2400" dirty="0"/>
          </a:p>
          <a:p>
            <a:pPr marL="320040" lvl="1" indent="0">
              <a:buNone/>
            </a:pPr>
            <a:r>
              <a:rPr lang="en-US" altLang="zh-TW" sz="2400" dirty="0"/>
              <a:t>&gt; </a:t>
            </a:r>
            <a:r>
              <a:rPr lang="en-US" altLang="zh-TW" sz="2400" dirty="0" err="1"/>
              <a:t>rm</a:t>
            </a:r>
            <a:r>
              <a:rPr lang="en-US" altLang="zh-TW" sz="2400" dirty="0"/>
              <a:t>(</a:t>
            </a:r>
            <a:r>
              <a:rPr lang="en-US" altLang="zh-TW" sz="2400" dirty="0" err="1"/>
              <a:t>b,c</a:t>
            </a:r>
            <a:r>
              <a:rPr lang="en-US" altLang="zh-TW" sz="2400" dirty="0"/>
              <a:t>)</a:t>
            </a:r>
          </a:p>
          <a:p>
            <a:pPr marL="320040" lvl="1" indent="0">
              <a:buNone/>
            </a:pPr>
            <a:r>
              <a:rPr lang="en-US" altLang="zh-TW" sz="2400" dirty="0"/>
              <a:t>&gt; </a:t>
            </a:r>
            <a:r>
              <a:rPr lang="en-US" altLang="zh-TW" sz="2400" dirty="0" err="1"/>
              <a:t>ls</a:t>
            </a:r>
            <a:r>
              <a:rPr lang="en-US" altLang="zh-TW" sz="2400" dirty="0"/>
              <a:t>()</a:t>
            </a:r>
          </a:p>
          <a:p>
            <a:pPr marL="320040" lvl="1" indent="0">
              <a:buNone/>
            </a:pPr>
            <a:r>
              <a:rPr lang="en-US" altLang="zh-TW" sz="2400" dirty="0"/>
              <a:t>character(0)</a:t>
            </a:r>
          </a:p>
          <a:p>
            <a:endParaRPr lang="en-US" altLang="zh-TW" sz="2800" dirty="0"/>
          </a:p>
          <a:p>
            <a:endParaRPr lang="zh-TW" altLang="en-US" sz="2800" dirty="0"/>
          </a:p>
        </p:txBody>
      </p:sp>
    </p:spTree>
    <p:extLst>
      <p:ext uri="{BB962C8B-B14F-4D97-AF65-F5344CB8AC3E}">
        <p14:creationId xmlns:p14="http://schemas.microsoft.com/office/powerpoint/2010/main" val="13319537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刪除所有變數</a:t>
            </a:r>
            <a:endParaRPr lang="en-US" altLang="zh-TW" dirty="0"/>
          </a:p>
          <a:p>
            <a:pPr marL="320040" lvl="1" indent="0">
              <a:buNone/>
            </a:pPr>
            <a:r>
              <a:rPr lang="en-US" altLang="zh-TW" sz="2400" dirty="0"/>
              <a:t>&gt; </a:t>
            </a:r>
            <a:r>
              <a:rPr lang="en-US" altLang="zh-TW" sz="2400" dirty="0" err="1"/>
              <a:t>rm</a:t>
            </a:r>
            <a:r>
              <a:rPr lang="en-US" altLang="zh-TW" sz="2400" dirty="0"/>
              <a:t>(list = </a:t>
            </a:r>
            <a:r>
              <a:rPr lang="en-US" altLang="zh-TW" sz="2400" dirty="0" err="1"/>
              <a:t>ls</a:t>
            </a:r>
            <a:r>
              <a:rPr lang="en-US" altLang="zh-TW" sz="2400" dirty="0"/>
              <a:t>())</a:t>
            </a:r>
          </a:p>
          <a:p>
            <a:r>
              <a:rPr lang="en-US" altLang="zh-TW" dirty="0"/>
              <a:t>help( )</a:t>
            </a:r>
            <a:r>
              <a:rPr lang="zh-TW" altLang="en-US" dirty="0"/>
              <a:t>進行線上查詢，或者也可以直接在這個指令前加一個問號</a:t>
            </a:r>
            <a:endParaRPr lang="en-US" altLang="zh-TW" dirty="0"/>
          </a:p>
          <a:p>
            <a:pPr marL="320040" lvl="1" indent="0">
              <a:buNone/>
            </a:pPr>
            <a:r>
              <a:rPr lang="en-US" altLang="zh-TW" sz="2400" dirty="0"/>
              <a:t>&gt; help(</a:t>
            </a:r>
            <a:r>
              <a:rPr lang="en-US" altLang="zh-TW" sz="2400" dirty="0" err="1"/>
              <a:t>seq</a:t>
            </a:r>
            <a:r>
              <a:rPr lang="en-US" altLang="zh-TW" sz="2400" dirty="0"/>
              <a:t>) ; ?</a:t>
            </a:r>
            <a:r>
              <a:rPr lang="en-US" altLang="zh-TW" sz="2400" dirty="0" err="1"/>
              <a:t>seq</a:t>
            </a:r>
            <a:endParaRPr lang="en-US" altLang="zh-TW" sz="2400" dirty="0"/>
          </a:p>
          <a:p>
            <a:r>
              <a:rPr lang="zh-TW" altLang="en-US" dirty="0"/>
              <a:t>執行範例的指令是</a:t>
            </a:r>
            <a:r>
              <a:rPr lang="en-US" altLang="zh-TW" dirty="0"/>
              <a:t>example( )</a:t>
            </a:r>
          </a:p>
          <a:p>
            <a:pPr marL="320040" lvl="1" indent="0">
              <a:buNone/>
            </a:pPr>
            <a:r>
              <a:rPr lang="en-US" altLang="zh-TW" sz="2400" dirty="0"/>
              <a:t>&gt; example(</a:t>
            </a:r>
            <a:r>
              <a:rPr lang="en-US" altLang="zh-TW" sz="2400" dirty="0" err="1"/>
              <a:t>seq</a:t>
            </a:r>
            <a:r>
              <a:rPr lang="en-US" altLang="zh-TW" sz="2400" dirty="0"/>
              <a:t>)</a:t>
            </a:r>
          </a:p>
          <a:p>
            <a:r>
              <a:rPr lang="en-US" altLang="zh-TW" dirty="0" err="1"/>
              <a:t>help.search</a:t>
            </a:r>
            <a:r>
              <a:rPr lang="en-US" altLang="zh-TW" dirty="0"/>
              <a:t>( )</a:t>
            </a:r>
            <a:r>
              <a:rPr lang="zh-TW" altLang="en-US" dirty="0"/>
              <a:t>來進行關鍵字查詢，或者也可以在關鍵字前打兩個問號</a:t>
            </a:r>
            <a:endParaRPr lang="en-US" altLang="zh-TW" dirty="0"/>
          </a:p>
          <a:p>
            <a:pPr marL="365760" lvl="1" indent="0">
              <a:buNone/>
            </a:pPr>
            <a:r>
              <a:rPr lang="en-US" altLang="zh-TW" sz="2400" dirty="0"/>
              <a:t>&gt; </a:t>
            </a:r>
            <a:r>
              <a:rPr lang="en-US" altLang="zh-TW" sz="2400" dirty="0" err="1"/>
              <a:t>help.search</a:t>
            </a:r>
            <a:r>
              <a:rPr lang="en-US" altLang="zh-TW" sz="2400" dirty="0"/>
              <a:t>(“plot”); &gt;??”plot”</a:t>
            </a:r>
          </a:p>
        </p:txBody>
      </p:sp>
    </p:spTree>
    <p:extLst>
      <p:ext uri="{BB962C8B-B14F-4D97-AF65-F5344CB8AC3E}">
        <p14:creationId xmlns:p14="http://schemas.microsoft.com/office/powerpoint/2010/main" val="19020091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7030A0"/>
                </a:solidFill>
              </a:rPr>
              <a:t>命令稿執行程式</a:t>
            </a:r>
          </a:p>
        </p:txBody>
      </p:sp>
      <p:sp>
        <p:nvSpPr>
          <p:cNvPr id="3" name="內容版面配置區 2"/>
          <p:cNvSpPr>
            <a:spLocks noGrp="1"/>
          </p:cNvSpPr>
          <p:nvPr>
            <p:ph sz="quarter" idx="1"/>
          </p:nvPr>
        </p:nvSpPr>
        <p:spPr/>
        <p:txBody>
          <a:bodyPr/>
          <a:lstStyle/>
          <a:p>
            <a:r>
              <a:rPr lang="zh-TW" altLang="en-US" dirty="0">
                <a:solidFill>
                  <a:srgbClr val="7030A0"/>
                </a:solidFill>
              </a:rPr>
              <a:t>開啟</a:t>
            </a:r>
            <a:r>
              <a:rPr lang="en-US" altLang="zh-TW" dirty="0">
                <a:solidFill>
                  <a:srgbClr val="7030A0"/>
                </a:solidFill>
              </a:rPr>
              <a:t>R</a:t>
            </a:r>
            <a:r>
              <a:rPr lang="zh-TW" altLang="en-US" dirty="0">
                <a:solidFill>
                  <a:srgbClr val="7030A0"/>
                </a:solidFill>
              </a:rPr>
              <a:t>編輯器，點選</a:t>
            </a:r>
            <a:r>
              <a:rPr lang="en-US" altLang="zh-TW" dirty="0" err="1">
                <a:solidFill>
                  <a:srgbClr val="7030A0"/>
                </a:solidFill>
              </a:rPr>
              <a:t>RGui</a:t>
            </a:r>
            <a:r>
              <a:rPr lang="zh-TW" altLang="en-US" dirty="0">
                <a:solidFill>
                  <a:srgbClr val="7030A0"/>
                </a:solidFill>
              </a:rPr>
              <a:t>的「檔案」選單，然後選取「建立新的命令稿</a:t>
            </a:r>
            <a:r>
              <a:rPr lang="zh-TW" altLang="en-US" dirty="0"/>
              <a:t>」</a:t>
            </a:r>
            <a:endParaRPr lang="en-US" altLang="zh-TW" dirty="0"/>
          </a:p>
          <a:p>
            <a:r>
              <a:rPr lang="zh-TW" altLang="en-US" dirty="0">
                <a:solidFill>
                  <a:srgbClr val="7030A0"/>
                </a:solidFill>
              </a:rPr>
              <a:t>當執行的時候，用滑鼠選取（</a:t>
            </a:r>
            <a:r>
              <a:rPr lang="en-US" altLang="zh-TW" dirty="0">
                <a:solidFill>
                  <a:srgbClr val="7030A0"/>
                </a:solidFill>
              </a:rPr>
              <a:t>highlight</a:t>
            </a:r>
            <a:r>
              <a:rPr lang="zh-TW" altLang="en-US" dirty="0">
                <a:solidFill>
                  <a:srgbClr val="7030A0"/>
                </a:solidFill>
              </a:rPr>
              <a:t>）想執行的部分，然後按</a:t>
            </a:r>
            <a:r>
              <a:rPr lang="en-US" altLang="zh-TW" dirty="0" err="1">
                <a:solidFill>
                  <a:srgbClr val="7030A0"/>
                </a:solidFill>
              </a:rPr>
              <a:t>Ctrl+R</a:t>
            </a:r>
            <a:r>
              <a:rPr lang="zh-TW" altLang="en-US" dirty="0">
                <a:solidFill>
                  <a:srgbClr val="7030A0"/>
                </a:solidFill>
              </a:rPr>
              <a:t>鍵</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540" y="3068960"/>
            <a:ext cx="5675466" cy="3573016"/>
          </a:xfrm>
          <a:prstGeom prst="rect">
            <a:avLst/>
          </a:prstGeom>
        </p:spPr>
      </p:pic>
    </p:spTree>
    <p:extLst>
      <p:ext uri="{BB962C8B-B14F-4D97-AF65-F5344CB8AC3E}">
        <p14:creationId xmlns:p14="http://schemas.microsoft.com/office/powerpoint/2010/main" val="41971339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儲存程式碼，點選視窗的「檔案」選單，然後選取「另存為⋯」，附檔名就是用「</a:t>
            </a:r>
            <a:r>
              <a:rPr lang="en-US" altLang="zh-TW" dirty="0"/>
              <a:t>.r</a:t>
            </a:r>
            <a:r>
              <a:rPr lang="zh-TW" altLang="en-US" dirty="0"/>
              <a:t>」</a:t>
            </a:r>
            <a:endParaRPr lang="en-US" altLang="zh-TW" dirty="0"/>
          </a:p>
          <a:p>
            <a:r>
              <a:rPr lang="zh-TW" altLang="en-US" dirty="0"/>
              <a:t>程式中加入註解的方式，是在註解文字的最前面加上「</a:t>
            </a:r>
            <a:r>
              <a:rPr lang="en-US" altLang="zh-TW" dirty="0"/>
              <a:t>#</a:t>
            </a:r>
            <a:r>
              <a:rPr lang="zh-TW" altLang="en-US" dirty="0"/>
              <a:t>」字號</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780928"/>
            <a:ext cx="6156176" cy="3914188"/>
          </a:xfrm>
          <a:prstGeom prst="rect">
            <a:avLst/>
          </a:prstGeom>
        </p:spPr>
      </p:pic>
    </p:spTree>
    <p:extLst>
      <p:ext uri="{BB962C8B-B14F-4D97-AF65-F5344CB8AC3E}">
        <p14:creationId xmlns:p14="http://schemas.microsoft.com/office/powerpoint/2010/main" val="31002204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a:t>
            </a:r>
            <a:r>
              <a:rPr lang="zh-TW" altLang="en-US" dirty="0"/>
              <a:t>　</a:t>
            </a:r>
            <a:r>
              <a:rPr lang="en-US" altLang="zh-TW" dirty="0" err="1"/>
              <a:t>RStudio</a:t>
            </a:r>
            <a:r>
              <a:rPr lang="zh-TW" altLang="en-US" dirty="0"/>
              <a:t>使用簡介</a:t>
            </a:r>
          </a:p>
        </p:txBody>
      </p:sp>
      <p:sp>
        <p:nvSpPr>
          <p:cNvPr id="3" name="內容版面配置區 2"/>
          <p:cNvSpPr>
            <a:spLocks noGrp="1"/>
          </p:cNvSpPr>
          <p:nvPr>
            <p:ph sz="quarter" idx="1"/>
          </p:nvPr>
        </p:nvSpPr>
        <p:spPr/>
        <p:txBody>
          <a:bodyPr/>
          <a:lstStyle/>
          <a:p>
            <a:pPr algn="l"/>
            <a:r>
              <a:rPr lang="zh-TW" altLang="en-US" dirty="0"/>
              <a:t>下載網址</a:t>
            </a:r>
            <a:r>
              <a:rPr lang="en-US" altLang="zh-TW" dirty="0"/>
              <a:t>https://rstudio.com/products/rstudio/download/#download</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974" y="2152382"/>
            <a:ext cx="5412026" cy="4509120"/>
          </a:xfrm>
          <a:prstGeom prst="rect">
            <a:avLst/>
          </a:prstGeom>
          <a:ln>
            <a:solidFill>
              <a:schemeClr val="tx1"/>
            </a:solidFill>
          </a:ln>
        </p:spPr>
      </p:pic>
    </p:spTree>
    <p:extLst>
      <p:ext uri="{BB962C8B-B14F-4D97-AF65-F5344CB8AC3E}">
        <p14:creationId xmlns:p14="http://schemas.microsoft.com/office/powerpoint/2010/main" val="11533991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53300" y="1412875"/>
            <a:ext cx="7472349" cy="4824413"/>
          </a:xfrm>
        </p:spPr>
      </p:pic>
      <p:sp>
        <p:nvSpPr>
          <p:cNvPr id="5" name="文字方塊 4"/>
          <p:cNvSpPr txBox="1"/>
          <p:nvPr/>
        </p:nvSpPr>
        <p:spPr>
          <a:xfrm>
            <a:off x="2123727" y="6392670"/>
            <a:ext cx="5565947" cy="369332"/>
          </a:xfrm>
          <a:prstGeom prst="rect">
            <a:avLst/>
          </a:prstGeom>
          <a:noFill/>
        </p:spPr>
        <p:txBody>
          <a:bodyPr wrap="none" rtlCol="0">
            <a:spAutoFit/>
          </a:bodyPr>
          <a:lstStyle/>
          <a:p>
            <a:r>
              <a:rPr lang="zh-TW" altLang="en-US" dirty="0"/>
              <a:t>開啟</a:t>
            </a:r>
            <a:r>
              <a:rPr lang="en-US" altLang="zh-TW" dirty="0"/>
              <a:t>R</a:t>
            </a:r>
            <a:r>
              <a:rPr lang="zh-TW" altLang="en-US" dirty="0"/>
              <a:t>命令稿編輯器後，</a:t>
            </a:r>
            <a:r>
              <a:rPr lang="en-US" altLang="zh-TW" dirty="0" err="1"/>
              <a:t>Rstudio</a:t>
            </a:r>
            <a:r>
              <a:rPr lang="zh-TW" altLang="en-US" dirty="0"/>
              <a:t>畫面被分割成四個部分</a:t>
            </a:r>
          </a:p>
        </p:txBody>
      </p:sp>
    </p:spTree>
    <p:extLst>
      <p:ext uri="{BB962C8B-B14F-4D97-AF65-F5344CB8AC3E}">
        <p14:creationId xmlns:p14="http://schemas.microsoft.com/office/powerpoint/2010/main" val="19596087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在</a:t>
            </a:r>
            <a:r>
              <a:rPr lang="en-US" altLang="zh-TW" dirty="0" err="1"/>
              <a:t>RStudio</a:t>
            </a:r>
            <a:r>
              <a:rPr lang="zh-TW" altLang="en-US" dirty="0"/>
              <a:t>的命令稿編輯器上，執行敘述的按鍵變成</a:t>
            </a:r>
            <a:r>
              <a:rPr lang="en-US" altLang="zh-TW" dirty="0"/>
              <a:t>Ctrl + Enter</a:t>
            </a:r>
          </a:p>
          <a:p>
            <a:r>
              <a:rPr lang="zh-TW" altLang="en-US" dirty="0"/>
              <a:t>箭頭符號（</a:t>
            </a:r>
            <a:r>
              <a:rPr lang="en-US" altLang="zh-TW" dirty="0"/>
              <a:t>&lt;-</a:t>
            </a:r>
            <a:r>
              <a:rPr lang="zh-TW" altLang="en-US" dirty="0"/>
              <a:t>），在這裡可以用快速鍵</a:t>
            </a:r>
            <a:r>
              <a:rPr lang="en-US" altLang="zh-TW" dirty="0"/>
              <a:t>Alt + -</a:t>
            </a:r>
            <a:r>
              <a:rPr lang="zh-TW" altLang="en-US" dirty="0"/>
              <a:t>（減號）完成</a:t>
            </a:r>
            <a:endParaRPr lang="en-US" altLang="zh-TW" dirty="0"/>
          </a:p>
          <a:p>
            <a:r>
              <a:rPr lang="zh-TW" altLang="en-US" dirty="0"/>
              <a:t>在</a:t>
            </a:r>
            <a:r>
              <a:rPr lang="en-US" altLang="zh-TW" dirty="0" err="1"/>
              <a:t>Enviroment</a:t>
            </a:r>
            <a:r>
              <a:rPr lang="zh-TW" altLang="en-US" dirty="0"/>
              <a:t>視窗裡可以看到目前所有被定義的變數</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789040"/>
            <a:ext cx="3371279" cy="2597732"/>
          </a:xfrm>
          <a:prstGeom prst="rect">
            <a:avLst/>
          </a:prstGeom>
        </p:spPr>
      </p:pic>
    </p:spTree>
    <p:extLst>
      <p:ext uri="{BB962C8B-B14F-4D97-AF65-F5344CB8AC3E}">
        <p14:creationId xmlns:p14="http://schemas.microsoft.com/office/powerpoint/2010/main" val="18107202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en-US" altLang="zh-TW" dirty="0"/>
              <a:t>Files</a:t>
            </a:r>
            <a:r>
              <a:rPr lang="zh-TW" altLang="en-US" dirty="0"/>
              <a:t>視窗時，相當於是一個簡易的檔案管理員</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532" y="1988840"/>
            <a:ext cx="5505651" cy="3840480"/>
          </a:xfrm>
          <a:prstGeom prst="rect">
            <a:avLst/>
          </a:prstGeom>
        </p:spPr>
      </p:pic>
    </p:spTree>
    <p:extLst>
      <p:ext uri="{BB962C8B-B14F-4D97-AF65-F5344CB8AC3E}">
        <p14:creationId xmlns:p14="http://schemas.microsoft.com/office/powerpoint/2010/main" val="12023485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1-1</a:t>
            </a:r>
            <a:r>
              <a:rPr lang="zh-TW" altLang="en-US" dirty="0"/>
              <a:t>　</a:t>
            </a:r>
            <a:r>
              <a:rPr lang="en-US" altLang="zh-TW" dirty="0"/>
              <a:t>R</a:t>
            </a:r>
            <a:r>
              <a:rPr lang="zh-TW" altLang="en-US" dirty="0"/>
              <a:t>語言簡介</a:t>
            </a:r>
          </a:p>
        </p:txBody>
      </p:sp>
      <p:sp>
        <p:nvSpPr>
          <p:cNvPr id="8" name="內容版面配置區 7"/>
          <p:cNvSpPr>
            <a:spLocks noGrp="1"/>
          </p:cNvSpPr>
          <p:nvPr>
            <p:ph sz="quarter" idx="1"/>
          </p:nvPr>
        </p:nvSpPr>
        <p:spPr/>
        <p:txBody>
          <a:bodyPr/>
          <a:lstStyle/>
          <a:p>
            <a:r>
              <a:rPr lang="en-US" altLang="zh-TW" dirty="0"/>
              <a:t>90</a:t>
            </a:r>
            <a:r>
              <a:rPr lang="zh-TW" altLang="en-US" dirty="0"/>
              <a:t>年代初期，由紐西蘭奧克蘭大學統計系的兩位學者</a:t>
            </a:r>
            <a:r>
              <a:rPr lang="en-US" altLang="zh-TW" dirty="0"/>
              <a:t>Robert Gentleman</a:t>
            </a:r>
            <a:r>
              <a:rPr lang="zh-TW" altLang="en-US" dirty="0"/>
              <a:t>和</a:t>
            </a:r>
            <a:r>
              <a:rPr lang="en-US" altLang="zh-TW" dirty="0"/>
              <a:t>Ross </a:t>
            </a:r>
            <a:r>
              <a:rPr lang="en-US" altLang="zh-TW" dirty="0" err="1"/>
              <a:t>Ihaka</a:t>
            </a:r>
            <a:r>
              <a:rPr lang="zh-TW" altLang="en-US" dirty="0"/>
              <a:t>共同開發出</a:t>
            </a:r>
            <a:r>
              <a:rPr lang="en-US" altLang="zh-TW" dirty="0"/>
              <a:t>R</a:t>
            </a:r>
            <a:r>
              <a:rPr lang="zh-TW" altLang="en-US" dirty="0"/>
              <a:t>語言</a:t>
            </a:r>
            <a:endParaRPr lang="en-US" altLang="zh-TW" dirty="0"/>
          </a:p>
          <a:p>
            <a:r>
              <a:rPr lang="zh-TW" altLang="en-US" dirty="0"/>
              <a:t>開發</a:t>
            </a:r>
            <a:r>
              <a:rPr lang="en-US" altLang="zh-TW" dirty="0"/>
              <a:t>R</a:t>
            </a:r>
            <a:r>
              <a:rPr lang="zh-TW" altLang="en-US" dirty="0"/>
              <a:t>語言的主要目的之一，就是為了用於統計與資料分析的研究</a:t>
            </a:r>
            <a:endParaRPr lang="en-US" altLang="zh-TW" dirty="0"/>
          </a:p>
          <a:p>
            <a:r>
              <a:rPr lang="en-US" altLang="zh-TW" dirty="0"/>
              <a:t>R</a:t>
            </a:r>
            <a:r>
              <a:rPr lang="zh-TW" altLang="en-US" dirty="0"/>
              <a:t>語言是一種自由軟體，可以免費獲得各式各樣程式套件應用在各種不同的領域</a:t>
            </a:r>
            <a:endParaRPr lang="en-US" altLang="zh-TW" dirty="0"/>
          </a:p>
          <a:p>
            <a:r>
              <a:rPr lang="en-US" altLang="zh-TW" dirty="0"/>
              <a:t>R</a:t>
            </a:r>
            <a:r>
              <a:rPr lang="zh-TW" altLang="en-US" dirty="0"/>
              <a:t>語言是一種高階語言</a:t>
            </a:r>
            <a:endParaRPr lang="en-US" altLang="zh-TW" dirty="0"/>
          </a:p>
          <a:p>
            <a:r>
              <a:rPr lang="en-US" altLang="zh-TW" dirty="0"/>
              <a:t>R</a:t>
            </a:r>
            <a:r>
              <a:rPr lang="zh-TW" altLang="en-US" dirty="0"/>
              <a:t>語言又是一種「直譯式語言」</a:t>
            </a:r>
          </a:p>
        </p:txBody>
      </p:sp>
    </p:spTree>
    <p:extLst>
      <p:ext uri="{BB962C8B-B14F-4D97-AF65-F5344CB8AC3E}">
        <p14:creationId xmlns:p14="http://schemas.microsoft.com/office/powerpoint/2010/main" val="17996567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en-US" altLang="zh-TW" dirty="0"/>
              <a:t>Plots</a:t>
            </a:r>
            <a:r>
              <a:rPr lang="zh-TW" altLang="en-US" dirty="0"/>
              <a:t>視窗則是顯示圖形的地方</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988840"/>
            <a:ext cx="4213008" cy="3947904"/>
          </a:xfrm>
          <a:prstGeom prst="rect">
            <a:avLst/>
          </a:prstGeom>
        </p:spPr>
      </p:pic>
    </p:spTree>
    <p:extLst>
      <p:ext uri="{BB962C8B-B14F-4D97-AF65-F5344CB8AC3E}">
        <p14:creationId xmlns:p14="http://schemas.microsoft.com/office/powerpoint/2010/main" val="8916381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en-US" altLang="zh-TW" dirty="0"/>
              <a:t>Packages</a:t>
            </a:r>
            <a:r>
              <a:rPr lang="zh-TW" altLang="en-US" dirty="0"/>
              <a:t>視窗是管理套件用</a:t>
            </a:r>
            <a:endParaRPr lang="en-US" altLang="zh-TW" dirty="0"/>
          </a:p>
          <a:p>
            <a:r>
              <a:rPr lang="en-US" altLang="zh-TW" dirty="0"/>
              <a:t>Help</a:t>
            </a:r>
            <a:r>
              <a:rPr lang="zh-TW" altLang="en-US" dirty="0"/>
              <a:t>視窗就是線上查詢</a:t>
            </a:r>
          </a:p>
        </p:txBody>
      </p:sp>
    </p:spTree>
    <p:extLst>
      <p:ext uri="{BB962C8B-B14F-4D97-AF65-F5344CB8AC3E}">
        <p14:creationId xmlns:p14="http://schemas.microsoft.com/office/powerpoint/2010/main" val="36883304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1-5</a:t>
            </a:r>
            <a:r>
              <a:rPr lang="zh-TW" altLang="en-US" dirty="0"/>
              <a:t>　</a:t>
            </a:r>
            <a:r>
              <a:rPr lang="en-US" altLang="zh-TW" dirty="0"/>
              <a:t>R</a:t>
            </a:r>
            <a:r>
              <a:rPr lang="zh-TW" altLang="en-US" dirty="0"/>
              <a:t>語言的套件</a:t>
            </a:r>
          </a:p>
        </p:txBody>
      </p:sp>
      <p:sp>
        <p:nvSpPr>
          <p:cNvPr id="3" name="內容版面配置區 2"/>
          <p:cNvSpPr>
            <a:spLocks noGrp="1"/>
          </p:cNvSpPr>
          <p:nvPr>
            <p:ph sz="quarter" idx="1"/>
          </p:nvPr>
        </p:nvSpPr>
        <p:spPr/>
        <p:txBody>
          <a:bodyPr/>
          <a:lstStyle/>
          <a:p>
            <a:r>
              <a:rPr lang="zh-TW" altLang="en-US" dirty="0"/>
              <a:t>安裝與載入程式套件有三種方法</a:t>
            </a:r>
            <a:endParaRPr lang="en-US" altLang="zh-TW" dirty="0"/>
          </a:p>
          <a:p>
            <a:r>
              <a:rPr lang="zh-TW" altLang="en-US" dirty="0"/>
              <a:t>第一種方法</a:t>
            </a:r>
            <a:endParaRPr lang="en-US" altLang="zh-TW" dirty="0"/>
          </a:p>
          <a:p>
            <a:pPr marL="0" indent="0">
              <a:buNone/>
            </a:pPr>
            <a:r>
              <a:rPr lang="en-US" altLang="zh-TW" dirty="0" err="1"/>
              <a:t>RGui</a:t>
            </a:r>
            <a:r>
              <a:rPr lang="zh-TW" altLang="en-US" dirty="0"/>
              <a:t>→點選「程式套件」→「安裝程式套件」</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262" y="2852936"/>
            <a:ext cx="5351646" cy="2935705"/>
          </a:xfrm>
          <a:prstGeom prst="rect">
            <a:avLst/>
          </a:prstGeom>
        </p:spPr>
      </p:pic>
    </p:spTree>
    <p:extLst>
      <p:ext uri="{BB962C8B-B14F-4D97-AF65-F5344CB8AC3E}">
        <p14:creationId xmlns:p14="http://schemas.microsoft.com/office/powerpoint/2010/main" val="36978094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a:xfrm>
            <a:off x="612648" y="1412776"/>
            <a:ext cx="5687544" cy="4824536"/>
          </a:xfrm>
        </p:spPr>
        <p:txBody>
          <a:bodyPr/>
          <a:lstStyle/>
          <a:p>
            <a:r>
              <a:rPr lang="zh-TW" altLang="en-US" dirty="0"/>
              <a:t>安裝完畢之後同樣點選「程式套件」，接著「載入程式套件」</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224" y="1484784"/>
            <a:ext cx="1674796" cy="4889634"/>
          </a:xfrm>
          <a:prstGeom prst="rect">
            <a:avLst/>
          </a:prstGeom>
        </p:spPr>
      </p:pic>
    </p:spTree>
    <p:extLst>
      <p:ext uri="{BB962C8B-B14F-4D97-AF65-F5344CB8AC3E}">
        <p14:creationId xmlns:p14="http://schemas.microsoft.com/office/powerpoint/2010/main" val="33017517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第二種方式是直接鍵入程式指令</a:t>
            </a:r>
            <a:endParaRPr lang="en-US" altLang="zh-TW" dirty="0"/>
          </a:p>
          <a:p>
            <a:pPr marL="0" indent="0">
              <a:buNone/>
            </a:pPr>
            <a:r>
              <a:rPr lang="en-US" altLang="zh-TW" dirty="0"/>
              <a:t>&gt; </a:t>
            </a:r>
            <a:r>
              <a:rPr lang="en-US" altLang="zh-TW" dirty="0" err="1"/>
              <a:t>install.packages</a:t>
            </a:r>
            <a:r>
              <a:rPr lang="en-US" altLang="zh-TW" dirty="0"/>
              <a:t>("</a:t>
            </a:r>
            <a:r>
              <a:rPr lang="en-US" altLang="zh-TW" dirty="0" err="1"/>
              <a:t>quantmod</a:t>
            </a:r>
            <a:r>
              <a:rPr lang="en-US" altLang="zh-TW" dirty="0"/>
              <a:t>")</a:t>
            </a:r>
          </a:p>
          <a:p>
            <a:pPr marL="0" indent="0">
              <a:buNone/>
            </a:pPr>
            <a:r>
              <a:rPr lang="en-US" altLang="zh-TW" dirty="0"/>
              <a:t>&gt; library(</a:t>
            </a:r>
            <a:r>
              <a:rPr lang="en-US" altLang="zh-TW" dirty="0" err="1"/>
              <a:t>quantmod</a:t>
            </a:r>
            <a:r>
              <a:rPr lang="en-US" altLang="zh-TW" dirty="0"/>
              <a:t>)</a:t>
            </a:r>
          </a:p>
          <a:p>
            <a:r>
              <a:rPr lang="zh-TW" altLang="en-US" dirty="0"/>
              <a:t>想要卸載不用的套件</a:t>
            </a:r>
            <a:endParaRPr lang="en-US" altLang="zh-TW" dirty="0"/>
          </a:p>
          <a:p>
            <a:pPr marL="0" indent="0">
              <a:buNone/>
            </a:pPr>
            <a:r>
              <a:rPr lang="en-US" altLang="zh-TW" dirty="0"/>
              <a:t>&gt; detach(</a:t>
            </a:r>
            <a:r>
              <a:rPr lang="en-US" altLang="zh-TW" dirty="0" err="1"/>
              <a:t>package:quantmod</a:t>
            </a:r>
            <a:r>
              <a:rPr lang="en-US" altLang="zh-TW" dirty="0"/>
              <a:t> )</a:t>
            </a:r>
            <a:endParaRPr lang="zh-TW" altLang="en-US" dirty="0"/>
          </a:p>
        </p:txBody>
      </p:sp>
    </p:spTree>
    <p:extLst>
      <p:ext uri="{BB962C8B-B14F-4D97-AF65-F5344CB8AC3E}">
        <p14:creationId xmlns:p14="http://schemas.microsoft.com/office/powerpoint/2010/main" val="10680520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7030A0"/>
                </a:solidFill>
              </a:rPr>
              <a:t>安裝套件的方法</a:t>
            </a:r>
          </a:p>
        </p:txBody>
      </p:sp>
      <p:sp>
        <p:nvSpPr>
          <p:cNvPr id="3" name="內容版面配置區 2"/>
          <p:cNvSpPr>
            <a:spLocks noGrp="1"/>
          </p:cNvSpPr>
          <p:nvPr>
            <p:ph sz="quarter" idx="1"/>
          </p:nvPr>
        </p:nvSpPr>
        <p:spPr/>
        <p:txBody>
          <a:bodyPr/>
          <a:lstStyle/>
          <a:p>
            <a:r>
              <a:rPr lang="zh-TW" altLang="en-US" dirty="0">
                <a:solidFill>
                  <a:srgbClr val="7030A0"/>
                </a:solidFill>
              </a:rPr>
              <a:t>第三種方法</a:t>
            </a:r>
            <a:endParaRPr lang="en-US" altLang="zh-TW" dirty="0">
              <a:solidFill>
                <a:srgbClr val="7030A0"/>
              </a:solidFill>
            </a:endParaRPr>
          </a:p>
          <a:p>
            <a:pPr marL="0" indent="0">
              <a:buNone/>
            </a:pPr>
            <a:r>
              <a:rPr lang="en-US" altLang="zh-TW" dirty="0" err="1"/>
              <a:t>Rstudio</a:t>
            </a:r>
            <a:r>
              <a:rPr lang="zh-TW" altLang="en-US" dirty="0"/>
              <a:t>→</a:t>
            </a:r>
            <a:r>
              <a:rPr lang="en-US" altLang="zh-TW" dirty="0"/>
              <a:t> Packages</a:t>
            </a:r>
            <a:r>
              <a:rPr lang="zh-TW" altLang="en-US" dirty="0"/>
              <a:t>→按下</a:t>
            </a:r>
            <a:r>
              <a:rPr lang="en-US" altLang="zh-TW" dirty="0"/>
              <a:t>Install</a:t>
            </a:r>
            <a:r>
              <a:rPr lang="zh-TW" altLang="en-US" dirty="0"/>
              <a:t>按鈕</a:t>
            </a:r>
            <a:endParaRPr lang="en-US" altLang="zh-TW" dirty="0"/>
          </a:p>
          <a:p>
            <a:pPr marL="662940" lvl="1" indent="-342900"/>
            <a:r>
              <a:rPr lang="zh-TW" altLang="en-US" sz="2400" dirty="0"/>
              <a:t>載入或卸載套件，在套件名稱前面的小方塊中，勾選或取消勾選即可</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2852936"/>
            <a:ext cx="5224427" cy="3549420"/>
          </a:xfrm>
          <a:prstGeom prst="rect">
            <a:avLst/>
          </a:prstGeom>
        </p:spPr>
      </p:pic>
    </p:spTree>
    <p:extLst>
      <p:ext uri="{BB962C8B-B14F-4D97-AF65-F5344CB8AC3E}">
        <p14:creationId xmlns:p14="http://schemas.microsoft.com/office/powerpoint/2010/main" val="34450117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a:t>
            </a:r>
            <a:r>
              <a:rPr lang="zh-TW" altLang="en-US" dirty="0"/>
              <a:t>　安裝</a:t>
            </a:r>
            <a:r>
              <a:rPr lang="en-US" altLang="zh-TW" dirty="0"/>
              <a:t>R</a:t>
            </a:r>
            <a:r>
              <a:rPr lang="zh-TW" altLang="en-US" dirty="0"/>
              <a:t>語言</a:t>
            </a:r>
          </a:p>
        </p:txBody>
      </p:sp>
      <p:sp>
        <p:nvSpPr>
          <p:cNvPr id="3" name="內容版面配置區 2"/>
          <p:cNvSpPr>
            <a:spLocks noGrp="1"/>
          </p:cNvSpPr>
          <p:nvPr>
            <p:ph sz="quarter" idx="1"/>
          </p:nvPr>
        </p:nvSpPr>
        <p:spPr/>
        <p:txBody>
          <a:bodyPr/>
          <a:lstStyle/>
          <a:p>
            <a:r>
              <a:rPr lang="zh-TW" altLang="en-US" dirty="0"/>
              <a:t>步驟</a:t>
            </a:r>
            <a:r>
              <a:rPr lang="en-US" altLang="zh-TW" dirty="0"/>
              <a:t>1 </a:t>
            </a:r>
            <a:r>
              <a:rPr lang="zh-TW" altLang="en-US" dirty="0"/>
              <a:t>進入</a:t>
            </a:r>
            <a:r>
              <a:rPr lang="en-US" altLang="zh-TW" dirty="0"/>
              <a:t>R</a:t>
            </a:r>
            <a:r>
              <a:rPr lang="zh-TW" altLang="en-US" dirty="0"/>
              <a:t>語言官方網站</a:t>
            </a:r>
            <a:endParaRPr lang="en-US" altLang="zh-TW" dirty="0"/>
          </a:p>
          <a:p>
            <a:r>
              <a:rPr lang="en-US" altLang="zh-TW" dirty="0"/>
              <a:t>http://www.r-project.org/</a:t>
            </a:r>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420888"/>
            <a:ext cx="4498826" cy="387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1747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步驟</a:t>
            </a:r>
            <a:r>
              <a:rPr lang="en-US" altLang="zh-TW" dirty="0"/>
              <a:t>2 </a:t>
            </a:r>
            <a:r>
              <a:rPr lang="zh-TW" altLang="en-US" dirty="0"/>
              <a:t>選擇在台灣的鏡像網站</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8728575" cy="3262704"/>
          </a:xfrm>
          <a:prstGeom prst="rect">
            <a:avLst/>
          </a:prstGeom>
        </p:spPr>
      </p:pic>
    </p:spTree>
    <p:extLst>
      <p:ext uri="{BB962C8B-B14F-4D97-AF65-F5344CB8AC3E}">
        <p14:creationId xmlns:p14="http://schemas.microsoft.com/office/powerpoint/2010/main" val="2480863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步驟</a:t>
            </a:r>
            <a:r>
              <a:rPr lang="en-US" altLang="zh-TW" dirty="0"/>
              <a:t>3 </a:t>
            </a:r>
            <a:r>
              <a:rPr lang="zh-TW" altLang="en-US" dirty="0"/>
              <a:t>選擇適當的作業系統</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276872"/>
            <a:ext cx="8360637" cy="2050156"/>
          </a:xfrm>
          <a:prstGeom prst="rect">
            <a:avLst/>
          </a:prstGeom>
        </p:spPr>
      </p:pic>
    </p:spTree>
    <p:extLst>
      <p:ext uri="{BB962C8B-B14F-4D97-AF65-F5344CB8AC3E}">
        <p14:creationId xmlns:p14="http://schemas.microsoft.com/office/powerpoint/2010/main" val="40111069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步驟</a:t>
            </a:r>
            <a:r>
              <a:rPr lang="en-US" altLang="zh-TW" dirty="0"/>
              <a:t>4 </a:t>
            </a:r>
            <a:r>
              <a:rPr lang="zh-TW" altLang="en-US" dirty="0"/>
              <a:t>點擊安裝</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04864"/>
            <a:ext cx="8244408" cy="1919611"/>
          </a:xfrm>
          <a:prstGeom prst="rect">
            <a:avLst/>
          </a:prstGeom>
        </p:spPr>
      </p:pic>
    </p:spTree>
    <p:extLst>
      <p:ext uri="{BB962C8B-B14F-4D97-AF65-F5344CB8AC3E}">
        <p14:creationId xmlns:p14="http://schemas.microsoft.com/office/powerpoint/2010/main" val="2570349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步驟</a:t>
            </a:r>
            <a:r>
              <a:rPr lang="en-US" altLang="zh-TW" dirty="0"/>
              <a:t>5 </a:t>
            </a:r>
            <a:r>
              <a:rPr lang="zh-TW" altLang="en-US" dirty="0"/>
              <a:t>下載</a:t>
            </a:r>
            <a:r>
              <a:rPr lang="en-US" altLang="zh-TW" dirty="0"/>
              <a:t>R</a:t>
            </a:r>
            <a:r>
              <a:rPr lang="zh-TW" altLang="en-US" dirty="0"/>
              <a:t>語言的最新版本</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1337"/>
            <a:ext cx="9144000" cy="1275325"/>
          </a:xfrm>
          <a:prstGeom prst="rect">
            <a:avLst/>
          </a:prstGeom>
        </p:spPr>
      </p:pic>
    </p:spTree>
    <p:extLst>
      <p:ext uri="{BB962C8B-B14F-4D97-AF65-F5344CB8AC3E}">
        <p14:creationId xmlns:p14="http://schemas.microsoft.com/office/powerpoint/2010/main" val="20236241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a:t>步驟</a:t>
            </a:r>
            <a:r>
              <a:rPr lang="en-US" altLang="zh-TW" dirty="0"/>
              <a:t>6 </a:t>
            </a:r>
            <a:r>
              <a:rPr lang="zh-TW" altLang="en-US" dirty="0"/>
              <a:t>啟動安裝</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348880"/>
            <a:ext cx="3946997" cy="2150608"/>
          </a:xfrm>
          <a:prstGeom prst="rect">
            <a:avLst/>
          </a:prstGeom>
        </p:spPr>
      </p:pic>
    </p:spTree>
    <p:extLst>
      <p:ext uri="{BB962C8B-B14F-4D97-AF65-F5344CB8AC3E}">
        <p14:creationId xmlns:p14="http://schemas.microsoft.com/office/powerpoint/2010/main" val="24234869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a:t>
            </a:r>
            <a:r>
              <a:rPr lang="zh-TW" altLang="en-US" dirty="0"/>
              <a:t>　</a:t>
            </a:r>
            <a:r>
              <a:rPr lang="en-US" altLang="zh-TW" dirty="0"/>
              <a:t>R</a:t>
            </a:r>
            <a:r>
              <a:rPr lang="zh-TW" altLang="en-US" dirty="0"/>
              <a:t>語言基本操作</a:t>
            </a:r>
          </a:p>
        </p:txBody>
      </p:sp>
      <p:sp>
        <p:nvSpPr>
          <p:cNvPr id="3" name="內容版面配置區 2"/>
          <p:cNvSpPr>
            <a:spLocks noGrp="1"/>
          </p:cNvSpPr>
          <p:nvPr>
            <p:ph sz="quarter" idx="1"/>
          </p:nvPr>
        </p:nvSpPr>
        <p:spPr/>
        <p:txBody>
          <a:bodyPr/>
          <a:lstStyle/>
          <a:p>
            <a:r>
              <a:rPr lang="en-US" altLang="zh-TW" dirty="0"/>
              <a:t>R</a:t>
            </a:r>
            <a:r>
              <a:rPr lang="zh-TW" altLang="en-US" dirty="0"/>
              <a:t>語言官方提供的程式編寫與執行工具</a:t>
            </a:r>
            <a:r>
              <a:rPr lang="en-US" altLang="zh-TW" dirty="0" err="1"/>
              <a:t>RGui</a:t>
            </a:r>
            <a:endParaRPr lang="en-US" altLang="zh-TW" dirty="0"/>
          </a:p>
          <a:p>
            <a:r>
              <a:rPr lang="en-US" altLang="zh-TW" dirty="0"/>
              <a:t>R console</a:t>
            </a:r>
            <a:r>
              <a:rPr lang="zh-TW" altLang="en-US" dirty="0"/>
              <a:t>視窗</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118" y="1988840"/>
            <a:ext cx="5939063" cy="4281650"/>
          </a:xfrm>
          <a:prstGeom prst="rect">
            <a:avLst/>
          </a:prstGeom>
        </p:spPr>
      </p:pic>
    </p:spTree>
    <p:extLst>
      <p:ext uri="{BB962C8B-B14F-4D97-AF65-F5344CB8AC3E}">
        <p14:creationId xmlns:p14="http://schemas.microsoft.com/office/powerpoint/2010/main" val="2272162815"/>
      </p:ext>
    </p:extLst>
  </p:cSld>
  <p:clrMapOvr>
    <a:masterClrMapping/>
  </p:clrMapOvr>
  <p:transition>
    <p:fade/>
  </p:transition>
</p:sld>
</file>

<file path=ppt/theme/_rels/them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image" Target="../media/image15.jpeg"/></Relationships>
</file>

<file path=ppt/theme/theme1.xml><?xml version="1.0" encoding="utf-8"?>
<a:theme xmlns:a="http://schemas.openxmlformats.org/drawingml/2006/main" name="0616101">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616101">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0616101">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0616101">
  <a:themeElements>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06347037">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06402">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06402">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04E78Sample">
  <a:themeElements>
    <a:clrScheme name="模組">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0616101</Template>
  <TotalTime>61</TotalTime>
  <Words>768</Words>
  <Application>Microsoft Office PowerPoint</Application>
  <PresentationFormat>如螢幕大小 (4:3)</PresentationFormat>
  <Paragraphs>81</Paragraphs>
  <Slides>25</Slides>
  <Notes>0</Notes>
  <HiddenSlides>0</HiddenSlides>
  <MMClips>0</MMClips>
  <ScaleCrop>false</ScaleCrop>
  <HeadingPairs>
    <vt:vector size="6" baseType="variant">
      <vt:variant>
        <vt:lpstr>使用字型</vt:lpstr>
      </vt:variant>
      <vt:variant>
        <vt:i4>6</vt:i4>
      </vt:variant>
      <vt:variant>
        <vt:lpstr>佈景主題</vt:lpstr>
      </vt:variant>
      <vt:variant>
        <vt:i4>8</vt:i4>
      </vt:variant>
      <vt:variant>
        <vt:lpstr>投影片標題</vt:lpstr>
      </vt:variant>
      <vt:variant>
        <vt:i4>25</vt:i4>
      </vt:variant>
    </vt:vector>
  </HeadingPairs>
  <TitlesOfParts>
    <vt:vector size="39" baseType="lpstr">
      <vt:lpstr>微軟正黑體</vt:lpstr>
      <vt:lpstr>Arial</vt:lpstr>
      <vt:lpstr>Times New Roman</vt:lpstr>
      <vt:lpstr>Tw Cen MT</vt:lpstr>
      <vt:lpstr>Wingdings</vt:lpstr>
      <vt:lpstr>Wingdings 2</vt:lpstr>
      <vt:lpstr>0616101</vt:lpstr>
      <vt:lpstr>1_0616101</vt:lpstr>
      <vt:lpstr>2_0616101</vt:lpstr>
      <vt:lpstr>3_0616101</vt:lpstr>
      <vt:lpstr>06347037</vt:lpstr>
      <vt:lpstr>06402</vt:lpstr>
      <vt:lpstr>1_06402</vt:lpstr>
      <vt:lpstr>04E78Sample</vt:lpstr>
      <vt:lpstr>第一章　認識R 語言</vt:lpstr>
      <vt:lpstr>1-1　R語言簡介</vt:lpstr>
      <vt:lpstr>1-2　安裝R語言</vt:lpstr>
      <vt:lpstr>PowerPoint 簡報</vt:lpstr>
      <vt:lpstr>PowerPoint 簡報</vt:lpstr>
      <vt:lpstr>PowerPoint 簡報</vt:lpstr>
      <vt:lpstr>PowerPoint 簡報</vt:lpstr>
      <vt:lpstr>PowerPoint 簡報</vt:lpstr>
      <vt:lpstr>1-3　R語言基本操作</vt:lpstr>
      <vt:lpstr>變數賦值用 &lt;- 號</vt:lpstr>
      <vt:lpstr>PowerPoint 簡報</vt:lpstr>
      <vt:lpstr>PowerPoint 簡報</vt:lpstr>
      <vt:lpstr>PowerPoint 簡報</vt:lpstr>
      <vt:lpstr>命令稿執行程式</vt:lpstr>
      <vt:lpstr>PowerPoint 簡報</vt:lpstr>
      <vt:lpstr>1-4　RStudio使用簡介</vt:lpstr>
      <vt:lpstr>PowerPoint 簡報</vt:lpstr>
      <vt:lpstr>PowerPoint 簡報</vt:lpstr>
      <vt:lpstr>PowerPoint 簡報</vt:lpstr>
      <vt:lpstr>PowerPoint 簡報</vt:lpstr>
      <vt:lpstr>PowerPoint 簡報</vt:lpstr>
      <vt:lpstr>1-5　R語言的套件</vt:lpstr>
      <vt:lpstr>PowerPoint 簡報</vt:lpstr>
      <vt:lpstr>PowerPoint 簡報</vt:lpstr>
      <vt:lpstr>安裝套件的方法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認識R 語言</dc:title>
  <dc:creator>chwa</dc:creator>
  <cp:lastModifiedBy>弘華 田</cp:lastModifiedBy>
  <cp:revision>16</cp:revision>
  <dcterms:created xsi:type="dcterms:W3CDTF">2021-09-28T03:20:01Z</dcterms:created>
  <dcterms:modified xsi:type="dcterms:W3CDTF">2023-02-07T03:43:03Z</dcterms:modified>
</cp:coreProperties>
</file>