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69" r:id="rId3"/>
    <p:sldId id="283" r:id="rId4"/>
    <p:sldId id="266" r:id="rId5"/>
    <p:sldId id="285" r:id="rId6"/>
    <p:sldId id="286" r:id="rId7"/>
    <p:sldId id="287" r:id="rId8"/>
    <p:sldId id="289" r:id="rId9"/>
    <p:sldId id="288" r:id="rId10"/>
    <p:sldId id="281" r:id="rId11"/>
    <p:sldId id="27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949"/>
    <a:srgbClr val="D63232"/>
    <a:srgbClr val="2E6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57" autoAdjust="0"/>
  </p:normalViewPr>
  <p:slideViewPr>
    <p:cSldViewPr>
      <p:cViewPr varScale="1">
        <p:scale>
          <a:sx n="95" d="100"/>
          <a:sy n="95" d="100"/>
        </p:scale>
        <p:origin x="379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6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5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77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299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2396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970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29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417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47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238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5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043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588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707654"/>
            <a:ext cx="8520600" cy="937800"/>
          </a:xfrm>
          <a:prstGeom prst="rect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GIFU</a:t>
            </a:r>
            <a:endParaRPr lang="zh-TW" sz="4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682504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資工四 </a:t>
            </a:r>
            <a:r>
              <a:rPr 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103590016 蔡宗穎 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" panose="020B0604020202020204" pitchFamily="34" charset="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資工四</a:t>
            </a:r>
            <a:r>
              <a:rPr 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 1035900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30</a:t>
            </a:r>
            <a:r>
              <a:rPr 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劉顥旻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" panose="020B0604020202020204" pitchFamily="34" charset="0"/>
            </a:endParaRPr>
          </a:p>
          <a:p>
            <a:pPr lvl="0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資工四</a:t>
            </a:r>
            <a:r>
              <a:rPr lang="zh-TW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 1035900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41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郭晉名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" panose="020B0604020202020204" pitchFamily="34" charset="0"/>
            </a:endParaRPr>
          </a:p>
          <a:p>
            <a:pPr lvl="0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資工四</a:t>
            </a:r>
            <a:r>
              <a:rPr lang="zh-TW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 1035900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46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 鄭鴻仁</a:t>
            </a:r>
            <a:endParaRPr 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altLang="zh-TW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ER-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Mdoel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152475"/>
            <a:ext cx="7776864" cy="3416400"/>
          </a:xfrm>
        </p:spPr>
        <p:txBody>
          <a:bodyPr/>
          <a:lstStyle/>
          <a:p>
            <a:pPr marL="0" indent="0" algn="just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520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未來展望</a:t>
            </a:r>
          </a:p>
        </p:txBody>
      </p:sp>
      <p:sp>
        <p:nvSpPr>
          <p:cNvPr id="4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152475"/>
            <a:ext cx="7776864" cy="341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　行動版</a:t>
            </a: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GIFU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　切換多國語言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　客服系統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7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為什麼選擇網頁為專題</a:t>
            </a:r>
          </a:p>
        </p:txBody>
      </p:sp>
      <p:sp>
        <p:nvSpPr>
          <p:cNvPr id="4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152475"/>
            <a:ext cx="7776864" cy="341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　修過資料庫，有一些實作經驗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　資源浪費的事情層出不窮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　網路、社群、手機普遍度高，容易看到作品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70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網站主旨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2715766"/>
            <a:ext cx="8520600" cy="484957"/>
          </a:xfrm>
        </p:spPr>
        <p:txBody>
          <a:bodyPr>
            <a:noAutofit/>
          </a:bodyPr>
          <a:lstStyle/>
          <a:p>
            <a:pPr algn="ctr"/>
            <a:r>
              <a:rPr lang="en-US" altLang="zh-TW" sz="2000" dirty="0"/>
              <a:t>GIFU</a:t>
            </a:r>
            <a:r>
              <a:rPr lang="zh-TW" altLang="zh-TW" sz="2000" dirty="0"/>
              <a:t>是一個物品分享平台</a:t>
            </a:r>
            <a:r>
              <a:rPr lang="en-US" altLang="zh-TW" sz="2000" dirty="0"/>
              <a:t>(GI</a:t>
            </a:r>
            <a:r>
              <a:rPr lang="zh-TW" altLang="zh-TW" sz="2000" dirty="0"/>
              <a:t>續送幸</a:t>
            </a:r>
            <a:r>
              <a:rPr lang="en-US" altLang="zh-TW" sz="2000" dirty="0"/>
              <a:t>FU)</a:t>
            </a:r>
            <a:r>
              <a:rPr lang="zh-TW" altLang="zh-TW" sz="2000" dirty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73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作品介紹 </a:t>
            </a:r>
          </a:p>
        </p:txBody>
      </p:sp>
      <p:sp>
        <p:nvSpPr>
          <p:cNvPr id="4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152475"/>
            <a:ext cx="7776864" cy="3416400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網頁前端</a:t>
            </a: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十大易用性 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網頁前端</a:t>
            </a: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響應式網頁，支援手機、平板瀏覽。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網頁後端</a:t>
            </a: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5.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資料庫</a:t>
            </a: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70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登入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059582"/>
            <a:ext cx="5832648" cy="39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搜尋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62" y="1127426"/>
            <a:ext cx="5844476" cy="40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3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商品管理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57" y="1095909"/>
            <a:ext cx="5683885" cy="40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商品內容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95" y="1131590"/>
            <a:ext cx="4892209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5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attFill prst="pct75">
            <a:fgClr>
              <a:schemeClr val="accent2"/>
            </a:fgClr>
            <a:bgClr>
              <a:schemeClr val="bg1"/>
            </a:bgClr>
          </a:pattFill>
          <a:ln w="38100" cap="sq">
            <a:solidFill>
              <a:srgbClr val="404040"/>
            </a:solidFill>
            <a:miter lim="800000"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申請表單</a:t>
            </a:r>
          </a:p>
        </p:txBody>
      </p:sp>
      <p:pic>
        <p:nvPicPr>
          <p:cNvPr id="1026" name="Picture 2" descr="https://scontent.ftpe4-2.fna.fbcdn.net/v/t35.0-12/22425801_941224302701091_855552931_o.png?oh=373feb02d5f2bd3e9ecbb80298bf606d&amp;oe=59DF33A2">
            <a:extLst>
              <a:ext uri="{FF2B5EF4-FFF2-40B4-BE49-F238E27FC236}">
                <a16:creationId xmlns:a16="http://schemas.microsoft.com/office/drawing/2014/main" id="{DDAE1A99-15FA-419E-A1A2-0B746DD3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26" y="1131590"/>
            <a:ext cx="6155311" cy="40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3310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2352</TotalTime>
  <Words>93</Words>
  <Application>Microsoft Office PowerPoint</Application>
  <PresentationFormat>如螢幕大小 (16:9)</PresentationFormat>
  <Paragraphs>27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Gill Sans MT</vt:lpstr>
      <vt:lpstr>Helvetica</vt:lpstr>
      <vt:lpstr>Wingdings</vt:lpstr>
      <vt:lpstr>包裹</vt:lpstr>
      <vt:lpstr>GIFU</vt:lpstr>
      <vt:lpstr>為什麼選擇網頁為專題</vt:lpstr>
      <vt:lpstr>網站主旨</vt:lpstr>
      <vt:lpstr>作品介紹 </vt:lpstr>
      <vt:lpstr>登入</vt:lpstr>
      <vt:lpstr>搜尋</vt:lpstr>
      <vt:lpstr>商品管理</vt:lpstr>
      <vt:lpstr>商品內容</vt:lpstr>
      <vt:lpstr>申請表單</vt:lpstr>
      <vt:lpstr>ER-Mdoel </vt:lpstr>
      <vt:lpstr>未來展望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R-Project Animator與UI</dc:title>
  <cp:lastModifiedBy>鄭鴻仁</cp:lastModifiedBy>
  <cp:revision>134</cp:revision>
  <dcterms:modified xsi:type="dcterms:W3CDTF">2017-10-10T08:11:04Z</dcterms:modified>
</cp:coreProperties>
</file>