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8128000" cy="1363345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8E6"/>
    <a:srgbClr val="53ADE1"/>
    <a:srgbClr val="5349E1"/>
    <a:srgbClr val="E7E7E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1216"/>
            <a:ext cx="6908800" cy="4746460"/>
          </a:xfrm>
        </p:spPr>
        <p:txBody>
          <a:bodyPr anchor="b"/>
          <a:lstStyle>
            <a:lvl1pPr algn="ctr">
              <a:defRPr sz="533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7160718"/>
            <a:ext cx="6096000" cy="3291594"/>
          </a:xfrm>
        </p:spPr>
        <p:txBody>
          <a:bodyPr/>
          <a:lstStyle>
            <a:lvl1pPr marL="0" indent="0" algn="ctr">
              <a:buNone/>
              <a:defRPr sz="2133"/>
            </a:lvl1pPr>
            <a:lvl2pPr marL="406405" indent="0" algn="ctr">
              <a:buNone/>
              <a:defRPr sz="1778"/>
            </a:lvl2pPr>
            <a:lvl3pPr marL="812810" indent="0" algn="ctr">
              <a:buNone/>
              <a:defRPr sz="1600"/>
            </a:lvl3pPr>
            <a:lvl4pPr marL="1219215" indent="0" algn="ctr">
              <a:buNone/>
              <a:defRPr sz="1422"/>
            </a:lvl4pPr>
            <a:lvl5pPr marL="1625620" indent="0" algn="ctr">
              <a:buNone/>
              <a:defRPr sz="1422"/>
            </a:lvl5pPr>
            <a:lvl6pPr marL="2032025" indent="0" algn="ctr">
              <a:buNone/>
              <a:defRPr sz="1422"/>
            </a:lvl6pPr>
            <a:lvl7pPr marL="2438430" indent="0" algn="ctr">
              <a:buNone/>
              <a:defRPr sz="1422"/>
            </a:lvl7pPr>
            <a:lvl8pPr marL="2844836" indent="0" algn="ctr">
              <a:buNone/>
              <a:defRPr sz="1422"/>
            </a:lvl8pPr>
            <a:lvl9pPr marL="3251241" indent="0" algn="ctr">
              <a:buNone/>
              <a:defRPr sz="142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4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84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725855"/>
            <a:ext cx="1752600" cy="1155371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725855"/>
            <a:ext cx="5156200" cy="1155371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05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25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3398899"/>
            <a:ext cx="7010400" cy="5671135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9123686"/>
            <a:ext cx="7010400" cy="2982316"/>
          </a:xfrm>
        </p:spPr>
        <p:txBody>
          <a:bodyPr/>
          <a:lstStyle>
            <a:lvl1pPr marL="0" indent="0">
              <a:buNone/>
              <a:defRPr sz="2133">
                <a:solidFill>
                  <a:schemeClr val="tx1"/>
                </a:solidFill>
              </a:defRPr>
            </a:lvl1pPr>
            <a:lvl2pPr marL="40640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2pPr>
            <a:lvl3pPr marL="812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4pPr>
            <a:lvl5pPr marL="162562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5pPr>
            <a:lvl6pPr marL="203202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6pPr>
            <a:lvl7pPr marL="243843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7pPr>
            <a:lvl8pPr marL="284483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8pPr>
            <a:lvl9pPr marL="3251241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9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3629275"/>
            <a:ext cx="3454400" cy="86502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629275"/>
            <a:ext cx="3454400" cy="86502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3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725858"/>
            <a:ext cx="7010400" cy="263517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860" y="3342090"/>
            <a:ext cx="3438524" cy="1637907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60" y="4979997"/>
            <a:ext cx="3438524" cy="73248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3342090"/>
            <a:ext cx="3455459" cy="1637907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4979997"/>
            <a:ext cx="3455459" cy="73248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3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9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8" y="908897"/>
            <a:ext cx="2621492" cy="3181138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459" y="1962967"/>
            <a:ext cx="4114800" cy="9688586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8" y="4090035"/>
            <a:ext cx="2621492" cy="7577296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21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8" y="908897"/>
            <a:ext cx="2621492" cy="3181138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5459" y="1962967"/>
            <a:ext cx="4114800" cy="9688586"/>
          </a:xfrm>
        </p:spPr>
        <p:txBody>
          <a:bodyPr anchor="t"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8" y="4090035"/>
            <a:ext cx="2621492" cy="7577296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28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725858"/>
            <a:ext cx="7010400" cy="2635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3629275"/>
            <a:ext cx="7010400" cy="8650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" y="12636191"/>
            <a:ext cx="1828800" cy="72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400" y="12636191"/>
            <a:ext cx="2743200" cy="72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12636191"/>
            <a:ext cx="1828800" cy="72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2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12810" rtl="0" eaLnBrk="1" latinLnBrk="0" hangingPunct="1">
        <a:lnSpc>
          <a:spcPct val="90000"/>
        </a:lnSpc>
        <a:spcBef>
          <a:spcPct val="0"/>
        </a:spcBef>
        <a:buNone/>
        <a:defRPr sz="39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3" indent="-203203" algn="l" defTabSz="81281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1601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42241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2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3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3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4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1725" cy="137906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815" y="459798"/>
            <a:ext cx="8177275" cy="11005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99" y="471638"/>
            <a:ext cx="8177275" cy="587141"/>
          </a:xfrm>
          <a:prstGeom prst="rect">
            <a:avLst/>
          </a:prstGeom>
          <a:solidFill>
            <a:srgbClr val="F8F8F8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6" y="693533"/>
            <a:ext cx="599107" cy="2031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7090" y="635210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最新消息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3732" y="635210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系所介紹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62953" y="616503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系所成員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82496" y="616503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課程資訊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83390" y="616502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招生訊息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87966" y="625056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台北科大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43403" y="616712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研究概況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527" y="673069"/>
            <a:ext cx="152400" cy="18097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b="28258"/>
          <a:stretch/>
        </p:blipFill>
        <p:spPr>
          <a:xfrm>
            <a:off x="292942" y="1527111"/>
            <a:ext cx="7619023" cy="346070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238" y="673069"/>
            <a:ext cx="152400" cy="18097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571302" y="3508679"/>
            <a:ext cx="135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爆肝人生</a:t>
            </a:r>
            <a:endParaRPr lang="zh-TW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76102" y="3925083"/>
            <a:ext cx="3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北科資工系邀請您一同共襄盛舉</a:t>
            </a:r>
            <a:endParaRPr lang="zh-TW" altLang="en-US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901444" y="4596193"/>
            <a:ext cx="104527" cy="104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081755" y="4596193"/>
            <a:ext cx="104527" cy="10452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262066" y="4596193"/>
            <a:ext cx="104527" cy="10452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424022" y="5126340"/>
            <a:ext cx="199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最新公告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308385" y="5924482"/>
            <a:ext cx="3593059" cy="2515777"/>
            <a:chOff x="308385" y="5924482"/>
            <a:chExt cx="3593059" cy="2515777"/>
          </a:xfrm>
        </p:grpSpPr>
        <p:sp>
          <p:nvSpPr>
            <p:cNvPr id="26" name="矩形 25"/>
            <p:cNvSpPr/>
            <p:nvPr/>
          </p:nvSpPr>
          <p:spPr>
            <a:xfrm>
              <a:off x="308385" y="5924482"/>
              <a:ext cx="3593059" cy="538487"/>
            </a:xfrm>
            <a:prstGeom prst="rect">
              <a:avLst/>
            </a:prstGeom>
            <a:solidFill>
              <a:srgbClr val="53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25" y="6015789"/>
              <a:ext cx="325148" cy="325148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654542" y="6020027"/>
              <a:ext cx="1993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系</a:t>
              </a:r>
              <a:r>
                <a:rPr lang="zh-TW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辦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公告</a:t>
              </a:r>
              <a:endPara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344201" y="6645790"/>
              <a:ext cx="3557243" cy="523220"/>
              <a:chOff x="344201" y="6645790"/>
              <a:chExt cx="3557243" cy="523220"/>
            </a:xfrm>
          </p:grpSpPr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35" name="文字方塊 34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英屬維京群島商祥茂光電科技股份有限公司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335825" y="7307532"/>
              <a:ext cx="3557243" cy="523220"/>
              <a:chOff x="344201" y="6645790"/>
              <a:chExt cx="3557243" cy="523220"/>
            </a:xfrm>
          </p:grpSpPr>
          <p:pic>
            <p:nvPicPr>
              <p:cNvPr id="38" name="圖片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(106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暑期台達電校外實習工讀計畫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344201" y="7895834"/>
              <a:ext cx="3557243" cy="307777"/>
              <a:chOff x="344201" y="6645790"/>
              <a:chExt cx="3557243" cy="307777"/>
            </a:xfrm>
          </p:grpSpPr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42" name="文字方塊 41"/>
              <p:cNvSpPr txBox="1"/>
              <p:nvPr/>
            </p:nvSpPr>
            <p:spPr>
              <a:xfrm>
                <a:off x="408426" y="6645790"/>
                <a:ext cx="3493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105-2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學期研究生畢業流程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3229" y="8046095"/>
              <a:ext cx="609839" cy="394164"/>
            </a:xfrm>
            <a:prstGeom prst="rect">
              <a:avLst/>
            </a:prstGeom>
          </p:spPr>
        </p:pic>
      </p:grpSp>
      <p:grpSp>
        <p:nvGrpSpPr>
          <p:cNvPr id="133" name="群組 132"/>
          <p:cNvGrpSpPr/>
          <p:nvPr/>
        </p:nvGrpSpPr>
        <p:grpSpPr>
          <a:xfrm>
            <a:off x="4260867" y="5968616"/>
            <a:ext cx="3593059" cy="2515777"/>
            <a:chOff x="4134018" y="5942071"/>
            <a:chExt cx="3593059" cy="2515777"/>
          </a:xfrm>
        </p:grpSpPr>
        <p:sp>
          <p:nvSpPr>
            <p:cNvPr id="91" name="矩形 90"/>
            <p:cNvSpPr/>
            <p:nvPr/>
          </p:nvSpPr>
          <p:spPr>
            <a:xfrm>
              <a:off x="4134018" y="5942071"/>
              <a:ext cx="3593059" cy="538487"/>
            </a:xfrm>
            <a:prstGeom prst="rect">
              <a:avLst/>
            </a:prstGeom>
            <a:solidFill>
              <a:srgbClr val="53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480175" y="6037616"/>
              <a:ext cx="1993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專題演講</a:t>
              </a:r>
              <a:endPara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94" name="群組 93"/>
            <p:cNvGrpSpPr/>
            <p:nvPr/>
          </p:nvGrpSpPr>
          <p:grpSpPr>
            <a:xfrm>
              <a:off x="4169834" y="6663379"/>
              <a:ext cx="3557243" cy="523220"/>
              <a:chOff x="344201" y="6645790"/>
              <a:chExt cx="3557243" cy="523220"/>
            </a:xfrm>
          </p:grpSpPr>
          <p:pic>
            <p:nvPicPr>
              <p:cNvPr id="102" name="圖片 10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03" name="文字方塊 102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英屬維京群島商祥茂光電科技股份有限公司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95" name="群組 94"/>
            <p:cNvGrpSpPr/>
            <p:nvPr/>
          </p:nvGrpSpPr>
          <p:grpSpPr>
            <a:xfrm>
              <a:off x="4161458" y="7325121"/>
              <a:ext cx="3557243" cy="523220"/>
              <a:chOff x="344201" y="6645790"/>
              <a:chExt cx="3557243" cy="523220"/>
            </a:xfrm>
          </p:grpSpPr>
          <p:pic>
            <p:nvPicPr>
              <p:cNvPr id="100" name="圖片 9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01" name="文字方塊 100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(106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暑期台達電校外實習工讀計畫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>
              <a:off x="4169834" y="7913423"/>
              <a:ext cx="3557243" cy="307777"/>
              <a:chOff x="344201" y="6645790"/>
              <a:chExt cx="3557243" cy="307777"/>
            </a:xfrm>
          </p:grpSpPr>
          <p:pic>
            <p:nvPicPr>
              <p:cNvPr id="98" name="圖片 9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99" name="文字方塊 98"/>
              <p:cNvSpPr txBox="1"/>
              <p:nvPr/>
            </p:nvSpPr>
            <p:spPr>
              <a:xfrm>
                <a:off x="408426" y="6645790"/>
                <a:ext cx="3493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105-2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學期研究生畢業流程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8862" y="8063684"/>
              <a:ext cx="609839" cy="394164"/>
            </a:xfrm>
            <a:prstGeom prst="rect">
              <a:avLst/>
            </a:prstGeom>
          </p:spPr>
        </p:pic>
        <p:pic>
          <p:nvPicPr>
            <p:cNvPr id="132" name="圖片 13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274" y="6038242"/>
              <a:ext cx="325148" cy="325148"/>
            </a:xfrm>
            <a:prstGeom prst="rect">
              <a:avLst/>
            </a:prstGeom>
          </p:spPr>
        </p:pic>
      </p:grpSp>
      <p:grpSp>
        <p:nvGrpSpPr>
          <p:cNvPr id="137" name="群組 136"/>
          <p:cNvGrpSpPr/>
          <p:nvPr/>
        </p:nvGrpSpPr>
        <p:grpSpPr>
          <a:xfrm>
            <a:off x="4266936" y="8664933"/>
            <a:ext cx="3593059" cy="2515777"/>
            <a:chOff x="4161458" y="8659336"/>
            <a:chExt cx="3593059" cy="2515777"/>
          </a:xfrm>
        </p:grpSpPr>
        <p:sp>
          <p:nvSpPr>
            <p:cNvPr id="119" name="矩形 118"/>
            <p:cNvSpPr/>
            <p:nvPr/>
          </p:nvSpPr>
          <p:spPr>
            <a:xfrm>
              <a:off x="4161458" y="8659336"/>
              <a:ext cx="3593059" cy="538487"/>
            </a:xfrm>
            <a:prstGeom prst="rect">
              <a:avLst/>
            </a:prstGeom>
            <a:solidFill>
              <a:srgbClr val="53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4507615" y="8754881"/>
              <a:ext cx="1993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競賽獲獎</a:t>
              </a:r>
              <a:endPara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22" name="群組 121"/>
            <p:cNvGrpSpPr/>
            <p:nvPr/>
          </p:nvGrpSpPr>
          <p:grpSpPr>
            <a:xfrm>
              <a:off x="4197274" y="9380644"/>
              <a:ext cx="3557243" cy="523220"/>
              <a:chOff x="344201" y="6645790"/>
              <a:chExt cx="3557243" cy="523220"/>
            </a:xfrm>
          </p:grpSpPr>
          <p:pic>
            <p:nvPicPr>
              <p:cNvPr id="130" name="圖片 1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31" name="文字方塊 130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英屬維京群島商祥茂光電科技股份有限公司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4188898" y="10042386"/>
              <a:ext cx="3557243" cy="523220"/>
              <a:chOff x="344201" y="6645790"/>
              <a:chExt cx="3557243" cy="523220"/>
            </a:xfrm>
          </p:grpSpPr>
          <p:pic>
            <p:nvPicPr>
              <p:cNvPr id="128" name="圖片 1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29" name="文字方塊 128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(106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暑期台達電校外實習工讀計畫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4197274" y="10630688"/>
              <a:ext cx="3557243" cy="307777"/>
              <a:chOff x="344201" y="6645790"/>
              <a:chExt cx="3557243" cy="307777"/>
            </a:xfrm>
          </p:grpSpPr>
          <p:pic>
            <p:nvPicPr>
              <p:cNvPr id="126" name="圖片 1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27" name="文字方塊 126"/>
              <p:cNvSpPr txBox="1"/>
              <p:nvPr/>
            </p:nvSpPr>
            <p:spPr>
              <a:xfrm>
                <a:off x="408426" y="6645790"/>
                <a:ext cx="3493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105-2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學期研究生畢業流程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25" name="圖片 1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36302" y="10780949"/>
              <a:ext cx="609839" cy="394164"/>
            </a:xfrm>
            <a:prstGeom prst="rect">
              <a:avLst/>
            </a:prstGeom>
          </p:spPr>
        </p:pic>
        <p:pic>
          <p:nvPicPr>
            <p:cNvPr id="136" name="圖片 1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242" y="8744954"/>
              <a:ext cx="325148" cy="325148"/>
            </a:xfrm>
            <a:prstGeom prst="rect">
              <a:avLst/>
            </a:prstGeom>
          </p:spPr>
        </p:pic>
      </p:grpSp>
      <p:grpSp>
        <p:nvGrpSpPr>
          <p:cNvPr id="135" name="群組 134"/>
          <p:cNvGrpSpPr/>
          <p:nvPr/>
        </p:nvGrpSpPr>
        <p:grpSpPr>
          <a:xfrm>
            <a:off x="312148" y="8658057"/>
            <a:ext cx="3593059" cy="2515777"/>
            <a:chOff x="312148" y="8658057"/>
            <a:chExt cx="3593059" cy="2515777"/>
          </a:xfrm>
        </p:grpSpPr>
        <p:sp>
          <p:nvSpPr>
            <p:cNvPr id="105" name="矩形 104"/>
            <p:cNvSpPr/>
            <p:nvPr/>
          </p:nvSpPr>
          <p:spPr>
            <a:xfrm>
              <a:off x="312148" y="8658057"/>
              <a:ext cx="3593059" cy="538487"/>
            </a:xfrm>
            <a:prstGeom prst="rect">
              <a:avLst/>
            </a:prstGeom>
            <a:solidFill>
              <a:srgbClr val="53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658305" y="8753602"/>
              <a:ext cx="1993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招生公告</a:t>
              </a:r>
              <a:endPara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347964" y="9379365"/>
              <a:ext cx="3557243" cy="523220"/>
              <a:chOff x="344201" y="6645790"/>
              <a:chExt cx="3557243" cy="523220"/>
            </a:xfrm>
          </p:grpSpPr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17" name="文字方塊 116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英屬維京群島商祥茂光電科技股份有限公司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9" name="群組 108"/>
            <p:cNvGrpSpPr/>
            <p:nvPr/>
          </p:nvGrpSpPr>
          <p:grpSpPr>
            <a:xfrm>
              <a:off x="339588" y="10041107"/>
              <a:ext cx="3557243" cy="523220"/>
              <a:chOff x="344201" y="6645790"/>
              <a:chExt cx="3557243" cy="523220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15" name="文字方塊 114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(106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暑期台達電校外實習工讀計畫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347964" y="10629409"/>
              <a:ext cx="3557243" cy="307777"/>
              <a:chOff x="344201" y="6645790"/>
              <a:chExt cx="3557243" cy="307777"/>
            </a:xfrm>
          </p:grpSpPr>
          <p:pic>
            <p:nvPicPr>
              <p:cNvPr id="112" name="圖片 1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13" name="文字方塊 112"/>
              <p:cNvSpPr txBox="1"/>
              <p:nvPr/>
            </p:nvSpPr>
            <p:spPr>
              <a:xfrm>
                <a:off x="408426" y="6645790"/>
                <a:ext cx="3493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105-2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學期研究生畢業流程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11" name="圖片 1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6992" y="10779670"/>
              <a:ext cx="609839" cy="394164"/>
            </a:xfrm>
            <a:prstGeom prst="rect">
              <a:avLst/>
            </a:prstGeom>
          </p:spPr>
        </p:pic>
        <p:pic>
          <p:nvPicPr>
            <p:cNvPr id="134" name="圖片 13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01" y="8780490"/>
              <a:ext cx="325148" cy="325148"/>
            </a:xfrm>
            <a:prstGeom prst="rect">
              <a:avLst/>
            </a:prstGeom>
          </p:spPr>
        </p:pic>
      </p:grpSp>
      <p:sp>
        <p:nvSpPr>
          <p:cNvPr id="141" name="矩形 140"/>
          <p:cNvSpPr/>
          <p:nvPr/>
        </p:nvSpPr>
        <p:spPr>
          <a:xfrm>
            <a:off x="21001" y="11475127"/>
            <a:ext cx="8202674" cy="2212563"/>
          </a:xfrm>
          <a:prstGeom prst="rect">
            <a:avLst/>
          </a:prstGeom>
          <a:solidFill>
            <a:srgbClr val="57B8E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2558998" y="11528527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台北科技大學－資訊工程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系</a:t>
            </a:r>
            <a:endParaRPr lang="zh-TW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139" name="直線接點 138"/>
          <p:cNvCxnSpPr/>
          <p:nvPr/>
        </p:nvCxnSpPr>
        <p:spPr>
          <a:xfrm>
            <a:off x="335825" y="12200646"/>
            <a:ext cx="7619023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2338714" y="11839044"/>
            <a:ext cx="4061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NTUT Dept. of Computer Science &amp; Information Engineering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53" name="群組 152"/>
          <p:cNvGrpSpPr/>
          <p:nvPr/>
        </p:nvGrpSpPr>
        <p:grpSpPr>
          <a:xfrm>
            <a:off x="335825" y="12294005"/>
            <a:ext cx="2312304" cy="1210734"/>
            <a:chOff x="335825" y="12294005"/>
            <a:chExt cx="2312304" cy="1210734"/>
          </a:xfrm>
        </p:grpSpPr>
        <p:sp>
          <p:nvSpPr>
            <p:cNvPr id="146" name="文字方塊 145"/>
            <p:cNvSpPr txBox="1"/>
            <p:nvPr/>
          </p:nvSpPr>
          <p:spPr>
            <a:xfrm>
              <a:off x="335825" y="12581409"/>
              <a:ext cx="2312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校</a:t>
              </a: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　　址：台北市忠孝東路三段一號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系辦位置：宏裕科技大樓三樓 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331</a:t>
              </a: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室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聯絡電話：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(02)2771-2171 </a:t>
              </a: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轉 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4200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傳　　真：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(02)8773-2945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E-mail</a:t>
              </a: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：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wwwcsie@ntut.edu.tw</a:t>
              </a:r>
            </a:p>
            <a:p>
              <a:pPr indent="-108000"/>
              <a:endParaRPr lang="zh-TW" alt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357046" y="12294005"/>
              <a:ext cx="1512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聯絡方</a:t>
              </a:r>
              <a:r>
                <a:rPr lang="zh-TW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式</a:t>
              </a:r>
            </a:p>
          </p:txBody>
        </p:sp>
      </p:grpSp>
      <p:grpSp>
        <p:nvGrpSpPr>
          <p:cNvPr id="154" name="群組 153"/>
          <p:cNvGrpSpPr/>
          <p:nvPr/>
        </p:nvGrpSpPr>
        <p:grpSpPr>
          <a:xfrm>
            <a:off x="2918638" y="12295871"/>
            <a:ext cx="2312304" cy="1072234"/>
            <a:chOff x="335825" y="12294005"/>
            <a:chExt cx="2312304" cy="1072234"/>
          </a:xfrm>
        </p:grpSpPr>
        <p:sp>
          <p:nvSpPr>
            <p:cNvPr id="155" name="文字方塊 154"/>
            <p:cNvSpPr txBox="1"/>
            <p:nvPr/>
          </p:nvSpPr>
          <p:spPr>
            <a:xfrm>
              <a:off x="335825" y="12581409"/>
              <a:ext cx="231230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國立台北科技大學首頁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國立台北科技大學電資學院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國立台北科技大學圖書館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國立台北科技大學實習資訊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開放式網路教室</a:t>
              </a:r>
              <a:endParaRPr lang="zh-TW" alt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57046" y="12294005"/>
              <a:ext cx="1512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相關網站</a:t>
              </a:r>
              <a:endParaRPr lang="zh-TW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7" name="群組 156"/>
          <p:cNvGrpSpPr/>
          <p:nvPr/>
        </p:nvGrpSpPr>
        <p:grpSpPr>
          <a:xfrm>
            <a:off x="5498032" y="12248559"/>
            <a:ext cx="2312304" cy="656736"/>
            <a:chOff x="335825" y="12294005"/>
            <a:chExt cx="2312304" cy="656736"/>
          </a:xfrm>
        </p:grpSpPr>
        <p:sp>
          <p:nvSpPr>
            <p:cNvPr id="158" name="文字方塊 157"/>
            <p:cNvSpPr txBox="1"/>
            <p:nvPr/>
          </p:nvSpPr>
          <p:spPr>
            <a:xfrm>
              <a:off x="335825" y="12581409"/>
              <a:ext cx="231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en-US" altLang="zh-TW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Contact Us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北科資工系學會</a:t>
              </a:r>
              <a:endParaRPr lang="zh-TW" alt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57046" y="12294005"/>
              <a:ext cx="1512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其他</a:t>
              </a:r>
              <a:endParaRPr lang="zh-TW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60" name="文字方塊 159"/>
          <p:cNvSpPr txBox="1"/>
          <p:nvPr/>
        </p:nvSpPr>
        <p:spPr>
          <a:xfrm>
            <a:off x="357046" y="13336973"/>
            <a:ext cx="1995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/>
                </a:solidFill>
              </a:rPr>
              <a:t>Copyright © 2016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241</Words>
  <Application>Microsoft Office PowerPoint</Application>
  <PresentationFormat>自訂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林俊</dc:creator>
  <cp:lastModifiedBy>林俊</cp:lastModifiedBy>
  <cp:revision>12</cp:revision>
  <dcterms:created xsi:type="dcterms:W3CDTF">2017-04-25T17:06:01Z</dcterms:created>
  <dcterms:modified xsi:type="dcterms:W3CDTF">2017-04-25T18:56:00Z</dcterms:modified>
</cp:coreProperties>
</file>