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128000" cy="136334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23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1216"/>
            <a:ext cx="6908800" cy="4746460"/>
          </a:xfrm>
        </p:spPr>
        <p:txBody>
          <a:bodyPr anchor="b"/>
          <a:lstStyle>
            <a:lvl1pPr algn="ctr">
              <a:defRPr sz="533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7160718"/>
            <a:ext cx="6096000" cy="3291594"/>
          </a:xfrm>
        </p:spPr>
        <p:txBody>
          <a:bodyPr/>
          <a:lstStyle>
            <a:lvl1pPr marL="0" indent="0" algn="ctr">
              <a:buNone/>
              <a:defRPr sz="2133"/>
            </a:lvl1pPr>
            <a:lvl2pPr marL="406405" indent="0" algn="ctr">
              <a:buNone/>
              <a:defRPr sz="1778"/>
            </a:lvl2pPr>
            <a:lvl3pPr marL="812810" indent="0" algn="ctr">
              <a:buNone/>
              <a:defRPr sz="1600"/>
            </a:lvl3pPr>
            <a:lvl4pPr marL="1219215" indent="0" algn="ctr">
              <a:buNone/>
              <a:defRPr sz="1422"/>
            </a:lvl4pPr>
            <a:lvl5pPr marL="1625620" indent="0" algn="ctr">
              <a:buNone/>
              <a:defRPr sz="1422"/>
            </a:lvl5pPr>
            <a:lvl6pPr marL="2032025" indent="0" algn="ctr">
              <a:buNone/>
              <a:defRPr sz="1422"/>
            </a:lvl6pPr>
            <a:lvl7pPr marL="2438430" indent="0" algn="ctr">
              <a:buNone/>
              <a:defRPr sz="1422"/>
            </a:lvl7pPr>
            <a:lvl8pPr marL="2844836" indent="0" algn="ctr">
              <a:buNone/>
              <a:defRPr sz="1422"/>
            </a:lvl8pPr>
            <a:lvl9pPr marL="3251241" indent="0" algn="ctr">
              <a:buNone/>
              <a:defRPr sz="142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19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75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725855"/>
            <a:ext cx="1752600" cy="1155371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725855"/>
            <a:ext cx="5156200" cy="1155371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64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4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3398899"/>
            <a:ext cx="7010400" cy="5671135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9123686"/>
            <a:ext cx="7010400" cy="2982316"/>
          </a:xfrm>
        </p:spPr>
        <p:txBody>
          <a:bodyPr/>
          <a:lstStyle>
            <a:lvl1pPr marL="0" indent="0">
              <a:buNone/>
              <a:defRPr sz="2133">
                <a:solidFill>
                  <a:schemeClr val="tx1"/>
                </a:solidFill>
              </a:defRPr>
            </a:lvl1pPr>
            <a:lvl2pPr marL="40640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3629275"/>
            <a:ext cx="3454400" cy="86502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629275"/>
            <a:ext cx="3454400" cy="86502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7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725858"/>
            <a:ext cx="7010400" cy="263517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60" y="3342090"/>
            <a:ext cx="3438524" cy="1637907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60" y="4979997"/>
            <a:ext cx="3438524" cy="73248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3342090"/>
            <a:ext cx="3455459" cy="1637907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4979997"/>
            <a:ext cx="3455459" cy="73248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09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3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88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8" y="908897"/>
            <a:ext cx="2621492" cy="3181138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1962967"/>
            <a:ext cx="4114800" cy="9688586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8" y="4090035"/>
            <a:ext cx="2621492" cy="7577296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8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8" y="908897"/>
            <a:ext cx="2621492" cy="3181138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1962967"/>
            <a:ext cx="4114800" cy="9688586"/>
          </a:xfrm>
        </p:spPr>
        <p:txBody>
          <a:bodyPr anchor="t"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8" y="4090035"/>
            <a:ext cx="2621492" cy="7577296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5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725858"/>
            <a:ext cx="7010400" cy="2635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3629275"/>
            <a:ext cx="7010400" cy="8650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12636191"/>
            <a:ext cx="18288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28A7-571C-41DF-B2C6-E4B4BF497D84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12636191"/>
            <a:ext cx="27432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12636191"/>
            <a:ext cx="18288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467D-59FD-40A2-B64D-7111FA00D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2810" rtl="0" eaLnBrk="1" latinLnBrk="0" hangingPunct="1">
        <a:lnSpc>
          <a:spcPct val="90000"/>
        </a:lnSpc>
        <a:spcBef>
          <a:spcPct val="0"/>
        </a:spcBef>
        <a:buNone/>
        <a:defRPr sz="3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3" indent="-203203" algn="l" defTabSz="81281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1601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42241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2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3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3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4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31" y="4530725"/>
            <a:ext cx="27257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林俊</dc:creator>
  <cp:lastModifiedBy>林俊</cp:lastModifiedBy>
  <cp:revision>1</cp:revision>
  <dcterms:created xsi:type="dcterms:W3CDTF">2017-04-25T16:48:50Z</dcterms:created>
  <dcterms:modified xsi:type="dcterms:W3CDTF">2017-04-25T16:53:15Z</dcterms:modified>
</cp:coreProperties>
</file>