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3588" cy="24342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6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821F"/>
    <a:srgbClr val="4472C4"/>
    <a:srgbClr val="FFFFFF"/>
    <a:srgbClr val="CF141E"/>
    <a:srgbClr val="A4031F"/>
    <a:srgbClr val="FEF3D2"/>
    <a:srgbClr val="E390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54"/>
      </p:cViewPr>
      <p:guideLst>
        <p:guide orient="horz" pos="766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519" y="3983869"/>
            <a:ext cx="10364550" cy="8474875"/>
          </a:xfrm>
        </p:spPr>
        <p:txBody>
          <a:bodyPr anchor="b"/>
          <a:lstStyle>
            <a:lvl1pPr algn="ctr">
              <a:defRPr sz="800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199" y="12785567"/>
            <a:ext cx="9145191" cy="587718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76" indent="0" algn="ctr">
              <a:buNone/>
              <a:defRPr sz="2667"/>
            </a:lvl2pPr>
            <a:lvl3pPr marL="1219352" indent="0" algn="ctr">
              <a:buNone/>
              <a:defRPr sz="2400"/>
            </a:lvl3pPr>
            <a:lvl4pPr marL="1829029" indent="0" algn="ctr">
              <a:buNone/>
              <a:defRPr sz="2134"/>
            </a:lvl4pPr>
            <a:lvl5pPr marL="2438705" indent="0" algn="ctr">
              <a:buNone/>
              <a:defRPr sz="2134"/>
            </a:lvl5pPr>
            <a:lvl6pPr marL="3048381" indent="0" algn="ctr">
              <a:buNone/>
              <a:defRPr sz="2134"/>
            </a:lvl6pPr>
            <a:lvl7pPr marL="3658057" indent="0" algn="ctr">
              <a:buNone/>
              <a:defRPr sz="2134"/>
            </a:lvl7pPr>
            <a:lvl8pPr marL="4267733" indent="0" algn="ctr">
              <a:buNone/>
              <a:defRPr sz="2134"/>
            </a:lvl8pPr>
            <a:lvl9pPr marL="4877410" indent="0" algn="ctr">
              <a:buNone/>
              <a:defRPr sz="2134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6B35-9ADF-42D5-B54D-6C72748423EF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2DB-F8AD-4A5B-9BF8-A71C4E799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839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6B35-9ADF-42D5-B54D-6C72748423EF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2DB-F8AD-4A5B-9BF8-A71C4E799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99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6037" y="1296025"/>
            <a:ext cx="2629242" cy="2062933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310" y="1296025"/>
            <a:ext cx="7735307" cy="2062933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6B35-9ADF-42D5-B54D-6C72748423EF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2DB-F8AD-4A5B-9BF8-A71C4E799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49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6B35-9ADF-42D5-B54D-6C72748423EF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2DB-F8AD-4A5B-9BF8-A71C4E799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71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9" y="6068783"/>
            <a:ext cx="10516970" cy="10125896"/>
          </a:xfrm>
        </p:spPr>
        <p:txBody>
          <a:bodyPr anchor="b"/>
          <a:lstStyle>
            <a:lvl1pPr>
              <a:defRPr sz="800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59" y="16290474"/>
            <a:ext cx="10516970" cy="532496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67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35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9029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4pPr>
            <a:lvl5pPr marL="2438705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5pPr>
            <a:lvl6pPr marL="3048381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6pPr>
            <a:lvl7pPr marL="3658057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7pPr>
            <a:lvl8pPr marL="4267733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8pPr>
            <a:lvl9pPr marL="4877410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6B35-9ADF-42D5-B54D-6C72748423EF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2DB-F8AD-4A5B-9BF8-A71C4E799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54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309" y="6480124"/>
            <a:ext cx="5182275" cy="1544523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004" y="6480124"/>
            <a:ext cx="5182275" cy="1544523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6B35-9ADF-42D5-B54D-6C72748423EF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2DB-F8AD-4A5B-9BF8-A71C4E799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45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1296030"/>
            <a:ext cx="10516970" cy="470513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899" y="5967350"/>
            <a:ext cx="5158458" cy="292450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899" y="8891856"/>
            <a:ext cx="5158458" cy="130785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005" y="5967350"/>
            <a:ext cx="5183863" cy="292450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005" y="8891856"/>
            <a:ext cx="5183863" cy="130785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6B35-9ADF-42D5-B54D-6C72748423EF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2DB-F8AD-4A5B-9BF8-A71C4E799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22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6B35-9ADF-42D5-B54D-6C72748423EF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2DB-F8AD-4A5B-9BF8-A71C4E799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08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6B35-9ADF-42D5-B54D-6C72748423EF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2DB-F8AD-4A5B-9BF8-A71C4E799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06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1622848"/>
            <a:ext cx="3932750" cy="567996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863" y="3504907"/>
            <a:ext cx="6173004" cy="17299112"/>
          </a:xfrm>
        </p:spPr>
        <p:txBody>
          <a:bodyPr/>
          <a:lstStyle>
            <a:lvl1pPr>
              <a:defRPr sz="4267"/>
            </a:lvl1pPr>
            <a:lvl2pPr>
              <a:defRPr sz="3734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7" y="7302817"/>
            <a:ext cx="3932750" cy="13529373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6B35-9ADF-42D5-B54D-6C72748423EF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2DB-F8AD-4A5B-9BF8-A71C4E799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422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1622848"/>
            <a:ext cx="3932750" cy="567996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863" y="3504907"/>
            <a:ext cx="6173004" cy="1729911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676" indent="0">
              <a:buNone/>
              <a:defRPr sz="3734"/>
            </a:lvl2pPr>
            <a:lvl3pPr marL="1219352" indent="0">
              <a:buNone/>
              <a:defRPr sz="3200"/>
            </a:lvl3pPr>
            <a:lvl4pPr marL="1829029" indent="0">
              <a:buNone/>
              <a:defRPr sz="2667"/>
            </a:lvl4pPr>
            <a:lvl5pPr marL="2438705" indent="0">
              <a:buNone/>
              <a:defRPr sz="2667"/>
            </a:lvl5pPr>
            <a:lvl6pPr marL="3048381" indent="0">
              <a:buNone/>
              <a:defRPr sz="2667"/>
            </a:lvl6pPr>
            <a:lvl7pPr marL="3658057" indent="0">
              <a:buNone/>
              <a:defRPr sz="2667"/>
            </a:lvl7pPr>
            <a:lvl8pPr marL="4267733" indent="0">
              <a:buNone/>
              <a:defRPr sz="2667"/>
            </a:lvl8pPr>
            <a:lvl9pPr marL="4877410" indent="0">
              <a:buNone/>
              <a:defRPr sz="2667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7" y="7302817"/>
            <a:ext cx="3932750" cy="13529373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6B35-9ADF-42D5-B54D-6C72748423EF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2DB-F8AD-4A5B-9BF8-A71C4E799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64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09" y="1296030"/>
            <a:ext cx="10516970" cy="4705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09" y="6480124"/>
            <a:ext cx="10516970" cy="15445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09" y="22562105"/>
            <a:ext cx="2743557" cy="129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86B35-9ADF-42D5-B54D-6C72748423EF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26" y="22562105"/>
            <a:ext cx="4115336" cy="129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722" y="22562105"/>
            <a:ext cx="2743557" cy="129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2E2DB-F8AD-4A5B-9BF8-A71C4E799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48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352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38" indent="-304838" algn="l" defTabSz="1219352" rtl="0" eaLnBrk="1" latinLnBrk="0" hangingPunct="1">
        <a:lnSpc>
          <a:spcPct val="90000"/>
        </a:lnSpc>
        <a:spcBef>
          <a:spcPts val="1334"/>
        </a:spcBef>
        <a:buFont typeface="Arial" panose="020B0604020202020204" pitchFamily="34" charset="0"/>
        <a:buChar char="•"/>
        <a:defRPr sz="3734" kern="1200">
          <a:solidFill>
            <a:schemeClr val="tx1"/>
          </a:solidFill>
          <a:latin typeface="+mn-lt"/>
          <a:ea typeface="+mn-ea"/>
          <a:cs typeface="+mn-cs"/>
        </a:defRPr>
      </a:lvl1pPr>
      <a:lvl2pPr marL="914514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191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867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43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219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895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572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48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2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5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WireFra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6"/>
            <a:ext cx="12193588" cy="24330152"/>
          </a:xfrm>
          <a:prstGeom prst="rect">
            <a:avLst/>
          </a:prstGeom>
        </p:spPr>
      </p:pic>
      <p:sp>
        <p:nvSpPr>
          <p:cNvPr id="35" name="Background"/>
          <p:cNvSpPr/>
          <p:nvPr/>
        </p:nvSpPr>
        <p:spPr>
          <a:xfrm>
            <a:off x="-606" y="699305"/>
            <a:ext cx="12193588" cy="229433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64" name="Footer"/>
          <p:cNvSpPr/>
          <p:nvPr/>
        </p:nvSpPr>
        <p:spPr>
          <a:xfrm>
            <a:off x="30657" y="23653257"/>
            <a:ext cx="12192982" cy="6158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Product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06"/>
          <a:stretch/>
        </p:blipFill>
        <p:spPr>
          <a:xfrm>
            <a:off x="436820" y="10414000"/>
            <a:ext cx="11318737" cy="4893468"/>
          </a:xfrm>
          <a:prstGeom prst="rect">
            <a:avLst/>
          </a:prstGeom>
        </p:spPr>
      </p:pic>
      <p:pic>
        <p:nvPicPr>
          <p:cNvPr id="1026" name="Twista Staff" descr="Twista火棍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61"/>
          <a:stretch/>
        </p:blipFill>
        <p:spPr bwMode="auto">
          <a:xfrm>
            <a:off x="8236800" y="16252642"/>
            <a:ext cx="3560400" cy="244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OI" descr="http://antispins.com/wp-content/uploads/DSC1742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4"/>
          <a:stretch/>
        </p:blipFill>
        <p:spPr bwMode="auto">
          <a:xfrm>
            <a:off x="4333874" y="16232005"/>
            <a:ext cx="3558818" cy="243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Staff" descr="基本款火棍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5"/>
          <a:stretch/>
        </p:blipFill>
        <p:spPr bwMode="auto">
          <a:xfrm>
            <a:off x="435600" y="16220561"/>
            <a:ext cx="3560400" cy="243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Firedance" descr="火舞道具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" t="8223" r="3337" b="6513"/>
          <a:stretch/>
        </p:blipFill>
        <p:spPr bwMode="auto">
          <a:xfrm>
            <a:off x="6354651" y="19644857"/>
            <a:ext cx="5198559" cy="325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Main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3" b="15429"/>
          <a:stretch/>
        </p:blipFill>
        <p:spPr>
          <a:xfrm>
            <a:off x="-605" y="714977"/>
            <a:ext cx="12193588" cy="6619273"/>
          </a:xfrm>
          <a:prstGeom prst="rect">
            <a:avLst/>
          </a:prstGeom>
        </p:spPr>
      </p:pic>
      <p:grpSp>
        <p:nvGrpSpPr>
          <p:cNvPr id="37" name="Header"/>
          <p:cNvGrpSpPr/>
          <p:nvPr/>
        </p:nvGrpSpPr>
        <p:grpSpPr>
          <a:xfrm>
            <a:off x="436820" y="936478"/>
            <a:ext cx="11318737" cy="523220"/>
            <a:chOff x="436820" y="936478"/>
            <a:chExt cx="11318737" cy="523220"/>
          </a:xfrm>
        </p:grpSpPr>
        <p:grpSp>
          <p:nvGrpSpPr>
            <p:cNvPr id="21" name="群組 20"/>
            <p:cNvGrpSpPr/>
            <p:nvPr/>
          </p:nvGrpSpPr>
          <p:grpSpPr>
            <a:xfrm>
              <a:off x="436820" y="936478"/>
              <a:ext cx="8109503" cy="523220"/>
              <a:chOff x="436820" y="936478"/>
              <a:chExt cx="8109503" cy="523220"/>
            </a:xfrm>
          </p:grpSpPr>
          <p:sp>
            <p:nvSpPr>
              <p:cNvPr id="19" name="文字方塊 18"/>
              <p:cNvSpPr txBox="1"/>
              <p:nvPr/>
            </p:nvSpPr>
            <p:spPr>
              <a:xfrm>
                <a:off x="436820" y="936478"/>
                <a:ext cx="16145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dirty="0">
                    <a:solidFill>
                      <a:srgbClr val="F9821F"/>
                    </a:solidFill>
                    <a:latin typeface="Bernard MT Condensed" panose="02050806060905020404" pitchFamily="18" charset="0"/>
                    <a:cs typeface="Arial" panose="020B0604020202020204" pitchFamily="34" charset="0"/>
                  </a:rPr>
                  <a:t>ANTI SPINS</a:t>
                </a:r>
                <a:endParaRPr lang="zh-TW" altLang="en-US" sz="2800" dirty="0">
                  <a:solidFill>
                    <a:srgbClr val="F9821F"/>
                  </a:solidFill>
                  <a:latin typeface="Bernard MT Condensed" panose="020508060609050204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文字方塊 19"/>
              <p:cNvSpPr txBox="1"/>
              <p:nvPr/>
            </p:nvSpPr>
            <p:spPr>
              <a:xfrm>
                <a:off x="2574339" y="1009872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solidFill>
                      <a:srgbClr val="F9821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關於</a:t>
                </a:r>
              </a:p>
            </p:txBody>
          </p:sp>
          <p:sp>
            <p:nvSpPr>
              <p:cNvPr id="30" name="文字方塊 29"/>
              <p:cNvSpPr txBox="1"/>
              <p:nvPr/>
            </p:nvSpPr>
            <p:spPr>
              <a:xfrm>
                <a:off x="3834443" y="1009761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solidFill>
                      <a:srgbClr val="F9821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商店</a:t>
                </a:r>
              </a:p>
            </p:txBody>
          </p:sp>
          <p:sp>
            <p:nvSpPr>
              <p:cNvPr id="31" name="文字方塊 30"/>
              <p:cNvSpPr txBox="1"/>
              <p:nvPr/>
            </p:nvSpPr>
            <p:spPr>
              <a:xfrm>
                <a:off x="5094547" y="101160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solidFill>
                      <a:srgbClr val="F9821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影片</a:t>
                </a:r>
              </a:p>
            </p:txBody>
          </p:sp>
          <p:sp>
            <p:nvSpPr>
              <p:cNvPr id="32" name="文字方塊 31"/>
              <p:cNvSpPr txBox="1"/>
              <p:nvPr/>
            </p:nvSpPr>
            <p:spPr>
              <a:xfrm>
                <a:off x="6354651" y="101160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solidFill>
                      <a:srgbClr val="F9821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下載</a:t>
                </a:r>
              </a:p>
            </p:txBody>
          </p:sp>
          <p:sp>
            <p:nvSpPr>
              <p:cNvPr id="33" name="文字方塊 32"/>
              <p:cNvSpPr txBox="1"/>
              <p:nvPr/>
            </p:nvSpPr>
            <p:spPr>
              <a:xfrm>
                <a:off x="7438327" y="1009761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solidFill>
                      <a:srgbClr val="F9821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聯絡我們</a:t>
                </a:r>
              </a:p>
            </p:txBody>
          </p:sp>
        </p:grpSp>
        <p:pic>
          <p:nvPicPr>
            <p:cNvPr id="36" name="圖片 35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" t="22543" r="2751" b="14645"/>
            <a:stretch/>
          </p:blipFill>
          <p:spPr>
            <a:xfrm>
              <a:off x="9138623" y="1009761"/>
              <a:ext cx="2616934" cy="336661"/>
            </a:xfrm>
            <a:prstGeom prst="rect">
              <a:avLst/>
            </a:prstGeom>
          </p:spPr>
        </p:pic>
      </p:grpSp>
      <p:sp>
        <p:nvSpPr>
          <p:cNvPr id="47" name="文字方塊 46"/>
          <p:cNvSpPr txBox="1"/>
          <p:nvPr/>
        </p:nvSpPr>
        <p:spPr>
          <a:xfrm>
            <a:off x="436820" y="7461250"/>
            <a:ext cx="11318737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關於</a:t>
            </a:r>
            <a:r>
              <a:rPr lang="en-US" altLang="zh-TW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ANTI SPINS</a:t>
            </a:r>
          </a:p>
          <a:p>
            <a:pPr algn="ctr">
              <a:lnSpc>
                <a:spcPct val="150000"/>
              </a:lnSpc>
            </a:pPr>
            <a:r>
              <a:rPr lang="zh-TW" altLang="en-US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我們是一群長期在羅東街頭演出的街頭藝人， </a:t>
            </a:r>
            <a:endParaRPr lang="en-US" altLang="zh-TW" sz="1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過去三年來，類似的詰問不斷在朋友、親人甚至師長間出現。 </a:t>
            </a:r>
            <a:endParaRPr lang="en-US" altLang="zh-TW" sz="1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有的是玩笑嬉鬧，有的是真心關懷，但同樣帶著深深的疑問。 </a:t>
            </a:r>
            <a:endParaRPr lang="en-US" altLang="zh-TW" sz="1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如今，我們希望透過</a:t>
            </a:r>
            <a:r>
              <a:rPr lang="en-US" altLang="zh-TW" sz="16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AntiSpin</a:t>
            </a: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告訴大家： </a:t>
            </a:r>
            <a:endParaRPr lang="en-US" altLang="zh-TW" sz="1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我們是一群希望用夢想，翻轉世界的年輕人</a:t>
            </a:r>
            <a:endParaRPr lang="en-US" altLang="zh-TW" sz="1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435600" y="15516000"/>
            <a:ext cx="11318737" cy="560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推薦商品</a:t>
            </a:r>
            <a:endParaRPr lang="zh-TW" altLang="en-US" sz="16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415176" y="18707409"/>
            <a:ext cx="3561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Staff</a:t>
            </a:r>
            <a:endParaRPr lang="zh-TW" altLang="en-US" sz="16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4333874" y="18706476"/>
            <a:ext cx="3558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Twista</a:t>
            </a:r>
            <a:r>
              <a:rPr lang="en-US" altLang="zh-TW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POI</a:t>
            </a:r>
            <a:endParaRPr lang="zh-TW" altLang="en-US" sz="16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8230646" y="18745812"/>
            <a:ext cx="3566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Staff</a:t>
            </a:r>
            <a:endParaRPr lang="zh-TW" altLang="en-US" sz="16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568031" y="20328990"/>
            <a:ext cx="53052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Antispins</a:t>
            </a:r>
            <a:r>
              <a:rPr lang="en-US" altLang="zh-TW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以嚴謹的態度，打造每一寸細節，</a:t>
            </a:r>
            <a:endParaRPr lang="en-US" altLang="zh-TW" sz="1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每一份火具出貨前，皆經過反覆的測試，</a:t>
            </a:r>
            <a:endParaRPr lang="en-US" altLang="zh-TW" sz="1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讓危險的火焰也能夠成為令人賞心悅目的美景，</a:t>
            </a:r>
            <a:endParaRPr lang="en-US" altLang="zh-TW" sz="1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我們向您推薦的是值得信賴的夥伴，而不是冰冷的工具。</a:t>
            </a:r>
          </a:p>
        </p:txBody>
      </p:sp>
      <p:sp>
        <p:nvSpPr>
          <p:cNvPr id="51" name="前往商店"/>
          <p:cNvSpPr/>
          <p:nvPr/>
        </p:nvSpPr>
        <p:spPr>
          <a:xfrm>
            <a:off x="669339" y="22108175"/>
            <a:ext cx="1905000" cy="406400"/>
          </a:xfrm>
          <a:prstGeom prst="roundRect">
            <a:avLst/>
          </a:prstGeom>
          <a:solidFill>
            <a:srgbClr val="4472C4">
              <a:alpha val="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前往商店</a:t>
            </a:r>
          </a:p>
        </p:txBody>
      </p:sp>
      <p:pic>
        <p:nvPicPr>
          <p:cNvPr id="53" name="圖片 5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878" y="23724000"/>
            <a:ext cx="504000" cy="504000"/>
          </a:xfrm>
          <a:prstGeom prst="rect">
            <a:avLst/>
          </a:prstGeom>
        </p:spPr>
      </p:pic>
      <p:pic>
        <p:nvPicPr>
          <p:cNvPr id="58" name="圖片 5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688" y="23724000"/>
            <a:ext cx="504000" cy="504000"/>
          </a:xfrm>
          <a:prstGeom prst="rect">
            <a:avLst/>
          </a:prstGeom>
        </p:spPr>
      </p:pic>
      <p:pic>
        <p:nvPicPr>
          <p:cNvPr id="60" name="圖片 5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283" y="23724000"/>
            <a:ext cx="504000" cy="504000"/>
          </a:xfrm>
          <a:prstGeom prst="rect">
            <a:avLst/>
          </a:prstGeom>
        </p:spPr>
      </p:pic>
      <p:sp>
        <p:nvSpPr>
          <p:cNvPr id="63" name="Copyright"/>
          <p:cNvSpPr txBox="1"/>
          <p:nvPr/>
        </p:nvSpPr>
        <p:spPr>
          <a:xfrm>
            <a:off x="68888" y="23837500"/>
            <a:ext cx="1945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Copyright © 2015 </a:t>
            </a:r>
            <a:r>
              <a:rPr lang="en-US" altLang="zh-TW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Antispins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Footer Antispins"/>
          <p:cNvSpPr txBox="1"/>
          <p:nvPr/>
        </p:nvSpPr>
        <p:spPr>
          <a:xfrm>
            <a:off x="10526537" y="23724000"/>
            <a:ext cx="1614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ernard MT Condensed" panose="02050806060905020404" pitchFamily="18" charset="0"/>
                <a:cs typeface="Arial" panose="020B0604020202020204" pitchFamily="34" charset="0"/>
              </a:rPr>
              <a:t>ANTI SPINS</a:t>
            </a:r>
            <a:endParaRPr lang="zh-TW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Bernard MT Condensed" panose="02050806060905020404" pitchFamily="18" charset="0"/>
              <a:cs typeface="Arial" panose="020B0604020202020204" pitchFamily="34" charset="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531796" y="2364199"/>
            <a:ext cx="3464204" cy="1276482"/>
            <a:chOff x="531796" y="2659571"/>
            <a:chExt cx="3125804" cy="1276482"/>
          </a:xfrm>
        </p:grpSpPr>
        <p:sp>
          <p:nvSpPr>
            <p:cNvPr id="42" name="文字方塊 41"/>
            <p:cNvSpPr txBox="1"/>
            <p:nvPr/>
          </p:nvSpPr>
          <p:spPr>
            <a:xfrm>
              <a:off x="531796" y="2659571"/>
              <a:ext cx="3125804" cy="785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solidFill>
                    <a:srgbClr val="F9821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假如表演之路是一座山，那我肯定還在攀，只是火焰跑的比較快。</a:t>
              </a:r>
            </a:p>
          </p:txBody>
        </p:sp>
        <p:grpSp>
          <p:nvGrpSpPr>
            <p:cNvPr id="4" name="群組 3"/>
            <p:cNvGrpSpPr/>
            <p:nvPr/>
          </p:nvGrpSpPr>
          <p:grpSpPr>
            <a:xfrm>
              <a:off x="627626" y="3583628"/>
              <a:ext cx="1311196" cy="352425"/>
              <a:chOff x="627626" y="3583628"/>
              <a:chExt cx="1311196" cy="352425"/>
            </a:xfrm>
          </p:grpSpPr>
          <p:sp>
            <p:nvSpPr>
              <p:cNvPr id="40" name="矩形: 圓角 39"/>
              <p:cNvSpPr/>
              <p:nvPr/>
            </p:nvSpPr>
            <p:spPr>
              <a:xfrm>
                <a:off x="627626" y="3583628"/>
                <a:ext cx="1311196" cy="352425"/>
              </a:xfrm>
              <a:prstGeom prst="round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9821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>
                    <a:solidFill>
                      <a:srgbClr val="F9821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觀看表演</a:t>
                </a:r>
              </a:p>
            </p:txBody>
          </p:sp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0290" y="3644153"/>
                <a:ext cx="235778" cy="23577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60473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</TotalTime>
  <Words>173</Words>
  <Application>Microsoft Office PowerPoint</Application>
  <PresentationFormat>自訂</PresentationFormat>
  <Paragraphs>26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微軟正黑體</vt:lpstr>
      <vt:lpstr>新細明體</vt:lpstr>
      <vt:lpstr>Arial</vt:lpstr>
      <vt:lpstr>Bernard MT Condensed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鄭鴻仁</dc:creator>
  <cp:lastModifiedBy>鄭鴻仁</cp:lastModifiedBy>
  <cp:revision>28</cp:revision>
  <dcterms:created xsi:type="dcterms:W3CDTF">2017-03-27T16:30:38Z</dcterms:created>
  <dcterms:modified xsi:type="dcterms:W3CDTF">2017-03-29T15:56:46Z</dcterms:modified>
</cp:coreProperties>
</file>