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</p:sldIdLst>
  <p:sldSz cx="12193588" cy="24342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6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21F"/>
    <a:srgbClr val="4472C4"/>
    <a:srgbClr val="FFFFFF"/>
    <a:srgbClr val="CF141E"/>
    <a:srgbClr val="A4031F"/>
    <a:srgbClr val="FEF3D2"/>
    <a:srgbClr val="E39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808" y="-30"/>
      </p:cViewPr>
      <p:guideLst>
        <p:guide orient="horz" pos="76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5509" y="2847792"/>
            <a:ext cx="7492329" cy="9020903"/>
          </a:xfrm>
        </p:spPr>
        <p:txBody>
          <a:bodyPr bIns="0" anchor="b">
            <a:normAutofit/>
          </a:bodyPr>
          <a:lstStyle>
            <a:lvl1pPr algn="l">
              <a:defRPr sz="72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5509" y="12534145"/>
            <a:ext cx="7492329" cy="347010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134" b="0" cap="all" baseline="0">
                <a:solidFill>
                  <a:schemeClr val="tx1"/>
                </a:solidFill>
              </a:defRPr>
            </a:lvl1pPr>
            <a:lvl2pPr marL="457257" indent="0" algn="ctr">
              <a:buNone/>
              <a:defRPr sz="2000"/>
            </a:lvl2pPr>
            <a:lvl3pPr marL="914514" indent="0" algn="ctr">
              <a:buNone/>
              <a:defRPr sz="1800"/>
            </a:lvl3pPr>
            <a:lvl4pPr marL="1371771" indent="0" algn="ctr">
              <a:buNone/>
              <a:defRPr sz="1600"/>
            </a:lvl4pPr>
            <a:lvl5pPr marL="1829029" indent="0" algn="ctr">
              <a:buNone/>
              <a:defRPr sz="1600"/>
            </a:lvl5pPr>
            <a:lvl6pPr marL="2286286" indent="0" algn="ctr">
              <a:buNone/>
              <a:defRPr sz="1600"/>
            </a:lvl6pPr>
            <a:lvl7pPr marL="2743543" indent="0" algn="ctr">
              <a:buNone/>
              <a:defRPr sz="1600"/>
            </a:lvl7pPr>
            <a:lvl8pPr marL="3200800" indent="0" algn="ctr">
              <a:buNone/>
              <a:defRPr sz="1600"/>
            </a:lvl8pPr>
            <a:lvl9pPr marL="3658057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5508" y="1168893"/>
            <a:ext cx="4115592" cy="109752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13187" y="2835984"/>
            <a:ext cx="1069479" cy="1787469"/>
          </a:xfrm>
        </p:spPr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195509" y="12524691"/>
            <a:ext cx="74923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96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924906" y="6556307"/>
            <a:ext cx="876293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5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5240" y="2835989"/>
            <a:ext cx="1470894" cy="1654044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4906" y="2835989"/>
            <a:ext cx="7069047" cy="1654044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225239" y="2835989"/>
            <a:ext cx="0" cy="1654044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94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924906" y="6556307"/>
            <a:ext cx="876293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56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906" y="6233449"/>
            <a:ext cx="7490311" cy="6701348"/>
          </a:xfrm>
        </p:spPr>
        <p:txBody>
          <a:bodyPr anchor="b">
            <a:normAutofit/>
          </a:bodyPr>
          <a:lstStyle>
            <a:lvl1pPr algn="l"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907" y="13510235"/>
            <a:ext cx="7490311" cy="3595429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5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24906" y="13505935"/>
            <a:ext cx="74903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97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906" y="2856989"/>
            <a:ext cx="8762932" cy="376004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4905" y="7148540"/>
            <a:ext cx="4168371" cy="1220174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9758" y="7148542"/>
            <a:ext cx="4168079" cy="1220174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924906" y="6556307"/>
            <a:ext cx="876293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72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924906" y="6556307"/>
            <a:ext cx="876293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905" y="2854412"/>
            <a:ext cx="8762933" cy="374944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905" y="7168469"/>
            <a:ext cx="4168231" cy="28465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934" b="0" cap="all" baseline="0">
                <a:solidFill>
                  <a:schemeClr val="accent1"/>
                </a:solidFill>
              </a:defRPr>
            </a:lvl1pPr>
            <a:lvl2pPr marL="457257" indent="0">
              <a:buNone/>
              <a:defRPr sz="2000" b="1"/>
            </a:lvl2pPr>
            <a:lvl3pPr marL="914514" indent="0">
              <a:buNone/>
              <a:defRPr sz="1800" b="1"/>
            </a:lvl3pPr>
            <a:lvl4pPr marL="1371771" indent="0">
              <a:buNone/>
              <a:defRPr sz="1600" b="1"/>
            </a:lvl4pPr>
            <a:lvl5pPr marL="1829029" indent="0">
              <a:buNone/>
              <a:defRPr sz="1600" b="1"/>
            </a:lvl5pPr>
            <a:lvl6pPr marL="2286286" indent="0">
              <a:buNone/>
              <a:defRPr sz="1600" b="1"/>
            </a:lvl6pPr>
            <a:lvl7pPr marL="2743543" indent="0">
              <a:buNone/>
              <a:defRPr sz="1600" b="1"/>
            </a:lvl7pPr>
            <a:lvl8pPr marL="3200800" indent="0">
              <a:buNone/>
              <a:defRPr sz="1600" b="1"/>
            </a:lvl8pPr>
            <a:lvl9pPr marL="3658057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4905" y="10024853"/>
            <a:ext cx="4168231" cy="93865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9758" y="7180729"/>
            <a:ext cx="4168079" cy="2847570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934" b="0" cap="all" baseline="0">
                <a:solidFill>
                  <a:schemeClr val="accent1"/>
                </a:solidFill>
              </a:defRPr>
            </a:lvl1pPr>
            <a:lvl2pPr marL="457257" indent="0">
              <a:buNone/>
              <a:defRPr sz="2000" b="1"/>
            </a:lvl2pPr>
            <a:lvl3pPr marL="914514" indent="0">
              <a:buNone/>
              <a:defRPr sz="1800" b="1"/>
            </a:lvl3pPr>
            <a:lvl4pPr marL="1371771" indent="0">
              <a:buNone/>
              <a:defRPr sz="1600" b="1"/>
            </a:lvl4pPr>
            <a:lvl5pPr marL="1829029" indent="0">
              <a:buNone/>
              <a:defRPr sz="1600" b="1"/>
            </a:lvl5pPr>
            <a:lvl6pPr marL="2286286" indent="0">
              <a:buNone/>
              <a:defRPr sz="1600" b="1"/>
            </a:lvl6pPr>
            <a:lvl7pPr marL="2743543" indent="0">
              <a:buNone/>
              <a:defRPr sz="1600" b="1"/>
            </a:lvl7pPr>
            <a:lvl8pPr marL="3200800" indent="0">
              <a:buNone/>
              <a:defRPr sz="1600" b="1"/>
            </a:lvl8pPr>
            <a:lvl9pPr marL="3658057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9758" y="10014989"/>
            <a:ext cx="4168079" cy="93614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71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924906" y="6556307"/>
            <a:ext cx="876293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34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37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973" y="2835986"/>
            <a:ext cx="3235021" cy="7976225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935" y="2835988"/>
            <a:ext cx="5104902" cy="16536675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8973" y="11378014"/>
            <a:ext cx="3236914" cy="7980002"/>
          </a:xfrm>
        </p:spPr>
        <p:txBody>
          <a:bodyPr>
            <a:normAutofit/>
          </a:bodyPr>
          <a:lstStyle>
            <a:lvl1pPr marL="0" indent="0" algn="l">
              <a:buNone/>
              <a:defRPr sz="2134"/>
            </a:lvl1pPr>
            <a:lvl2pPr marL="457257" indent="0">
              <a:buNone/>
              <a:defRPr sz="1400"/>
            </a:lvl2pPr>
            <a:lvl3pPr marL="914514" indent="0">
              <a:buNone/>
              <a:defRPr sz="1200"/>
            </a:lvl3pPr>
            <a:lvl4pPr marL="1371771" indent="0">
              <a:buNone/>
              <a:defRPr sz="1000"/>
            </a:lvl4pPr>
            <a:lvl5pPr marL="1829029" indent="0">
              <a:buNone/>
              <a:defRPr sz="1000"/>
            </a:lvl5pPr>
            <a:lvl6pPr marL="2286286" indent="0">
              <a:buNone/>
              <a:defRPr sz="1000"/>
            </a:lvl6pPr>
            <a:lvl7pPr marL="2743543" indent="0">
              <a:buNone/>
              <a:defRPr sz="1000"/>
            </a:lvl7pPr>
            <a:lvl8pPr marL="3200800" indent="0">
              <a:buNone/>
              <a:defRPr sz="1000"/>
            </a:lvl8pPr>
            <a:lvl9pPr marL="3658057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B35-9ADF-42D5-B54D-6C72748423EF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22581" y="11378009"/>
            <a:ext cx="3231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7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662870" y="1711485"/>
            <a:ext cx="4682459" cy="18276925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782" y="4009248"/>
            <a:ext cx="4327144" cy="6497726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21150" y="3984510"/>
            <a:ext cx="2980385" cy="13723671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57" indent="0">
              <a:buNone/>
              <a:defRPr sz="2800"/>
            </a:lvl2pPr>
            <a:lvl3pPr marL="914514" indent="0">
              <a:buNone/>
              <a:defRPr sz="2400"/>
            </a:lvl3pPr>
            <a:lvl4pPr marL="1371771" indent="0">
              <a:buNone/>
              <a:defRPr sz="2000"/>
            </a:lvl4pPr>
            <a:lvl5pPr marL="1829029" indent="0">
              <a:buNone/>
              <a:defRPr sz="2000"/>
            </a:lvl5pPr>
            <a:lvl6pPr marL="2286286" indent="0">
              <a:buNone/>
              <a:defRPr sz="2000"/>
            </a:lvl6pPr>
            <a:lvl7pPr marL="2743543" indent="0">
              <a:buNone/>
              <a:defRPr sz="2000"/>
            </a:lvl7pPr>
            <a:lvl8pPr marL="3200800" indent="0">
              <a:buNone/>
              <a:defRPr sz="2000"/>
            </a:lvl8pPr>
            <a:lvl9pPr marL="3658057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4907" y="11166815"/>
            <a:ext cx="4320944" cy="7112356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57" indent="0">
              <a:buNone/>
              <a:defRPr sz="1400"/>
            </a:lvl2pPr>
            <a:lvl3pPr marL="914514" indent="0">
              <a:buNone/>
              <a:defRPr sz="1200"/>
            </a:lvl3pPr>
            <a:lvl4pPr marL="1371771" indent="0">
              <a:buNone/>
              <a:defRPr sz="1000"/>
            </a:lvl4pPr>
            <a:lvl5pPr marL="1829029" indent="0">
              <a:buNone/>
              <a:defRPr sz="1000"/>
            </a:lvl5pPr>
            <a:lvl6pPr marL="2286286" indent="0">
              <a:buNone/>
              <a:defRPr sz="1000"/>
            </a:lvl6pPr>
            <a:lvl7pPr marL="2743543" indent="0">
              <a:buNone/>
              <a:defRPr sz="1000"/>
            </a:lvl7pPr>
            <a:lvl8pPr marL="3200800" indent="0">
              <a:buNone/>
              <a:defRPr sz="1000"/>
            </a:lvl8pPr>
            <a:lvl9pPr marL="3658057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15801" y="19415462"/>
            <a:ext cx="4337125" cy="1136288"/>
          </a:xfrm>
        </p:spPr>
        <p:txBody>
          <a:bodyPr/>
          <a:lstStyle>
            <a:lvl1pPr algn="l">
              <a:defRPr/>
            </a:lvl1pPr>
          </a:lstStyle>
          <a:p>
            <a:fld id="{02E86B35-9ADF-42D5-B54D-6C72748423EF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16957" y="1131030"/>
            <a:ext cx="4335969" cy="113915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921958" y="11158342"/>
            <a:ext cx="432324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5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7154923"/>
            <a:ext cx="12193588" cy="14480407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21635328"/>
            <a:ext cx="12193589" cy="2749922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21656176"/>
            <a:ext cx="12193588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4906" y="2855676"/>
            <a:ext cx="8762932" cy="3724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906" y="7154921"/>
            <a:ext cx="8762932" cy="1224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9703" y="1172663"/>
            <a:ext cx="3158134" cy="1097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86B35-9ADF-42D5-B54D-6C72748423EF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4905" y="1168893"/>
            <a:ext cx="5379373" cy="1097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385" y="2835984"/>
            <a:ext cx="1061133" cy="178746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734">
                <a:solidFill>
                  <a:schemeClr val="accent1"/>
                </a:solidFill>
              </a:defRPr>
            </a:lvl1pPr>
          </a:lstStyle>
          <a:p>
            <a:fld id="{6542E2DB-F8AD-4A5B-9BF8-A71C4E799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5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514" rtl="0" eaLnBrk="1" latinLnBrk="0" hangingPunct="1">
        <a:lnSpc>
          <a:spcPct val="90000"/>
        </a:lnSpc>
        <a:spcBef>
          <a:spcPct val="0"/>
        </a:spcBef>
        <a:buNone/>
        <a:defRPr sz="4267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04838" indent="-304838" algn="l" defTabSz="914514" rtl="0" eaLnBrk="1" latinLnBrk="0" hangingPunct="1">
        <a:lnSpc>
          <a:spcPct val="120000"/>
        </a:lnSpc>
        <a:spcBef>
          <a:spcPts val="1334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66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14514" indent="-304838" algn="l" defTabSz="914514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34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524191" indent="-304838" algn="l" defTabSz="914514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3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33867" indent="-304838" algn="l" defTabSz="914514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67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743543" indent="-304838" algn="l" defTabSz="914514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7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14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71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29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86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43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00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57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2.png"/><Relationship Id="rId3" Type="http://schemas.openxmlformats.org/officeDocument/2006/relationships/image" Target="../media/image8.jp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7.jpeg"/><Relationship Id="rId4" Type="http://schemas.openxmlformats.org/officeDocument/2006/relationships/image" Target="../media/image9.png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8.jpg"/><Relationship Id="rId7" Type="http://schemas.openxmlformats.org/officeDocument/2006/relationships/image" Target="../media/image5.jpeg"/><Relationship Id="rId12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3.jp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WireFr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"/>
            <a:ext cx="12193588" cy="24330152"/>
          </a:xfrm>
          <a:prstGeom prst="rect">
            <a:avLst/>
          </a:prstGeom>
        </p:spPr>
      </p:pic>
      <p:sp>
        <p:nvSpPr>
          <p:cNvPr id="35" name="Background"/>
          <p:cNvSpPr/>
          <p:nvPr/>
        </p:nvSpPr>
        <p:spPr>
          <a:xfrm>
            <a:off x="-606" y="699305"/>
            <a:ext cx="12193588" cy="229433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64" name="Footer"/>
          <p:cNvSpPr/>
          <p:nvPr/>
        </p:nvSpPr>
        <p:spPr>
          <a:xfrm>
            <a:off x="30657" y="23653257"/>
            <a:ext cx="12192982" cy="615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Product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06"/>
          <a:stretch/>
        </p:blipFill>
        <p:spPr>
          <a:xfrm>
            <a:off x="436820" y="10414000"/>
            <a:ext cx="11318737" cy="4893468"/>
          </a:xfrm>
          <a:prstGeom prst="rect">
            <a:avLst/>
          </a:prstGeom>
        </p:spPr>
      </p:pic>
      <p:pic>
        <p:nvPicPr>
          <p:cNvPr id="1026" name="Twista Staff" descr="Twista火棍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1"/>
          <a:stretch/>
        </p:blipFill>
        <p:spPr bwMode="auto">
          <a:xfrm>
            <a:off x="8236800" y="16252642"/>
            <a:ext cx="3560400" cy="244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OI" descr="http://antispins.com/wp-content/uploads/DSC174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4"/>
          <a:stretch/>
        </p:blipFill>
        <p:spPr bwMode="auto">
          <a:xfrm>
            <a:off x="4333874" y="16232005"/>
            <a:ext cx="3558818" cy="24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Staff" descr="基本款火棍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5"/>
          <a:stretch/>
        </p:blipFill>
        <p:spPr bwMode="auto">
          <a:xfrm>
            <a:off x="435600" y="16220561"/>
            <a:ext cx="3560400" cy="243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Firedance" descr="火舞道具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223" r="3337" b="6513"/>
          <a:stretch/>
        </p:blipFill>
        <p:spPr bwMode="auto">
          <a:xfrm>
            <a:off x="6354651" y="19644857"/>
            <a:ext cx="5198559" cy="325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Main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3" b="15429"/>
          <a:stretch/>
        </p:blipFill>
        <p:spPr>
          <a:xfrm>
            <a:off x="-605" y="714977"/>
            <a:ext cx="12193588" cy="6619273"/>
          </a:xfrm>
          <a:prstGeom prst="rect">
            <a:avLst/>
          </a:prstGeom>
        </p:spPr>
      </p:pic>
      <p:grpSp>
        <p:nvGrpSpPr>
          <p:cNvPr id="37" name="Header"/>
          <p:cNvGrpSpPr/>
          <p:nvPr/>
        </p:nvGrpSpPr>
        <p:grpSpPr>
          <a:xfrm>
            <a:off x="436820" y="936478"/>
            <a:ext cx="11318737" cy="523220"/>
            <a:chOff x="436820" y="936478"/>
            <a:chExt cx="11318737" cy="523220"/>
          </a:xfrm>
        </p:grpSpPr>
        <p:grpSp>
          <p:nvGrpSpPr>
            <p:cNvPr id="21" name="群組 20"/>
            <p:cNvGrpSpPr/>
            <p:nvPr/>
          </p:nvGrpSpPr>
          <p:grpSpPr>
            <a:xfrm>
              <a:off x="436820" y="936478"/>
              <a:ext cx="8109503" cy="523220"/>
              <a:chOff x="436820" y="936478"/>
              <a:chExt cx="8109503" cy="523220"/>
            </a:xfrm>
          </p:grpSpPr>
          <p:sp>
            <p:nvSpPr>
              <p:cNvPr id="19" name="文字方塊 18"/>
              <p:cNvSpPr txBox="1"/>
              <p:nvPr/>
            </p:nvSpPr>
            <p:spPr>
              <a:xfrm>
                <a:off x="436820" y="936478"/>
                <a:ext cx="16145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9821F"/>
                    </a:solidFill>
                    <a:latin typeface="Bernard MT Condensed" panose="02050806060905020404" pitchFamily="18" charset="0"/>
                    <a:cs typeface="Arial" panose="020B0604020202020204" pitchFamily="34" charset="0"/>
                  </a:rPr>
                  <a:t>ANTI SPINS</a:t>
                </a:r>
                <a:endParaRPr lang="zh-TW" altLang="en-US" sz="2800" dirty="0">
                  <a:solidFill>
                    <a:srgbClr val="F9821F"/>
                  </a:solidFill>
                  <a:latin typeface="Bernard MT Condensed" panose="020508060609050204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2574339" y="100987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關於</a:t>
                </a: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3834443" y="100976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商店</a:t>
                </a:r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>
                <a:off x="5094547" y="101160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影片</a:t>
                </a: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6354651" y="101160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下載</a:t>
                </a: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7438327" y="100976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聯絡我們</a:t>
                </a:r>
              </a:p>
            </p:txBody>
          </p:sp>
        </p:grpSp>
        <p:pic>
          <p:nvPicPr>
            <p:cNvPr id="36" name="圖片 3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" t="22543" r="2751" b="14645"/>
            <a:stretch/>
          </p:blipFill>
          <p:spPr>
            <a:xfrm>
              <a:off x="9138623" y="1009761"/>
              <a:ext cx="2616934" cy="336661"/>
            </a:xfrm>
            <a:prstGeom prst="rect">
              <a:avLst/>
            </a:prstGeom>
          </p:spPr>
        </p:pic>
      </p:grpSp>
      <p:sp>
        <p:nvSpPr>
          <p:cNvPr id="47" name="文字方塊 46"/>
          <p:cNvSpPr txBox="1"/>
          <p:nvPr/>
        </p:nvSpPr>
        <p:spPr>
          <a:xfrm>
            <a:off x="436820" y="7461250"/>
            <a:ext cx="11318737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 SPINS</a:t>
            </a: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我們是一群長期在羅東街頭演出的街頭藝人，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過去三年來，類似的詰問不斷在朋友、親人甚至師長間出現。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有的是玩笑嬉鬧，有的是真心關懷，但同樣帶著深深的疑問。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如今，我們希望透過</a:t>
            </a:r>
            <a:r>
              <a:rPr lang="en-US" altLang="zh-TW" sz="16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AntiSpin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告訴大家：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我們是一群希望用夢想，翻轉世界的年輕人。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435600" y="15516000"/>
            <a:ext cx="11318737" cy="56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推薦商品</a:t>
            </a:r>
            <a:endParaRPr lang="zh-TW" altLang="en-US" sz="1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15176" y="18707409"/>
            <a:ext cx="3561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</a:t>
            </a:r>
            <a:endParaRPr lang="zh-TW" altLang="en-US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333874" y="18706476"/>
            <a:ext cx="35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Twista</a:t>
            </a:r>
            <a:r>
              <a:rPr lang="en-US" altLang="zh-TW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</a:t>
            </a:r>
            <a:endParaRPr lang="zh-TW" altLang="en-US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230646" y="18745812"/>
            <a:ext cx="3566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</a:t>
            </a:r>
            <a:endParaRPr lang="zh-TW" altLang="en-US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68031" y="20328990"/>
            <a:ext cx="5305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Antispins</a:t>
            </a:r>
            <a:r>
              <a:rPr lang="en-US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以嚴謹的態度，打造每一寸細節，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每一份火具出貨前，皆經過反覆的測試，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讓危險的火焰也能夠成為令人賞心悅目的美景，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我們向您推薦的是值得信賴的夥伴，而不是冰冷的工具。</a:t>
            </a:r>
          </a:p>
        </p:txBody>
      </p:sp>
      <p:sp>
        <p:nvSpPr>
          <p:cNvPr id="51" name="前往商店"/>
          <p:cNvSpPr/>
          <p:nvPr/>
        </p:nvSpPr>
        <p:spPr>
          <a:xfrm>
            <a:off x="669339" y="22108175"/>
            <a:ext cx="1905000" cy="406400"/>
          </a:xfrm>
          <a:prstGeom prst="roundRect">
            <a:avLst/>
          </a:prstGeom>
          <a:solidFill>
            <a:srgbClr val="4472C4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前往商店</a:t>
            </a:r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878" y="23724000"/>
            <a:ext cx="504000" cy="504000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88" y="23724000"/>
            <a:ext cx="504000" cy="504000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83" y="23724000"/>
            <a:ext cx="504000" cy="504000"/>
          </a:xfrm>
          <a:prstGeom prst="rect">
            <a:avLst/>
          </a:prstGeom>
        </p:spPr>
      </p:pic>
      <p:sp>
        <p:nvSpPr>
          <p:cNvPr id="63" name="Copyright"/>
          <p:cNvSpPr txBox="1"/>
          <p:nvPr/>
        </p:nvSpPr>
        <p:spPr>
          <a:xfrm>
            <a:off x="68888" y="23837500"/>
            <a:ext cx="19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2015 </a:t>
            </a:r>
            <a:r>
              <a:rPr lang="en-US" altLang="zh-TW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Antispins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Footer Antispins"/>
          <p:cNvSpPr txBox="1"/>
          <p:nvPr/>
        </p:nvSpPr>
        <p:spPr>
          <a:xfrm>
            <a:off x="10526537" y="23724000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rnard MT Condensed" panose="02050806060905020404" pitchFamily="18" charset="0"/>
                <a:cs typeface="Arial" panose="020B0604020202020204" pitchFamily="34" charset="0"/>
              </a:rPr>
              <a:t>ANTI SPINS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ernard MT Condensed" panose="02050806060905020404" pitchFamily="18" charset="0"/>
              <a:cs typeface="Arial" panose="020B0604020202020204" pitchFamily="34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31796" y="2364199"/>
            <a:ext cx="3464204" cy="1276482"/>
            <a:chOff x="531796" y="2659571"/>
            <a:chExt cx="3125804" cy="1276482"/>
          </a:xfrm>
        </p:grpSpPr>
        <p:sp>
          <p:nvSpPr>
            <p:cNvPr id="42" name="文字方塊 41"/>
            <p:cNvSpPr txBox="1"/>
            <p:nvPr/>
          </p:nvSpPr>
          <p:spPr>
            <a:xfrm>
              <a:off x="531796" y="2659571"/>
              <a:ext cx="3125804" cy="785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solidFill>
                    <a:srgbClr val="F9821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假如表演之路是一座山，那我肯定還在攀，只是火焰跑的比較快。</a:t>
              </a:r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627626" y="3583628"/>
              <a:ext cx="1311196" cy="352425"/>
              <a:chOff x="627626" y="3583628"/>
              <a:chExt cx="1311196" cy="352425"/>
            </a:xfrm>
          </p:grpSpPr>
          <p:sp>
            <p:nvSpPr>
              <p:cNvPr id="40" name="矩形: 圓角 39"/>
              <p:cNvSpPr/>
              <p:nvPr/>
            </p:nvSpPr>
            <p:spPr>
              <a:xfrm>
                <a:off x="627626" y="3583628"/>
                <a:ext cx="1311196" cy="352425"/>
              </a:xfrm>
              <a:prstGeom prst="round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982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觀看表演</a:t>
                </a:r>
              </a:p>
            </p:txBody>
          </p:sp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290" y="3644153"/>
                <a:ext cx="235778" cy="2357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6047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圖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71" y="0"/>
            <a:ext cx="8348752" cy="24384000"/>
          </a:xfrm>
          <a:prstGeom prst="rect">
            <a:avLst/>
          </a:prstGeom>
        </p:spPr>
      </p:pic>
      <p:sp>
        <p:nvSpPr>
          <p:cNvPr id="61" name="Background"/>
          <p:cNvSpPr/>
          <p:nvPr/>
        </p:nvSpPr>
        <p:spPr>
          <a:xfrm>
            <a:off x="2106385" y="892778"/>
            <a:ext cx="8348752" cy="234912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pic>
        <p:nvPicPr>
          <p:cNvPr id="15" name="Mai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3183" r="2288" b="15429"/>
          <a:stretch/>
        </p:blipFill>
        <p:spPr>
          <a:xfrm>
            <a:off x="2132366" y="753708"/>
            <a:ext cx="8247946" cy="4692053"/>
          </a:xfrm>
          <a:prstGeom prst="rect">
            <a:avLst/>
          </a:prstGeom>
        </p:spPr>
      </p:pic>
      <p:grpSp>
        <p:nvGrpSpPr>
          <p:cNvPr id="16" name="Header"/>
          <p:cNvGrpSpPr/>
          <p:nvPr/>
        </p:nvGrpSpPr>
        <p:grpSpPr>
          <a:xfrm>
            <a:off x="2224578" y="1018039"/>
            <a:ext cx="7591056" cy="400110"/>
            <a:chOff x="436820" y="936477"/>
            <a:chExt cx="8600815" cy="495583"/>
          </a:xfrm>
        </p:grpSpPr>
        <p:grpSp>
          <p:nvGrpSpPr>
            <p:cNvPr id="17" name="群組 16"/>
            <p:cNvGrpSpPr/>
            <p:nvPr/>
          </p:nvGrpSpPr>
          <p:grpSpPr>
            <a:xfrm>
              <a:off x="436820" y="936477"/>
              <a:ext cx="6128401" cy="495583"/>
              <a:chOff x="436820" y="936478"/>
              <a:chExt cx="6128400" cy="495584"/>
            </a:xfrm>
          </p:grpSpPr>
          <p:sp>
            <p:nvSpPr>
              <p:cNvPr id="19" name="文字方塊 18"/>
              <p:cNvSpPr txBox="1"/>
              <p:nvPr/>
            </p:nvSpPr>
            <p:spPr>
              <a:xfrm>
                <a:off x="436820" y="936478"/>
                <a:ext cx="1367988" cy="495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F9821F"/>
                    </a:solidFill>
                    <a:latin typeface="Bernard MT Condensed" panose="02050806060905020404" pitchFamily="18" charset="0"/>
                    <a:cs typeface="Arial" panose="020B0604020202020204" pitchFamily="34" charset="0"/>
                  </a:rPr>
                  <a:t>ANTI SPINS</a:t>
                </a:r>
                <a:endParaRPr lang="zh-TW" altLang="en-US" sz="2000" dirty="0">
                  <a:solidFill>
                    <a:srgbClr val="F9821F"/>
                  </a:solidFill>
                  <a:latin typeface="Bernard MT Condensed" panose="020508060609050204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1988422" y="968421"/>
                <a:ext cx="674187" cy="419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關於</a:t>
                </a: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2846223" y="964918"/>
                <a:ext cx="674187" cy="419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商店</a:t>
                </a: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3704023" y="964916"/>
                <a:ext cx="674187" cy="419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影片</a:t>
                </a:r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4561824" y="964916"/>
                <a:ext cx="674187" cy="419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下載</a:t>
                </a:r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5426078" y="977750"/>
                <a:ext cx="1139142" cy="419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b="1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聯絡我們</a:t>
                </a:r>
              </a:p>
            </p:txBody>
          </p:sp>
        </p:grpSp>
        <p:pic>
          <p:nvPicPr>
            <p:cNvPr id="18" name="圖片 17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" t="22543" r="2751" b="14645"/>
            <a:stretch/>
          </p:blipFill>
          <p:spPr>
            <a:xfrm>
              <a:off x="7283721" y="1025044"/>
              <a:ext cx="1753914" cy="312131"/>
            </a:xfrm>
            <a:prstGeom prst="rect">
              <a:avLst/>
            </a:prstGeom>
          </p:spPr>
        </p:pic>
      </p:grpSp>
      <p:grpSp>
        <p:nvGrpSpPr>
          <p:cNvPr id="28" name="群組 27"/>
          <p:cNvGrpSpPr/>
          <p:nvPr/>
        </p:nvGrpSpPr>
        <p:grpSpPr>
          <a:xfrm>
            <a:off x="2203368" y="1849607"/>
            <a:ext cx="2392803" cy="1319052"/>
            <a:chOff x="531796" y="2659571"/>
            <a:chExt cx="2159062" cy="1319052"/>
          </a:xfrm>
        </p:grpSpPr>
        <p:sp>
          <p:nvSpPr>
            <p:cNvPr id="29" name="文字方塊 28"/>
            <p:cNvSpPr txBox="1"/>
            <p:nvPr/>
          </p:nvSpPr>
          <p:spPr>
            <a:xfrm>
              <a:off x="531796" y="2659571"/>
              <a:ext cx="2159062" cy="955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300" dirty="0">
                  <a:solidFill>
                    <a:srgbClr val="F9821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假如表演之路是一座山，那我肯定還在攀，只是火焰跑的比較快。</a:t>
              </a:r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1021168" y="3615345"/>
              <a:ext cx="1180318" cy="363278"/>
              <a:chOff x="1021168" y="3615345"/>
              <a:chExt cx="1180318" cy="363278"/>
            </a:xfrm>
          </p:grpSpPr>
          <p:sp>
            <p:nvSpPr>
              <p:cNvPr id="31" name="矩形: 圓角 30"/>
              <p:cNvSpPr/>
              <p:nvPr/>
            </p:nvSpPr>
            <p:spPr>
              <a:xfrm>
                <a:off x="1021168" y="3615345"/>
                <a:ext cx="1180318" cy="363278"/>
              </a:xfrm>
              <a:prstGeom prst="round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982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>
                    <a:solidFill>
                      <a:srgbClr val="F9821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觀看表演</a:t>
                </a:r>
              </a:p>
            </p:txBody>
          </p:sp>
          <p:pic>
            <p:nvPicPr>
              <p:cNvPr id="32" name="圖片 3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654" y="3688984"/>
                <a:ext cx="216000" cy="216000"/>
              </a:xfrm>
              <a:prstGeom prst="rect">
                <a:avLst/>
              </a:prstGeom>
            </p:spPr>
          </p:pic>
        </p:grpSp>
      </p:grpSp>
      <p:sp>
        <p:nvSpPr>
          <p:cNvPr id="34" name="文字方塊 33"/>
          <p:cNvSpPr txBox="1"/>
          <p:nvPr/>
        </p:nvSpPr>
        <p:spPr>
          <a:xfrm>
            <a:off x="2342810" y="5539699"/>
            <a:ext cx="785167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 SPINS</a:t>
            </a: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我們是一群長期在羅東街頭演出的街頭藝人，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過去三年來，類似的詰問不斷在朋友、親人甚至師長間出現。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有的是玩笑嬉鬧，有的是真心關懷，但同樣帶著深深的疑問。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如今，我們希望透過</a:t>
            </a:r>
            <a:r>
              <a:rPr lang="en-US" altLang="zh-TW" sz="16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AntiSpin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告訴大家： 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我們是一群希望用夢想，翻轉世界的年輕人。</a:t>
            </a:r>
          </a:p>
        </p:txBody>
      </p:sp>
      <p:pic>
        <p:nvPicPr>
          <p:cNvPr id="35" name="Products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17" b="17706"/>
          <a:stretch/>
        </p:blipFill>
        <p:spPr>
          <a:xfrm>
            <a:off x="2094271" y="8632702"/>
            <a:ext cx="8348752" cy="4029199"/>
          </a:xfrm>
          <a:prstGeom prst="rect">
            <a:avLst/>
          </a:prstGeom>
        </p:spPr>
      </p:pic>
      <p:grpSp>
        <p:nvGrpSpPr>
          <p:cNvPr id="44" name="群組 43"/>
          <p:cNvGrpSpPr/>
          <p:nvPr/>
        </p:nvGrpSpPr>
        <p:grpSpPr>
          <a:xfrm>
            <a:off x="2229378" y="13478041"/>
            <a:ext cx="3960000" cy="3240000"/>
            <a:chOff x="415176" y="16220561"/>
            <a:chExt cx="3580824" cy="2825402"/>
          </a:xfrm>
        </p:grpSpPr>
        <p:pic>
          <p:nvPicPr>
            <p:cNvPr id="40" name="Staff" descr="基本款火棍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75"/>
            <a:stretch/>
          </p:blipFill>
          <p:spPr bwMode="auto">
            <a:xfrm>
              <a:off x="435600" y="16220561"/>
              <a:ext cx="3560400" cy="2430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文字方塊 40"/>
            <p:cNvSpPr txBox="1"/>
            <p:nvPr/>
          </p:nvSpPr>
          <p:spPr>
            <a:xfrm>
              <a:off x="415176" y="18707409"/>
              <a:ext cx="35616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Staff</a:t>
              </a:r>
              <a:endParaRPr lang="zh-TW" alt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341509" y="13478041"/>
            <a:ext cx="3960000" cy="3240000"/>
            <a:chOff x="4333874" y="16232005"/>
            <a:chExt cx="3558818" cy="2813025"/>
          </a:xfrm>
        </p:grpSpPr>
        <p:pic>
          <p:nvPicPr>
            <p:cNvPr id="39" name="POI" descr="http://antispins.com/wp-content/uploads/DSC1742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04"/>
            <a:stretch/>
          </p:blipFill>
          <p:spPr bwMode="auto">
            <a:xfrm>
              <a:off x="4333874" y="16232005"/>
              <a:ext cx="3558818" cy="243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字方塊 41"/>
            <p:cNvSpPr txBox="1"/>
            <p:nvPr/>
          </p:nvSpPr>
          <p:spPr>
            <a:xfrm>
              <a:off x="4333874" y="18706476"/>
              <a:ext cx="3558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Twista</a:t>
              </a:r>
              <a:r>
                <a:rPr lang="en-US" altLang="zh-TW" sz="16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POI</a:t>
              </a:r>
              <a:endParaRPr lang="zh-TW" alt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2224578" y="16902950"/>
            <a:ext cx="3960000" cy="3191187"/>
            <a:chOff x="8230646" y="16252642"/>
            <a:chExt cx="3566554" cy="2789062"/>
          </a:xfrm>
        </p:grpSpPr>
        <p:pic>
          <p:nvPicPr>
            <p:cNvPr id="38" name="Twista Staff" descr="Twista火棍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61"/>
            <a:stretch/>
          </p:blipFill>
          <p:spPr bwMode="auto">
            <a:xfrm>
              <a:off x="8236800" y="16252642"/>
              <a:ext cx="3560400" cy="2447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文字方塊 42"/>
            <p:cNvSpPr txBox="1"/>
            <p:nvPr/>
          </p:nvSpPr>
          <p:spPr>
            <a:xfrm>
              <a:off x="8230646" y="18745812"/>
              <a:ext cx="3566554" cy="295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Twista</a:t>
              </a:r>
              <a:r>
                <a:rPr lang="en-US" altLang="zh-TW" sz="16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Staff</a:t>
              </a:r>
              <a:endParaRPr lang="zh-TW" alt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6333800" y="16876364"/>
            <a:ext cx="3960000" cy="3191187"/>
            <a:chOff x="8230646" y="16252642"/>
            <a:chExt cx="3566554" cy="2789062"/>
          </a:xfrm>
        </p:grpSpPr>
        <p:pic>
          <p:nvPicPr>
            <p:cNvPr id="48" name="Twista Staff" descr="Twista火棍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61"/>
            <a:stretch/>
          </p:blipFill>
          <p:spPr bwMode="auto">
            <a:xfrm>
              <a:off x="8236800" y="16252642"/>
              <a:ext cx="3560400" cy="2447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文字方塊 48"/>
            <p:cNvSpPr txBox="1"/>
            <p:nvPr/>
          </p:nvSpPr>
          <p:spPr>
            <a:xfrm>
              <a:off x="8230646" y="18745812"/>
              <a:ext cx="3566554" cy="295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Twista</a:t>
              </a:r>
              <a:r>
                <a:rPr lang="en-US" altLang="zh-TW" sz="16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Staff</a:t>
              </a:r>
              <a:endParaRPr lang="zh-TW" alt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2118500" y="12746754"/>
            <a:ext cx="832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推薦商品</a:t>
            </a:r>
            <a:endParaRPr lang="zh-TW" altLang="en-US" sz="1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" name="Firedance" descr="火舞道具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8223" r="7010" b="6513"/>
          <a:stretch/>
        </p:blipFill>
        <p:spPr bwMode="auto">
          <a:xfrm>
            <a:off x="6324788" y="20540895"/>
            <a:ext cx="3860684" cy="272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文字方塊 51"/>
          <p:cNvSpPr txBox="1"/>
          <p:nvPr/>
        </p:nvSpPr>
        <p:spPr>
          <a:xfrm>
            <a:off x="2237780" y="20626604"/>
            <a:ext cx="4087008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Antispins</a:t>
            </a:r>
            <a:r>
              <a:rPr lang="en-US" altLang="zh-TW" sz="15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5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以嚴謹的態度，打造每一寸細節，</a:t>
            </a:r>
            <a:endParaRPr lang="en-US" altLang="zh-TW" sz="15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5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每一份火具出貨前，皆經過反覆的測試，</a:t>
            </a:r>
            <a:endParaRPr lang="en-US" altLang="zh-TW" sz="15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5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讓危險的火焰也能夠成為令人賞心悅目的美景，</a:t>
            </a:r>
            <a:endParaRPr lang="en-US" altLang="zh-TW" sz="15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5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我們向您推薦的是值得信賴的夥伴，而不是冰冷的工具。</a:t>
            </a:r>
          </a:p>
        </p:txBody>
      </p:sp>
      <p:sp>
        <p:nvSpPr>
          <p:cNvPr id="53" name="前往商店"/>
          <p:cNvSpPr/>
          <p:nvPr/>
        </p:nvSpPr>
        <p:spPr>
          <a:xfrm>
            <a:off x="3328784" y="22537146"/>
            <a:ext cx="1905000" cy="406400"/>
          </a:xfrm>
          <a:prstGeom prst="roundRect">
            <a:avLst/>
          </a:prstGeom>
          <a:solidFill>
            <a:srgbClr val="4472C4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前往商店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2124928" y="23747202"/>
            <a:ext cx="8318095" cy="636207"/>
            <a:chOff x="2124928" y="23747202"/>
            <a:chExt cx="8318095" cy="636207"/>
          </a:xfrm>
        </p:grpSpPr>
        <p:sp>
          <p:nvSpPr>
            <p:cNvPr id="54" name="Footer"/>
            <p:cNvSpPr/>
            <p:nvPr/>
          </p:nvSpPr>
          <p:spPr>
            <a:xfrm>
              <a:off x="2124928" y="23747202"/>
              <a:ext cx="8318095" cy="636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437" y="23817053"/>
              <a:ext cx="520659" cy="520659"/>
            </a:xfrm>
            <a:prstGeom prst="rect">
              <a:avLst/>
            </a:prstGeom>
          </p:spPr>
        </p:pic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6581" y="23817053"/>
              <a:ext cx="520659" cy="520659"/>
            </a:xfrm>
            <a:prstGeom prst="rect">
              <a:avLst/>
            </a:prstGeom>
          </p:spPr>
        </p:pic>
        <p:pic>
          <p:nvPicPr>
            <p:cNvPr id="57" name="圖片 5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009" y="23808724"/>
              <a:ext cx="520659" cy="520659"/>
            </a:xfrm>
            <a:prstGeom prst="rect">
              <a:avLst/>
            </a:prstGeom>
          </p:spPr>
        </p:pic>
        <p:sp>
          <p:nvSpPr>
            <p:cNvPr id="58" name="Copyright"/>
            <p:cNvSpPr txBox="1"/>
            <p:nvPr/>
          </p:nvSpPr>
          <p:spPr>
            <a:xfrm>
              <a:off x="2163158" y="23942645"/>
              <a:ext cx="2025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Copyright © 2015 </a:t>
              </a:r>
              <a:r>
                <a:rPr lang="en-US" altLang="zh-TW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Antispins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Footer Antispins"/>
            <p:cNvSpPr txBox="1"/>
            <p:nvPr/>
          </p:nvSpPr>
          <p:spPr>
            <a:xfrm>
              <a:off x="9069398" y="23881614"/>
              <a:ext cx="1328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rnard MT Condensed" panose="02050806060905020404" pitchFamily="18" charset="0"/>
                  <a:cs typeface="Arial" panose="020B0604020202020204" pitchFamily="34" charset="0"/>
                </a:rPr>
                <a:t>ANTI SPINS</a:t>
              </a:r>
              <a:endPara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rnard MT Condensed" panose="020508060609050204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68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8"/>
          <a:stretch/>
        </p:blipFill>
        <p:spPr>
          <a:xfrm>
            <a:off x="4343399" y="0"/>
            <a:ext cx="3543903" cy="24157735"/>
          </a:xfrm>
          <a:prstGeom prst="rect">
            <a:avLst/>
          </a:prstGeom>
        </p:spPr>
      </p:pic>
      <p:sp>
        <p:nvSpPr>
          <p:cNvPr id="8" name="Background"/>
          <p:cNvSpPr/>
          <p:nvPr/>
        </p:nvSpPr>
        <p:spPr>
          <a:xfrm>
            <a:off x="4340708" y="764039"/>
            <a:ext cx="3512458" cy="233936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511658" y="764039"/>
            <a:ext cx="1207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9821F"/>
                </a:solidFill>
                <a:latin typeface="Bernard MT Condensed" panose="02050806060905020404" pitchFamily="18" charset="0"/>
                <a:cs typeface="Arial" panose="020B0604020202020204" pitchFamily="34" charset="0"/>
              </a:rPr>
              <a:t>ANTI SPINS</a:t>
            </a:r>
            <a:endParaRPr lang="zh-TW" altLang="en-US" sz="2000" dirty="0">
              <a:solidFill>
                <a:srgbClr val="F9821F"/>
              </a:solidFill>
              <a:latin typeface="Bernard MT Condensed" panose="02050806060905020404" pitchFamily="18" charset="0"/>
              <a:cs typeface="Arial" panose="020B0604020202020204" pitchFamily="34" charset="0"/>
            </a:endParaRPr>
          </a:p>
        </p:txBody>
      </p:sp>
      <p:pic>
        <p:nvPicPr>
          <p:cNvPr id="7" name="Mai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3183" r="2288" b="15429"/>
          <a:stretch/>
        </p:blipFill>
        <p:spPr>
          <a:xfrm>
            <a:off x="4357776" y="1164149"/>
            <a:ext cx="3512458" cy="1998151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5459955" y="2665681"/>
            <a:ext cx="1308100" cy="363278"/>
            <a:chOff x="5459955" y="2665681"/>
            <a:chExt cx="1308100" cy="363278"/>
          </a:xfrm>
        </p:grpSpPr>
        <p:sp>
          <p:nvSpPr>
            <p:cNvPr id="9" name="矩形: 圓角 8"/>
            <p:cNvSpPr/>
            <p:nvPr/>
          </p:nvSpPr>
          <p:spPr>
            <a:xfrm>
              <a:off x="5459955" y="2665681"/>
              <a:ext cx="1308100" cy="363278"/>
            </a:xfrm>
            <a:prstGeom prst="roundRect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rgbClr val="F982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rgbClr val="F9821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觀看表演</a:t>
              </a: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458" y="2739889"/>
              <a:ext cx="239384" cy="216000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4374844" y="3363508"/>
            <a:ext cx="3512458" cy="266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 SPINS</a:t>
            </a:r>
          </a:p>
          <a:p>
            <a:pPr>
              <a:lnSpc>
                <a:spcPct val="150000"/>
              </a:lnSpc>
            </a:pPr>
            <a:r>
              <a:rPr lang="zh-TW" altLang="en-US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我們是一群長期在羅東街頭演出的街頭藝人， </a:t>
            </a:r>
            <a:endParaRPr lang="en-US" altLang="zh-TW" sz="125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過去三年來，類似的詰問不斷在朋友、親人甚至師長間出現。 </a:t>
            </a:r>
            <a:endParaRPr lang="en-US" altLang="zh-TW" sz="125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有的是玩笑嬉鬧，有的是真心關懷，但同樣帶著深深的疑問。 </a:t>
            </a:r>
            <a:endParaRPr lang="en-US" altLang="zh-TW" sz="125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如今，我們希望透過</a:t>
            </a:r>
            <a:r>
              <a:rPr lang="en-US" altLang="zh-TW" sz="125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AntiSpin</a:t>
            </a:r>
            <a:r>
              <a:rPr lang="zh-TW" altLang="en-US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告訴大家： </a:t>
            </a:r>
            <a:endParaRPr lang="en-US" altLang="zh-TW" sz="125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我們是一群希望用夢想，翻轉世界的年輕人。</a:t>
            </a:r>
          </a:p>
        </p:txBody>
      </p:sp>
      <p:pic>
        <p:nvPicPr>
          <p:cNvPr id="14" name="Product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305" b="962"/>
          <a:stretch/>
        </p:blipFill>
        <p:spPr>
          <a:xfrm>
            <a:off x="4343399" y="6430897"/>
            <a:ext cx="3543903" cy="1989204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4343399" y="8489934"/>
            <a:ext cx="3543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推薦商品</a:t>
            </a:r>
            <a:endParaRPr lang="zh-TW" altLang="en-US" sz="16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431102" y="9249833"/>
            <a:ext cx="3375331" cy="2818146"/>
            <a:chOff x="425252" y="16220561"/>
            <a:chExt cx="3570748" cy="2825402"/>
          </a:xfrm>
        </p:grpSpPr>
        <p:pic>
          <p:nvPicPr>
            <p:cNvPr id="17" name="Staff" descr="基本款火棍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75"/>
            <a:stretch/>
          </p:blipFill>
          <p:spPr bwMode="auto">
            <a:xfrm>
              <a:off x="435600" y="16220561"/>
              <a:ext cx="3560400" cy="24306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文字方塊 17"/>
            <p:cNvSpPr txBox="1"/>
            <p:nvPr/>
          </p:nvSpPr>
          <p:spPr>
            <a:xfrm>
              <a:off x="425252" y="18707409"/>
              <a:ext cx="356162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Staff</a:t>
              </a:r>
              <a:endParaRPr lang="zh-TW" alt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440883" y="12237925"/>
            <a:ext cx="3384000" cy="2818800"/>
            <a:chOff x="4333874" y="16232005"/>
            <a:chExt cx="3558818" cy="2813025"/>
          </a:xfrm>
        </p:grpSpPr>
        <p:pic>
          <p:nvPicPr>
            <p:cNvPr id="20" name="POI" descr="http://antispins.com/wp-content/uploads/DSC1742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04"/>
            <a:stretch/>
          </p:blipFill>
          <p:spPr bwMode="auto">
            <a:xfrm>
              <a:off x="4333874" y="16232005"/>
              <a:ext cx="3558818" cy="24372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字方塊 20"/>
            <p:cNvSpPr txBox="1"/>
            <p:nvPr/>
          </p:nvSpPr>
          <p:spPr>
            <a:xfrm>
              <a:off x="4333874" y="18706476"/>
              <a:ext cx="3558818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Twista</a:t>
              </a:r>
              <a:r>
                <a:rPr lang="en-US" altLang="zh-TW" sz="16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POI</a:t>
              </a:r>
              <a:endParaRPr lang="zh-TW" alt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431658" y="15243740"/>
            <a:ext cx="3384000" cy="2818800"/>
            <a:chOff x="8230646" y="16252642"/>
            <a:chExt cx="3566554" cy="2789062"/>
          </a:xfrm>
        </p:grpSpPr>
        <p:pic>
          <p:nvPicPr>
            <p:cNvPr id="23" name="Twista Staff" descr="Twista火棍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61"/>
            <a:stretch/>
          </p:blipFill>
          <p:spPr bwMode="auto">
            <a:xfrm>
              <a:off x="8236800" y="16252642"/>
              <a:ext cx="3560400" cy="24470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文字方塊 23"/>
            <p:cNvSpPr txBox="1"/>
            <p:nvPr/>
          </p:nvSpPr>
          <p:spPr>
            <a:xfrm>
              <a:off x="8230646" y="18745812"/>
              <a:ext cx="3566554" cy="29589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Twista</a:t>
              </a:r>
              <a:r>
                <a:rPr lang="en-US" altLang="zh-TW" sz="16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Staff</a:t>
              </a:r>
              <a:endParaRPr lang="zh-TW" alt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5" name="Firedance" descr="火舞道具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8223" r="7010" b="6513"/>
          <a:stretch/>
        </p:blipFill>
        <p:spPr bwMode="auto">
          <a:xfrm>
            <a:off x="4374844" y="18532383"/>
            <a:ext cx="3524556" cy="24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4546600" y="21098278"/>
            <a:ext cx="3159357" cy="178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5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Antispins</a:t>
            </a:r>
            <a:r>
              <a:rPr lang="en-US" altLang="zh-TW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以嚴謹的態度，打造每一寸細節，</a:t>
            </a:r>
            <a:endParaRPr lang="en-US" altLang="zh-TW" sz="125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每一份火具出貨前，皆經過反覆的測試，</a:t>
            </a:r>
            <a:endParaRPr lang="en-US" altLang="zh-TW" sz="125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讓危險的火焰也能夠成為令人賞心悅目的美景，</a:t>
            </a:r>
            <a:endParaRPr lang="en-US" altLang="zh-TW" sz="125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我們向您推薦的是值得信賴的夥伴，而不是冰冷的工具。</a:t>
            </a:r>
          </a:p>
        </p:txBody>
      </p:sp>
      <p:sp>
        <p:nvSpPr>
          <p:cNvPr id="27" name="前往商店"/>
          <p:cNvSpPr/>
          <p:nvPr/>
        </p:nvSpPr>
        <p:spPr>
          <a:xfrm>
            <a:off x="5178573" y="22938448"/>
            <a:ext cx="1905000" cy="406400"/>
          </a:xfrm>
          <a:prstGeom prst="roundRect">
            <a:avLst/>
          </a:prstGeom>
          <a:solidFill>
            <a:srgbClr val="4472C4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前往商店</a:t>
            </a:r>
          </a:p>
        </p:txBody>
      </p:sp>
      <p:sp>
        <p:nvSpPr>
          <p:cNvPr id="30" name="Footer"/>
          <p:cNvSpPr/>
          <p:nvPr/>
        </p:nvSpPr>
        <p:spPr>
          <a:xfrm>
            <a:off x="4357776" y="23529454"/>
            <a:ext cx="3495390" cy="628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041" y="23667189"/>
            <a:ext cx="360000" cy="36000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57" y="23667189"/>
            <a:ext cx="360000" cy="36000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23" y="23672267"/>
            <a:ext cx="360000" cy="360000"/>
          </a:xfrm>
          <a:prstGeom prst="rect">
            <a:avLst/>
          </a:prstGeom>
        </p:spPr>
      </p:pic>
      <p:sp>
        <p:nvSpPr>
          <p:cNvPr id="34" name="Copyright"/>
          <p:cNvSpPr txBox="1"/>
          <p:nvPr/>
        </p:nvSpPr>
        <p:spPr>
          <a:xfrm>
            <a:off x="4440883" y="23719079"/>
            <a:ext cx="1378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2015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139912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316</TotalTime>
  <Words>489</Words>
  <Application>Microsoft Office PowerPoint</Application>
  <PresentationFormat>自訂</PresentationFormat>
  <Paragraphs>69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Bernard MT Condensed</vt:lpstr>
      <vt:lpstr>Gill Sans MT</vt:lpstr>
      <vt:lpstr>圖庫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鄭鴻仁</dc:creator>
  <cp:lastModifiedBy>鄭鴻仁</cp:lastModifiedBy>
  <cp:revision>39</cp:revision>
  <dcterms:created xsi:type="dcterms:W3CDTF">2017-03-27T16:30:38Z</dcterms:created>
  <dcterms:modified xsi:type="dcterms:W3CDTF">2017-05-18T14:57:11Z</dcterms:modified>
</cp:coreProperties>
</file>