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3588" cy="2434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CF141E"/>
    <a:srgbClr val="A4031F"/>
    <a:srgbClr val="F9821F"/>
    <a:srgbClr val="FEF3D2"/>
    <a:srgbClr val="E39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64" y="-6468"/>
      </p:cViewPr>
      <p:guideLst>
        <p:guide orient="horz" pos="76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3983869"/>
            <a:ext cx="10364550" cy="847487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2785567"/>
            <a:ext cx="9145191" cy="587718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3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296025"/>
            <a:ext cx="2629242" cy="2062933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1296025"/>
            <a:ext cx="7735307" cy="206293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9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6068783"/>
            <a:ext cx="10516970" cy="10125896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6290474"/>
            <a:ext cx="10516970" cy="532496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5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6480124"/>
            <a:ext cx="5182275" cy="1544523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6480124"/>
            <a:ext cx="5182275" cy="1544523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5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96030"/>
            <a:ext cx="10516970" cy="470513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5967350"/>
            <a:ext cx="5158458" cy="292450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8891856"/>
            <a:ext cx="5158458" cy="130785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5967350"/>
            <a:ext cx="5183863" cy="292450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8891856"/>
            <a:ext cx="5183863" cy="130785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2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8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06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2848"/>
            <a:ext cx="3932750" cy="56799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3504907"/>
            <a:ext cx="6173004" cy="1729911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7302817"/>
            <a:ext cx="3932750" cy="1352937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2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2848"/>
            <a:ext cx="3932750" cy="56799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3504907"/>
            <a:ext cx="6173004" cy="1729911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7302817"/>
            <a:ext cx="3932750" cy="1352937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6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296030"/>
            <a:ext cx="10516970" cy="470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6480124"/>
            <a:ext cx="10516970" cy="154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22562105"/>
            <a:ext cx="2743557" cy="129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6B35-9ADF-42D5-B54D-6C72748423E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22562105"/>
            <a:ext cx="4115336" cy="129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22562105"/>
            <a:ext cx="2743557" cy="129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WireFr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"/>
            <a:ext cx="12193588" cy="24330152"/>
          </a:xfrm>
          <a:prstGeom prst="rect">
            <a:avLst/>
          </a:prstGeom>
        </p:spPr>
      </p:pic>
      <p:sp>
        <p:nvSpPr>
          <p:cNvPr id="35" name="Background"/>
          <p:cNvSpPr/>
          <p:nvPr/>
        </p:nvSpPr>
        <p:spPr>
          <a:xfrm>
            <a:off x="-606" y="699305"/>
            <a:ext cx="12193588" cy="22943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64" name="Footer"/>
          <p:cNvSpPr/>
          <p:nvPr/>
        </p:nvSpPr>
        <p:spPr>
          <a:xfrm>
            <a:off x="30657" y="23653257"/>
            <a:ext cx="12192982" cy="61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roduct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6"/>
          <a:stretch/>
        </p:blipFill>
        <p:spPr>
          <a:xfrm>
            <a:off x="436820" y="10414000"/>
            <a:ext cx="11318737" cy="4893468"/>
          </a:xfrm>
          <a:prstGeom prst="rect">
            <a:avLst/>
          </a:prstGeom>
        </p:spPr>
      </p:pic>
      <p:pic>
        <p:nvPicPr>
          <p:cNvPr id="1026" name="Twista Staff" descr="Twista火棍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1"/>
          <a:stretch/>
        </p:blipFill>
        <p:spPr bwMode="auto">
          <a:xfrm>
            <a:off x="8236800" y="16252642"/>
            <a:ext cx="3560400" cy="24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OI" descr="http://antispins.com/wp-content/uploads/DSC174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"/>
          <a:stretch/>
        </p:blipFill>
        <p:spPr bwMode="auto">
          <a:xfrm>
            <a:off x="4333874" y="16232005"/>
            <a:ext cx="3558818" cy="24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Staff" descr="基本款火棍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5"/>
          <a:stretch/>
        </p:blipFill>
        <p:spPr bwMode="auto">
          <a:xfrm>
            <a:off x="435600" y="16220561"/>
            <a:ext cx="3560400" cy="24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Firedance" descr="火舞道具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223" r="3337" b="6513"/>
          <a:stretch/>
        </p:blipFill>
        <p:spPr bwMode="auto">
          <a:xfrm>
            <a:off x="6354651" y="19644857"/>
            <a:ext cx="5198559" cy="325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Mai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15429"/>
          <a:stretch/>
        </p:blipFill>
        <p:spPr>
          <a:xfrm>
            <a:off x="-605" y="714977"/>
            <a:ext cx="12193588" cy="6619273"/>
          </a:xfrm>
          <a:prstGeom prst="rect">
            <a:avLst/>
          </a:prstGeom>
        </p:spPr>
      </p:pic>
      <p:grpSp>
        <p:nvGrpSpPr>
          <p:cNvPr id="37" name="Header"/>
          <p:cNvGrpSpPr/>
          <p:nvPr/>
        </p:nvGrpSpPr>
        <p:grpSpPr>
          <a:xfrm>
            <a:off x="436820" y="936478"/>
            <a:ext cx="11318737" cy="523220"/>
            <a:chOff x="436820" y="936478"/>
            <a:chExt cx="11318737" cy="523220"/>
          </a:xfrm>
        </p:grpSpPr>
        <p:grpSp>
          <p:nvGrpSpPr>
            <p:cNvPr id="21" name="群組 20"/>
            <p:cNvGrpSpPr/>
            <p:nvPr/>
          </p:nvGrpSpPr>
          <p:grpSpPr>
            <a:xfrm>
              <a:off x="436820" y="936478"/>
              <a:ext cx="8109503" cy="523220"/>
              <a:chOff x="436820" y="936478"/>
              <a:chExt cx="8109503" cy="523220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436820" y="936478"/>
                <a:ext cx="1614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C00000"/>
                    </a:solidFill>
                    <a:latin typeface="Bernard MT Condensed" panose="02050806060905020404" pitchFamily="18" charset="0"/>
                    <a:cs typeface="Arial" panose="020B0604020202020204" pitchFamily="34" charset="0"/>
                  </a:rPr>
                  <a:t>ANTI SPINS</a:t>
                </a:r>
                <a:endParaRPr lang="zh-TW" altLang="en-US" sz="2800" dirty="0">
                  <a:solidFill>
                    <a:srgbClr val="C00000"/>
                  </a:solidFill>
                  <a:latin typeface="Bernard MT Condensed" panose="020508060609050204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2574339" y="10098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CF141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關於</a:t>
                </a: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3834443" y="100976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商店</a:t>
                </a: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5094547" y="1011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CF141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影片</a:t>
                </a: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354651" y="1011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CF141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下載</a:t>
                </a: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7438327" y="10097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CF141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聯絡我們</a:t>
                </a:r>
              </a:p>
            </p:txBody>
          </p:sp>
        </p:grpSp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" t="22543" r="2751" b="14645"/>
            <a:stretch/>
          </p:blipFill>
          <p:spPr>
            <a:xfrm>
              <a:off x="9138623" y="1009761"/>
              <a:ext cx="2616934" cy="336661"/>
            </a:xfrm>
            <a:prstGeom prst="rect">
              <a:avLst/>
            </a:prstGeom>
          </p:spPr>
        </p:pic>
      </p:grpSp>
      <p:grpSp>
        <p:nvGrpSpPr>
          <p:cNvPr id="44" name="Play"/>
          <p:cNvGrpSpPr/>
          <p:nvPr/>
        </p:nvGrpSpPr>
        <p:grpSpPr>
          <a:xfrm>
            <a:off x="531796" y="2659571"/>
            <a:ext cx="2966148" cy="1277051"/>
            <a:chOff x="531796" y="2659571"/>
            <a:chExt cx="2966148" cy="1277051"/>
          </a:xfrm>
        </p:grpSpPr>
        <p:grpSp>
          <p:nvGrpSpPr>
            <p:cNvPr id="41" name="群組 40"/>
            <p:cNvGrpSpPr/>
            <p:nvPr/>
          </p:nvGrpSpPr>
          <p:grpSpPr>
            <a:xfrm>
              <a:off x="1108154" y="3584197"/>
              <a:ext cx="1311196" cy="352425"/>
              <a:chOff x="759537" y="3268838"/>
              <a:chExt cx="1311196" cy="352425"/>
            </a:xfrm>
          </p:grpSpPr>
          <p:sp>
            <p:nvSpPr>
              <p:cNvPr id="40" name="矩形: 圓角 39"/>
              <p:cNvSpPr/>
              <p:nvPr/>
            </p:nvSpPr>
            <p:spPr>
              <a:xfrm>
                <a:off x="759537" y="3268838"/>
                <a:ext cx="1311196" cy="352425"/>
              </a:xfrm>
              <a:prstGeom prst="round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觀看表演</a:t>
                </a:r>
              </a:p>
            </p:txBody>
          </p:sp>
          <p:pic>
            <p:nvPicPr>
              <p:cNvPr id="46" name="圖片 4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420" y="3326597"/>
                <a:ext cx="236905" cy="236905"/>
              </a:xfrm>
              <a:prstGeom prst="rect">
                <a:avLst/>
              </a:prstGeom>
            </p:spPr>
          </p:pic>
        </p:grpSp>
        <p:sp>
          <p:nvSpPr>
            <p:cNvPr id="42" name="文字方塊 41"/>
            <p:cNvSpPr txBox="1"/>
            <p:nvPr/>
          </p:nvSpPr>
          <p:spPr>
            <a:xfrm>
              <a:off x="531796" y="2659571"/>
              <a:ext cx="2966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假如表演之路是一座山，那我肯定還在攀，只是火焰跑的比較快。</a:t>
              </a:r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436820" y="7461250"/>
            <a:ext cx="1131873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 SPINS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我們是一群長期在羅東街頭演出的街頭藝人，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過去三年來，類似的詰問不斷在朋友、親人甚至師長間出現。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有的是玩笑嬉鬧，有的是真心關懷，但同樣帶著深深的疑問。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如今，我們希望透過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告訴大家：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我們是一群希望用夢想，翻轉世界的年輕人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435600" y="15516000"/>
            <a:ext cx="11318737" cy="56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推薦商品</a:t>
            </a:r>
            <a:endParaRPr lang="zh-TW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15176" y="18707409"/>
            <a:ext cx="356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333874" y="18706476"/>
            <a:ext cx="35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Twista</a:t>
            </a:r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230646" y="18745812"/>
            <a:ext cx="356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68031" y="20328990"/>
            <a:ext cx="5305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Antispins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以嚴謹的態度，打造每一寸細節，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每一份火具出貨前，皆經過反覆的測試，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讓危險的火焰也能夠成為令人賞心悅目的美景，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我們向您推薦的是值得信賴的夥伴，而不是冰冷的工具。</a:t>
            </a:r>
          </a:p>
        </p:txBody>
      </p:sp>
      <p:sp>
        <p:nvSpPr>
          <p:cNvPr id="51" name="前往商店"/>
          <p:cNvSpPr/>
          <p:nvPr/>
        </p:nvSpPr>
        <p:spPr>
          <a:xfrm>
            <a:off x="669339" y="22108175"/>
            <a:ext cx="1905000" cy="406400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前往商店</a:t>
            </a: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78" y="23724000"/>
            <a:ext cx="504000" cy="504000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88" y="23724000"/>
            <a:ext cx="504000" cy="504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83" y="23724000"/>
            <a:ext cx="504000" cy="504000"/>
          </a:xfrm>
          <a:prstGeom prst="rect">
            <a:avLst/>
          </a:prstGeom>
        </p:spPr>
      </p:pic>
      <p:sp>
        <p:nvSpPr>
          <p:cNvPr id="63" name="Copyright"/>
          <p:cNvSpPr txBox="1"/>
          <p:nvPr/>
        </p:nvSpPr>
        <p:spPr>
          <a:xfrm>
            <a:off x="68888" y="23837500"/>
            <a:ext cx="19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2015 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Antispins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Footer Antispins"/>
          <p:cNvSpPr txBox="1"/>
          <p:nvPr/>
        </p:nvSpPr>
        <p:spPr>
          <a:xfrm>
            <a:off x="10526537" y="2372400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ANTI SPINS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7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173</Words>
  <Application>Microsoft Office PowerPoint</Application>
  <PresentationFormat>自訂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Bernard MT Condensed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鄭鴻仁</dc:creator>
  <cp:lastModifiedBy>鄭鴻仁</cp:lastModifiedBy>
  <cp:revision>26</cp:revision>
  <dcterms:created xsi:type="dcterms:W3CDTF">2017-03-27T16:30:38Z</dcterms:created>
  <dcterms:modified xsi:type="dcterms:W3CDTF">2017-03-28T17:26:04Z</dcterms:modified>
</cp:coreProperties>
</file>