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7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41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70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7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35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9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45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57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90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2B43-8019-4268-AFCF-1DA1F7238F8D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731A-48E5-4EC2-87DA-AACF30809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42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3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8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6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4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0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6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10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1933575"/>
            <a:ext cx="5126709" cy="34194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143500" y="828675"/>
            <a:ext cx="2728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資工三 </a:t>
            </a:r>
            <a:r>
              <a:rPr lang="en-US" altLang="zh-TW" dirty="0"/>
              <a:t>103590046</a:t>
            </a:r>
            <a:r>
              <a:rPr lang="zh-TW" altLang="en-US" dirty="0"/>
              <a:t> 鄭鴻仁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ANTI</a:t>
            </a:r>
            <a:r>
              <a:rPr lang="zh-TW" altLang="en-US" dirty="0"/>
              <a:t> </a:t>
            </a:r>
            <a:r>
              <a:rPr lang="en-US" altLang="zh-TW" dirty="0"/>
              <a:t>SPINS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89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37036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213136"/>
            <a:ext cx="3437036" cy="228600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Calibri (本文)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74002" y="194653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27"/>
          <p:cNvSpPr txBox="1"/>
          <p:nvPr/>
        </p:nvSpPr>
        <p:spPr>
          <a:xfrm>
            <a:off x="3879851" y="142769"/>
            <a:ext cx="90281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99" dirty="0">
                <a:latin typeface="Calibri (本文)"/>
                <a:ea typeface="全真中細圓體" panose="02010609000101010101" pitchFamily="49" charset="-120"/>
              </a:rPr>
              <a:t>主導覽列</a:t>
            </a:r>
          </a:p>
        </p:txBody>
      </p:sp>
      <p:cxnSp>
        <p:nvCxnSpPr>
          <p:cNvPr id="14" name="直線接點 13"/>
          <p:cNvCxnSpPr>
            <a:cxnSpLocks/>
            <a:stCxn id="8" idx="3"/>
          </p:cNvCxnSpPr>
          <p:nvPr/>
        </p:nvCxnSpPr>
        <p:spPr>
          <a:xfrm>
            <a:off x="3437037" y="327436"/>
            <a:ext cx="468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" y="441736"/>
            <a:ext cx="3437036" cy="1641065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 (本文)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3350" y="2082800"/>
            <a:ext cx="3168650" cy="2209800"/>
          </a:xfrm>
          <a:prstGeom prst="rect">
            <a:avLst/>
          </a:prstGeom>
          <a:solidFill>
            <a:schemeClr val="accent1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Calibri (本文)"/>
            </a:endParaRPr>
          </a:p>
        </p:txBody>
      </p:sp>
      <p:sp>
        <p:nvSpPr>
          <p:cNvPr id="21" name="文字方塊 27"/>
          <p:cNvSpPr txBox="1"/>
          <p:nvPr/>
        </p:nvSpPr>
        <p:spPr>
          <a:xfrm>
            <a:off x="3905251" y="3266803"/>
            <a:ext cx="543739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99" dirty="0">
                <a:latin typeface="Calibri (本文)"/>
                <a:ea typeface="全真中細圓體" panose="02010609000101010101" pitchFamily="49" charset="-120"/>
              </a:rPr>
              <a:t>關於</a:t>
            </a:r>
          </a:p>
        </p:txBody>
      </p:sp>
      <p:sp>
        <p:nvSpPr>
          <p:cNvPr id="25" name="文字方塊 27"/>
          <p:cNvSpPr txBox="1"/>
          <p:nvPr/>
        </p:nvSpPr>
        <p:spPr>
          <a:xfrm>
            <a:off x="3879851" y="1058797"/>
            <a:ext cx="723275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99" dirty="0">
                <a:latin typeface="Calibri (本文)"/>
                <a:ea typeface="全真中細圓體" panose="02010609000101010101" pitchFamily="49" charset="-120"/>
              </a:rPr>
              <a:t>主視覺</a:t>
            </a:r>
          </a:p>
        </p:txBody>
      </p:sp>
      <p:cxnSp>
        <p:nvCxnSpPr>
          <p:cNvPr id="26" name="直線接點 25"/>
          <p:cNvCxnSpPr>
            <a:cxnSpLocks/>
          </p:cNvCxnSpPr>
          <p:nvPr/>
        </p:nvCxnSpPr>
        <p:spPr>
          <a:xfrm>
            <a:off x="3437037" y="1243464"/>
            <a:ext cx="468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3350" y="4368801"/>
            <a:ext cx="3168650" cy="1041399"/>
          </a:xfrm>
          <a:prstGeom prst="rect">
            <a:avLst/>
          </a:prstGeom>
          <a:solidFill>
            <a:schemeClr val="accent1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Calibri (本文)"/>
            </a:endParaRPr>
          </a:p>
        </p:txBody>
      </p:sp>
      <p:cxnSp>
        <p:nvCxnSpPr>
          <p:cNvPr id="30" name="直線接點 29"/>
          <p:cNvCxnSpPr>
            <a:cxnSpLocks/>
            <a:stCxn id="27" idx="3"/>
            <a:endCxn id="31" idx="1"/>
          </p:cNvCxnSpPr>
          <p:nvPr/>
        </p:nvCxnSpPr>
        <p:spPr>
          <a:xfrm>
            <a:off x="3302000" y="4889501"/>
            <a:ext cx="577851" cy="1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27"/>
          <p:cNvSpPr txBox="1"/>
          <p:nvPr/>
        </p:nvSpPr>
        <p:spPr>
          <a:xfrm>
            <a:off x="3879851" y="4737510"/>
            <a:ext cx="90281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99" dirty="0">
                <a:latin typeface="Calibri (本文)"/>
                <a:ea typeface="全真中細圓體" panose="02010609000101010101" pitchFamily="49" charset="-120"/>
              </a:rPr>
              <a:t>推薦產品</a:t>
            </a:r>
          </a:p>
        </p:txBody>
      </p:sp>
      <p:sp>
        <p:nvSpPr>
          <p:cNvPr id="32" name="矩形 31"/>
          <p:cNvSpPr/>
          <p:nvPr/>
        </p:nvSpPr>
        <p:spPr>
          <a:xfrm>
            <a:off x="133350" y="5475552"/>
            <a:ext cx="3168650" cy="1041399"/>
          </a:xfrm>
          <a:prstGeom prst="rect">
            <a:avLst/>
          </a:prstGeom>
          <a:solidFill>
            <a:schemeClr val="accent1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Calibri (本文)"/>
            </a:endParaRPr>
          </a:p>
        </p:txBody>
      </p:sp>
      <p:cxnSp>
        <p:nvCxnSpPr>
          <p:cNvPr id="33" name="直線接點 32"/>
          <p:cNvCxnSpPr>
            <a:cxnSpLocks/>
            <a:stCxn id="32" idx="3"/>
            <a:endCxn id="34" idx="1"/>
          </p:cNvCxnSpPr>
          <p:nvPr/>
        </p:nvCxnSpPr>
        <p:spPr>
          <a:xfrm flipV="1">
            <a:off x="3302000" y="5996186"/>
            <a:ext cx="577851" cy="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字方塊 27"/>
          <p:cNvSpPr txBox="1"/>
          <p:nvPr/>
        </p:nvSpPr>
        <p:spPr>
          <a:xfrm>
            <a:off x="3879851" y="5842362"/>
            <a:ext cx="90281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99" dirty="0">
                <a:latin typeface="Calibri (本文)"/>
                <a:ea typeface="全真中細圓體" panose="02010609000101010101" pitchFamily="49" charset="-120"/>
              </a:rPr>
              <a:t>產品特色</a:t>
            </a:r>
          </a:p>
        </p:txBody>
      </p:sp>
      <p:sp>
        <p:nvSpPr>
          <p:cNvPr id="35" name="矩形 34"/>
          <p:cNvSpPr/>
          <p:nvPr/>
        </p:nvSpPr>
        <p:spPr>
          <a:xfrm>
            <a:off x="1" y="6611172"/>
            <a:ext cx="3437036" cy="240890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Calibri (本文)"/>
            </a:endParaRPr>
          </a:p>
        </p:txBody>
      </p:sp>
      <p:sp>
        <p:nvSpPr>
          <p:cNvPr id="36" name="文字方塊 27"/>
          <p:cNvSpPr txBox="1"/>
          <p:nvPr/>
        </p:nvSpPr>
        <p:spPr>
          <a:xfrm>
            <a:off x="3879851" y="6583720"/>
            <a:ext cx="902811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99" dirty="0">
                <a:latin typeface="Calibri (本文)"/>
                <a:ea typeface="全真中細圓體" panose="02010609000101010101" pitchFamily="49" charset="-120"/>
              </a:rPr>
              <a:t>功能導覽</a:t>
            </a:r>
          </a:p>
        </p:txBody>
      </p:sp>
      <p:cxnSp>
        <p:nvCxnSpPr>
          <p:cNvPr id="37" name="直線接點 36"/>
          <p:cNvCxnSpPr>
            <a:cxnSpLocks/>
            <a:stCxn id="35" idx="3"/>
            <a:endCxn id="36" idx="1"/>
          </p:cNvCxnSpPr>
          <p:nvPr/>
        </p:nvCxnSpPr>
        <p:spPr>
          <a:xfrm>
            <a:off x="3437037" y="6731617"/>
            <a:ext cx="442814" cy="5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661582" y="1916153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5390486" y="1916153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133351" y="972367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390486" y="2327300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661583" y="2296199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影片連結</a:t>
            </a:r>
          </a:p>
        </p:txBody>
      </p:sp>
      <p:sp>
        <p:nvSpPr>
          <p:cNvPr id="43" name="橢圓 42"/>
          <p:cNvSpPr/>
          <p:nvPr/>
        </p:nvSpPr>
        <p:spPr>
          <a:xfrm>
            <a:off x="74002" y="6132838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5390486" y="2738448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61583" y="2707348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前往賣場</a:t>
            </a:r>
          </a:p>
        </p:txBody>
      </p:sp>
      <p:sp>
        <p:nvSpPr>
          <p:cNvPr id="46" name="橢圓 45"/>
          <p:cNvSpPr/>
          <p:nvPr/>
        </p:nvSpPr>
        <p:spPr>
          <a:xfrm>
            <a:off x="1845652" y="6619580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5390486" y="3149597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661582" y="3118496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</a:p>
        </p:txBody>
      </p:sp>
      <p:cxnSp>
        <p:nvCxnSpPr>
          <p:cNvPr id="50" name="直線接點 49"/>
          <p:cNvCxnSpPr>
            <a:cxnSpLocks/>
            <a:stCxn id="5" idx="3"/>
            <a:endCxn id="21" idx="1"/>
          </p:cNvCxnSpPr>
          <p:nvPr/>
        </p:nvCxnSpPr>
        <p:spPr>
          <a:xfrm flipV="1">
            <a:off x="3437037" y="3420627"/>
            <a:ext cx="468214" cy="8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5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4366" cy="68580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209386" y="420728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209386" y="1684534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209386" y="2565990"/>
            <a:ext cx="271096" cy="2710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80482" y="371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色彩</a:t>
            </a:r>
          </a:p>
        </p:txBody>
      </p:sp>
      <p:sp>
        <p:nvSpPr>
          <p:cNvPr id="11" name="矩形 10"/>
          <p:cNvSpPr/>
          <p:nvPr/>
        </p:nvSpPr>
        <p:spPr>
          <a:xfrm>
            <a:off x="4209386" y="740942"/>
            <a:ext cx="405455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觀賞火、火舞晚上是最好的時候，才能展現火的耀眼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480482" y="1586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字型</a:t>
            </a:r>
          </a:p>
        </p:txBody>
      </p:sp>
      <p:sp>
        <p:nvSpPr>
          <p:cNvPr id="13" name="矩形 12"/>
          <p:cNvSpPr/>
          <p:nvPr/>
        </p:nvSpPr>
        <p:spPr>
          <a:xfrm>
            <a:off x="4209386" y="2094162"/>
            <a:ext cx="40545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Arial,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正黑體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480482" y="2516872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09386" y="3024736"/>
            <a:ext cx="405455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:Bernard MT Condensed</a:t>
            </a:r>
          </a:p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顏色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#C00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12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70</Words>
  <Application>Microsoft Office PowerPoint</Application>
  <PresentationFormat>寬螢幕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 (本文)</vt:lpstr>
      <vt:lpstr>全真中細圓體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鄭鴻仁</dc:creator>
  <cp:lastModifiedBy>鄭鴻仁</cp:lastModifiedBy>
  <cp:revision>5</cp:revision>
  <dcterms:created xsi:type="dcterms:W3CDTF">2017-03-28T17:32:07Z</dcterms:created>
  <dcterms:modified xsi:type="dcterms:W3CDTF">2017-03-28T18:06:51Z</dcterms:modified>
</cp:coreProperties>
</file>