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1" r:id="rId3"/>
    <p:sldId id="262" r:id="rId4"/>
    <p:sldId id="258" r:id="rId5"/>
    <p:sldId id="259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C3A"/>
    <a:srgbClr val="767676"/>
    <a:srgbClr val="7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4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845AC5-A3F8-44AA-BA8F-596CDCC976D3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7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73B183-A821-4095-A363-9EC968635539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11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4D01B4-0AA5-45E6-B2E6-5FA4078AEBCF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8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85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3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72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24AD68-089C-4467-A8F3-EA2BBCA6B44E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AA073D-A903-47F8-8D16-77642FB0DF1F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9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4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7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4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185333"/>
            <a:ext cx="8825658" cy="2677648"/>
          </a:xfrm>
        </p:spPr>
        <p:txBody>
          <a:bodyPr/>
          <a:lstStyle/>
          <a:p>
            <a:r>
              <a:rPr lang="zh-TW" altLang="en-US" dirty="0"/>
              <a:t>十大易用性改善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79237" y="4001656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四資三 </a:t>
            </a:r>
            <a:r>
              <a:rPr lang="en-US" altLang="zh-TW" dirty="0"/>
              <a:t>103590015 </a:t>
            </a:r>
            <a:r>
              <a:rPr lang="zh-TW" altLang="en-US" dirty="0"/>
              <a:t>林俊耀</a:t>
            </a:r>
            <a:endParaRPr lang="en-US" altLang="zh-TW" dirty="0"/>
          </a:p>
          <a:p>
            <a:r>
              <a:rPr lang="zh-TW" altLang="en-US" dirty="0"/>
              <a:t>四資三 </a:t>
            </a:r>
            <a:r>
              <a:rPr lang="en-US" altLang="zh-TW" dirty="0"/>
              <a:t>103590046 </a:t>
            </a:r>
            <a:r>
              <a:rPr lang="zh-TW" altLang="en-US" dirty="0"/>
              <a:t>鄭鴻仁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39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5455" y="764373"/>
            <a:ext cx="8610600" cy="1293028"/>
          </a:xfrm>
        </p:spPr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系統狀態能見度</a:t>
            </a:r>
          </a:p>
        </p:txBody>
      </p:sp>
      <p:sp>
        <p:nvSpPr>
          <p:cNvPr id="6" name="向下箭號 5"/>
          <p:cNvSpPr/>
          <p:nvPr/>
        </p:nvSpPr>
        <p:spPr>
          <a:xfrm>
            <a:off x="1694873" y="3461652"/>
            <a:ext cx="960582" cy="101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32041" y="2380032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發現問題</a:t>
            </a:r>
          </a:p>
        </p:txBody>
      </p:sp>
      <p:sp>
        <p:nvSpPr>
          <p:cNvPr id="14" name="矩形 13"/>
          <p:cNvSpPr/>
          <p:nvPr/>
        </p:nvSpPr>
        <p:spPr>
          <a:xfrm>
            <a:off x="6632042" y="2831412"/>
            <a:ext cx="40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使用者並不知道導覽列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LOGO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可以進行點擊並回到首頁。</a:t>
            </a:r>
            <a:endParaRPr lang="zh-TW" altLang="en-US" sz="1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2041" y="4477651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解決方法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6632041" y="4892922"/>
            <a:ext cx="40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增加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hover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效果將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LOGO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翻轉以提醒使用者。</a:t>
            </a:r>
            <a:endParaRPr lang="zh-TW" altLang="en-US" sz="1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-1515" r="43652"/>
          <a:stretch/>
        </p:blipFill>
        <p:spPr>
          <a:xfrm>
            <a:off x="842022" y="2432046"/>
            <a:ext cx="5329527" cy="69619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5861" r="1697"/>
          <a:stretch/>
        </p:blipFill>
        <p:spPr>
          <a:xfrm>
            <a:off x="842022" y="4922982"/>
            <a:ext cx="5337105" cy="7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5455" y="764373"/>
            <a:ext cx="8610600" cy="1293028"/>
          </a:xfrm>
        </p:spPr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系統狀態能見度</a:t>
            </a:r>
          </a:p>
        </p:txBody>
      </p:sp>
      <p:sp>
        <p:nvSpPr>
          <p:cNvPr id="6" name="向下箭號 5"/>
          <p:cNvSpPr/>
          <p:nvPr/>
        </p:nvSpPr>
        <p:spPr>
          <a:xfrm>
            <a:off x="1694873" y="3461652"/>
            <a:ext cx="960582" cy="101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32041" y="2380032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發現問題</a:t>
            </a:r>
          </a:p>
        </p:txBody>
      </p:sp>
      <p:sp>
        <p:nvSpPr>
          <p:cNvPr id="14" name="矩形 13"/>
          <p:cNvSpPr/>
          <p:nvPr/>
        </p:nvSpPr>
        <p:spPr>
          <a:xfrm>
            <a:off x="6632042" y="2831412"/>
            <a:ext cx="4017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在手機頁面上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More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按鈕，在之前設計時沒有考慮到手指觸控容易誤觸的問題，以及不會有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Hover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效果，所以必須凸顯出來。</a:t>
            </a:r>
            <a:endParaRPr lang="en-US" altLang="zh-TW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2041" y="4477651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解決方法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6632041" y="4892922"/>
            <a:ext cx="4017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Microsoft JhengHei" charset="-120"/>
                <a:ea typeface="Microsoft JhengHei" charset="-120"/>
                <a:cs typeface="Microsoft JhengHei" charset="-120"/>
              </a:rPr>
              <a:t>把按鈕加大方便使用手機瀏覽的人使用，也讓使用者更能夠注意到。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22" y="2057401"/>
            <a:ext cx="4276725" cy="108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22" y="4677706"/>
            <a:ext cx="4333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5455" y="764373"/>
            <a:ext cx="8610600" cy="1293028"/>
          </a:xfrm>
        </p:spPr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彈性與使用效率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370050"/>
            <a:ext cx="4829175" cy="723900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1694873" y="3461652"/>
            <a:ext cx="960582" cy="101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92199" y="4780740"/>
            <a:ext cx="4829175" cy="723900"/>
            <a:chOff x="1092199" y="4780740"/>
            <a:chExt cx="4829175" cy="7239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199" y="4780740"/>
              <a:ext cx="4829175" cy="723900"/>
            </a:xfrm>
            <a:prstGeom prst="rect">
              <a:avLst/>
            </a:prstGeom>
          </p:spPr>
        </p:pic>
        <p:grpSp>
          <p:nvGrpSpPr>
            <p:cNvPr id="12" name="群組 11"/>
            <p:cNvGrpSpPr/>
            <p:nvPr/>
          </p:nvGrpSpPr>
          <p:grpSpPr>
            <a:xfrm>
              <a:off x="2958062" y="4973413"/>
              <a:ext cx="1097448" cy="338554"/>
              <a:chOff x="2893929" y="4973414"/>
              <a:chExt cx="1097448" cy="338554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807287" y="5061384"/>
                <a:ext cx="184090" cy="162613"/>
              </a:xfrm>
              <a:prstGeom prst="triangle">
                <a:avLst/>
              </a:prstGeom>
              <a:solidFill>
                <a:srgbClr val="76767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893929" y="497341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solidFill>
                      <a:srgbClr val="7F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返回頂端</a:t>
                </a: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6632041" y="2380032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發現問題</a:t>
            </a:r>
          </a:p>
        </p:txBody>
      </p:sp>
      <p:sp>
        <p:nvSpPr>
          <p:cNvPr id="14" name="矩形 13"/>
          <p:cNvSpPr/>
          <p:nvPr/>
        </p:nvSpPr>
        <p:spPr>
          <a:xfrm>
            <a:off x="6632042" y="2831412"/>
            <a:ext cx="40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導覽列一直維持在上面，但卻沒有能夠直接返回頂端的按鍵。</a:t>
            </a:r>
            <a:endParaRPr lang="zh-TW" altLang="en-US" sz="1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2041" y="4477651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解決方法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6632041" y="4892922"/>
            <a:ext cx="401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新增返回頂端的按鍵已讓使用者隨時都能夠再重返頂端，找到自己想要的資訊。</a:t>
            </a:r>
            <a:endParaRPr lang="zh-TW" altLang="en-US" sz="1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6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5455" y="764373"/>
            <a:ext cx="8610600" cy="1293028"/>
          </a:xfrm>
        </p:spPr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彈性與使用效率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370050"/>
            <a:ext cx="4829175" cy="723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99" y="4780740"/>
            <a:ext cx="4829175" cy="723900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1694873" y="3461652"/>
            <a:ext cx="960582" cy="1016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958062" y="4973413"/>
            <a:ext cx="1097448" cy="338554"/>
            <a:chOff x="2893929" y="4973414"/>
            <a:chExt cx="1097448" cy="338554"/>
          </a:xfrm>
        </p:grpSpPr>
        <p:sp>
          <p:nvSpPr>
            <p:cNvPr id="8" name="等腰三角形 7"/>
            <p:cNvSpPr/>
            <p:nvPr/>
          </p:nvSpPr>
          <p:spPr>
            <a:xfrm>
              <a:off x="3807287" y="5061384"/>
              <a:ext cx="184090" cy="162613"/>
            </a:xfrm>
            <a:prstGeom prst="triangle">
              <a:avLst/>
            </a:prstGeom>
            <a:solidFill>
              <a:srgbClr val="767676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893929" y="497341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solidFill>
                    <a:srgbClr val="7F808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返回頂端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6632041" y="2380032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發現問題</a:t>
            </a:r>
          </a:p>
        </p:txBody>
      </p:sp>
      <p:sp>
        <p:nvSpPr>
          <p:cNvPr id="14" name="矩形 13"/>
          <p:cNvSpPr/>
          <p:nvPr/>
        </p:nvSpPr>
        <p:spPr>
          <a:xfrm>
            <a:off x="6632042" y="2831412"/>
            <a:ext cx="40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系網資料量龐大，應該要有搜尋功能能夠提供使用者查詢資料</a:t>
            </a:r>
            <a:endParaRPr lang="zh-TW" altLang="en-US" sz="1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2041" y="4477651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解決方法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6632041" y="4892922"/>
            <a:ext cx="401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提供搜尋功能於導覽列，若使用者找了一段時間還找不到資料可直接用搜尋按鈕來查詢。</a:t>
            </a:r>
            <a:endParaRPr lang="zh-TW" altLang="en-US" sz="1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45" y="4877761"/>
            <a:ext cx="538183" cy="538183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99" y="2380844"/>
            <a:ext cx="4829175" cy="723900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1092198" y="2370050"/>
            <a:ext cx="4829175" cy="723900"/>
            <a:chOff x="1092199" y="4780740"/>
            <a:chExt cx="4829175" cy="72390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199" y="4780740"/>
              <a:ext cx="4829175" cy="723900"/>
            </a:xfrm>
            <a:prstGeom prst="rect">
              <a:avLst/>
            </a:prstGeom>
          </p:spPr>
        </p:pic>
        <p:grpSp>
          <p:nvGrpSpPr>
            <p:cNvPr id="21" name="群組 20"/>
            <p:cNvGrpSpPr/>
            <p:nvPr/>
          </p:nvGrpSpPr>
          <p:grpSpPr>
            <a:xfrm>
              <a:off x="2958062" y="4973413"/>
              <a:ext cx="1097448" cy="338554"/>
              <a:chOff x="2893929" y="4973414"/>
              <a:chExt cx="1097448" cy="338554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3807287" y="5061384"/>
                <a:ext cx="184090" cy="162613"/>
              </a:xfrm>
              <a:prstGeom prst="triangle">
                <a:avLst/>
              </a:prstGeom>
              <a:solidFill>
                <a:srgbClr val="767676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2893929" y="4973414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solidFill>
                      <a:srgbClr val="7F808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返回頂端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41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5455" y="764373"/>
            <a:ext cx="8610600" cy="129302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美觀與簡化設計</a:t>
            </a:r>
          </a:p>
        </p:txBody>
      </p:sp>
      <p:sp>
        <p:nvSpPr>
          <p:cNvPr id="14" name="矩形 13"/>
          <p:cNvSpPr/>
          <p:nvPr/>
        </p:nvSpPr>
        <p:spPr>
          <a:xfrm>
            <a:off x="6632041" y="2380032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發現問題</a:t>
            </a:r>
          </a:p>
        </p:txBody>
      </p:sp>
      <p:sp>
        <p:nvSpPr>
          <p:cNvPr id="15" name="矩形 14"/>
          <p:cNvSpPr/>
          <p:nvPr/>
        </p:nvSpPr>
        <p:spPr>
          <a:xfrm>
            <a:off x="6632042" y="2831412"/>
            <a:ext cx="40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點擊之後直接跳轉連結，使用者每點一篇公告就需要再跳回上一頁</a:t>
            </a:r>
            <a:endParaRPr lang="zh-TW" altLang="en-US" sz="1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2041" y="4251754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解決方法</a:t>
            </a:r>
          </a:p>
        </p:txBody>
      </p:sp>
      <p:sp>
        <p:nvSpPr>
          <p:cNvPr id="19" name="矩形 18"/>
          <p:cNvSpPr/>
          <p:nvPr/>
        </p:nvSpPr>
        <p:spPr>
          <a:xfrm>
            <a:off x="6632041" y="4667025"/>
            <a:ext cx="40174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使用彈跳式視窗，當使用者閱讀完資訊時即可直接關閉並繼續瀏覽其他公告。</a:t>
            </a:r>
            <a:endParaRPr lang="zh-TW" altLang="en-US" sz="1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22054"/>
          <a:stretch/>
        </p:blipFill>
        <p:spPr>
          <a:xfrm>
            <a:off x="325964" y="1767048"/>
            <a:ext cx="6069012" cy="17571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674"/>
          <a:stretch/>
        </p:blipFill>
        <p:spPr>
          <a:xfrm>
            <a:off x="325964" y="3750734"/>
            <a:ext cx="6069012" cy="292941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4046" y="3750734"/>
            <a:ext cx="2956461" cy="291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03C3A"/>
                </a:solidFill>
              </a:rPr>
              <a:t>競賽獲獎 </a:t>
            </a:r>
            <a:r>
              <a:rPr lang="en-US" altLang="zh-TW" dirty="0">
                <a:solidFill>
                  <a:srgbClr val="403C3A"/>
                </a:solidFill>
              </a:rPr>
              <a:t> 2016-11-07</a:t>
            </a:r>
            <a:endParaRPr lang="zh-TW" altLang="en-US" dirty="0">
              <a:solidFill>
                <a:srgbClr val="403C3A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4046" y="4291705"/>
            <a:ext cx="479142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03C3A"/>
                </a:solidFill>
              </a:rPr>
              <a:t>本系 張厥煒 老師指導四資四 蘇冠安、陳泰源、郭育隆 同學以</a:t>
            </a:r>
            <a:r>
              <a:rPr lang="en-US" altLang="zh-TW" dirty="0">
                <a:solidFill>
                  <a:srgbClr val="403C3A"/>
                </a:solidFill>
              </a:rPr>
              <a:t>【</a:t>
            </a:r>
            <a:r>
              <a:rPr lang="zh-TW" altLang="en-US" dirty="0">
                <a:solidFill>
                  <a:srgbClr val="403C3A"/>
                </a:solidFill>
              </a:rPr>
              <a:t>互動投影</a:t>
            </a:r>
            <a:r>
              <a:rPr lang="en-US" altLang="zh-TW" dirty="0">
                <a:solidFill>
                  <a:srgbClr val="403C3A"/>
                </a:solidFill>
              </a:rPr>
              <a:t>-</a:t>
            </a:r>
            <a:r>
              <a:rPr lang="zh-TW" altLang="en-US" dirty="0">
                <a:solidFill>
                  <a:srgbClr val="403C3A"/>
                </a:solidFill>
              </a:rPr>
              <a:t>魔方世界</a:t>
            </a:r>
            <a:r>
              <a:rPr lang="en-US" altLang="zh-TW" dirty="0">
                <a:solidFill>
                  <a:srgbClr val="403C3A"/>
                </a:solidFill>
              </a:rPr>
              <a:t>】</a:t>
            </a:r>
            <a:r>
              <a:rPr lang="zh-TW" altLang="en-US" dirty="0">
                <a:solidFill>
                  <a:srgbClr val="403C3A"/>
                </a:solidFill>
              </a:rPr>
              <a:t>作品， 參加第</a:t>
            </a:r>
            <a:r>
              <a:rPr lang="en-US" altLang="zh-TW" dirty="0">
                <a:solidFill>
                  <a:srgbClr val="403C3A"/>
                </a:solidFill>
              </a:rPr>
              <a:t>21</a:t>
            </a:r>
            <a:r>
              <a:rPr lang="zh-TW" altLang="en-US" dirty="0">
                <a:solidFill>
                  <a:srgbClr val="403C3A"/>
                </a:solidFill>
              </a:rPr>
              <a:t>屆全國大專校院資訊應用服務創新競賽，分別榮獲 </a:t>
            </a:r>
            <a:r>
              <a:rPr lang="en-US" altLang="zh-TW" dirty="0">
                <a:solidFill>
                  <a:srgbClr val="403C3A"/>
                </a:solidFill>
              </a:rPr>
              <a:t>MOST </a:t>
            </a:r>
            <a:r>
              <a:rPr lang="en-US" altLang="zh-TW" dirty="0" err="1">
                <a:solidFill>
                  <a:srgbClr val="403C3A"/>
                </a:solidFill>
              </a:rPr>
              <a:t>StarUp</a:t>
            </a:r>
            <a:r>
              <a:rPr lang="zh-TW" altLang="en-US" dirty="0">
                <a:solidFill>
                  <a:srgbClr val="403C3A"/>
                </a:solidFill>
              </a:rPr>
              <a:t>組 第一名、</a:t>
            </a:r>
            <a:r>
              <a:rPr lang="en-US" altLang="zh-TW" dirty="0">
                <a:solidFill>
                  <a:srgbClr val="403C3A"/>
                </a:solidFill>
              </a:rPr>
              <a:t>IAP8</a:t>
            </a:r>
            <a:r>
              <a:rPr lang="zh-TW" altLang="en-US" dirty="0">
                <a:solidFill>
                  <a:srgbClr val="403C3A"/>
                </a:solidFill>
              </a:rPr>
              <a:t>組 第二名</a:t>
            </a:r>
          </a:p>
        </p:txBody>
      </p:sp>
    </p:spTree>
    <p:extLst>
      <p:ext uri="{BB962C8B-B14F-4D97-AF65-F5344CB8AC3E}">
        <p14:creationId xmlns:p14="http://schemas.microsoft.com/office/powerpoint/2010/main" val="10573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5455" y="764373"/>
            <a:ext cx="8610600" cy="129302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彈性與使用效率</a:t>
            </a:r>
          </a:p>
        </p:txBody>
      </p:sp>
      <p:sp>
        <p:nvSpPr>
          <p:cNvPr id="19" name="矩形 18"/>
          <p:cNvSpPr/>
          <p:nvPr/>
        </p:nvSpPr>
        <p:spPr>
          <a:xfrm>
            <a:off x="6632041" y="3421446"/>
            <a:ext cx="4017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加入常用的社群分享功能，增加訊息傳播。</a:t>
            </a:r>
            <a:endParaRPr lang="zh-TW" altLang="en-US" sz="1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2041" y="3006175"/>
            <a:ext cx="1499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解決方法</a:t>
            </a:r>
          </a:p>
        </p:txBody>
      </p:sp>
      <p:pic>
        <p:nvPicPr>
          <p:cNvPr id="1026" name="Picture 2" descr="「facebook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b="19696"/>
          <a:stretch/>
        </p:blipFill>
        <p:spPr bwMode="auto">
          <a:xfrm>
            <a:off x="1552755" y="1326973"/>
            <a:ext cx="4108362" cy="16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twitter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8721"/>
          <a:stretch/>
        </p:blipFill>
        <p:spPr bwMode="auto">
          <a:xfrm>
            <a:off x="1552755" y="3182250"/>
            <a:ext cx="4110892" cy="160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google+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5" b="10135"/>
          <a:stretch/>
        </p:blipFill>
        <p:spPr bwMode="auto">
          <a:xfrm>
            <a:off x="1552755" y="5016551"/>
            <a:ext cx="4108362" cy="15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4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346</TotalTime>
  <Words>280</Words>
  <Application>Microsoft Office PowerPoint</Application>
  <PresentationFormat>寬螢幕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Century Gothic</vt:lpstr>
      <vt:lpstr>Times New Roman</vt:lpstr>
      <vt:lpstr>飛機雲</vt:lpstr>
      <vt:lpstr>十大易用性改善</vt:lpstr>
      <vt:lpstr>系統狀態能見度</vt:lpstr>
      <vt:lpstr>系統狀態能見度</vt:lpstr>
      <vt:lpstr>彈性與使用效率 </vt:lpstr>
      <vt:lpstr>彈性與使用效率 </vt:lpstr>
      <vt:lpstr>美觀與簡化設計</vt:lpstr>
      <vt:lpstr>彈性與使用效率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十大易用性</dc:title>
  <dc:creator>林俊</dc:creator>
  <cp:lastModifiedBy>鄭鴻仁</cp:lastModifiedBy>
  <cp:revision>16</cp:revision>
  <dcterms:created xsi:type="dcterms:W3CDTF">2017-05-21T02:15:29Z</dcterms:created>
  <dcterms:modified xsi:type="dcterms:W3CDTF">2017-05-21T15:34:38Z</dcterms:modified>
</cp:coreProperties>
</file>